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5" r:id="rId4"/>
    <p:sldId id="278" r:id="rId5"/>
    <p:sldId id="277" r:id="rId6"/>
    <p:sldId id="282" r:id="rId7"/>
    <p:sldId id="279" r:id="rId8"/>
    <p:sldId id="280"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273"/>
            <p14:sldId id="275"/>
            <p14:sldId id="278"/>
            <p14:sldId id="277"/>
            <p14:sldId id="282"/>
            <p14:sldId id="279"/>
            <p14:sldId id="280"/>
            <p14:sldId id="281"/>
          </p14:sldIdLst>
        </p14:section>
        <p14:section name="Untitled Section" id="{40FD1EDC-2169-4BCE-B620-E050C624E04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2724" autoAdjust="0"/>
  </p:normalViewPr>
  <p:slideViewPr>
    <p:cSldViewPr>
      <p:cViewPr>
        <p:scale>
          <a:sx n="100" d="100"/>
          <a:sy n="100" d="100"/>
        </p:scale>
        <p:origin x="-5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'T158'!$A$1:$A$3205</c:f>
              <c:numCache>
                <c:formatCode>0.00E+00</c:formatCode>
                <c:ptCount val="3205"/>
                <c:pt idx="0">
                  <c:v>-5.0063600000000001E-9</c:v>
                </c:pt>
                <c:pt idx="1">
                  <c:v>-5.0032399999999998E-9</c:v>
                </c:pt>
                <c:pt idx="2">
                  <c:v>-5.0001099999999996E-9</c:v>
                </c:pt>
                <c:pt idx="3">
                  <c:v>-4.9969900000000001E-9</c:v>
                </c:pt>
                <c:pt idx="4">
                  <c:v>-4.99386E-9</c:v>
                </c:pt>
                <c:pt idx="5">
                  <c:v>-4.9907399999999997E-9</c:v>
                </c:pt>
                <c:pt idx="6">
                  <c:v>-4.9876100000000003E-9</c:v>
                </c:pt>
                <c:pt idx="7">
                  <c:v>-4.98449E-9</c:v>
                </c:pt>
                <c:pt idx="8">
                  <c:v>-4.9813599999999998E-9</c:v>
                </c:pt>
                <c:pt idx="9">
                  <c:v>-4.9782400000000004E-9</c:v>
                </c:pt>
                <c:pt idx="10">
                  <c:v>-4.9751100000000002E-9</c:v>
                </c:pt>
                <c:pt idx="11">
                  <c:v>-4.9719899999999999E-9</c:v>
                </c:pt>
                <c:pt idx="12">
                  <c:v>-4.9688599999999997E-9</c:v>
                </c:pt>
                <c:pt idx="13">
                  <c:v>-4.9657400000000003E-9</c:v>
                </c:pt>
                <c:pt idx="14">
                  <c:v>-4.9626100000000001E-9</c:v>
                </c:pt>
                <c:pt idx="15">
                  <c:v>-4.9594899999999998E-9</c:v>
                </c:pt>
                <c:pt idx="16">
                  <c:v>-4.9563599999999996E-9</c:v>
                </c:pt>
                <c:pt idx="17">
                  <c:v>-4.9532400000000002E-9</c:v>
                </c:pt>
                <c:pt idx="18">
                  <c:v>-4.95011E-9</c:v>
                </c:pt>
                <c:pt idx="19">
                  <c:v>-4.9469899999999997E-9</c:v>
                </c:pt>
                <c:pt idx="20">
                  <c:v>-4.9438600000000003E-9</c:v>
                </c:pt>
                <c:pt idx="21">
                  <c:v>-4.94074E-9</c:v>
                </c:pt>
                <c:pt idx="22">
                  <c:v>-4.9376099999999999E-9</c:v>
                </c:pt>
                <c:pt idx="23">
                  <c:v>-4.9344900000000004E-9</c:v>
                </c:pt>
                <c:pt idx="24">
                  <c:v>-4.9313600000000002E-9</c:v>
                </c:pt>
                <c:pt idx="25">
                  <c:v>-4.9282399999999999E-9</c:v>
                </c:pt>
                <c:pt idx="26">
                  <c:v>-4.9251099999999998E-9</c:v>
                </c:pt>
                <c:pt idx="27">
                  <c:v>-4.9219900000000003E-9</c:v>
                </c:pt>
                <c:pt idx="28">
                  <c:v>-4.9188600000000001E-9</c:v>
                </c:pt>
                <c:pt idx="29">
                  <c:v>-4.9157399999999998E-9</c:v>
                </c:pt>
                <c:pt idx="30">
                  <c:v>-4.9126099999999996E-9</c:v>
                </c:pt>
                <c:pt idx="31">
                  <c:v>-4.9094900000000002E-9</c:v>
                </c:pt>
                <c:pt idx="32">
                  <c:v>-4.90636E-9</c:v>
                </c:pt>
                <c:pt idx="33">
                  <c:v>-4.9032399999999997E-9</c:v>
                </c:pt>
                <c:pt idx="34">
                  <c:v>-4.9001100000000004E-9</c:v>
                </c:pt>
                <c:pt idx="35">
                  <c:v>-4.8969900000000001E-9</c:v>
                </c:pt>
                <c:pt idx="36">
                  <c:v>-4.8938599999999999E-9</c:v>
                </c:pt>
                <c:pt idx="37">
                  <c:v>-4.8907399999999996E-9</c:v>
                </c:pt>
                <c:pt idx="38">
                  <c:v>-4.8876100000000002E-9</c:v>
                </c:pt>
                <c:pt idx="39">
                  <c:v>-4.88449E-9</c:v>
                </c:pt>
                <c:pt idx="40">
                  <c:v>-4.8813599999999998E-9</c:v>
                </c:pt>
                <c:pt idx="41">
                  <c:v>-4.8782400000000003E-9</c:v>
                </c:pt>
                <c:pt idx="42">
                  <c:v>-4.8751100000000001E-9</c:v>
                </c:pt>
                <c:pt idx="43">
                  <c:v>-4.8719899999999998E-9</c:v>
                </c:pt>
                <c:pt idx="44">
                  <c:v>-4.8688599999999997E-9</c:v>
                </c:pt>
                <c:pt idx="45">
                  <c:v>-4.8657400000000002E-9</c:v>
                </c:pt>
                <c:pt idx="46">
                  <c:v>-4.86261E-9</c:v>
                </c:pt>
                <c:pt idx="47">
                  <c:v>-4.8594899999999997E-9</c:v>
                </c:pt>
                <c:pt idx="48">
                  <c:v>-4.8563600000000004E-9</c:v>
                </c:pt>
                <c:pt idx="49">
                  <c:v>-4.8532400000000001E-9</c:v>
                </c:pt>
                <c:pt idx="50">
                  <c:v>-4.8501099999999999E-9</c:v>
                </c:pt>
                <c:pt idx="51">
                  <c:v>-4.8469899999999996E-9</c:v>
                </c:pt>
                <c:pt idx="52">
                  <c:v>-4.8438600000000003E-9</c:v>
                </c:pt>
                <c:pt idx="53">
                  <c:v>-4.84074E-9</c:v>
                </c:pt>
                <c:pt idx="54">
                  <c:v>-4.8376099999999998E-9</c:v>
                </c:pt>
                <c:pt idx="55">
                  <c:v>-4.8344900000000003E-9</c:v>
                </c:pt>
                <c:pt idx="56">
                  <c:v>-4.8313600000000002E-9</c:v>
                </c:pt>
                <c:pt idx="57">
                  <c:v>-4.8282399999999999E-9</c:v>
                </c:pt>
                <c:pt idx="58">
                  <c:v>-4.8251099999999997E-9</c:v>
                </c:pt>
                <c:pt idx="59">
                  <c:v>-4.8219900000000002E-9</c:v>
                </c:pt>
                <c:pt idx="60">
                  <c:v>-4.81886E-9</c:v>
                </c:pt>
                <c:pt idx="61">
                  <c:v>-4.8157399999999998E-9</c:v>
                </c:pt>
                <c:pt idx="62">
                  <c:v>-4.8126100000000004E-9</c:v>
                </c:pt>
                <c:pt idx="63">
                  <c:v>-4.8094900000000001E-9</c:v>
                </c:pt>
                <c:pt idx="64">
                  <c:v>-4.8063599999999999E-9</c:v>
                </c:pt>
                <c:pt idx="65">
                  <c:v>-4.8032399999999996E-9</c:v>
                </c:pt>
                <c:pt idx="66">
                  <c:v>-4.8001100000000003E-9</c:v>
                </c:pt>
                <c:pt idx="67">
                  <c:v>-4.79699E-9</c:v>
                </c:pt>
                <c:pt idx="68">
                  <c:v>-4.7938599999999998E-9</c:v>
                </c:pt>
                <c:pt idx="69">
                  <c:v>-4.7907400000000004E-9</c:v>
                </c:pt>
                <c:pt idx="70">
                  <c:v>-4.7876100000000002E-9</c:v>
                </c:pt>
                <c:pt idx="71">
                  <c:v>-4.7844899999999999E-9</c:v>
                </c:pt>
                <c:pt idx="72">
                  <c:v>-4.7813599999999997E-9</c:v>
                </c:pt>
                <c:pt idx="73">
                  <c:v>-4.7782400000000002E-9</c:v>
                </c:pt>
                <c:pt idx="74">
                  <c:v>-4.7751100000000001E-9</c:v>
                </c:pt>
                <c:pt idx="75">
                  <c:v>-4.7719899999999998E-9</c:v>
                </c:pt>
                <c:pt idx="76">
                  <c:v>-4.7688599999999996E-9</c:v>
                </c:pt>
                <c:pt idx="77">
                  <c:v>-4.7657400000000001E-9</c:v>
                </c:pt>
                <c:pt idx="78">
                  <c:v>-4.76261E-9</c:v>
                </c:pt>
                <c:pt idx="79">
                  <c:v>-4.7594899999999997E-9</c:v>
                </c:pt>
                <c:pt idx="80">
                  <c:v>-4.7563600000000003E-9</c:v>
                </c:pt>
                <c:pt idx="81">
                  <c:v>-4.75324E-9</c:v>
                </c:pt>
                <c:pt idx="82">
                  <c:v>-4.7501099999999998E-9</c:v>
                </c:pt>
                <c:pt idx="83">
                  <c:v>-4.7469900000000004E-9</c:v>
                </c:pt>
                <c:pt idx="84">
                  <c:v>-4.7438600000000002E-9</c:v>
                </c:pt>
                <c:pt idx="85">
                  <c:v>-4.7407399999999999E-9</c:v>
                </c:pt>
                <c:pt idx="86">
                  <c:v>-4.7376099999999997E-9</c:v>
                </c:pt>
                <c:pt idx="87">
                  <c:v>-4.7344900000000003E-9</c:v>
                </c:pt>
                <c:pt idx="88">
                  <c:v>-4.7313600000000001E-9</c:v>
                </c:pt>
                <c:pt idx="89">
                  <c:v>-4.7282399999999998E-9</c:v>
                </c:pt>
                <c:pt idx="90">
                  <c:v>-4.7251099999999996E-9</c:v>
                </c:pt>
                <c:pt idx="91">
                  <c:v>-4.7219900000000002E-9</c:v>
                </c:pt>
                <c:pt idx="92">
                  <c:v>-4.71886E-9</c:v>
                </c:pt>
                <c:pt idx="93">
                  <c:v>-4.7157399999999997E-9</c:v>
                </c:pt>
                <c:pt idx="94">
                  <c:v>-4.7126100000000003E-9</c:v>
                </c:pt>
                <c:pt idx="95">
                  <c:v>-4.70949E-9</c:v>
                </c:pt>
                <c:pt idx="96">
                  <c:v>-4.7063599999999999E-9</c:v>
                </c:pt>
                <c:pt idx="97">
                  <c:v>-4.7032400000000004E-9</c:v>
                </c:pt>
                <c:pt idx="98">
                  <c:v>-4.7001100000000002E-9</c:v>
                </c:pt>
                <c:pt idx="99">
                  <c:v>-4.6969899999999999E-9</c:v>
                </c:pt>
                <c:pt idx="100">
                  <c:v>-4.6938599999999998E-9</c:v>
                </c:pt>
                <c:pt idx="101">
                  <c:v>-4.6907400000000003E-9</c:v>
                </c:pt>
                <c:pt idx="102">
                  <c:v>-4.6876100000000001E-9</c:v>
                </c:pt>
                <c:pt idx="103">
                  <c:v>-4.6844899999999998E-9</c:v>
                </c:pt>
                <c:pt idx="104">
                  <c:v>-4.6813599999999996E-9</c:v>
                </c:pt>
                <c:pt idx="105">
                  <c:v>-4.6782400000000002E-9</c:v>
                </c:pt>
                <c:pt idx="106">
                  <c:v>-4.67511E-9</c:v>
                </c:pt>
                <c:pt idx="107">
                  <c:v>-4.6719899999999997E-9</c:v>
                </c:pt>
                <c:pt idx="108">
                  <c:v>-4.6688600000000004E-9</c:v>
                </c:pt>
                <c:pt idx="109">
                  <c:v>-4.6657400000000001E-9</c:v>
                </c:pt>
                <c:pt idx="110">
                  <c:v>-4.6626099999999999E-9</c:v>
                </c:pt>
                <c:pt idx="111">
                  <c:v>-4.6594899999999996E-9</c:v>
                </c:pt>
                <c:pt idx="112">
                  <c:v>-4.6563600000000002E-9</c:v>
                </c:pt>
                <c:pt idx="113">
                  <c:v>-4.6532399999999999E-9</c:v>
                </c:pt>
                <c:pt idx="114">
                  <c:v>-4.6501099999999998E-9</c:v>
                </c:pt>
                <c:pt idx="115">
                  <c:v>-4.6469900000000003E-9</c:v>
                </c:pt>
                <c:pt idx="116">
                  <c:v>-4.6438600000000001E-9</c:v>
                </c:pt>
                <c:pt idx="117">
                  <c:v>-4.6407399999999998E-9</c:v>
                </c:pt>
                <c:pt idx="118">
                  <c:v>-4.6376099999999997E-9</c:v>
                </c:pt>
                <c:pt idx="119">
                  <c:v>-4.6344900000000002E-9</c:v>
                </c:pt>
                <c:pt idx="120">
                  <c:v>-4.63136E-9</c:v>
                </c:pt>
                <c:pt idx="121">
                  <c:v>-4.6282399999999997E-9</c:v>
                </c:pt>
                <c:pt idx="122">
                  <c:v>-4.6251100000000004E-9</c:v>
                </c:pt>
                <c:pt idx="123">
                  <c:v>-4.6219900000000001E-9</c:v>
                </c:pt>
                <c:pt idx="124">
                  <c:v>-4.6188599999999999E-9</c:v>
                </c:pt>
                <c:pt idx="125">
                  <c:v>-4.6157399999999996E-9</c:v>
                </c:pt>
                <c:pt idx="126">
                  <c:v>-4.6126100000000003E-9</c:v>
                </c:pt>
                <c:pt idx="127">
                  <c:v>-4.60949E-9</c:v>
                </c:pt>
                <c:pt idx="128">
                  <c:v>-4.6063599999999998E-9</c:v>
                </c:pt>
                <c:pt idx="129">
                  <c:v>-4.6032400000000003E-9</c:v>
                </c:pt>
                <c:pt idx="130">
                  <c:v>-4.6001100000000002E-9</c:v>
                </c:pt>
                <c:pt idx="131">
                  <c:v>-4.5969899999999999E-9</c:v>
                </c:pt>
                <c:pt idx="132">
                  <c:v>-4.5938599999999997E-9</c:v>
                </c:pt>
                <c:pt idx="133">
                  <c:v>-4.5907400000000002E-9</c:v>
                </c:pt>
                <c:pt idx="134">
                  <c:v>-4.58761E-9</c:v>
                </c:pt>
                <c:pt idx="135">
                  <c:v>-4.5844899999999997E-9</c:v>
                </c:pt>
                <c:pt idx="136">
                  <c:v>-4.5813600000000004E-9</c:v>
                </c:pt>
                <c:pt idx="137">
                  <c:v>-4.5782400000000001E-9</c:v>
                </c:pt>
                <c:pt idx="138">
                  <c:v>-4.5751099999999999E-9</c:v>
                </c:pt>
                <c:pt idx="139">
                  <c:v>-4.5719899999999996E-9</c:v>
                </c:pt>
                <c:pt idx="140">
                  <c:v>-4.5688600000000003E-9</c:v>
                </c:pt>
                <c:pt idx="141">
                  <c:v>-4.56574E-9</c:v>
                </c:pt>
                <c:pt idx="142">
                  <c:v>-4.5626099999999998E-9</c:v>
                </c:pt>
                <c:pt idx="143">
                  <c:v>-4.5594900000000004E-9</c:v>
                </c:pt>
                <c:pt idx="144">
                  <c:v>-4.5563600000000002E-9</c:v>
                </c:pt>
                <c:pt idx="145">
                  <c:v>-4.5532399999999999E-9</c:v>
                </c:pt>
                <c:pt idx="146">
                  <c:v>-4.5501099999999997E-9</c:v>
                </c:pt>
                <c:pt idx="147">
                  <c:v>-4.5469900000000002E-9</c:v>
                </c:pt>
                <c:pt idx="148">
                  <c:v>-4.5438600000000001E-9</c:v>
                </c:pt>
                <c:pt idx="149">
                  <c:v>-4.5407399999999998E-9</c:v>
                </c:pt>
                <c:pt idx="150">
                  <c:v>-4.5376099999999996E-9</c:v>
                </c:pt>
                <c:pt idx="151">
                  <c:v>-4.5344900000000001E-9</c:v>
                </c:pt>
                <c:pt idx="152">
                  <c:v>-4.53136E-9</c:v>
                </c:pt>
                <c:pt idx="153">
                  <c:v>-4.5282399999999997E-9</c:v>
                </c:pt>
                <c:pt idx="154">
                  <c:v>-4.5251100000000003E-9</c:v>
                </c:pt>
                <c:pt idx="155">
                  <c:v>-4.52199E-9</c:v>
                </c:pt>
                <c:pt idx="156">
                  <c:v>-4.5188599999999998E-9</c:v>
                </c:pt>
                <c:pt idx="157">
                  <c:v>-4.5157400000000004E-9</c:v>
                </c:pt>
                <c:pt idx="158">
                  <c:v>-4.5126100000000002E-9</c:v>
                </c:pt>
                <c:pt idx="159">
                  <c:v>-4.5094899999999999E-9</c:v>
                </c:pt>
                <c:pt idx="160">
                  <c:v>-4.5063599999999997E-9</c:v>
                </c:pt>
                <c:pt idx="161">
                  <c:v>-4.5032400000000003E-9</c:v>
                </c:pt>
                <c:pt idx="162">
                  <c:v>-4.5001100000000001E-9</c:v>
                </c:pt>
                <c:pt idx="163">
                  <c:v>-4.4969899999999998E-9</c:v>
                </c:pt>
                <c:pt idx="164">
                  <c:v>-4.4938599999999996E-9</c:v>
                </c:pt>
                <c:pt idx="165">
                  <c:v>-4.4907400000000001E-9</c:v>
                </c:pt>
                <c:pt idx="166">
                  <c:v>-4.48761E-9</c:v>
                </c:pt>
                <c:pt idx="167">
                  <c:v>-4.4844899999999997E-9</c:v>
                </c:pt>
                <c:pt idx="168">
                  <c:v>-4.4813600000000003E-9</c:v>
                </c:pt>
                <c:pt idx="169">
                  <c:v>-4.47824E-9</c:v>
                </c:pt>
                <c:pt idx="170">
                  <c:v>-4.4751099999999999E-9</c:v>
                </c:pt>
                <c:pt idx="171">
                  <c:v>-4.4719900000000004E-9</c:v>
                </c:pt>
                <c:pt idx="172">
                  <c:v>-4.4688600000000002E-9</c:v>
                </c:pt>
                <c:pt idx="173">
                  <c:v>-4.4657399999999999E-9</c:v>
                </c:pt>
                <c:pt idx="174">
                  <c:v>-4.4626099999999998E-9</c:v>
                </c:pt>
                <c:pt idx="175">
                  <c:v>-4.4594900000000003E-9</c:v>
                </c:pt>
                <c:pt idx="176">
                  <c:v>-4.4563600000000001E-9</c:v>
                </c:pt>
                <c:pt idx="177">
                  <c:v>-4.4532399999999998E-9</c:v>
                </c:pt>
                <c:pt idx="178">
                  <c:v>-4.4501099999999996E-9</c:v>
                </c:pt>
                <c:pt idx="179">
                  <c:v>-4.4469900000000002E-9</c:v>
                </c:pt>
                <c:pt idx="180">
                  <c:v>-4.44386E-9</c:v>
                </c:pt>
                <c:pt idx="181">
                  <c:v>-4.4407399999999997E-9</c:v>
                </c:pt>
                <c:pt idx="182">
                  <c:v>-4.4376100000000004E-9</c:v>
                </c:pt>
                <c:pt idx="183">
                  <c:v>-4.4344900000000001E-9</c:v>
                </c:pt>
                <c:pt idx="184">
                  <c:v>-4.4313599999999999E-9</c:v>
                </c:pt>
                <c:pt idx="185">
                  <c:v>-4.4282399999999996E-9</c:v>
                </c:pt>
                <c:pt idx="186">
                  <c:v>-4.4251100000000002E-9</c:v>
                </c:pt>
                <c:pt idx="187">
                  <c:v>-4.4219899999999999E-9</c:v>
                </c:pt>
                <c:pt idx="188">
                  <c:v>-4.4188599999999998E-9</c:v>
                </c:pt>
                <c:pt idx="189">
                  <c:v>-4.4157400000000003E-9</c:v>
                </c:pt>
                <c:pt idx="190">
                  <c:v>-4.4126100000000001E-9</c:v>
                </c:pt>
                <c:pt idx="191">
                  <c:v>-4.4094899999999998E-9</c:v>
                </c:pt>
                <c:pt idx="192">
                  <c:v>-4.4063599999999997E-9</c:v>
                </c:pt>
                <c:pt idx="193">
                  <c:v>-4.4032400000000002E-9</c:v>
                </c:pt>
                <c:pt idx="194">
                  <c:v>-4.40011E-9</c:v>
                </c:pt>
                <c:pt idx="195">
                  <c:v>-4.3969899999999997E-9</c:v>
                </c:pt>
                <c:pt idx="196">
                  <c:v>-4.3938600000000004E-9</c:v>
                </c:pt>
                <c:pt idx="197">
                  <c:v>-4.3907400000000001E-9</c:v>
                </c:pt>
                <c:pt idx="198">
                  <c:v>-4.3876099999999999E-9</c:v>
                </c:pt>
                <c:pt idx="199">
                  <c:v>-4.3844899999999996E-9</c:v>
                </c:pt>
                <c:pt idx="200">
                  <c:v>-4.3813600000000003E-9</c:v>
                </c:pt>
                <c:pt idx="201">
                  <c:v>-4.37824E-9</c:v>
                </c:pt>
                <c:pt idx="202">
                  <c:v>-4.3751099999999998E-9</c:v>
                </c:pt>
                <c:pt idx="203">
                  <c:v>-4.3719900000000003E-9</c:v>
                </c:pt>
                <c:pt idx="204">
                  <c:v>-4.3688600000000002E-9</c:v>
                </c:pt>
                <c:pt idx="205">
                  <c:v>-4.3657399999999999E-9</c:v>
                </c:pt>
                <c:pt idx="206">
                  <c:v>-4.3626099999999997E-9</c:v>
                </c:pt>
                <c:pt idx="207">
                  <c:v>-4.3594900000000002E-9</c:v>
                </c:pt>
                <c:pt idx="208">
                  <c:v>-4.35636E-9</c:v>
                </c:pt>
                <c:pt idx="209">
                  <c:v>-4.3532399999999997E-9</c:v>
                </c:pt>
                <c:pt idx="210">
                  <c:v>-4.3501100000000004E-9</c:v>
                </c:pt>
                <c:pt idx="211">
                  <c:v>-4.3469900000000001E-9</c:v>
                </c:pt>
                <c:pt idx="212">
                  <c:v>-4.3438599999999999E-9</c:v>
                </c:pt>
                <c:pt idx="213">
                  <c:v>-4.3407399999999996E-9</c:v>
                </c:pt>
                <c:pt idx="214">
                  <c:v>-4.3376100000000003E-9</c:v>
                </c:pt>
                <c:pt idx="215">
                  <c:v>-4.33449E-9</c:v>
                </c:pt>
                <c:pt idx="216">
                  <c:v>-4.3313599999999998E-9</c:v>
                </c:pt>
                <c:pt idx="217">
                  <c:v>-4.3282400000000003E-9</c:v>
                </c:pt>
                <c:pt idx="218">
                  <c:v>-4.3251100000000002E-9</c:v>
                </c:pt>
                <c:pt idx="219">
                  <c:v>-4.3219899999999999E-9</c:v>
                </c:pt>
                <c:pt idx="220">
                  <c:v>-4.3188599999999997E-9</c:v>
                </c:pt>
                <c:pt idx="221">
                  <c:v>-4.3157400000000002E-9</c:v>
                </c:pt>
                <c:pt idx="222">
                  <c:v>-4.3126100000000001E-9</c:v>
                </c:pt>
                <c:pt idx="223">
                  <c:v>-4.3094899999999998E-9</c:v>
                </c:pt>
                <c:pt idx="224">
                  <c:v>-4.3063599999999996E-9</c:v>
                </c:pt>
                <c:pt idx="225">
                  <c:v>-4.3032400000000001E-9</c:v>
                </c:pt>
                <c:pt idx="226">
                  <c:v>-4.30011E-9</c:v>
                </c:pt>
                <c:pt idx="227">
                  <c:v>-4.2969899999999997E-9</c:v>
                </c:pt>
                <c:pt idx="228">
                  <c:v>-4.2938600000000003E-9</c:v>
                </c:pt>
                <c:pt idx="229">
                  <c:v>-4.29074E-9</c:v>
                </c:pt>
                <c:pt idx="230">
                  <c:v>-4.2876099999999998E-9</c:v>
                </c:pt>
                <c:pt idx="231">
                  <c:v>-4.2844900000000004E-9</c:v>
                </c:pt>
                <c:pt idx="232">
                  <c:v>-4.2813600000000002E-9</c:v>
                </c:pt>
                <c:pt idx="233">
                  <c:v>-4.2782399999999999E-9</c:v>
                </c:pt>
                <c:pt idx="234">
                  <c:v>-4.2751099999999997E-9</c:v>
                </c:pt>
                <c:pt idx="235">
                  <c:v>-4.2719900000000003E-9</c:v>
                </c:pt>
                <c:pt idx="236">
                  <c:v>-4.2688600000000001E-9</c:v>
                </c:pt>
                <c:pt idx="237">
                  <c:v>-4.2657399999999998E-9</c:v>
                </c:pt>
                <c:pt idx="238">
                  <c:v>-4.2626099999999996E-9</c:v>
                </c:pt>
                <c:pt idx="239">
                  <c:v>-4.2594900000000001E-9</c:v>
                </c:pt>
                <c:pt idx="240">
                  <c:v>-4.25636E-9</c:v>
                </c:pt>
                <c:pt idx="241">
                  <c:v>-4.2532399999999997E-9</c:v>
                </c:pt>
                <c:pt idx="242">
                  <c:v>-4.2501100000000003E-9</c:v>
                </c:pt>
                <c:pt idx="243">
                  <c:v>-4.24699E-9</c:v>
                </c:pt>
                <c:pt idx="244">
                  <c:v>-4.2438599999999999E-9</c:v>
                </c:pt>
                <c:pt idx="245">
                  <c:v>-4.2407400000000004E-9</c:v>
                </c:pt>
                <c:pt idx="246">
                  <c:v>-4.2376100000000002E-9</c:v>
                </c:pt>
                <c:pt idx="247">
                  <c:v>-4.2344899999999999E-9</c:v>
                </c:pt>
                <c:pt idx="248">
                  <c:v>-4.2313599999999997E-9</c:v>
                </c:pt>
                <c:pt idx="249">
                  <c:v>-4.2282400000000003E-9</c:v>
                </c:pt>
                <c:pt idx="250">
                  <c:v>-4.2251100000000001E-9</c:v>
                </c:pt>
                <c:pt idx="251">
                  <c:v>-4.2219899999999998E-9</c:v>
                </c:pt>
                <c:pt idx="252">
                  <c:v>-4.2188599999999996E-9</c:v>
                </c:pt>
                <c:pt idx="253">
                  <c:v>-4.2157400000000002E-9</c:v>
                </c:pt>
                <c:pt idx="254">
                  <c:v>-4.21261E-9</c:v>
                </c:pt>
                <c:pt idx="255">
                  <c:v>-4.2094899999999997E-9</c:v>
                </c:pt>
                <c:pt idx="256">
                  <c:v>-4.2063600000000004E-9</c:v>
                </c:pt>
                <c:pt idx="257">
                  <c:v>-4.2032400000000001E-9</c:v>
                </c:pt>
                <c:pt idx="258">
                  <c:v>-4.2001099999999999E-9</c:v>
                </c:pt>
                <c:pt idx="259">
                  <c:v>-4.1969899999999996E-9</c:v>
                </c:pt>
                <c:pt idx="260">
                  <c:v>-4.1938600000000002E-9</c:v>
                </c:pt>
                <c:pt idx="261">
                  <c:v>-4.1907399999999999E-9</c:v>
                </c:pt>
                <c:pt idx="262">
                  <c:v>-4.1876099999999998E-9</c:v>
                </c:pt>
                <c:pt idx="263">
                  <c:v>-4.1844900000000003E-9</c:v>
                </c:pt>
                <c:pt idx="264">
                  <c:v>-4.1813600000000001E-9</c:v>
                </c:pt>
                <c:pt idx="265">
                  <c:v>-4.1782399999999998E-9</c:v>
                </c:pt>
                <c:pt idx="266">
                  <c:v>-4.1751099999999997E-9</c:v>
                </c:pt>
                <c:pt idx="267">
                  <c:v>-4.1719900000000002E-9</c:v>
                </c:pt>
                <c:pt idx="268">
                  <c:v>-4.16886E-9</c:v>
                </c:pt>
                <c:pt idx="269">
                  <c:v>-4.1657399999999997E-9</c:v>
                </c:pt>
                <c:pt idx="270">
                  <c:v>-4.1626100000000004E-9</c:v>
                </c:pt>
                <c:pt idx="271">
                  <c:v>-4.1594900000000001E-9</c:v>
                </c:pt>
                <c:pt idx="272">
                  <c:v>-4.1563599999999999E-9</c:v>
                </c:pt>
                <c:pt idx="273">
                  <c:v>-4.1532399999999996E-9</c:v>
                </c:pt>
                <c:pt idx="274">
                  <c:v>-4.1501100000000003E-9</c:v>
                </c:pt>
                <c:pt idx="275">
                  <c:v>-4.14699E-9</c:v>
                </c:pt>
                <c:pt idx="276">
                  <c:v>-4.1438599999999998E-9</c:v>
                </c:pt>
                <c:pt idx="277">
                  <c:v>-4.1407400000000003E-9</c:v>
                </c:pt>
                <c:pt idx="278">
                  <c:v>-4.1376100000000001E-9</c:v>
                </c:pt>
                <c:pt idx="279">
                  <c:v>-4.1344899999999999E-9</c:v>
                </c:pt>
                <c:pt idx="280">
                  <c:v>-4.1313599999999997E-9</c:v>
                </c:pt>
                <c:pt idx="281">
                  <c:v>-4.1282400000000002E-9</c:v>
                </c:pt>
                <c:pt idx="282">
                  <c:v>-4.12511E-9</c:v>
                </c:pt>
                <c:pt idx="283">
                  <c:v>-4.1219899999999997E-9</c:v>
                </c:pt>
                <c:pt idx="284">
                  <c:v>-4.1188600000000004E-9</c:v>
                </c:pt>
                <c:pt idx="285">
                  <c:v>-4.1157400000000001E-9</c:v>
                </c:pt>
                <c:pt idx="286">
                  <c:v>-4.1126099999999999E-9</c:v>
                </c:pt>
                <c:pt idx="287">
                  <c:v>-4.1094899999999996E-9</c:v>
                </c:pt>
                <c:pt idx="288">
                  <c:v>-4.1063600000000003E-9</c:v>
                </c:pt>
                <c:pt idx="289">
                  <c:v>-4.10324E-9</c:v>
                </c:pt>
                <c:pt idx="290">
                  <c:v>-4.1001099999999998E-9</c:v>
                </c:pt>
                <c:pt idx="291">
                  <c:v>-4.0969900000000003E-9</c:v>
                </c:pt>
                <c:pt idx="292">
                  <c:v>-4.0938600000000002E-9</c:v>
                </c:pt>
                <c:pt idx="293">
                  <c:v>-4.0907399999999999E-9</c:v>
                </c:pt>
                <c:pt idx="294">
                  <c:v>-4.0876099999999997E-9</c:v>
                </c:pt>
                <c:pt idx="295">
                  <c:v>-4.0844900000000002E-9</c:v>
                </c:pt>
                <c:pt idx="296">
                  <c:v>-4.0813600000000001E-9</c:v>
                </c:pt>
                <c:pt idx="297">
                  <c:v>-4.0782399999999998E-9</c:v>
                </c:pt>
                <c:pt idx="298">
                  <c:v>-4.0751099999999996E-9</c:v>
                </c:pt>
                <c:pt idx="299">
                  <c:v>-4.0719900000000001E-9</c:v>
                </c:pt>
                <c:pt idx="300">
                  <c:v>-4.0688599999999999E-9</c:v>
                </c:pt>
                <c:pt idx="301">
                  <c:v>-4.0657399999999997E-9</c:v>
                </c:pt>
                <c:pt idx="302">
                  <c:v>-4.0626100000000003E-9</c:v>
                </c:pt>
                <c:pt idx="303">
                  <c:v>-4.05949E-9</c:v>
                </c:pt>
                <c:pt idx="304">
                  <c:v>-4.0563599999999998E-9</c:v>
                </c:pt>
                <c:pt idx="305">
                  <c:v>-4.0532400000000004E-9</c:v>
                </c:pt>
                <c:pt idx="306">
                  <c:v>-4.0501100000000002E-9</c:v>
                </c:pt>
                <c:pt idx="307">
                  <c:v>-4.0469899999999999E-9</c:v>
                </c:pt>
                <c:pt idx="308">
                  <c:v>-4.0438599999999997E-9</c:v>
                </c:pt>
                <c:pt idx="309">
                  <c:v>-4.0407400000000003E-9</c:v>
                </c:pt>
                <c:pt idx="310">
                  <c:v>-4.0376100000000001E-9</c:v>
                </c:pt>
                <c:pt idx="311">
                  <c:v>-4.0344899999999998E-9</c:v>
                </c:pt>
                <c:pt idx="312">
                  <c:v>-4.0313599999999996E-9</c:v>
                </c:pt>
                <c:pt idx="313">
                  <c:v>-4.0282400000000001E-9</c:v>
                </c:pt>
                <c:pt idx="314">
                  <c:v>-4.02511E-9</c:v>
                </c:pt>
                <c:pt idx="315">
                  <c:v>-4.0219899999999997E-9</c:v>
                </c:pt>
                <c:pt idx="316">
                  <c:v>-4.0188600000000003E-9</c:v>
                </c:pt>
                <c:pt idx="317">
                  <c:v>-4.01574E-9</c:v>
                </c:pt>
                <c:pt idx="318">
                  <c:v>-4.0126099999999999E-9</c:v>
                </c:pt>
                <c:pt idx="319">
                  <c:v>-4.0094900000000004E-9</c:v>
                </c:pt>
                <c:pt idx="320">
                  <c:v>-4.0063600000000002E-9</c:v>
                </c:pt>
                <c:pt idx="321">
                  <c:v>-4.0032399999999999E-9</c:v>
                </c:pt>
                <c:pt idx="322">
                  <c:v>-4.0001099999999997E-9</c:v>
                </c:pt>
                <c:pt idx="323">
                  <c:v>-3.9969900000000003E-9</c:v>
                </c:pt>
                <c:pt idx="324">
                  <c:v>-3.9938600000000001E-9</c:v>
                </c:pt>
                <c:pt idx="325">
                  <c:v>-3.9907399999999998E-9</c:v>
                </c:pt>
                <c:pt idx="326">
                  <c:v>-3.9876099999999996E-9</c:v>
                </c:pt>
                <c:pt idx="327">
                  <c:v>-3.9844900000000002E-9</c:v>
                </c:pt>
                <c:pt idx="328">
                  <c:v>-3.98136E-9</c:v>
                </c:pt>
                <c:pt idx="329">
                  <c:v>-3.9782399999999997E-9</c:v>
                </c:pt>
                <c:pt idx="330">
                  <c:v>-3.9751100000000003E-9</c:v>
                </c:pt>
                <c:pt idx="331">
                  <c:v>-3.9719900000000001E-9</c:v>
                </c:pt>
                <c:pt idx="332">
                  <c:v>-3.9688599999999999E-9</c:v>
                </c:pt>
                <c:pt idx="333">
                  <c:v>-3.9657400000000004E-9</c:v>
                </c:pt>
                <c:pt idx="334">
                  <c:v>-3.9626100000000002E-9</c:v>
                </c:pt>
                <c:pt idx="335">
                  <c:v>-3.9594899999999999E-9</c:v>
                </c:pt>
                <c:pt idx="336">
                  <c:v>-3.9563599999999998E-9</c:v>
                </c:pt>
                <c:pt idx="337">
                  <c:v>-3.9532400000000003E-9</c:v>
                </c:pt>
                <c:pt idx="338">
                  <c:v>-3.9501100000000001E-9</c:v>
                </c:pt>
                <c:pt idx="339">
                  <c:v>-3.9469899999999998E-9</c:v>
                </c:pt>
                <c:pt idx="340">
                  <c:v>-3.9438599999999997E-9</c:v>
                </c:pt>
                <c:pt idx="341">
                  <c:v>-3.9407400000000002E-9</c:v>
                </c:pt>
                <c:pt idx="342">
                  <c:v>-3.93761E-9</c:v>
                </c:pt>
                <c:pt idx="343">
                  <c:v>-3.9344899999999997E-9</c:v>
                </c:pt>
                <c:pt idx="344">
                  <c:v>-3.9313600000000004E-9</c:v>
                </c:pt>
                <c:pt idx="345">
                  <c:v>-3.9282400000000001E-9</c:v>
                </c:pt>
                <c:pt idx="346">
                  <c:v>-3.9251099999999999E-9</c:v>
                </c:pt>
                <c:pt idx="347">
                  <c:v>-3.9219899999999996E-9</c:v>
                </c:pt>
                <c:pt idx="348">
                  <c:v>-3.9188600000000003E-9</c:v>
                </c:pt>
                <c:pt idx="349">
                  <c:v>-3.91574E-9</c:v>
                </c:pt>
                <c:pt idx="350">
                  <c:v>-3.9126099999999998E-9</c:v>
                </c:pt>
                <c:pt idx="351">
                  <c:v>-3.9094900000000003E-9</c:v>
                </c:pt>
                <c:pt idx="352">
                  <c:v>-3.9063600000000001E-9</c:v>
                </c:pt>
                <c:pt idx="353">
                  <c:v>-3.9032399999999999E-9</c:v>
                </c:pt>
                <c:pt idx="354">
                  <c:v>-3.9001099999999997E-9</c:v>
                </c:pt>
                <c:pt idx="355">
                  <c:v>-3.8969900000000002E-9</c:v>
                </c:pt>
                <c:pt idx="356">
                  <c:v>-3.89386E-9</c:v>
                </c:pt>
                <c:pt idx="357">
                  <c:v>-3.8907399999999997E-9</c:v>
                </c:pt>
                <c:pt idx="358">
                  <c:v>-3.8876100000000004E-9</c:v>
                </c:pt>
                <c:pt idx="359">
                  <c:v>-3.8844900000000001E-9</c:v>
                </c:pt>
                <c:pt idx="360">
                  <c:v>-3.8813599999999999E-9</c:v>
                </c:pt>
                <c:pt idx="361">
                  <c:v>-3.8782399999999996E-9</c:v>
                </c:pt>
                <c:pt idx="362">
                  <c:v>-3.8751100000000003E-9</c:v>
                </c:pt>
                <c:pt idx="363">
                  <c:v>-3.87199E-9</c:v>
                </c:pt>
                <c:pt idx="364">
                  <c:v>-3.8688599999999998E-9</c:v>
                </c:pt>
                <c:pt idx="365">
                  <c:v>-3.8657400000000003E-9</c:v>
                </c:pt>
                <c:pt idx="366">
                  <c:v>-3.8626100000000002E-9</c:v>
                </c:pt>
                <c:pt idx="367">
                  <c:v>-3.8594899999999999E-9</c:v>
                </c:pt>
                <c:pt idx="368">
                  <c:v>-3.8563599999999997E-9</c:v>
                </c:pt>
                <c:pt idx="369">
                  <c:v>-3.8532400000000002E-9</c:v>
                </c:pt>
                <c:pt idx="370">
                  <c:v>-3.8501100000000001E-9</c:v>
                </c:pt>
                <c:pt idx="371">
                  <c:v>-3.8469899999999998E-9</c:v>
                </c:pt>
                <c:pt idx="372">
                  <c:v>-3.8438599999999996E-9</c:v>
                </c:pt>
                <c:pt idx="373">
                  <c:v>-3.8407400000000001E-9</c:v>
                </c:pt>
                <c:pt idx="374">
                  <c:v>-3.8376099999999999E-9</c:v>
                </c:pt>
                <c:pt idx="375">
                  <c:v>-3.8344899999999996E-9</c:v>
                </c:pt>
                <c:pt idx="376">
                  <c:v>-3.8313600000000003E-9</c:v>
                </c:pt>
                <c:pt idx="377">
                  <c:v>-3.82824E-9</c:v>
                </c:pt>
                <c:pt idx="378">
                  <c:v>-3.8251099999999998E-9</c:v>
                </c:pt>
                <c:pt idx="379">
                  <c:v>-3.8219900000000004E-9</c:v>
                </c:pt>
                <c:pt idx="380">
                  <c:v>-3.8188600000000002E-9</c:v>
                </c:pt>
                <c:pt idx="381">
                  <c:v>-3.8157399999999999E-9</c:v>
                </c:pt>
                <c:pt idx="382">
                  <c:v>-3.8126099999999997E-9</c:v>
                </c:pt>
                <c:pt idx="383">
                  <c:v>-3.8094900000000003E-9</c:v>
                </c:pt>
                <c:pt idx="384">
                  <c:v>-3.8063600000000001E-9</c:v>
                </c:pt>
                <c:pt idx="385">
                  <c:v>-3.8032399999999998E-9</c:v>
                </c:pt>
                <c:pt idx="386">
                  <c:v>-3.8001099999999996E-9</c:v>
                </c:pt>
                <c:pt idx="387">
                  <c:v>-3.7969900000000001E-9</c:v>
                </c:pt>
                <c:pt idx="388">
                  <c:v>-3.79386E-9</c:v>
                </c:pt>
                <c:pt idx="389">
                  <c:v>-3.7907399999999997E-9</c:v>
                </c:pt>
                <c:pt idx="390">
                  <c:v>-3.7876100000000003E-9</c:v>
                </c:pt>
                <c:pt idx="391">
                  <c:v>-3.78449E-9</c:v>
                </c:pt>
                <c:pt idx="392">
                  <c:v>-3.7813599999999999E-9</c:v>
                </c:pt>
                <c:pt idx="393">
                  <c:v>-3.7782400000000004E-9</c:v>
                </c:pt>
                <c:pt idx="394">
                  <c:v>-3.7751100000000002E-9</c:v>
                </c:pt>
                <c:pt idx="395">
                  <c:v>-3.7719899999999999E-9</c:v>
                </c:pt>
                <c:pt idx="396">
                  <c:v>-3.7688599999999997E-9</c:v>
                </c:pt>
                <c:pt idx="397">
                  <c:v>-3.7657400000000003E-9</c:v>
                </c:pt>
                <c:pt idx="398">
                  <c:v>-3.7626100000000001E-9</c:v>
                </c:pt>
                <c:pt idx="399">
                  <c:v>-3.7594899999999998E-9</c:v>
                </c:pt>
                <c:pt idx="400">
                  <c:v>-3.7563599999999996E-9</c:v>
                </c:pt>
                <c:pt idx="401">
                  <c:v>-3.7532400000000002E-9</c:v>
                </c:pt>
                <c:pt idx="402">
                  <c:v>-3.75011E-9</c:v>
                </c:pt>
                <c:pt idx="403">
                  <c:v>-3.7469899999999997E-9</c:v>
                </c:pt>
                <c:pt idx="404">
                  <c:v>-3.7438600000000003E-9</c:v>
                </c:pt>
                <c:pt idx="405">
                  <c:v>-3.7407400000000001E-9</c:v>
                </c:pt>
                <c:pt idx="406">
                  <c:v>-3.7376099999999999E-9</c:v>
                </c:pt>
                <c:pt idx="407">
                  <c:v>-3.7344900000000004E-9</c:v>
                </c:pt>
                <c:pt idx="408">
                  <c:v>-3.7313600000000002E-9</c:v>
                </c:pt>
                <c:pt idx="409">
                  <c:v>-3.7282399999999999E-9</c:v>
                </c:pt>
                <c:pt idx="410">
                  <c:v>-3.7251100000000002E-9</c:v>
                </c:pt>
                <c:pt idx="411">
                  <c:v>-3.7219899999999999E-9</c:v>
                </c:pt>
                <c:pt idx="412">
                  <c:v>-3.7188600000000001E-9</c:v>
                </c:pt>
                <c:pt idx="413">
                  <c:v>-3.7157399999999998E-9</c:v>
                </c:pt>
                <c:pt idx="414">
                  <c:v>-3.7126100000000001E-9</c:v>
                </c:pt>
                <c:pt idx="415">
                  <c:v>-3.7094900000000002E-9</c:v>
                </c:pt>
                <c:pt idx="416">
                  <c:v>-3.70636E-9</c:v>
                </c:pt>
                <c:pt idx="417">
                  <c:v>-3.7032400000000001E-9</c:v>
                </c:pt>
                <c:pt idx="418">
                  <c:v>-3.70011E-9</c:v>
                </c:pt>
                <c:pt idx="419">
                  <c:v>-3.6969900000000001E-9</c:v>
                </c:pt>
                <c:pt idx="420">
                  <c:v>-3.6938599999999999E-9</c:v>
                </c:pt>
                <c:pt idx="421">
                  <c:v>-3.69074E-9</c:v>
                </c:pt>
                <c:pt idx="422">
                  <c:v>-3.6876099999999998E-9</c:v>
                </c:pt>
                <c:pt idx="423">
                  <c:v>-3.68449E-9</c:v>
                </c:pt>
                <c:pt idx="424">
                  <c:v>-3.6813600000000002E-9</c:v>
                </c:pt>
                <c:pt idx="425">
                  <c:v>-3.6782399999999999E-9</c:v>
                </c:pt>
                <c:pt idx="426">
                  <c:v>-3.6751100000000001E-9</c:v>
                </c:pt>
                <c:pt idx="427">
                  <c:v>-3.6719899999999998E-9</c:v>
                </c:pt>
                <c:pt idx="428">
                  <c:v>-3.6688600000000001E-9</c:v>
                </c:pt>
                <c:pt idx="429">
                  <c:v>-3.6657400000000002E-9</c:v>
                </c:pt>
                <c:pt idx="430">
                  <c:v>-3.66261E-9</c:v>
                </c:pt>
                <c:pt idx="431">
                  <c:v>-3.6594900000000002E-9</c:v>
                </c:pt>
                <c:pt idx="432">
                  <c:v>-3.65636E-9</c:v>
                </c:pt>
                <c:pt idx="433">
                  <c:v>-3.6532400000000001E-9</c:v>
                </c:pt>
                <c:pt idx="434">
                  <c:v>-3.6501099999999999E-9</c:v>
                </c:pt>
                <c:pt idx="435">
                  <c:v>-3.64699E-9</c:v>
                </c:pt>
                <c:pt idx="436">
                  <c:v>-3.6438599999999999E-9</c:v>
                </c:pt>
                <c:pt idx="437">
                  <c:v>-3.64074E-9</c:v>
                </c:pt>
                <c:pt idx="438">
                  <c:v>-3.6376099999999998E-9</c:v>
                </c:pt>
                <c:pt idx="439">
                  <c:v>-3.6344899999999999E-9</c:v>
                </c:pt>
                <c:pt idx="440">
                  <c:v>-3.6313600000000002E-9</c:v>
                </c:pt>
                <c:pt idx="441">
                  <c:v>-3.6282399999999999E-9</c:v>
                </c:pt>
                <c:pt idx="442">
                  <c:v>-3.6251100000000001E-9</c:v>
                </c:pt>
                <c:pt idx="443">
                  <c:v>-3.6219899999999998E-9</c:v>
                </c:pt>
                <c:pt idx="444">
                  <c:v>-3.6188600000000001E-9</c:v>
                </c:pt>
                <c:pt idx="445">
                  <c:v>-3.6157400000000002E-9</c:v>
                </c:pt>
                <c:pt idx="446">
                  <c:v>-3.61261E-9</c:v>
                </c:pt>
                <c:pt idx="447">
                  <c:v>-3.6094900000000001E-9</c:v>
                </c:pt>
                <c:pt idx="448">
                  <c:v>-3.6063599999999999E-9</c:v>
                </c:pt>
                <c:pt idx="449">
                  <c:v>-3.6032400000000001E-9</c:v>
                </c:pt>
                <c:pt idx="450">
                  <c:v>-3.6001099999999999E-9</c:v>
                </c:pt>
                <c:pt idx="451">
                  <c:v>-3.59699E-9</c:v>
                </c:pt>
                <c:pt idx="452">
                  <c:v>-3.5938599999999998E-9</c:v>
                </c:pt>
                <c:pt idx="453">
                  <c:v>-3.5907399999999999E-9</c:v>
                </c:pt>
                <c:pt idx="454">
                  <c:v>-3.5876100000000002E-9</c:v>
                </c:pt>
                <c:pt idx="455">
                  <c:v>-3.5844899999999999E-9</c:v>
                </c:pt>
                <c:pt idx="456">
                  <c:v>-3.5813600000000001E-9</c:v>
                </c:pt>
                <c:pt idx="457">
                  <c:v>-3.5782399999999998E-9</c:v>
                </c:pt>
                <c:pt idx="458">
                  <c:v>-3.5751100000000001E-9</c:v>
                </c:pt>
                <c:pt idx="459">
                  <c:v>-3.5719900000000002E-9</c:v>
                </c:pt>
                <c:pt idx="460">
                  <c:v>-3.56886E-9</c:v>
                </c:pt>
                <c:pt idx="461">
                  <c:v>-3.5657400000000001E-9</c:v>
                </c:pt>
                <c:pt idx="462">
                  <c:v>-3.56261E-9</c:v>
                </c:pt>
                <c:pt idx="463">
                  <c:v>-3.5594900000000001E-9</c:v>
                </c:pt>
                <c:pt idx="464">
                  <c:v>-3.5563599999999999E-9</c:v>
                </c:pt>
                <c:pt idx="465">
                  <c:v>-3.55324E-9</c:v>
                </c:pt>
                <c:pt idx="466">
                  <c:v>-3.5501099999999999E-9</c:v>
                </c:pt>
                <c:pt idx="467">
                  <c:v>-3.54699E-9</c:v>
                </c:pt>
                <c:pt idx="468">
                  <c:v>-3.5438599999999998E-9</c:v>
                </c:pt>
                <c:pt idx="469">
                  <c:v>-3.5407399999999999E-9</c:v>
                </c:pt>
                <c:pt idx="470">
                  <c:v>-3.5376100000000002E-9</c:v>
                </c:pt>
                <c:pt idx="471">
                  <c:v>-3.5344899999999999E-9</c:v>
                </c:pt>
                <c:pt idx="472">
                  <c:v>-3.5313600000000001E-9</c:v>
                </c:pt>
                <c:pt idx="473">
                  <c:v>-3.5282399999999998E-9</c:v>
                </c:pt>
                <c:pt idx="474">
                  <c:v>-3.52511E-9</c:v>
                </c:pt>
                <c:pt idx="475">
                  <c:v>-3.5219900000000002E-9</c:v>
                </c:pt>
                <c:pt idx="476">
                  <c:v>-3.51886E-9</c:v>
                </c:pt>
                <c:pt idx="477">
                  <c:v>-3.5157400000000001E-9</c:v>
                </c:pt>
                <c:pt idx="478">
                  <c:v>-3.5126099999999999E-9</c:v>
                </c:pt>
                <c:pt idx="479">
                  <c:v>-3.50949E-9</c:v>
                </c:pt>
                <c:pt idx="480">
                  <c:v>-3.5063599999999999E-9</c:v>
                </c:pt>
                <c:pt idx="481">
                  <c:v>-3.50324E-9</c:v>
                </c:pt>
                <c:pt idx="482">
                  <c:v>-3.5001099999999998E-9</c:v>
                </c:pt>
                <c:pt idx="483">
                  <c:v>-3.4969899999999999E-9</c:v>
                </c:pt>
                <c:pt idx="484">
                  <c:v>-3.4938600000000002E-9</c:v>
                </c:pt>
                <c:pt idx="485">
                  <c:v>-3.4907399999999999E-9</c:v>
                </c:pt>
                <c:pt idx="486">
                  <c:v>-3.4876100000000001E-9</c:v>
                </c:pt>
                <c:pt idx="487">
                  <c:v>-3.4844899999999998E-9</c:v>
                </c:pt>
                <c:pt idx="488">
                  <c:v>-3.4813600000000001E-9</c:v>
                </c:pt>
                <c:pt idx="489">
                  <c:v>-3.4782400000000002E-9</c:v>
                </c:pt>
                <c:pt idx="490">
                  <c:v>-3.47511E-9</c:v>
                </c:pt>
                <c:pt idx="491">
                  <c:v>-3.4719900000000001E-9</c:v>
                </c:pt>
                <c:pt idx="492">
                  <c:v>-3.46886E-9</c:v>
                </c:pt>
                <c:pt idx="493">
                  <c:v>-3.4657400000000001E-9</c:v>
                </c:pt>
                <c:pt idx="494">
                  <c:v>-3.4626099999999999E-9</c:v>
                </c:pt>
                <c:pt idx="495">
                  <c:v>-3.45949E-9</c:v>
                </c:pt>
                <c:pt idx="496">
                  <c:v>-3.4563599999999998E-9</c:v>
                </c:pt>
                <c:pt idx="497">
                  <c:v>-3.45324E-9</c:v>
                </c:pt>
                <c:pt idx="498">
                  <c:v>-3.4501100000000002E-9</c:v>
                </c:pt>
                <c:pt idx="499">
                  <c:v>-3.4469899999999999E-9</c:v>
                </c:pt>
                <c:pt idx="500">
                  <c:v>-3.4438600000000001E-9</c:v>
                </c:pt>
                <c:pt idx="501">
                  <c:v>-3.4407399999999998E-9</c:v>
                </c:pt>
                <c:pt idx="502">
                  <c:v>-3.4376100000000001E-9</c:v>
                </c:pt>
                <c:pt idx="503">
                  <c:v>-3.4344900000000002E-9</c:v>
                </c:pt>
                <c:pt idx="504">
                  <c:v>-3.43136E-9</c:v>
                </c:pt>
                <c:pt idx="505">
                  <c:v>-3.4282400000000001E-9</c:v>
                </c:pt>
                <c:pt idx="506">
                  <c:v>-3.42511E-9</c:v>
                </c:pt>
                <c:pt idx="507">
                  <c:v>-3.4219900000000001E-9</c:v>
                </c:pt>
                <c:pt idx="508">
                  <c:v>-3.4188599999999999E-9</c:v>
                </c:pt>
                <c:pt idx="509">
                  <c:v>-3.41574E-9</c:v>
                </c:pt>
                <c:pt idx="510">
                  <c:v>-3.4126099999999999E-9</c:v>
                </c:pt>
                <c:pt idx="511">
                  <c:v>-3.40949E-9</c:v>
                </c:pt>
                <c:pt idx="512">
                  <c:v>-3.4063599999999998E-9</c:v>
                </c:pt>
                <c:pt idx="513">
                  <c:v>-3.4032399999999999E-9</c:v>
                </c:pt>
                <c:pt idx="514">
                  <c:v>-3.4001100000000002E-9</c:v>
                </c:pt>
                <c:pt idx="515">
                  <c:v>-3.3969899999999999E-9</c:v>
                </c:pt>
                <c:pt idx="516">
                  <c:v>-3.3938600000000001E-9</c:v>
                </c:pt>
                <c:pt idx="517">
                  <c:v>-3.3907399999999998E-9</c:v>
                </c:pt>
                <c:pt idx="518">
                  <c:v>-3.3876100000000001E-9</c:v>
                </c:pt>
                <c:pt idx="519">
                  <c:v>-3.3844900000000002E-9</c:v>
                </c:pt>
                <c:pt idx="520">
                  <c:v>-3.38136E-9</c:v>
                </c:pt>
                <c:pt idx="521">
                  <c:v>-3.3782400000000001E-9</c:v>
                </c:pt>
                <c:pt idx="522">
                  <c:v>-3.3751099999999999E-9</c:v>
                </c:pt>
                <c:pt idx="523">
                  <c:v>-3.3719900000000001E-9</c:v>
                </c:pt>
                <c:pt idx="524">
                  <c:v>-3.3688599999999999E-9</c:v>
                </c:pt>
                <c:pt idx="525">
                  <c:v>-3.36574E-9</c:v>
                </c:pt>
                <c:pt idx="526">
                  <c:v>-3.3626099999999998E-9</c:v>
                </c:pt>
                <c:pt idx="527">
                  <c:v>-3.3594899999999999E-9</c:v>
                </c:pt>
                <c:pt idx="528">
                  <c:v>-3.3563600000000002E-9</c:v>
                </c:pt>
                <c:pt idx="529">
                  <c:v>-3.3532399999999999E-9</c:v>
                </c:pt>
                <c:pt idx="530">
                  <c:v>-3.3501100000000001E-9</c:v>
                </c:pt>
                <c:pt idx="531">
                  <c:v>-3.3469899999999998E-9</c:v>
                </c:pt>
                <c:pt idx="532">
                  <c:v>-3.3438600000000001E-9</c:v>
                </c:pt>
                <c:pt idx="533">
                  <c:v>-3.3407400000000002E-9</c:v>
                </c:pt>
                <c:pt idx="534">
                  <c:v>-3.33761E-9</c:v>
                </c:pt>
                <c:pt idx="535">
                  <c:v>-3.3344900000000001E-9</c:v>
                </c:pt>
                <c:pt idx="536">
                  <c:v>-3.33136E-9</c:v>
                </c:pt>
                <c:pt idx="537">
                  <c:v>-3.3282400000000001E-9</c:v>
                </c:pt>
                <c:pt idx="538">
                  <c:v>-3.3251099999999999E-9</c:v>
                </c:pt>
                <c:pt idx="539">
                  <c:v>-3.32199E-9</c:v>
                </c:pt>
                <c:pt idx="540">
                  <c:v>-3.3188599999999998E-9</c:v>
                </c:pt>
                <c:pt idx="541">
                  <c:v>-3.31574E-9</c:v>
                </c:pt>
                <c:pt idx="542">
                  <c:v>-3.3126100000000002E-9</c:v>
                </c:pt>
                <c:pt idx="543">
                  <c:v>-3.3094899999999999E-9</c:v>
                </c:pt>
                <c:pt idx="544">
                  <c:v>-3.3063600000000002E-9</c:v>
                </c:pt>
                <c:pt idx="545">
                  <c:v>-3.3032399999999999E-9</c:v>
                </c:pt>
                <c:pt idx="546">
                  <c:v>-3.3001100000000001E-9</c:v>
                </c:pt>
                <c:pt idx="547">
                  <c:v>-3.2969899999999998E-9</c:v>
                </c:pt>
                <c:pt idx="548">
                  <c:v>-3.29386E-9</c:v>
                </c:pt>
                <c:pt idx="549">
                  <c:v>-3.2907400000000002E-9</c:v>
                </c:pt>
                <c:pt idx="550">
                  <c:v>-3.28761E-9</c:v>
                </c:pt>
                <c:pt idx="551">
                  <c:v>-3.2844900000000001E-9</c:v>
                </c:pt>
                <c:pt idx="552">
                  <c:v>-3.2813599999999999E-9</c:v>
                </c:pt>
                <c:pt idx="553">
                  <c:v>-3.27824E-9</c:v>
                </c:pt>
                <c:pt idx="554">
                  <c:v>-3.2751099999999999E-9</c:v>
                </c:pt>
                <c:pt idx="555">
                  <c:v>-3.27199E-9</c:v>
                </c:pt>
                <c:pt idx="556">
                  <c:v>-3.2688599999999998E-9</c:v>
                </c:pt>
                <c:pt idx="557">
                  <c:v>-3.2657399999999999E-9</c:v>
                </c:pt>
                <c:pt idx="558">
                  <c:v>-3.2626100000000002E-9</c:v>
                </c:pt>
                <c:pt idx="559">
                  <c:v>-3.2594899999999999E-9</c:v>
                </c:pt>
                <c:pt idx="560">
                  <c:v>-3.2563600000000001E-9</c:v>
                </c:pt>
                <c:pt idx="561">
                  <c:v>-3.2532399999999998E-9</c:v>
                </c:pt>
                <c:pt idx="562">
                  <c:v>-3.2501100000000001E-9</c:v>
                </c:pt>
                <c:pt idx="563">
                  <c:v>-3.2469900000000002E-9</c:v>
                </c:pt>
                <c:pt idx="564">
                  <c:v>-3.24386E-9</c:v>
                </c:pt>
                <c:pt idx="565">
                  <c:v>-3.2407400000000001E-9</c:v>
                </c:pt>
                <c:pt idx="566">
                  <c:v>-3.2376099999999999E-9</c:v>
                </c:pt>
                <c:pt idx="567">
                  <c:v>-3.2344900000000001E-9</c:v>
                </c:pt>
                <c:pt idx="568">
                  <c:v>-3.2313599999999999E-9</c:v>
                </c:pt>
                <c:pt idx="569">
                  <c:v>-3.22824E-9</c:v>
                </c:pt>
                <c:pt idx="570">
                  <c:v>-3.2251099999999998E-9</c:v>
                </c:pt>
                <c:pt idx="571">
                  <c:v>-3.22199E-9</c:v>
                </c:pt>
                <c:pt idx="572">
                  <c:v>-3.2188600000000002E-9</c:v>
                </c:pt>
                <c:pt idx="573">
                  <c:v>-3.2157399999999999E-9</c:v>
                </c:pt>
                <c:pt idx="574">
                  <c:v>-3.2126100000000001E-9</c:v>
                </c:pt>
                <c:pt idx="575">
                  <c:v>-3.2094899999999998E-9</c:v>
                </c:pt>
                <c:pt idx="576">
                  <c:v>-3.2063600000000001E-9</c:v>
                </c:pt>
                <c:pt idx="577">
                  <c:v>-3.2032400000000002E-9</c:v>
                </c:pt>
                <c:pt idx="578">
                  <c:v>-3.20011E-9</c:v>
                </c:pt>
                <c:pt idx="579">
                  <c:v>-3.1969900000000001E-9</c:v>
                </c:pt>
                <c:pt idx="580">
                  <c:v>-3.19386E-9</c:v>
                </c:pt>
                <c:pt idx="581">
                  <c:v>-3.1907400000000001E-9</c:v>
                </c:pt>
                <c:pt idx="582">
                  <c:v>-3.1876099999999999E-9</c:v>
                </c:pt>
                <c:pt idx="583">
                  <c:v>-3.18449E-9</c:v>
                </c:pt>
                <c:pt idx="584">
                  <c:v>-3.1813599999999999E-9</c:v>
                </c:pt>
                <c:pt idx="585">
                  <c:v>-3.17824E-9</c:v>
                </c:pt>
                <c:pt idx="586">
                  <c:v>-3.1751099999999998E-9</c:v>
                </c:pt>
                <c:pt idx="587">
                  <c:v>-3.1719899999999999E-9</c:v>
                </c:pt>
                <c:pt idx="588">
                  <c:v>-3.1688600000000002E-9</c:v>
                </c:pt>
                <c:pt idx="589">
                  <c:v>-3.1657399999999999E-9</c:v>
                </c:pt>
                <c:pt idx="590">
                  <c:v>-3.1626100000000001E-9</c:v>
                </c:pt>
                <c:pt idx="591">
                  <c:v>-3.1594899999999998E-9</c:v>
                </c:pt>
                <c:pt idx="592">
                  <c:v>-3.15636E-9</c:v>
                </c:pt>
                <c:pt idx="593">
                  <c:v>-3.1532400000000002E-9</c:v>
                </c:pt>
                <c:pt idx="594">
                  <c:v>-3.15011E-9</c:v>
                </c:pt>
                <c:pt idx="595">
                  <c:v>-3.1469900000000001E-9</c:v>
                </c:pt>
                <c:pt idx="596">
                  <c:v>-3.1438599999999999E-9</c:v>
                </c:pt>
                <c:pt idx="597">
                  <c:v>-3.1407400000000001E-9</c:v>
                </c:pt>
                <c:pt idx="598">
                  <c:v>-3.1376099999999999E-9</c:v>
                </c:pt>
                <c:pt idx="599">
                  <c:v>-3.13449E-9</c:v>
                </c:pt>
                <c:pt idx="600">
                  <c:v>-3.1313599999999998E-9</c:v>
                </c:pt>
                <c:pt idx="601">
                  <c:v>-3.1282399999999999E-9</c:v>
                </c:pt>
                <c:pt idx="602">
                  <c:v>-3.1251100000000002E-9</c:v>
                </c:pt>
                <c:pt idx="603">
                  <c:v>-3.1219899999999999E-9</c:v>
                </c:pt>
                <c:pt idx="604">
                  <c:v>-3.1188600000000001E-9</c:v>
                </c:pt>
                <c:pt idx="605">
                  <c:v>-3.1157399999999998E-9</c:v>
                </c:pt>
                <c:pt idx="606">
                  <c:v>-3.1126100000000001E-9</c:v>
                </c:pt>
                <c:pt idx="607">
                  <c:v>-3.1094900000000002E-9</c:v>
                </c:pt>
                <c:pt idx="608">
                  <c:v>-3.10636E-9</c:v>
                </c:pt>
                <c:pt idx="609">
                  <c:v>-3.1032400000000001E-9</c:v>
                </c:pt>
                <c:pt idx="610">
                  <c:v>-3.10011E-9</c:v>
                </c:pt>
                <c:pt idx="611">
                  <c:v>-3.0969900000000001E-9</c:v>
                </c:pt>
                <c:pt idx="612">
                  <c:v>-3.0938599999999999E-9</c:v>
                </c:pt>
                <c:pt idx="613">
                  <c:v>-3.09074E-9</c:v>
                </c:pt>
                <c:pt idx="614">
                  <c:v>-3.0876099999999998E-9</c:v>
                </c:pt>
                <c:pt idx="615">
                  <c:v>-3.08449E-9</c:v>
                </c:pt>
                <c:pt idx="616">
                  <c:v>-3.0813600000000002E-9</c:v>
                </c:pt>
                <c:pt idx="617">
                  <c:v>-3.0782399999999999E-9</c:v>
                </c:pt>
                <c:pt idx="618">
                  <c:v>-3.0751100000000001E-9</c:v>
                </c:pt>
                <c:pt idx="619">
                  <c:v>-3.0719899999999999E-9</c:v>
                </c:pt>
                <c:pt idx="620">
                  <c:v>-3.0688600000000001E-9</c:v>
                </c:pt>
                <c:pt idx="621">
                  <c:v>-3.0657399999999998E-9</c:v>
                </c:pt>
                <c:pt idx="622">
                  <c:v>-3.06261E-9</c:v>
                </c:pt>
                <c:pt idx="623">
                  <c:v>-3.0594900000000002E-9</c:v>
                </c:pt>
                <c:pt idx="624">
                  <c:v>-3.05636E-9</c:v>
                </c:pt>
                <c:pt idx="625">
                  <c:v>-3.0532400000000001E-9</c:v>
                </c:pt>
                <c:pt idx="626">
                  <c:v>-3.0501099999999999E-9</c:v>
                </c:pt>
                <c:pt idx="627">
                  <c:v>-3.04699E-9</c:v>
                </c:pt>
                <c:pt idx="628">
                  <c:v>-3.0438599999999999E-9</c:v>
                </c:pt>
                <c:pt idx="629">
                  <c:v>-3.04074E-9</c:v>
                </c:pt>
                <c:pt idx="630">
                  <c:v>-3.0376099999999998E-9</c:v>
                </c:pt>
                <c:pt idx="631">
                  <c:v>-3.0344899999999999E-9</c:v>
                </c:pt>
                <c:pt idx="632">
                  <c:v>-3.0313600000000002E-9</c:v>
                </c:pt>
                <c:pt idx="633">
                  <c:v>-3.0282399999999999E-9</c:v>
                </c:pt>
                <c:pt idx="634">
                  <c:v>-3.0251100000000001E-9</c:v>
                </c:pt>
                <c:pt idx="635">
                  <c:v>-3.0219899999999998E-9</c:v>
                </c:pt>
                <c:pt idx="636">
                  <c:v>-3.0188600000000001E-9</c:v>
                </c:pt>
                <c:pt idx="637">
                  <c:v>-3.0157400000000002E-9</c:v>
                </c:pt>
                <c:pt idx="638">
                  <c:v>-3.01261E-9</c:v>
                </c:pt>
                <c:pt idx="639">
                  <c:v>-3.0094900000000001E-9</c:v>
                </c:pt>
                <c:pt idx="640">
                  <c:v>-3.0063599999999999E-9</c:v>
                </c:pt>
                <c:pt idx="641">
                  <c:v>-3.0032400000000001E-9</c:v>
                </c:pt>
                <c:pt idx="642">
                  <c:v>-3.0001099999999999E-9</c:v>
                </c:pt>
                <c:pt idx="643">
                  <c:v>-2.99699E-9</c:v>
                </c:pt>
                <c:pt idx="644">
                  <c:v>-2.9938599999999998E-9</c:v>
                </c:pt>
                <c:pt idx="645">
                  <c:v>-2.99074E-9</c:v>
                </c:pt>
                <c:pt idx="646">
                  <c:v>-2.9876100000000002E-9</c:v>
                </c:pt>
                <c:pt idx="647">
                  <c:v>-2.9844899999999999E-9</c:v>
                </c:pt>
                <c:pt idx="648">
                  <c:v>-2.9813600000000001E-9</c:v>
                </c:pt>
                <c:pt idx="649">
                  <c:v>-2.9782399999999998E-9</c:v>
                </c:pt>
                <c:pt idx="650">
                  <c:v>-2.9751100000000001E-9</c:v>
                </c:pt>
                <c:pt idx="651">
                  <c:v>-2.9719900000000002E-9</c:v>
                </c:pt>
                <c:pt idx="652">
                  <c:v>-2.96886E-9</c:v>
                </c:pt>
                <c:pt idx="653">
                  <c:v>-2.9657400000000001E-9</c:v>
                </c:pt>
                <c:pt idx="654">
                  <c:v>-2.96261E-9</c:v>
                </c:pt>
                <c:pt idx="655">
                  <c:v>-2.9594900000000001E-9</c:v>
                </c:pt>
                <c:pt idx="656">
                  <c:v>-2.9563599999999999E-9</c:v>
                </c:pt>
                <c:pt idx="657">
                  <c:v>-2.95324E-9</c:v>
                </c:pt>
                <c:pt idx="658">
                  <c:v>-2.9501099999999999E-9</c:v>
                </c:pt>
                <c:pt idx="659">
                  <c:v>-2.94699E-9</c:v>
                </c:pt>
                <c:pt idx="660">
                  <c:v>-2.9438599999999998E-9</c:v>
                </c:pt>
                <c:pt idx="661">
                  <c:v>-2.9407399999999999E-9</c:v>
                </c:pt>
                <c:pt idx="662">
                  <c:v>-2.9376100000000002E-9</c:v>
                </c:pt>
                <c:pt idx="663">
                  <c:v>-2.9344899999999999E-9</c:v>
                </c:pt>
                <c:pt idx="664">
                  <c:v>-2.9313600000000001E-9</c:v>
                </c:pt>
                <c:pt idx="665">
                  <c:v>-2.9282399999999998E-9</c:v>
                </c:pt>
                <c:pt idx="666">
                  <c:v>-2.92511E-9</c:v>
                </c:pt>
                <c:pt idx="667">
                  <c:v>-2.9219900000000002E-9</c:v>
                </c:pt>
                <c:pt idx="668">
                  <c:v>-2.91886E-9</c:v>
                </c:pt>
                <c:pt idx="669">
                  <c:v>-2.9157400000000001E-9</c:v>
                </c:pt>
                <c:pt idx="670">
                  <c:v>-2.9126099999999999E-9</c:v>
                </c:pt>
                <c:pt idx="671">
                  <c:v>-2.9094900000000001E-9</c:v>
                </c:pt>
                <c:pt idx="672">
                  <c:v>-2.9063599999999999E-9</c:v>
                </c:pt>
                <c:pt idx="673">
                  <c:v>-2.90324E-9</c:v>
                </c:pt>
                <c:pt idx="674">
                  <c:v>-2.9001099999999998E-9</c:v>
                </c:pt>
                <c:pt idx="675">
                  <c:v>-2.8969899999999999E-9</c:v>
                </c:pt>
                <c:pt idx="676">
                  <c:v>-2.8938600000000002E-9</c:v>
                </c:pt>
                <c:pt idx="677">
                  <c:v>-2.8907399999999999E-9</c:v>
                </c:pt>
                <c:pt idx="678">
                  <c:v>-2.8876100000000001E-9</c:v>
                </c:pt>
                <c:pt idx="679">
                  <c:v>-2.8844899999999998E-9</c:v>
                </c:pt>
                <c:pt idx="680">
                  <c:v>-2.8813600000000001E-9</c:v>
                </c:pt>
                <c:pt idx="681">
                  <c:v>-2.8782400000000002E-9</c:v>
                </c:pt>
                <c:pt idx="682">
                  <c:v>-2.87511E-9</c:v>
                </c:pt>
                <c:pt idx="683">
                  <c:v>-2.8719900000000001E-9</c:v>
                </c:pt>
                <c:pt idx="684">
                  <c:v>-2.86886E-9</c:v>
                </c:pt>
                <c:pt idx="685">
                  <c:v>-2.8657400000000001E-9</c:v>
                </c:pt>
                <c:pt idx="686">
                  <c:v>-2.8626099999999999E-9</c:v>
                </c:pt>
                <c:pt idx="687">
                  <c:v>-2.85949E-9</c:v>
                </c:pt>
                <c:pt idx="688">
                  <c:v>-2.8563599999999998E-9</c:v>
                </c:pt>
                <c:pt idx="689">
                  <c:v>-2.85324E-9</c:v>
                </c:pt>
                <c:pt idx="690">
                  <c:v>-2.8501100000000002E-9</c:v>
                </c:pt>
                <c:pt idx="691">
                  <c:v>-2.8469899999999999E-9</c:v>
                </c:pt>
                <c:pt idx="692">
                  <c:v>-2.8438600000000001E-9</c:v>
                </c:pt>
                <c:pt idx="693">
                  <c:v>-2.8407399999999998E-9</c:v>
                </c:pt>
                <c:pt idx="694">
                  <c:v>-2.8376100000000001E-9</c:v>
                </c:pt>
                <c:pt idx="695">
                  <c:v>-2.8344899999999998E-9</c:v>
                </c:pt>
                <c:pt idx="696">
                  <c:v>-2.83136E-9</c:v>
                </c:pt>
                <c:pt idx="697">
                  <c:v>-2.8282400000000002E-9</c:v>
                </c:pt>
                <c:pt idx="698">
                  <c:v>-2.82511E-9</c:v>
                </c:pt>
                <c:pt idx="699">
                  <c:v>-2.8219900000000001E-9</c:v>
                </c:pt>
                <c:pt idx="700">
                  <c:v>-2.8188599999999999E-9</c:v>
                </c:pt>
                <c:pt idx="701">
                  <c:v>-2.81574E-9</c:v>
                </c:pt>
                <c:pt idx="702">
                  <c:v>-2.8126099999999999E-9</c:v>
                </c:pt>
                <c:pt idx="703">
                  <c:v>-2.80949E-9</c:v>
                </c:pt>
                <c:pt idx="704">
                  <c:v>-2.8063599999999998E-9</c:v>
                </c:pt>
                <c:pt idx="705">
                  <c:v>-2.8032399999999999E-9</c:v>
                </c:pt>
                <c:pt idx="706">
                  <c:v>-2.8001100000000002E-9</c:v>
                </c:pt>
                <c:pt idx="707">
                  <c:v>-2.7969899999999999E-9</c:v>
                </c:pt>
                <c:pt idx="708">
                  <c:v>-2.7938600000000001E-9</c:v>
                </c:pt>
                <c:pt idx="709">
                  <c:v>-2.7907399999999998E-9</c:v>
                </c:pt>
                <c:pt idx="710">
                  <c:v>-2.7876100000000001E-9</c:v>
                </c:pt>
                <c:pt idx="711">
                  <c:v>-2.7844900000000002E-9</c:v>
                </c:pt>
                <c:pt idx="712">
                  <c:v>-2.78136E-9</c:v>
                </c:pt>
                <c:pt idx="713">
                  <c:v>-2.7782400000000001E-9</c:v>
                </c:pt>
                <c:pt idx="714">
                  <c:v>-2.7751099999999999E-9</c:v>
                </c:pt>
                <c:pt idx="715">
                  <c:v>-2.7719900000000001E-9</c:v>
                </c:pt>
                <c:pt idx="716">
                  <c:v>-2.7688599999999999E-9</c:v>
                </c:pt>
                <c:pt idx="717">
                  <c:v>-2.76574E-9</c:v>
                </c:pt>
                <c:pt idx="718">
                  <c:v>-2.7626099999999998E-9</c:v>
                </c:pt>
                <c:pt idx="719">
                  <c:v>-2.7594899999999999E-9</c:v>
                </c:pt>
                <c:pt idx="720">
                  <c:v>-2.7563600000000002E-9</c:v>
                </c:pt>
                <c:pt idx="721">
                  <c:v>-2.7532399999999999E-9</c:v>
                </c:pt>
                <c:pt idx="722">
                  <c:v>-2.7501100000000001E-9</c:v>
                </c:pt>
                <c:pt idx="723">
                  <c:v>-2.7469899999999998E-9</c:v>
                </c:pt>
                <c:pt idx="724">
                  <c:v>-2.7438600000000001E-9</c:v>
                </c:pt>
                <c:pt idx="725">
                  <c:v>-2.7407400000000002E-9</c:v>
                </c:pt>
                <c:pt idx="726">
                  <c:v>-2.73761E-9</c:v>
                </c:pt>
                <c:pt idx="727">
                  <c:v>-2.7344900000000001E-9</c:v>
                </c:pt>
                <c:pt idx="728">
                  <c:v>-2.73136E-9</c:v>
                </c:pt>
                <c:pt idx="729">
                  <c:v>-2.7282400000000001E-9</c:v>
                </c:pt>
                <c:pt idx="730">
                  <c:v>-2.7251099999999999E-9</c:v>
                </c:pt>
                <c:pt idx="731">
                  <c:v>-2.72199E-9</c:v>
                </c:pt>
                <c:pt idx="732">
                  <c:v>-2.7188599999999999E-9</c:v>
                </c:pt>
                <c:pt idx="733">
                  <c:v>-2.71574E-9</c:v>
                </c:pt>
                <c:pt idx="734">
                  <c:v>-2.7126099999999998E-9</c:v>
                </c:pt>
                <c:pt idx="735">
                  <c:v>-2.7094899999999999E-9</c:v>
                </c:pt>
                <c:pt idx="736">
                  <c:v>-2.7063600000000002E-9</c:v>
                </c:pt>
                <c:pt idx="737">
                  <c:v>-2.7032399999999999E-9</c:v>
                </c:pt>
                <c:pt idx="738">
                  <c:v>-2.7001100000000001E-9</c:v>
                </c:pt>
                <c:pt idx="739">
                  <c:v>-2.6969899999999998E-9</c:v>
                </c:pt>
                <c:pt idx="740">
                  <c:v>-2.69386E-9</c:v>
                </c:pt>
                <c:pt idx="741">
                  <c:v>-2.6907400000000002E-9</c:v>
                </c:pt>
                <c:pt idx="742">
                  <c:v>-2.68761E-9</c:v>
                </c:pt>
                <c:pt idx="743">
                  <c:v>-2.6844900000000001E-9</c:v>
                </c:pt>
                <c:pt idx="744">
                  <c:v>-2.6813599999999999E-9</c:v>
                </c:pt>
                <c:pt idx="745">
                  <c:v>-2.67824E-9</c:v>
                </c:pt>
                <c:pt idx="746">
                  <c:v>-2.6751099999999999E-9</c:v>
                </c:pt>
                <c:pt idx="747">
                  <c:v>-2.67199E-9</c:v>
                </c:pt>
                <c:pt idx="748">
                  <c:v>-2.6688599999999998E-9</c:v>
                </c:pt>
                <c:pt idx="749">
                  <c:v>-2.6657399999999999E-9</c:v>
                </c:pt>
                <c:pt idx="750">
                  <c:v>-2.6626100000000002E-9</c:v>
                </c:pt>
                <c:pt idx="751">
                  <c:v>-2.6594899999999999E-9</c:v>
                </c:pt>
                <c:pt idx="752">
                  <c:v>-2.6563600000000001E-9</c:v>
                </c:pt>
                <c:pt idx="753">
                  <c:v>-2.6532399999999998E-9</c:v>
                </c:pt>
                <c:pt idx="754">
                  <c:v>-2.6501100000000001E-9</c:v>
                </c:pt>
                <c:pt idx="755">
                  <c:v>-2.6469900000000002E-9</c:v>
                </c:pt>
                <c:pt idx="756">
                  <c:v>-2.64386E-9</c:v>
                </c:pt>
                <c:pt idx="757">
                  <c:v>-2.6407400000000001E-9</c:v>
                </c:pt>
                <c:pt idx="758">
                  <c:v>-2.63761E-9</c:v>
                </c:pt>
                <c:pt idx="759">
                  <c:v>-2.6344900000000001E-9</c:v>
                </c:pt>
                <c:pt idx="760">
                  <c:v>-2.6313599999999999E-9</c:v>
                </c:pt>
                <c:pt idx="761">
                  <c:v>-2.62824E-9</c:v>
                </c:pt>
                <c:pt idx="762">
                  <c:v>-2.6251099999999998E-9</c:v>
                </c:pt>
                <c:pt idx="763">
                  <c:v>-2.62199E-9</c:v>
                </c:pt>
                <c:pt idx="764">
                  <c:v>-2.6188600000000002E-9</c:v>
                </c:pt>
                <c:pt idx="765">
                  <c:v>-2.6157399999999999E-9</c:v>
                </c:pt>
                <c:pt idx="766">
                  <c:v>-2.6126100000000001E-9</c:v>
                </c:pt>
                <c:pt idx="767">
                  <c:v>-2.6094899999999998E-9</c:v>
                </c:pt>
                <c:pt idx="768">
                  <c:v>-2.6063600000000001E-9</c:v>
                </c:pt>
                <c:pt idx="769">
                  <c:v>-2.6032400000000002E-9</c:v>
                </c:pt>
                <c:pt idx="770">
                  <c:v>-2.60011E-9</c:v>
                </c:pt>
                <c:pt idx="771">
                  <c:v>-2.5969900000000001E-9</c:v>
                </c:pt>
                <c:pt idx="772">
                  <c:v>-2.59386E-9</c:v>
                </c:pt>
                <c:pt idx="773">
                  <c:v>-2.5907400000000001E-9</c:v>
                </c:pt>
                <c:pt idx="774">
                  <c:v>-2.5876099999999999E-9</c:v>
                </c:pt>
                <c:pt idx="775">
                  <c:v>-2.58449E-9</c:v>
                </c:pt>
                <c:pt idx="776">
                  <c:v>-2.5813599999999999E-9</c:v>
                </c:pt>
                <c:pt idx="777">
                  <c:v>-2.57824E-9</c:v>
                </c:pt>
                <c:pt idx="778">
                  <c:v>-2.5751099999999998E-9</c:v>
                </c:pt>
                <c:pt idx="779">
                  <c:v>-2.5719899999999999E-9</c:v>
                </c:pt>
                <c:pt idx="780">
                  <c:v>-2.5688600000000002E-9</c:v>
                </c:pt>
                <c:pt idx="781">
                  <c:v>-2.5657399999999999E-9</c:v>
                </c:pt>
                <c:pt idx="782">
                  <c:v>-2.5626100000000001E-9</c:v>
                </c:pt>
                <c:pt idx="783">
                  <c:v>-2.5594899999999998E-9</c:v>
                </c:pt>
                <c:pt idx="784">
                  <c:v>-2.5563600000000001E-9</c:v>
                </c:pt>
                <c:pt idx="785">
                  <c:v>-2.5532400000000002E-9</c:v>
                </c:pt>
                <c:pt idx="786">
                  <c:v>-2.55011E-9</c:v>
                </c:pt>
                <c:pt idx="787">
                  <c:v>-2.5469900000000001E-9</c:v>
                </c:pt>
                <c:pt idx="788">
                  <c:v>-2.5438599999999999E-9</c:v>
                </c:pt>
                <c:pt idx="789">
                  <c:v>-2.5407400000000001E-9</c:v>
                </c:pt>
                <c:pt idx="790">
                  <c:v>-2.5376099999999999E-9</c:v>
                </c:pt>
                <c:pt idx="791">
                  <c:v>-2.53449E-9</c:v>
                </c:pt>
                <c:pt idx="792">
                  <c:v>-2.5313599999999998E-9</c:v>
                </c:pt>
                <c:pt idx="793">
                  <c:v>-2.5282399999999999E-9</c:v>
                </c:pt>
                <c:pt idx="794">
                  <c:v>-2.5251100000000002E-9</c:v>
                </c:pt>
                <c:pt idx="795">
                  <c:v>-2.5219899999999999E-9</c:v>
                </c:pt>
                <c:pt idx="796">
                  <c:v>-2.5188600000000001E-9</c:v>
                </c:pt>
                <c:pt idx="797">
                  <c:v>-2.5157399999999998E-9</c:v>
                </c:pt>
                <c:pt idx="798">
                  <c:v>-2.5126100000000001E-9</c:v>
                </c:pt>
                <c:pt idx="799">
                  <c:v>-2.5094900000000002E-9</c:v>
                </c:pt>
                <c:pt idx="800">
                  <c:v>-2.50636E-9</c:v>
                </c:pt>
                <c:pt idx="801">
                  <c:v>-2.5032400000000001E-9</c:v>
                </c:pt>
                <c:pt idx="802">
                  <c:v>-2.50011E-9</c:v>
                </c:pt>
                <c:pt idx="803">
                  <c:v>-2.4969900000000001E-9</c:v>
                </c:pt>
                <c:pt idx="804">
                  <c:v>-2.4938599999999999E-9</c:v>
                </c:pt>
                <c:pt idx="805">
                  <c:v>-2.49074E-9</c:v>
                </c:pt>
                <c:pt idx="806">
                  <c:v>-2.4876099999999999E-9</c:v>
                </c:pt>
                <c:pt idx="807">
                  <c:v>-2.48449E-9</c:v>
                </c:pt>
                <c:pt idx="808">
                  <c:v>-2.4813599999999998E-9</c:v>
                </c:pt>
                <c:pt idx="809">
                  <c:v>-2.4782399999999999E-9</c:v>
                </c:pt>
                <c:pt idx="810">
                  <c:v>-2.4751100000000002E-9</c:v>
                </c:pt>
                <c:pt idx="811">
                  <c:v>-2.4719899999999999E-9</c:v>
                </c:pt>
                <c:pt idx="812">
                  <c:v>-2.4688600000000001E-9</c:v>
                </c:pt>
                <c:pt idx="813">
                  <c:v>-2.4657399999999998E-9</c:v>
                </c:pt>
                <c:pt idx="814">
                  <c:v>-2.46261E-9</c:v>
                </c:pt>
                <c:pt idx="815">
                  <c:v>-2.4594900000000002E-9</c:v>
                </c:pt>
                <c:pt idx="816">
                  <c:v>-2.45636E-9</c:v>
                </c:pt>
                <c:pt idx="817">
                  <c:v>-2.4532400000000001E-9</c:v>
                </c:pt>
                <c:pt idx="818">
                  <c:v>-2.4501099999999999E-9</c:v>
                </c:pt>
                <c:pt idx="819">
                  <c:v>-2.44699E-9</c:v>
                </c:pt>
                <c:pt idx="820">
                  <c:v>-2.4438599999999999E-9</c:v>
                </c:pt>
                <c:pt idx="821">
                  <c:v>-2.44074E-9</c:v>
                </c:pt>
                <c:pt idx="822">
                  <c:v>-2.4376099999999998E-9</c:v>
                </c:pt>
                <c:pt idx="823">
                  <c:v>-2.4344899999999999E-9</c:v>
                </c:pt>
                <c:pt idx="824">
                  <c:v>-2.4313600000000002E-9</c:v>
                </c:pt>
                <c:pt idx="825">
                  <c:v>-2.4282399999999999E-9</c:v>
                </c:pt>
                <c:pt idx="826">
                  <c:v>-2.4251100000000001E-9</c:v>
                </c:pt>
                <c:pt idx="827">
                  <c:v>-2.4219899999999998E-9</c:v>
                </c:pt>
                <c:pt idx="828">
                  <c:v>-2.4188600000000001E-9</c:v>
                </c:pt>
                <c:pt idx="829">
                  <c:v>-2.4157400000000002E-9</c:v>
                </c:pt>
                <c:pt idx="830">
                  <c:v>-2.41261E-9</c:v>
                </c:pt>
                <c:pt idx="831">
                  <c:v>-2.4094900000000001E-9</c:v>
                </c:pt>
                <c:pt idx="832">
                  <c:v>-2.4063599999999999E-9</c:v>
                </c:pt>
                <c:pt idx="833">
                  <c:v>-2.4032400000000001E-9</c:v>
                </c:pt>
                <c:pt idx="834">
                  <c:v>-2.4001099999999999E-9</c:v>
                </c:pt>
                <c:pt idx="835">
                  <c:v>-2.39699E-9</c:v>
                </c:pt>
                <c:pt idx="836">
                  <c:v>-2.3938599999999998E-9</c:v>
                </c:pt>
                <c:pt idx="837">
                  <c:v>-2.39074E-9</c:v>
                </c:pt>
                <c:pt idx="838">
                  <c:v>-2.3876100000000002E-9</c:v>
                </c:pt>
                <c:pt idx="839">
                  <c:v>-2.3844899999999999E-9</c:v>
                </c:pt>
                <c:pt idx="840">
                  <c:v>-2.3813600000000001E-9</c:v>
                </c:pt>
                <c:pt idx="841">
                  <c:v>-2.3782399999999998E-9</c:v>
                </c:pt>
                <c:pt idx="842">
                  <c:v>-2.3751100000000001E-9</c:v>
                </c:pt>
                <c:pt idx="843">
                  <c:v>-2.3719900000000002E-9</c:v>
                </c:pt>
                <c:pt idx="844">
                  <c:v>-2.36886E-9</c:v>
                </c:pt>
                <c:pt idx="845">
                  <c:v>-2.3657400000000001E-9</c:v>
                </c:pt>
                <c:pt idx="846">
                  <c:v>-2.36261E-9</c:v>
                </c:pt>
                <c:pt idx="847">
                  <c:v>-2.3594900000000001E-9</c:v>
                </c:pt>
                <c:pt idx="848">
                  <c:v>-2.3563599999999999E-9</c:v>
                </c:pt>
                <c:pt idx="849">
                  <c:v>-2.35324E-9</c:v>
                </c:pt>
                <c:pt idx="850">
                  <c:v>-2.3501099999999999E-9</c:v>
                </c:pt>
                <c:pt idx="851">
                  <c:v>-2.34699E-9</c:v>
                </c:pt>
                <c:pt idx="852">
                  <c:v>-2.3438599999999998E-9</c:v>
                </c:pt>
                <c:pt idx="853">
                  <c:v>-2.3407399999999999E-9</c:v>
                </c:pt>
                <c:pt idx="854">
                  <c:v>-2.3376100000000002E-9</c:v>
                </c:pt>
                <c:pt idx="855">
                  <c:v>-2.3344899999999999E-9</c:v>
                </c:pt>
                <c:pt idx="856">
                  <c:v>-2.3313600000000001E-9</c:v>
                </c:pt>
                <c:pt idx="857">
                  <c:v>-2.3282399999999998E-9</c:v>
                </c:pt>
                <c:pt idx="858">
                  <c:v>-2.32511E-9</c:v>
                </c:pt>
                <c:pt idx="859">
                  <c:v>-2.3219900000000002E-9</c:v>
                </c:pt>
                <c:pt idx="860">
                  <c:v>-2.31886E-9</c:v>
                </c:pt>
                <c:pt idx="861">
                  <c:v>-2.3157400000000001E-9</c:v>
                </c:pt>
                <c:pt idx="862">
                  <c:v>-2.3126099999999999E-9</c:v>
                </c:pt>
                <c:pt idx="863">
                  <c:v>-2.3094900000000001E-9</c:v>
                </c:pt>
                <c:pt idx="864">
                  <c:v>-2.3063599999999999E-9</c:v>
                </c:pt>
                <c:pt idx="865">
                  <c:v>-2.30324E-9</c:v>
                </c:pt>
                <c:pt idx="866">
                  <c:v>-2.3001099999999998E-9</c:v>
                </c:pt>
                <c:pt idx="867">
                  <c:v>-2.2969899999999999E-9</c:v>
                </c:pt>
                <c:pt idx="868">
                  <c:v>-2.2938600000000002E-9</c:v>
                </c:pt>
                <c:pt idx="869">
                  <c:v>-2.2907399999999999E-9</c:v>
                </c:pt>
                <c:pt idx="870">
                  <c:v>-2.2876100000000001E-9</c:v>
                </c:pt>
                <c:pt idx="871">
                  <c:v>-2.2844899999999998E-9</c:v>
                </c:pt>
                <c:pt idx="872">
                  <c:v>-2.2813600000000001E-9</c:v>
                </c:pt>
                <c:pt idx="873">
                  <c:v>-2.2782400000000002E-9</c:v>
                </c:pt>
                <c:pt idx="874">
                  <c:v>-2.27511E-9</c:v>
                </c:pt>
                <c:pt idx="875">
                  <c:v>-2.2719900000000001E-9</c:v>
                </c:pt>
                <c:pt idx="876">
                  <c:v>-2.26886E-9</c:v>
                </c:pt>
                <c:pt idx="877">
                  <c:v>-2.2657400000000001E-9</c:v>
                </c:pt>
                <c:pt idx="878">
                  <c:v>-2.2626099999999999E-9</c:v>
                </c:pt>
                <c:pt idx="879">
                  <c:v>-2.25949E-9</c:v>
                </c:pt>
                <c:pt idx="880">
                  <c:v>-2.2563599999999998E-9</c:v>
                </c:pt>
                <c:pt idx="881">
                  <c:v>-2.25324E-9</c:v>
                </c:pt>
                <c:pt idx="882">
                  <c:v>-2.2501100000000002E-9</c:v>
                </c:pt>
                <c:pt idx="883">
                  <c:v>-2.2469899999999999E-9</c:v>
                </c:pt>
                <c:pt idx="884">
                  <c:v>-2.2438600000000001E-9</c:v>
                </c:pt>
                <c:pt idx="885">
                  <c:v>-2.2407399999999999E-9</c:v>
                </c:pt>
                <c:pt idx="886">
                  <c:v>-2.2376100000000001E-9</c:v>
                </c:pt>
                <c:pt idx="887">
                  <c:v>-2.2344899999999998E-9</c:v>
                </c:pt>
                <c:pt idx="888">
                  <c:v>-2.23136E-9</c:v>
                </c:pt>
                <c:pt idx="889">
                  <c:v>-2.2282400000000002E-9</c:v>
                </c:pt>
                <c:pt idx="890">
                  <c:v>-2.22511E-9</c:v>
                </c:pt>
                <c:pt idx="891">
                  <c:v>-2.2219900000000001E-9</c:v>
                </c:pt>
                <c:pt idx="892">
                  <c:v>-2.2188599999999999E-9</c:v>
                </c:pt>
                <c:pt idx="893">
                  <c:v>-2.21574E-9</c:v>
                </c:pt>
                <c:pt idx="894">
                  <c:v>-2.2126099999999999E-9</c:v>
                </c:pt>
                <c:pt idx="895">
                  <c:v>-2.20949E-9</c:v>
                </c:pt>
                <c:pt idx="896">
                  <c:v>-2.2063599999999998E-9</c:v>
                </c:pt>
                <c:pt idx="897">
                  <c:v>-2.2032399999999999E-9</c:v>
                </c:pt>
                <c:pt idx="898">
                  <c:v>-2.2001100000000002E-9</c:v>
                </c:pt>
                <c:pt idx="899">
                  <c:v>-2.1969899999999999E-9</c:v>
                </c:pt>
                <c:pt idx="900">
                  <c:v>-2.1938600000000001E-9</c:v>
                </c:pt>
                <c:pt idx="901">
                  <c:v>-2.1907399999999998E-9</c:v>
                </c:pt>
                <c:pt idx="902">
                  <c:v>-2.1876100000000001E-9</c:v>
                </c:pt>
                <c:pt idx="903">
                  <c:v>-2.1844900000000002E-9</c:v>
                </c:pt>
                <c:pt idx="904">
                  <c:v>-2.18136E-9</c:v>
                </c:pt>
                <c:pt idx="905">
                  <c:v>-2.1782400000000001E-9</c:v>
                </c:pt>
                <c:pt idx="906">
                  <c:v>-2.1751099999999999E-9</c:v>
                </c:pt>
                <c:pt idx="907">
                  <c:v>-2.1719900000000001E-9</c:v>
                </c:pt>
                <c:pt idx="908">
                  <c:v>-2.1688599999999999E-9</c:v>
                </c:pt>
                <c:pt idx="909">
                  <c:v>-2.16574E-9</c:v>
                </c:pt>
                <c:pt idx="910">
                  <c:v>-2.1626099999999998E-9</c:v>
                </c:pt>
                <c:pt idx="911">
                  <c:v>-2.15949E-9</c:v>
                </c:pt>
                <c:pt idx="912">
                  <c:v>-2.1563600000000002E-9</c:v>
                </c:pt>
                <c:pt idx="913">
                  <c:v>-2.1532399999999999E-9</c:v>
                </c:pt>
                <c:pt idx="914">
                  <c:v>-2.1501100000000001E-9</c:v>
                </c:pt>
                <c:pt idx="915">
                  <c:v>-2.1469899999999998E-9</c:v>
                </c:pt>
                <c:pt idx="916">
                  <c:v>-2.1438600000000001E-9</c:v>
                </c:pt>
                <c:pt idx="917">
                  <c:v>-2.1407400000000002E-9</c:v>
                </c:pt>
                <c:pt idx="918">
                  <c:v>-2.13761E-9</c:v>
                </c:pt>
                <c:pt idx="919">
                  <c:v>-2.1344900000000001E-9</c:v>
                </c:pt>
                <c:pt idx="920">
                  <c:v>-2.13136E-9</c:v>
                </c:pt>
                <c:pt idx="921">
                  <c:v>-2.1282400000000001E-9</c:v>
                </c:pt>
                <c:pt idx="922">
                  <c:v>-2.1251099999999999E-9</c:v>
                </c:pt>
                <c:pt idx="923">
                  <c:v>-2.12199E-9</c:v>
                </c:pt>
                <c:pt idx="924">
                  <c:v>-2.1188599999999999E-9</c:v>
                </c:pt>
                <c:pt idx="925">
                  <c:v>-2.11574E-9</c:v>
                </c:pt>
                <c:pt idx="926">
                  <c:v>-2.1126099999999998E-9</c:v>
                </c:pt>
                <c:pt idx="927">
                  <c:v>-2.1094899999999999E-9</c:v>
                </c:pt>
                <c:pt idx="928">
                  <c:v>-2.1063600000000002E-9</c:v>
                </c:pt>
                <c:pt idx="929">
                  <c:v>-2.1032399999999999E-9</c:v>
                </c:pt>
                <c:pt idx="930">
                  <c:v>-2.1001100000000001E-9</c:v>
                </c:pt>
                <c:pt idx="931">
                  <c:v>-2.0969899999999998E-9</c:v>
                </c:pt>
                <c:pt idx="932">
                  <c:v>-2.09386E-9</c:v>
                </c:pt>
                <c:pt idx="933">
                  <c:v>-2.0907400000000002E-9</c:v>
                </c:pt>
                <c:pt idx="934">
                  <c:v>-2.08761E-9</c:v>
                </c:pt>
                <c:pt idx="935">
                  <c:v>-2.0844900000000001E-9</c:v>
                </c:pt>
                <c:pt idx="936">
                  <c:v>-2.0813599999999999E-9</c:v>
                </c:pt>
                <c:pt idx="937">
                  <c:v>-2.0782400000000001E-9</c:v>
                </c:pt>
                <c:pt idx="938">
                  <c:v>-2.0751099999999999E-9</c:v>
                </c:pt>
                <c:pt idx="939">
                  <c:v>-2.07199E-9</c:v>
                </c:pt>
                <c:pt idx="940">
                  <c:v>-2.0688599999999998E-9</c:v>
                </c:pt>
                <c:pt idx="941">
                  <c:v>-2.0657399999999999E-9</c:v>
                </c:pt>
                <c:pt idx="942">
                  <c:v>-2.0626100000000002E-9</c:v>
                </c:pt>
                <c:pt idx="943">
                  <c:v>-2.0594899999999999E-9</c:v>
                </c:pt>
                <c:pt idx="944">
                  <c:v>-2.0563600000000001E-9</c:v>
                </c:pt>
                <c:pt idx="945">
                  <c:v>-2.0532399999999998E-9</c:v>
                </c:pt>
                <c:pt idx="946">
                  <c:v>-2.0501100000000001E-9</c:v>
                </c:pt>
                <c:pt idx="947">
                  <c:v>-2.0469900000000002E-9</c:v>
                </c:pt>
                <c:pt idx="948">
                  <c:v>-2.04386E-9</c:v>
                </c:pt>
                <c:pt idx="949">
                  <c:v>-2.0407400000000001E-9</c:v>
                </c:pt>
                <c:pt idx="950">
                  <c:v>-2.03761E-9</c:v>
                </c:pt>
                <c:pt idx="951">
                  <c:v>-2.0344900000000001E-9</c:v>
                </c:pt>
                <c:pt idx="952">
                  <c:v>-2.0313599999999999E-9</c:v>
                </c:pt>
                <c:pt idx="953">
                  <c:v>-2.02824E-9</c:v>
                </c:pt>
                <c:pt idx="954">
                  <c:v>-2.0251099999999998E-9</c:v>
                </c:pt>
                <c:pt idx="955">
                  <c:v>-2.02199E-9</c:v>
                </c:pt>
                <c:pt idx="956">
                  <c:v>-2.0188600000000002E-9</c:v>
                </c:pt>
                <c:pt idx="957">
                  <c:v>-2.0157399999999999E-9</c:v>
                </c:pt>
                <c:pt idx="958">
                  <c:v>-2.0126100000000001E-9</c:v>
                </c:pt>
                <c:pt idx="959">
                  <c:v>-2.0094899999999999E-9</c:v>
                </c:pt>
                <c:pt idx="960">
                  <c:v>-2.0063600000000001E-9</c:v>
                </c:pt>
                <c:pt idx="961">
                  <c:v>-2.0032399999999998E-9</c:v>
                </c:pt>
                <c:pt idx="962">
                  <c:v>-2.00011E-9</c:v>
                </c:pt>
                <c:pt idx="963">
                  <c:v>-1.9969900000000002E-9</c:v>
                </c:pt>
                <c:pt idx="964">
                  <c:v>-1.99386E-9</c:v>
                </c:pt>
                <c:pt idx="965">
                  <c:v>-1.9907400000000001E-9</c:v>
                </c:pt>
                <c:pt idx="966">
                  <c:v>-1.9876099999999999E-9</c:v>
                </c:pt>
                <c:pt idx="967">
                  <c:v>-1.98449E-9</c:v>
                </c:pt>
                <c:pt idx="968">
                  <c:v>-1.9813599999999999E-9</c:v>
                </c:pt>
                <c:pt idx="969">
                  <c:v>-1.97824E-9</c:v>
                </c:pt>
                <c:pt idx="970">
                  <c:v>-1.9751099999999998E-9</c:v>
                </c:pt>
                <c:pt idx="971">
                  <c:v>-1.9719899999999999E-9</c:v>
                </c:pt>
                <c:pt idx="972">
                  <c:v>-1.9688600000000002E-9</c:v>
                </c:pt>
                <c:pt idx="973">
                  <c:v>-1.9657399999999999E-9</c:v>
                </c:pt>
                <c:pt idx="974">
                  <c:v>-1.9626100000000001E-9</c:v>
                </c:pt>
                <c:pt idx="975">
                  <c:v>-1.9594899999999998E-9</c:v>
                </c:pt>
                <c:pt idx="976">
                  <c:v>-1.9563600000000001E-9</c:v>
                </c:pt>
                <c:pt idx="977">
                  <c:v>-1.9532400000000002E-9</c:v>
                </c:pt>
                <c:pt idx="978">
                  <c:v>-1.95011E-9</c:v>
                </c:pt>
                <c:pt idx="979">
                  <c:v>-1.9469900000000001E-9</c:v>
                </c:pt>
                <c:pt idx="980">
                  <c:v>-1.9438599999999999E-9</c:v>
                </c:pt>
                <c:pt idx="981">
                  <c:v>-1.9407400000000001E-9</c:v>
                </c:pt>
                <c:pt idx="982">
                  <c:v>-1.9376099999999999E-9</c:v>
                </c:pt>
                <c:pt idx="983">
                  <c:v>-1.93449E-9</c:v>
                </c:pt>
                <c:pt idx="984">
                  <c:v>-1.9313599999999998E-9</c:v>
                </c:pt>
                <c:pt idx="985">
                  <c:v>-1.92824E-9</c:v>
                </c:pt>
                <c:pt idx="986">
                  <c:v>-1.9251100000000002E-9</c:v>
                </c:pt>
                <c:pt idx="987">
                  <c:v>-1.9219899999999999E-9</c:v>
                </c:pt>
                <c:pt idx="988">
                  <c:v>-1.9188600000000001E-9</c:v>
                </c:pt>
                <c:pt idx="989">
                  <c:v>-1.9157399999999998E-9</c:v>
                </c:pt>
                <c:pt idx="990">
                  <c:v>-1.9126100000000001E-9</c:v>
                </c:pt>
                <c:pt idx="991">
                  <c:v>-1.9094900000000002E-9</c:v>
                </c:pt>
                <c:pt idx="992">
                  <c:v>-1.90636E-9</c:v>
                </c:pt>
                <c:pt idx="993">
                  <c:v>-1.9032400000000001E-9</c:v>
                </c:pt>
                <c:pt idx="994">
                  <c:v>-1.90011E-9</c:v>
                </c:pt>
                <c:pt idx="995">
                  <c:v>-1.8969900000000001E-9</c:v>
                </c:pt>
                <c:pt idx="996">
                  <c:v>-1.8938599999999999E-9</c:v>
                </c:pt>
                <c:pt idx="997">
                  <c:v>-1.89074E-9</c:v>
                </c:pt>
                <c:pt idx="998">
                  <c:v>-1.8876099999999999E-9</c:v>
                </c:pt>
                <c:pt idx="999">
                  <c:v>-1.88449E-9</c:v>
                </c:pt>
                <c:pt idx="1000">
                  <c:v>-1.8813599999999998E-9</c:v>
                </c:pt>
                <c:pt idx="1001">
                  <c:v>-1.8782399999999999E-9</c:v>
                </c:pt>
                <c:pt idx="1002">
                  <c:v>-1.8751100000000002E-9</c:v>
                </c:pt>
                <c:pt idx="1003">
                  <c:v>-1.8719899999999999E-9</c:v>
                </c:pt>
                <c:pt idx="1004">
                  <c:v>-1.8688600000000001E-9</c:v>
                </c:pt>
                <c:pt idx="1005">
                  <c:v>-1.8657399999999998E-9</c:v>
                </c:pt>
                <c:pt idx="1006">
                  <c:v>-1.86261E-9</c:v>
                </c:pt>
                <c:pt idx="1007">
                  <c:v>-1.85949E-9</c:v>
                </c:pt>
                <c:pt idx="1008">
                  <c:v>-1.85636E-9</c:v>
                </c:pt>
                <c:pt idx="1009">
                  <c:v>-1.8532399999999999E-9</c:v>
                </c:pt>
                <c:pt idx="1010">
                  <c:v>-1.8501099999999999E-9</c:v>
                </c:pt>
                <c:pt idx="1011">
                  <c:v>-1.8469900000000001E-9</c:v>
                </c:pt>
                <c:pt idx="1012">
                  <c:v>-1.8438600000000001E-9</c:v>
                </c:pt>
                <c:pt idx="1013">
                  <c:v>-1.84074E-9</c:v>
                </c:pt>
                <c:pt idx="1014">
                  <c:v>-1.83761E-9</c:v>
                </c:pt>
                <c:pt idx="1015">
                  <c:v>-1.8344899999999999E-9</c:v>
                </c:pt>
                <c:pt idx="1016">
                  <c:v>-1.83136E-9</c:v>
                </c:pt>
                <c:pt idx="1017">
                  <c:v>-1.8282400000000001E-9</c:v>
                </c:pt>
                <c:pt idx="1018">
                  <c:v>-1.8251099999999999E-9</c:v>
                </c:pt>
                <c:pt idx="1019">
                  <c:v>-1.82199E-9</c:v>
                </c:pt>
                <c:pt idx="1020">
                  <c:v>-1.8188600000000001E-9</c:v>
                </c:pt>
                <c:pt idx="1021">
                  <c:v>-1.81574E-9</c:v>
                </c:pt>
                <c:pt idx="1022">
                  <c:v>-1.81261E-9</c:v>
                </c:pt>
                <c:pt idx="1023">
                  <c:v>-1.8094899999999999E-9</c:v>
                </c:pt>
                <c:pt idx="1024">
                  <c:v>-1.80636E-9</c:v>
                </c:pt>
                <c:pt idx="1025">
                  <c:v>-1.8032400000000001E-9</c:v>
                </c:pt>
                <c:pt idx="1026">
                  <c:v>-1.8001099999999999E-9</c:v>
                </c:pt>
                <c:pt idx="1027">
                  <c:v>-1.79699E-9</c:v>
                </c:pt>
                <c:pt idx="1028">
                  <c:v>-1.79386E-9</c:v>
                </c:pt>
                <c:pt idx="1029">
                  <c:v>-1.79074E-9</c:v>
                </c:pt>
                <c:pt idx="1030">
                  <c:v>-1.78761E-9</c:v>
                </c:pt>
                <c:pt idx="1031">
                  <c:v>-1.7844899999999999E-9</c:v>
                </c:pt>
                <c:pt idx="1032">
                  <c:v>-1.7813599999999999E-9</c:v>
                </c:pt>
                <c:pt idx="1033">
                  <c:v>-1.7782400000000001E-9</c:v>
                </c:pt>
                <c:pt idx="1034">
                  <c:v>-1.7751100000000001E-9</c:v>
                </c:pt>
                <c:pt idx="1035">
                  <c:v>-1.77199E-9</c:v>
                </c:pt>
                <c:pt idx="1036">
                  <c:v>-1.76886E-9</c:v>
                </c:pt>
                <c:pt idx="1037">
                  <c:v>-1.7657399999999999E-9</c:v>
                </c:pt>
                <c:pt idx="1038">
                  <c:v>-1.76261E-9</c:v>
                </c:pt>
                <c:pt idx="1039">
                  <c:v>-1.7594900000000001E-9</c:v>
                </c:pt>
                <c:pt idx="1040">
                  <c:v>-1.7563599999999999E-9</c:v>
                </c:pt>
                <c:pt idx="1041">
                  <c:v>-1.75324E-9</c:v>
                </c:pt>
                <c:pt idx="1042">
                  <c:v>-1.7501100000000001E-9</c:v>
                </c:pt>
                <c:pt idx="1043">
                  <c:v>-1.74699E-9</c:v>
                </c:pt>
                <c:pt idx="1044">
                  <c:v>-1.74386E-9</c:v>
                </c:pt>
                <c:pt idx="1045">
                  <c:v>-1.7407399999999999E-9</c:v>
                </c:pt>
                <c:pt idx="1046">
                  <c:v>-1.73761E-9</c:v>
                </c:pt>
                <c:pt idx="1047">
                  <c:v>-1.7344900000000001E-9</c:v>
                </c:pt>
                <c:pt idx="1048">
                  <c:v>-1.7313599999999999E-9</c:v>
                </c:pt>
                <c:pt idx="1049">
                  <c:v>-1.72824E-9</c:v>
                </c:pt>
                <c:pt idx="1050">
                  <c:v>-1.7251100000000001E-9</c:v>
                </c:pt>
                <c:pt idx="1051">
                  <c:v>-1.72199E-9</c:v>
                </c:pt>
                <c:pt idx="1052">
                  <c:v>-1.71886E-9</c:v>
                </c:pt>
                <c:pt idx="1053">
                  <c:v>-1.7157399999999999E-9</c:v>
                </c:pt>
                <c:pt idx="1054">
                  <c:v>-1.7126099999999999E-9</c:v>
                </c:pt>
                <c:pt idx="1055">
                  <c:v>-1.7094900000000001E-9</c:v>
                </c:pt>
                <c:pt idx="1056">
                  <c:v>-1.7063600000000001E-9</c:v>
                </c:pt>
                <c:pt idx="1057">
                  <c:v>-1.70324E-9</c:v>
                </c:pt>
                <c:pt idx="1058">
                  <c:v>-1.70011E-9</c:v>
                </c:pt>
                <c:pt idx="1059">
                  <c:v>-1.6969899999999999E-9</c:v>
                </c:pt>
                <c:pt idx="1060">
                  <c:v>-1.69386E-9</c:v>
                </c:pt>
                <c:pt idx="1061">
                  <c:v>-1.6907400000000001E-9</c:v>
                </c:pt>
                <c:pt idx="1062">
                  <c:v>-1.6876099999999999E-9</c:v>
                </c:pt>
                <c:pt idx="1063">
                  <c:v>-1.68449E-9</c:v>
                </c:pt>
                <c:pt idx="1064">
                  <c:v>-1.6813600000000001E-9</c:v>
                </c:pt>
                <c:pt idx="1065">
                  <c:v>-1.67824E-9</c:v>
                </c:pt>
                <c:pt idx="1066">
                  <c:v>-1.67511E-9</c:v>
                </c:pt>
                <c:pt idx="1067">
                  <c:v>-1.6719899999999999E-9</c:v>
                </c:pt>
                <c:pt idx="1068">
                  <c:v>-1.66886E-9</c:v>
                </c:pt>
                <c:pt idx="1069">
                  <c:v>-1.6657400000000001E-9</c:v>
                </c:pt>
                <c:pt idx="1070">
                  <c:v>-1.6626099999999999E-9</c:v>
                </c:pt>
                <c:pt idx="1071">
                  <c:v>-1.65949E-9</c:v>
                </c:pt>
                <c:pt idx="1072">
                  <c:v>-1.6563600000000001E-9</c:v>
                </c:pt>
                <c:pt idx="1073">
                  <c:v>-1.65324E-9</c:v>
                </c:pt>
                <c:pt idx="1074">
                  <c:v>-1.65011E-9</c:v>
                </c:pt>
                <c:pt idx="1075">
                  <c:v>-1.6469899999999999E-9</c:v>
                </c:pt>
                <c:pt idx="1076">
                  <c:v>-1.6438599999999999E-9</c:v>
                </c:pt>
                <c:pt idx="1077">
                  <c:v>-1.6407400000000001E-9</c:v>
                </c:pt>
                <c:pt idx="1078">
                  <c:v>-1.6376100000000001E-9</c:v>
                </c:pt>
                <c:pt idx="1079">
                  <c:v>-1.63449E-9</c:v>
                </c:pt>
                <c:pt idx="1080">
                  <c:v>-1.63136E-9</c:v>
                </c:pt>
                <c:pt idx="1081">
                  <c:v>-1.62824E-9</c:v>
                </c:pt>
                <c:pt idx="1082">
                  <c:v>-1.62511E-9</c:v>
                </c:pt>
                <c:pt idx="1083">
                  <c:v>-1.6219900000000001E-9</c:v>
                </c:pt>
                <c:pt idx="1084">
                  <c:v>-1.6188599999999999E-9</c:v>
                </c:pt>
                <c:pt idx="1085">
                  <c:v>-1.61574E-9</c:v>
                </c:pt>
                <c:pt idx="1086">
                  <c:v>-1.6126100000000001E-9</c:v>
                </c:pt>
                <c:pt idx="1087">
                  <c:v>-1.60949E-9</c:v>
                </c:pt>
                <c:pt idx="1088">
                  <c:v>-1.60636E-9</c:v>
                </c:pt>
                <c:pt idx="1089">
                  <c:v>-1.6032399999999999E-9</c:v>
                </c:pt>
                <c:pt idx="1090">
                  <c:v>-1.60011E-9</c:v>
                </c:pt>
                <c:pt idx="1091">
                  <c:v>-1.5969900000000001E-9</c:v>
                </c:pt>
                <c:pt idx="1092">
                  <c:v>-1.5938599999999999E-9</c:v>
                </c:pt>
                <c:pt idx="1093">
                  <c:v>-1.59074E-9</c:v>
                </c:pt>
                <c:pt idx="1094">
                  <c:v>-1.5876100000000001E-9</c:v>
                </c:pt>
                <c:pt idx="1095">
                  <c:v>-1.58449E-9</c:v>
                </c:pt>
                <c:pt idx="1096">
                  <c:v>-1.58136E-9</c:v>
                </c:pt>
                <c:pt idx="1097">
                  <c:v>-1.5782399999999999E-9</c:v>
                </c:pt>
                <c:pt idx="1098">
                  <c:v>-1.57511E-9</c:v>
                </c:pt>
                <c:pt idx="1099">
                  <c:v>-1.5719900000000001E-9</c:v>
                </c:pt>
                <c:pt idx="1100">
                  <c:v>-1.5688600000000001E-9</c:v>
                </c:pt>
                <c:pt idx="1101">
                  <c:v>-1.56574E-9</c:v>
                </c:pt>
                <c:pt idx="1102">
                  <c:v>-1.56261E-9</c:v>
                </c:pt>
                <c:pt idx="1103">
                  <c:v>-1.55949E-9</c:v>
                </c:pt>
                <c:pt idx="1104">
                  <c:v>-1.55636E-9</c:v>
                </c:pt>
                <c:pt idx="1105">
                  <c:v>-1.5532399999999999E-9</c:v>
                </c:pt>
                <c:pt idx="1106">
                  <c:v>-1.5501099999999999E-9</c:v>
                </c:pt>
                <c:pt idx="1107">
                  <c:v>-1.5469900000000001E-9</c:v>
                </c:pt>
                <c:pt idx="1108">
                  <c:v>-1.5438600000000001E-9</c:v>
                </c:pt>
                <c:pt idx="1109">
                  <c:v>-1.54074E-9</c:v>
                </c:pt>
                <c:pt idx="1110">
                  <c:v>-1.53761E-9</c:v>
                </c:pt>
                <c:pt idx="1111">
                  <c:v>-1.5344899999999999E-9</c:v>
                </c:pt>
                <c:pt idx="1112">
                  <c:v>-1.53136E-9</c:v>
                </c:pt>
                <c:pt idx="1113">
                  <c:v>-1.5282400000000001E-9</c:v>
                </c:pt>
                <c:pt idx="1114">
                  <c:v>-1.5251099999999999E-9</c:v>
                </c:pt>
                <c:pt idx="1115">
                  <c:v>-1.52199E-9</c:v>
                </c:pt>
                <c:pt idx="1116">
                  <c:v>-1.5188600000000001E-9</c:v>
                </c:pt>
                <c:pt idx="1117">
                  <c:v>-1.51574E-9</c:v>
                </c:pt>
                <c:pt idx="1118">
                  <c:v>-1.51261E-9</c:v>
                </c:pt>
                <c:pt idx="1119">
                  <c:v>-1.5094899999999999E-9</c:v>
                </c:pt>
                <c:pt idx="1120">
                  <c:v>-1.50636E-9</c:v>
                </c:pt>
                <c:pt idx="1121">
                  <c:v>-1.5032400000000001E-9</c:v>
                </c:pt>
                <c:pt idx="1122">
                  <c:v>-1.5001099999999999E-9</c:v>
                </c:pt>
                <c:pt idx="1123">
                  <c:v>-1.49699E-9</c:v>
                </c:pt>
                <c:pt idx="1124">
                  <c:v>-1.4938600000000001E-9</c:v>
                </c:pt>
                <c:pt idx="1125">
                  <c:v>-1.49074E-9</c:v>
                </c:pt>
                <c:pt idx="1126">
                  <c:v>-1.48761E-9</c:v>
                </c:pt>
                <c:pt idx="1127">
                  <c:v>-1.4844899999999999E-9</c:v>
                </c:pt>
                <c:pt idx="1128">
                  <c:v>-1.4813599999999999E-9</c:v>
                </c:pt>
                <c:pt idx="1129">
                  <c:v>-1.4782400000000001E-9</c:v>
                </c:pt>
                <c:pt idx="1130">
                  <c:v>-1.4751100000000001E-9</c:v>
                </c:pt>
                <c:pt idx="1131">
                  <c:v>-1.47199E-9</c:v>
                </c:pt>
                <c:pt idx="1132">
                  <c:v>-1.46886E-9</c:v>
                </c:pt>
                <c:pt idx="1133">
                  <c:v>-1.4657399999999999E-9</c:v>
                </c:pt>
                <c:pt idx="1134">
                  <c:v>-1.46261E-9</c:v>
                </c:pt>
                <c:pt idx="1135">
                  <c:v>-1.4594900000000001E-9</c:v>
                </c:pt>
                <c:pt idx="1136">
                  <c:v>-1.4563599999999999E-9</c:v>
                </c:pt>
                <c:pt idx="1137">
                  <c:v>-1.45324E-9</c:v>
                </c:pt>
                <c:pt idx="1138">
                  <c:v>-1.4501100000000001E-9</c:v>
                </c:pt>
                <c:pt idx="1139">
                  <c:v>-1.44699E-9</c:v>
                </c:pt>
                <c:pt idx="1140">
                  <c:v>-1.44386E-9</c:v>
                </c:pt>
                <c:pt idx="1141">
                  <c:v>-1.4407399999999999E-9</c:v>
                </c:pt>
                <c:pt idx="1142">
                  <c:v>-1.43761E-9</c:v>
                </c:pt>
                <c:pt idx="1143">
                  <c:v>-1.4344900000000001E-9</c:v>
                </c:pt>
                <c:pt idx="1144">
                  <c:v>-1.4313599999999999E-9</c:v>
                </c:pt>
                <c:pt idx="1145">
                  <c:v>-1.42824E-9</c:v>
                </c:pt>
                <c:pt idx="1146">
                  <c:v>-1.4251100000000001E-9</c:v>
                </c:pt>
                <c:pt idx="1147">
                  <c:v>-1.42199E-9</c:v>
                </c:pt>
                <c:pt idx="1148">
                  <c:v>-1.41886E-9</c:v>
                </c:pt>
                <c:pt idx="1149">
                  <c:v>-1.4157399999999999E-9</c:v>
                </c:pt>
                <c:pt idx="1150">
                  <c:v>-1.4126099999999999E-9</c:v>
                </c:pt>
                <c:pt idx="1151">
                  <c:v>-1.4094900000000001E-9</c:v>
                </c:pt>
                <c:pt idx="1152">
                  <c:v>-1.4063600000000001E-9</c:v>
                </c:pt>
                <c:pt idx="1153">
                  <c:v>-1.40324E-9</c:v>
                </c:pt>
                <c:pt idx="1154">
                  <c:v>-1.40011E-9</c:v>
                </c:pt>
                <c:pt idx="1155">
                  <c:v>-1.3969899999999999E-9</c:v>
                </c:pt>
                <c:pt idx="1156">
                  <c:v>-1.39386E-9</c:v>
                </c:pt>
                <c:pt idx="1157">
                  <c:v>-1.3907400000000001E-9</c:v>
                </c:pt>
                <c:pt idx="1158">
                  <c:v>-1.3876099999999999E-9</c:v>
                </c:pt>
                <c:pt idx="1159">
                  <c:v>-1.38449E-9</c:v>
                </c:pt>
                <c:pt idx="1160">
                  <c:v>-1.3813600000000001E-9</c:v>
                </c:pt>
                <c:pt idx="1161">
                  <c:v>-1.37824E-9</c:v>
                </c:pt>
                <c:pt idx="1162">
                  <c:v>-1.37511E-9</c:v>
                </c:pt>
                <c:pt idx="1163">
                  <c:v>-1.3719899999999999E-9</c:v>
                </c:pt>
                <c:pt idx="1164">
                  <c:v>-1.36886E-9</c:v>
                </c:pt>
                <c:pt idx="1165">
                  <c:v>-1.3657400000000001E-9</c:v>
                </c:pt>
                <c:pt idx="1166">
                  <c:v>-1.3626099999999999E-9</c:v>
                </c:pt>
                <c:pt idx="1167">
                  <c:v>-1.35949E-9</c:v>
                </c:pt>
                <c:pt idx="1168">
                  <c:v>-1.3563600000000001E-9</c:v>
                </c:pt>
                <c:pt idx="1169">
                  <c:v>-1.35324E-9</c:v>
                </c:pt>
                <c:pt idx="1170">
                  <c:v>-1.35011E-9</c:v>
                </c:pt>
                <c:pt idx="1171">
                  <c:v>-1.3469899999999999E-9</c:v>
                </c:pt>
                <c:pt idx="1172">
                  <c:v>-1.3438599999999999E-9</c:v>
                </c:pt>
                <c:pt idx="1173">
                  <c:v>-1.3407400000000001E-9</c:v>
                </c:pt>
                <c:pt idx="1174">
                  <c:v>-1.3376100000000001E-9</c:v>
                </c:pt>
                <c:pt idx="1175">
                  <c:v>-1.33449E-9</c:v>
                </c:pt>
                <c:pt idx="1176">
                  <c:v>-1.33136E-9</c:v>
                </c:pt>
                <c:pt idx="1177">
                  <c:v>-1.32824E-9</c:v>
                </c:pt>
                <c:pt idx="1178">
                  <c:v>-1.32511E-9</c:v>
                </c:pt>
                <c:pt idx="1179">
                  <c:v>-1.3219899999999999E-9</c:v>
                </c:pt>
                <c:pt idx="1180">
                  <c:v>-1.3188599999999999E-9</c:v>
                </c:pt>
                <c:pt idx="1181">
                  <c:v>-1.31574E-9</c:v>
                </c:pt>
                <c:pt idx="1182">
                  <c:v>-1.3126100000000001E-9</c:v>
                </c:pt>
                <c:pt idx="1183">
                  <c:v>-1.30949E-9</c:v>
                </c:pt>
                <c:pt idx="1184">
                  <c:v>-1.30636E-9</c:v>
                </c:pt>
                <c:pt idx="1185">
                  <c:v>-1.3032399999999999E-9</c:v>
                </c:pt>
                <c:pt idx="1186">
                  <c:v>-1.30011E-9</c:v>
                </c:pt>
                <c:pt idx="1187">
                  <c:v>-1.2969900000000001E-9</c:v>
                </c:pt>
                <c:pt idx="1188">
                  <c:v>-1.2938599999999999E-9</c:v>
                </c:pt>
                <c:pt idx="1189">
                  <c:v>-1.29074E-9</c:v>
                </c:pt>
                <c:pt idx="1190">
                  <c:v>-1.2876100000000001E-9</c:v>
                </c:pt>
                <c:pt idx="1191">
                  <c:v>-1.28449E-9</c:v>
                </c:pt>
                <c:pt idx="1192">
                  <c:v>-1.28136E-9</c:v>
                </c:pt>
                <c:pt idx="1193">
                  <c:v>-1.2782399999999999E-9</c:v>
                </c:pt>
                <c:pt idx="1194">
                  <c:v>-1.27511E-9</c:v>
                </c:pt>
                <c:pt idx="1195">
                  <c:v>-1.2719900000000001E-9</c:v>
                </c:pt>
                <c:pt idx="1196">
                  <c:v>-1.2688599999999999E-9</c:v>
                </c:pt>
                <c:pt idx="1197">
                  <c:v>-1.26574E-9</c:v>
                </c:pt>
                <c:pt idx="1198">
                  <c:v>-1.26261E-9</c:v>
                </c:pt>
                <c:pt idx="1199">
                  <c:v>-1.25949E-9</c:v>
                </c:pt>
                <c:pt idx="1200">
                  <c:v>-1.25636E-9</c:v>
                </c:pt>
                <c:pt idx="1201">
                  <c:v>-1.2532399999999999E-9</c:v>
                </c:pt>
                <c:pt idx="1202">
                  <c:v>-1.2501099999999999E-9</c:v>
                </c:pt>
                <c:pt idx="1203">
                  <c:v>-1.2469900000000001E-9</c:v>
                </c:pt>
                <c:pt idx="1204">
                  <c:v>-1.2438600000000001E-9</c:v>
                </c:pt>
                <c:pt idx="1205">
                  <c:v>-1.24074E-9</c:v>
                </c:pt>
                <c:pt idx="1206">
                  <c:v>-1.23761E-9</c:v>
                </c:pt>
                <c:pt idx="1207">
                  <c:v>-1.2344899999999999E-9</c:v>
                </c:pt>
                <c:pt idx="1208">
                  <c:v>-1.23136E-9</c:v>
                </c:pt>
                <c:pt idx="1209">
                  <c:v>-1.2282400000000001E-9</c:v>
                </c:pt>
                <c:pt idx="1210">
                  <c:v>-1.2251099999999999E-9</c:v>
                </c:pt>
                <c:pt idx="1211">
                  <c:v>-1.22199E-9</c:v>
                </c:pt>
                <c:pt idx="1212">
                  <c:v>-1.2188600000000001E-9</c:v>
                </c:pt>
                <c:pt idx="1213">
                  <c:v>-1.21574E-9</c:v>
                </c:pt>
                <c:pt idx="1214">
                  <c:v>-1.21261E-9</c:v>
                </c:pt>
                <c:pt idx="1215">
                  <c:v>-1.2094899999999999E-9</c:v>
                </c:pt>
                <c:pt idx="1216">
                  <c:v>-1.20636E-9</c:v>
                </c:pt>
                <c:pt idx="1217">
                  <c:v>-1.2032400000000001E-9</c:v>
                </c:pt>
                <c:pt idx="1218">
                  <c:v>-1.2001099999999999E-9</c:v>
                </c:pt>
                <c:pt idx="1219">
                  <c:v>-1.19699E-9</c:v>
                </c:pt>
                <c:pt idx="1220">
                  <c:v>-1.1938600000000001E-9</c:v>
                </c:pt>
                <c:pt idx="1221">
                  <c:v>-1.19074E-9</c:v>
                </c:pt>
                <c:pt idx="1222">
                  <c:v>-1.18761E-9</c:v>
                </c:pt>
                <c:pt idx="1223">
                  <c:v>-1.1844899999999999E-9</c:v>
                </c:pt>
                <c:pt idx="1224">
                  <c:v>-1.1813599999999999E-9</c:v>
                </c:pt>
                <c:pt idx="1225">
                  <c:v>-1.1782400000000001E-9</c:v>
                </c:pt>
                <c:pt idx="1226">
                  <c:v>-1.1751100000000001E-9</c:v>
                </c:pt>
                <c:pt idx="1227">
                  <c:v>-1.17199E-9</c:v>
                </c:pt>
                <c:pt idx="1228">
                  <c:v>-1.16886E-9</c:v>
                </c:pt>
                <c:pt idx="1229">
                  <c:v>-1.1657399999999999E-9</c:v>
                </c:pt>
                <c:pt idx="1230">
                  <c:v>-1.16261E-9</c:v>
                </c:pt>
                <c:pt idx="1231">
                  <c:v>-1.1594900000000001E-9</c:v>
                </c:pt>
                <c:pt idx="1232">
                  <c:v>-1.1563599999999999E-9</c:v>
                </c:pt>
                <c:pt idx="1233">
                  <c:v>-1.15324E-9</c:v>
                </c:pt>
                <c:pt idx="1234">
                  <c:v>-1.1501100000000001E-9</c:v>
                </c:pt>
                <c:pt idx="1235">
                  <c:v>-1.14699E-9</c:v>
                </c:pt>
                <c:pt idx="1236">
                  <c:v>-1.14386E-9</c:v>
                </c:pt>
                <c:pt idx="1237">
                  <c:v>-1.1407399999999999E-9</c:v>
                </c:pt>
                <c:pt idx="1238">
                  <c:v>-1.13761E-9</c:v>
                </c:pt>
                <c:pt idx="1239">
                  <c:v>-1.1344900000000001E-9</c:v>
                </c:pt>
                <c:pt idx="1240">
                  <c:v>-1.1313599999999999E-9</c:v>
                </c:pt>
                <c:pt idx="1241">
                  <c:v>-1.12824E-9</c:v>
                </c:pt>
                <c:pt idx="1242">
                  <c:v>-1.1251100000000001E-9</c:v>
                </c:pt>
                <c:pt idx="1243">
                  <c:v>-1.12199E-9</c:v>
                </c:pt>
                <c:pt idx="1244">
                  <c:v>-1.11886E-9</c:v>
                </c:pt>
                <c:pt idx="1245">
                  <c:v>-1.1157399999999999E-9</c:v>
                </c:pt>
                <c:pt idx="1246">
                  <c:v>-1.1126099999999999E-9</c:v>
                </c:pt>
                <c:pt idx="1247">
                  <c:v>-1.1094900000000001E-9</c:v>
                </c:pt>
                <c:pt idx="1248">
                  <c:v>-1.1063600000000001E-9</c:v>
                </c:pt>
                <c:pt idx="1249">
                  <c:v>-1.10324E-9</c:v>
                </c:pt>
                <c:pt idx="1250">
                  <c:v>-1.10011E-9</c:v>
                </c:pt>
                <c:pt idx="1251">
                  <c:v>-1.09699E-9</c:v>
                </c:pt>
                <c:pt idx="1252">
                  <c:v>-1.09386E-9</c:v>
                </c:pt>
                <c:pt idx="1253">
                  <c:v>-1.0907400000000001E-9</c:v>
                </c:pt>
                <c:pt idx="1254">
                  <c:v>-1.0876099999999999E-9</c:v>
                </c:pt>
                <c:pt idx="1255">
                  <c:v>-1.08449E-9</c:v>
                </c:pt>
                <c:pt idx="1256">
                  <c:v>-1.0813600000000001E-9</c:v>
                </c:pt>
                <c:pt idx="1257">
                  <c:v>-1.07824E-9</c:v>
                </c:pt>
                <c:pt idx="1258">
                  <c:v>-1.07511E-9</c:v>
                </c:pt>
                <c:pt idx="1259">
                  <c:v>-1.0719899999999999E-9</c:v>
                </c:pt>
                <c:pt idx="1260">
                  <c:v>-1.06886E-9</c:v>
                </c:pt>
                <c:pt idx="1261">
                  <c:v>-1.0657400000000001E-9</c:v>
                </c:pt>
                <c:pt idx="1262">
                  <c:v>-1.0626099999999999E-9</c:v>
                </c:pt>
                <c:pt idx="1263">
                  <c:v>-1.05949E-9</c:v>
                </c:pt>
                <c:pt idx="1264">
                  <c:v>-1.0563600000000001E-9</c:v>
                </c:pt>
                <c:pt idx="1265">
                  <c:v>-1.05324E-9</c:v>
                </c:pt>
                <c:pt idx="1266">
                  <c:v>-1.05011E-9</c:v>
                </c:pt>
                <c:pt idx="1267">
                  <c:v>-1.0469899999999999E-9</c:v>
                </c:pt>
                <c:pt idx="1268">
                  <c:v>-1.04386E-9</c:v>
                </c:pt>
                <c:pt idx="1269">
                  <c:v>-1.0407400000000001E-9</c:v>
                </c:pt>
                <c:pt idx="1270">
                  <c:v>-1.0376100000000001E-9</c:v>
                </c:pt>
                <c:pt idx="1271">
                  <c:v>-1.03449E-9</c:v>
                </c:pt>
                <c:pt idx="1272">
                  <c:v>-1.03136E-9</c:v>
                </c:pt>
                <c:pt idx="1273">
                  <c:v>-1.02824E-9</c:v>
                </c:pt>
                <c:pt idx="1274">
                  <c:v>-1.02511E-9</c:v>
                </c:pt>
                <c:pt idx="1275">
                  <c:v>-1.0219899999999999E-9</c:v>
                </c:pt>
                <c:pt idx="1276">
                  <c:v>-1.0188599999999999E-9</c:v>
                </c:pt>
                <c:pt idx="1277">
                  <c:v>-1.0157400000000001E-9</c:v>
                </c:pt>
                <c:pt idx="1278">
                  <c:v>-1.0126100000000001E-9</c:v>
                </c:pt>
                <c:pt idx="1279">
                  <c:v>-1.00949E-9</c:v>
                </c:pt>
                <c:pt idx="1280">
                  <c:v>-1.00636E-9</c:v>
                </c:pt>
                <c:pt idx="1281">
                  <c:v>-1.0032399999999999E-9</c:v>
                </c:pt>
                <c:pt idx="1282">
                  <c:v>-1.00011E-9</c:v>
                </c:pt>
                <c:pt idx="1283">
                  <c:v>-9.9699000000000009E-10</c:v>
                </c:pt>
                <c:pt idx="1284">
                  <c:v>-9.9385999999999992E-10</c:v>
                </c:pt>
                <c:pt idx="1285">
                  <c:v>-9.9074000000000003E-10</c:v>
                </c:pt>
                <c:pt idx="1286">
                  <c:v>-9.8761000000000007E-10</c:v>
                </c:pt>
                <c:pt idx="1287">
                  <c:v>-9.8448999999999998E-10</c:v>
                </c:pt>
                <c:pt idx="1288">
                  <c:v>-9.8136000000000001E-10</c:v>
                </c:pt>
                <c:pt idx="1289">
                  <c:v>-9.7823999999999992E-10</c:v>
                </c:pt>
                <c:pt idx="1290">
                  <c:v>-9.7510999999999995E-10</c:v>
                </c:pt>
                <c:pt idx="1291">
                  <c:v>-9.7199000000000007E-10</c:v>
                </c:pt>
                <c:pt idx="1292">
                  <c:v>-9.688599999999999E-10</c:v>
                </c:pt>
                <c:pt idx="1293">
                  <c:v>-9.6574000000000002E-10</c:v>
                </c:pt>
                <c:pt idx="1294">
                  <c:v>-9.6261000000000005E-10</c:v>
                </c:pt>
                <c:pt idx="1295">
                  <c:v>-9.5948999999999996E-10</c:v>
                </c:pt>
                <c:pt idx="1296">
                  <c:v>-9.5635999999999999E-10</c:v>
                </c:pt>
                <c:pt idx="1297">
                  <c:v>-9.5323999999999991E-10</c:v>
                </c:pt>
                <c:pt idx="1298">
                  <c:v>-9.5010999999999994E-10</c:v>
                </c:pt>
                <c:pt idx="1299">
                  <c:v>-9.4699000000000006E-10</c:v>
                </c:pt>
                <c:pt idx="1300">
                  <c:v>-9.4386000000000009E-10</c:v>
                </c:pt>
                <c:pt idx="1301">
                  <c:v>-9.4074E-10</c:v>
                </c:pt>
                <c:pt idx="1302">
                  <c:v>-9.3761000000000003E-10</c:v>
                </c:pt>
                <c:pt idx="1303">
                  <c:v>-9.3448999999999994E-10</c:v>
                </c:pt>
                <c:pt idx="1304">
                  <c:v>-9.3135999999999998E-10</c:v>
                </c:pt>
                <c:pt idx="1305">
                  <c:v>-9.2823999999999999E-10</c:v>
                </c:pt>
                <c:pt idx="1306">
                  <c:v>-9.2511000000000002E-10</c:v>
                </c:pt>
                <c:pt idx="1307">
                  <c:v>-9.2199000000000004E-10</c:v>
                </c:pt>
                <c:pt idx="1308">
                  <c:v>-9.1885999999999997E-10</c:v>
                </c:pt>
                <c:pt idx="1309">
                  <c:v>-9.1573999999999998E-10</c:v>
                </c:pt>
                <c:pt idx="1310">
                  <c:v>-9.1261000000000002E-10</c:v>
                </c:pt>
                <c:pt idx="1311">
                  <c:v>-9.0949000000000003E-10</c:v>
                </c:pt>
                <c:pt idx="1312">
                  <c:v>-9.0635999999999996E-10</c:v>
                </c:pt>
                <c:pt idx="1313">
                  <c:v>-9.0323999999999997E-10</c:v>
                </c:pt>
                <c:pt idx="1314">
                  <c:v>-9.0011000000000001E-10</c:v>
                </c:pt>
                <c:pt idx="1315">
                  <c:v>-8.9699000000000002E-10</c:v>
                </c:pt>
                <c:pt idx="1316">
                  <c:v>-8.9385999999999995E-10</c:v>
                </c:pt>
                <c:pt idx="1317">
                  <c:v>-8.9073999999999997E-10</c:v>
                </c:pt>
                <c:pt idx="1318">
                  <c:v>-8.8761E-10</c:v>
                </c:pt>
                <c:pt idx="1319">
                  <c:v>-8.8449000000000001E-10</c:v>
                </c:pt>
                <c:pt idx="1320">
                  <c:v>-8.8136000000000005E-10</c:v>
                </c:pt>
                <c:pt idx="1321">
                  <c:v>-8.7823999999999996E-10</c:v>
                </c:pt>
                <c:pt idx="1322">
                  <c:v>-8.7510999999999999E-10</c:v>
                </c:pt>
                <c:pt idx="1323">
                  <c:v>-8.7199E-10</c:v>
                </c:pt>
                <c:pt idx="1324">
                  <c:v>-8.6886000000000004E-10</c:v>
                </c:pt>
                <c:pt idx="1325">
                  <c:v>-8.6573999999999995E-10</c:v>
                </c:pt>
                <c:pt idx="1326">
                  <c:v>-8.6260999999999998E-10</c:v>
                </c:pt>
                <c:pt idx="1327">
                  <c:v>-8.5949E-10</c:v>
                </c:pt>
                <c:pt idx="1328">
                  <c:v>-8.5636000000000003E-10</c:v>
                </c:pt>
                <c:pt idx="1329">
                  <c:v>-8.5324000000000004E-10</c:v>
                </c:pt>
                <c:pt idx="1330">
                  <c:v>-8.5010999999999997E-10</c:v>
                </c:pt>
                <c:pt idx="1331">
                  <c:v>-8.4698999999999999E-10</c:v>
                </c:pt>
                <c:pt idx="1332">
                  <c:v>-8.4386000000000002E-10</c:v>
                </c:pt>
                <c:pt idx="1333">
                  <c:v>-8.4074000000000004E-10</c:v>
                </c:pt>
                <c:pt idx="1334">
                  <c:v>-8.3760999999999996E-10</c:v>
                </c:pt>
                <c:pt idx="1335">
                  <c:v>-8.3448999999999998E-10</c:v>
                </c:pt>
                <c:pt idx="1336">
                  <c:v>-8.3136000000000001E-10</c:v>
                </c:pt>
                <c:pt idx="1337">
                  <c:v>-8.2824000000000003E-10</c:v>
                </c:pt>
                <c:pt idx="1338">
                  <c:v>-8.2510999999999996E-10</c:v>
                </c:pt>
                <c:pt idx="1339">
                  <c:v>-8.2198999999999997E-10</c:v>
                </c:pt>
                <c:pt idx="1340">
                  <c:v>-8.1886E-10</c:v>
                </c:pt>
                <c:pt idx="1341">
                  <c:v>-8.1574000000000002E-10</c:v>
                </c:pt>
                <c:pt idx="1342">
                  <c:v>-8.1261000000000005E-10</c:v>
                </c:pt>
                <c:pt idx="1343">
                  <c:v>-8.0948999999999996E-10</c:v>
                </c:pt>
                <c:pt idx="1344">
                  <c:v>-8.0635999999999999E-10</c:v>
                </c:pt>
                <c:pt idx="1345">
                  <c:v>-8.0324000000000001E-10</c:v>
                </c:pt>
                <c:pt idx="1346">
                  <c:v>-8.0011000000000004E-10</c:v>
                </c:pt>
                <c:pt idx="1347">
                  <c:v>-7.9698999999999995E-10</c:v>
                </c:pt>
                <c:pt idx="1348">
                  <c:v>-7.9385999999999999E-10</c:v>
                </c:pt>
                <c:pt idx="1349">
                  <c:v>-7.9074E-10</c:v>
                </c:pt>
                <c:pt idx="1350">
                  <c:v>-7.8761000000000003E-10</c:v>
                </c:pt>
                <c:pt idx="1351">
                  <c:v>-7.8449000000000005E-10</c:v>
                </c:pt>
                <c:pt idx="1352">
                  <c:v>-7.8135999999999998E-10</c:v>
                </c:pt>
                <c:pt idx="1353">
                  <c:v>-7.7823999999999999E-10</c:v>
                </c:pt>
                <c:pt idx="1354">
                  <c:v>-7.7511000000000003E-10</c:v>
                </c:pt>
                <c:pt idx="1355">
                  <c:v>-7.7199000000000004E-10</c:v>
                </c:pt>
                <c:pt idx="1356">
                  <c:v>-7.6885999999999997E-10</c:v>
                </c:pt>
                <c:pt idx="1357">
                  <c:v>-7.6573999999999998E-10</c:v>
                </c:pt>
                <c:pt idx="1358">
                  <c:v>-7.6261000000000002E-10</c:v>
                </c:pt>
                <c:pt idx="1359">
                  <c:v>-7.5949000000000003E-10</c:v>
                </c:pt>
                <c:pt idx="1360">
                  <c:v>-7.5635999999999996E-10</c:v>
                </c:pt>
                <c:pt idx="1361">
                  <c:v>-7.5323999999999998E-10</c:v>
                </c:pt>
                <c:pt idx="1362">
                  <c:v>-7.5011000000000001E-10</c:v>
                </c:pt>
                <c:pt idx="1363">
                  <c:v>-7.4699000000000002E-10</c:v>
                </c:pt>
                <c:pt idx="1364">
                  <c:v>-7.4385999999999995E-10</c:v>
                </c:pt>
                <c:pt idx="1365">
                  <c:v>-7.4073999999999997E-10</c:v>
                </c:pt>
                <c:pt idx="1366">
                  <c:v>-7.3761E-10</c:v>
                </c:pt>
                <c:pt idx="1367">
                  <c:v>-7.3449000000000001E-10</c:v>
                </c:pt>
                <c:pt idx="1368">
                  <c:v>-7.3136000000000005E-10</c:v>
                </c:pt>
                <c:pt idx="1369">
                  <c:v>-7.2823999999999996E-10</c:v>
                </c:pt>
                <c:pt idx="1370">
                  <c:v>-7.2510999999999999E-10</c:v>
                </c:pt>
                <c:pt idx="1371">
                  <c:v>-7.2199000000000001E-10</c:v>
                </c:pt>
                <c:pt idx="1372">
                  <c:v>-7.1886000000000004E-10</c:v>
                </c:pt>
                <c:pt idx="1373">
                  <c:v>-7.1573999999999995E-10</c:v>
                </c:pt>
                <c:pt idx="1374">
                  <c:v>-7.1260999999999998E-10</c:v>
                </c:pt>
                <c:pt idx="1375">
                  <c:v>-7.0949E-10</c:v>
                </c:pt>
                <c:pt idx="1376">
                  <c:v>-7.0636000000000003E-10</c:v>
                </c:pt>
                <c:pt idx="1377">
                  <c:v>-7.0324000000000004E-10</c:v>
                </c:pt>
                <c:pt idx="1378">
                  <c:v>-7.0010999999999997E-10</c:v>
                </c:pt>
                <c:pt idx="1379">
                  <c:v>-6.9698999999999999E-10</c:v>
                </c:pt>
                <c:pt idx="1380">
                  <c:v>-6.9386000000000002E-10</c:v>
                </c:pt>
                <c:pt idx="1381">
                  <c:v>-6.9074000000000004E-10</c:v>
                </c:pt>
                <c:pt idx="1382">
                  <c:v>-6.8760999999999997E-10</c:v>
                </c:pt>
                <c:pt idx="1383">
                  <c:v>-6.8448999999999998E-10</c:v>
                </c:pt>
                <c:pt idx="1384">
                  <c:v>-6.8136000000000001E-10</c:v>
                </c:pt>
                <c:pt idx="1385">
                  <c:v>-6.7824000000000003E-10</c:v>
                </c:pt>
                <c:pt idx="1386">
                  <c:v>-6.7510999999999996E-10</c:v>
                </c:pt>
                <c:pt idx="1387">
                  <c:v>-6.7198999999999997E-10</c:v>
                </c:pt>
                <c:pt idx="1388">
                  <c:v>-6.6886E-10</c:v>
                </c:pt>
                <c:pt idx="1389">
                  <c:v>-6.6574000000000002E-10</c:v>
                </c:pt>
                <c:pt idx="1390">
                  <c:v>-6.6260999999999995E-10</c:v>
                </c:pt>
                <c:pt idx="1391">
                  <c:v>-6.5948999999999996E-10</c:v>
                </c:pt>
                <c:pt idx="1392">
                  <c:v>-6.5636E-10</c:v>
                </c:pt>
                <c:pt idx="1393">
                  <c:v>-6.5324000000000001E-10</c:v>
                </c:pt>
                <c:pt idx="1394">
                  <c:v>-6.5011000000000004E-10</c:v>
                </c:pt>
                <c:pt idx="1395">
                  <c:v>-6.4698999999999995E-10</c:v>
                </c:pt>
                <c:pt idx="1396">
                  <c:v>-6.4385999999999999E-10</c:v>
                </c:pt>
                <c:pt idx="1397">
                  <c:v>-6.4074E-10</c:v>
                </c:pt>
                <c:pt idx="1398">
                  <c:v>-6.3761000000000003E-10</c:v>
                </c:pt>
                <c:pt idx="1399">
                  <c:v>-6.3449000000000005E-10</c:v>
                </c:pt>
                <c:pt idx="1400">
                  <c:v>-6.3135999999999998E-10</c:v>
                </c:pt>
                <c:pt idx="1401">
                  <c:v>-6.2823999999999999E-10</c:v>
                </c:pt>
                <c:pt idx="1402">
                  <c:v>-6.2511000000000003E-10</c:v>
                </c:pt>
                <c:pt idx="1403">
                  <c:v>-6.2199000000000004E-10</c:v>
                </c:pt>
                <c:pt idx="1404">
                  <c:v>-6.1885999999999997E-10</c:v>
                </c:pt>
                <c:pt idx="1405">
                  <c:v>-6.1573999999999999E-10</c:v>
                </c:pt>
                <c:pt idx="1406">
                  <c:v>-6.1261000000000002E-10</c:v>
                </c:pt>
                <c:pt idx="1407">
                  <c:v>-6.0949000000000003E-10</c:v>
                </c:pt>
                <c:pt idx="1408">
                  <c:v>-6.0635999999999996E-10</c:v>
                </c:pt>
                <c:pt idx="1409">
                  <c:v>-6.0323999999999998E-10</c:v>
                </c:pt>
                <c:pt idx="1410">
                  <c:v>-6.0011000000000001E-10</c:v>
                </c:pt>
                <c:pt idx="1411">
                  <c:v>-5.9699000000000002E-10</c:v>
                </c:pt>
                <c:pt idx="1412">
                  <c:v>-5.9385999999999995E-10</c:v>
                </c:pt>
                <c:pt idx="1413">
                  <c:v>-5.9073999999999997E-10</c:v>
                </c:pt>
                <c:pt idx="1414">
                  <c:v>-5.8761E-10</c:v>
                </c:pt>
                <c:pt idx="1415">
                  <c:v>-5.8449000000000002E-10</c:v>
                </c:pt>
                <c:pt idx="1416">
                  <c:v>-5.8136000000000005E-10</c:v>
                </c:pt>
                <c:pt idx="1417">
                  <c:v>-5.7823999999999996E-10</c:v>
                </c:pt>
                <c:pt idx="1418">
                  <c:v>-5.7510999999999999E-10</c:v>
                </c:pt>
                <c:pt idx="1419">
                  <c:v>-5.7199000000000001E-10</c:v>
                </c:pt>
                <c:pt idx="1420">
                  <c:v>-5.6886000000000004E-10</c:v>
                </c:pt>
                <c:pt idx="1421">
                  <c:v>-5.6573999999999995E-10</c:v>
                </c:pt>
                <c:pt idx="1422">
                  <c:v>-5.6260999999999998E-10</c:v>
                </c:pt>
                <c:pt idx="1423">
                  <c:v>-5.5949E-10</c:v>
                </c:pt>
                <c:pt idx="1424">
                  <c:v>-5.5636000000000003E-10</c:v>
                </c:pt>
                <c:pt idx="1425">
                  <c:v>-5.5324000000000005E-10</c:v>
                </c:pt>
                <c:pt idx="1426">
                  <c:v>-5.5010999999999997E-10</c:v>
                </c:pt>
                <c:pt idx="1427">
                  <c:v>-5.4698999999999999E-10</c:v>
                </c:pt>
                <c:pt idx="1428">
                  <c:v>-5.4386000000000002E-10</c:v>
                </c:pt>
                <c:pt idx="1429">
                  <c:v>-5.4074000000000004E-10</c:v>
                </c:pt>
                <c:pt idx="1430">
                  <c:v>-5.3760999999999997E-10</c:v>
                </c:pt>
                <c:pt idx="1431">
                  <c:v>-5.3448999999999998E-10</c:v>
                </c:pt>
                <c:pt idx="1432">
                  <c:v>-5.3136000000000001E-10</c:v>
                </c:pt>
                <c:pt idx="1433">
                  <c:v>-5.2824000000000003E-10</c:v>
                </c:pt>
                <c:pt idx="1434">
                  <c:v>-5.2510999999999996E-10</c:v>
                </c:pt>
                <c:pt idx="1435">
                  <c:v>-5.2198999999999997E-10</c:v>
                </c:pt>
                <c:pt idx="1436">
                  <c:v>-5.1886000000000001E-10</c:v>
                </c:pt>
                <c:pt idx="1437">
                  <c:v>-5.1574000000000002E-10</c:v>
                </c:pt>
                <c:pt idx="1438">
                  <c:v>-5.1260999999999995E-10</c:v>
                </c:pt>
                <c:pt idx="1439">
                  <c:v>-5.0948999999999996E-10</c:v>
                </c:pt>
                <c:pt idx="1440">
                  <c:v>-5.0636E-10</c:v>
                </c:pt>
                <c:pt idx="1441">
                  <c:v>-5.0324000000000001E-10</c:v>
                </c:pt>
                <c:pt idx="1442">
                  <c:v>-5.0011000000000004E-10</c:v>
                </c:pt>
                <c:pt idx="1443">
                  <c:v>-4.9698999999999996E-10</c:v>
                </c:pt>
                <c:pt idx="1444">
                  <c:v>-4.9385999999999999E-10</c:v>
                </c:pt>
                <c:pt idx="1445">
                  <c:v>-4.9074E-10</c:v>
                </c:pt>
                <c:pt idx="1446">
                  <c:v>-4.8761000000000004E-10</c:v>
                </c:pt>
                <c:pt idx="1447">
                  <c:v>-4.8449000000000005E-10</c:v>
                </c:pt>
                <c:pt idx="1448">
                  <c:v>-4.8135999999999998E-10</c:v>
                </c:pt>
                <c:pt idx="1449">
                  <c:v>-4.7823999999999999E-10</c:v>
                </c:pt>
                <c:pt idx="1450">
                  <c:v>-4.7511000000000003E-10</c:v>
                </c:pt>
                <c:pt idx="1451">
                  <c:v>-4.7199000000000004E-10</c:v>
                </c:pt>
                <c:pt idx="1452">
                  <c:v>-4.6885999999999997E-10</c:v>
                </c:pt>
                <c:pt idx="1453">
                  <c:v>-4.6573999999999999E-10</c:v>
                </c:pt>
                <c:pt idx="1454">
                  <c:v>-4.6261000000000002E-10</c:v>
                </c:pt>
                <c:pt idx="1455">
                  <c:v>-4.5948999999999998E-10</c:v>
                </c:pt>
                <c:pt idx="1456">
                  <c:v>-4.5636000000000001E-10</c:v>
                </c:pt>
                <c:pt idx="1457">
                  <c:v>-4.5323999999999998E-10</c:v>
                </c:pt>
                <c:pt idx="1458">
                  <c:v>-4.5011000000000001E-10</c:v>
                </c:pt>
                <c:pt idx="1459">
                  <c:v>-4.4699000000000002E-10</c:v>
                </c:pt>
                <c:pt idx="1460">
                  <c:v>-4.4386000000000001E-10</c:v>
                </c:pt>
                <c:pt idx="1461">
                  <c:v>-4.4074000000000002E-10</c:v>
                </c:pt>
                <c:pt idx="1462">
                  <c:v>-4.3761E-10</c:v>
                </c:pt>
                <c:pt idx="1463">
                  <c:v>-4.3449000000000002E-10</c:v>
                </c:pt>
                <c:pt idx="1464">
                  <c:v>-4.3136E-10</c:v>
                </c:pt>
                <c:pt idx="1465">
                  <c:v>-4.2824000000000001E-10</c:v>
                </c:pt>
                <c:pt idx="1466">
                  <c:v>-4.2510999999999999E-10</c:v>
                </c:pt>
                <c:pt idx="1467">
                  <c:v>-4.2199000000000001E-10</c:v>
                </c:pt>
                <c:pt idx="1468">
                  <c:v>-4.1885999999999999E-10</c:v>
                </c:pt>
                <c:pt idx="1469">
                  <c:v>-4.1574E-10</c:v>
                </c:pt>
                <c:pt idx="1470">
                  <c:v>-4.1260999999999998E-10</c:v>
                </c:pt>
                <c:pt idx="1471">
                  <c:v>-4.0949E-10</c:v>
                </c:pt>
                <c:pt idx="1472">
                  <c:v>-4.0635999999999998E-10</c:v>
                </c:pt>
                <c:pt idx="1473">
                  <c:v>-4.0324E-10</c:v>
                </c:pt>
                <c:pt idx="1474">
                  <c:v>-4.0010999999999998E-10</c:v>
                </c:pt>
                <c:pt idx="1475">
                  <c:v>-3.9698999999999999E-10</c:v>
                </c:pt>
                <c:pt idx="1476">
                  <c:v>-3.9386000000000002E-10</c:v>
                </c:pt>
                <c:pt idx="1477">
                  <c:v>-3.9073999999999999E-10</c:v>
                </c:pt>
                <c:pt idx="1478">
                  <c:v>-3.8761000000000002E-10</c:v>
                </c:pt>
                <c:pt idx="1479">
                  <c:v>-3.8448999999999998E-10</c:v>
                </c:pt>
                <c:pt idx="1480">
                  <c:v>-3.8136000000000001E-10</c:v>
                </c:pt>
                <c:pt idx="1481">
                  <c:v>-3.7823999999999998E-10</c:v>
                </c:pt>
                <c:pt idx="1482">
                  <c:v>-3.7511000000000001E-10</c:v>
                </c:pt>
                <c:pt idx="1483">
                  <c:v>-3.7199000000000003E-10</c:v>
                </c:pt>
                <c:pt idx="1484">
                  <c:v>-3.6886000000000001E-10</c:v>
                </c:pt>
                <c:pt idx="1485">
                  <c:v>-3.6574000000000002E-10</c:v>
                </c:pt>
                <c:pt idx="1486">
                  <c:v>-3.6261E-10</c:v>
                </c:pt>
                <c:pt idx="1487">
                  <c:v>-3.5949000000000002E-10</c:v>
                </c:pt>
                <c:pt idx="1488">
                  <c:v>-3.5636E-10</c:v>
                </c:pt>
                <c:pt idx="1489">
                  <c:v>-3.5324000000000001E-10</c:v>
                </c:pt>
                <c:pt idx="1490">
                  <c:v>-3.5010999999999999E-10</c:v>
                </c:pt>
                <c:pt idx="1491">
                  <c:v>-3.4699000000000001E-10</c:v>
                </c:pt>
                <c:pt idx="1492">
                  <c:v>-3.4385999999999999E-10</c:v>
                </c:pt>
                <c:pt idx="1493">
                  <c:v>-3.4074E-10</c:v>
                </c:pt>
                <c:pt idx="1494">
                  <c:v>-3.3760999999999998E-10</c:v>
                </c:pt>
                <c:pt idx="1495">
                  <c:v>-3.3449E-10</c:v>
                </c:pt>
                <c:pt idx="1496">
                  <c:v>-3.3135999999999998E-10</c:v>
                </c:pt>
                <c:pt idx="1497">
                  <c:v>-3.2824E-10</c:v>
                </c:pt>
                <c:pt idx="1498">
                  <c:v>-3.2510999999999998E-10</c:v>
                </c:pt>
                <c:pt idx="1499">
                  <c:v>-3.2198999999999999E-10</c:v>
                </c:pt>
                <c:pt idx="1500">
                  <c:v>-3.1886000000000002E-10</c:v>
                </c:pt>
                <c:pt idx="1501">
                  <c:v>-3.1573999999999999E-10</c:v>
                </c:pt>
                <c:pt idx="1502">
                  <c:v>-3.1261000000000002E-10</c:v>
                </c:pt>
                <c:pt idx="1503">
                  <c:v>-3.0948999999999998E-10</c:v>
                </c:pt>
                <c:pt idx="1504">
                  <c:v>-3.0636000000000002E-10</c:v>
                </c:pt>
                <c:pt idx="1505">
                  <c:v>-3.0323999999999998E-10</c:v>
                </c:pt>
                <c:pt idx="1506">
                  <c:v>-3.0011000000000001E-10</c:v>
                </c:pt>
                <c:pt idx="1507">
                  <c:v>-2.9698999999999997E-10</c:v>
                </c:pt>
                <c:pt idx="1508">
                  <c:v>-2.9386000000000001E-10</c:v>
                </c:pt>
                <c:pt idx="1509">
                  <c:v>-2.9074000000000002E-10</c:v>
                </c:pt>
                <c:pt idx="1510">
                  <c:v>-2.8761E-10</c:v>
                </c:pt>
                <c:pt idx="1511">
                  <c:v>-2.8449000000000002E-10</c:v>
                </c:pt>
                <c:pt idx="1512">
                  <c:v>-2.8136E-10</c:v>
                </c:pt>
                <c:pt idx="1513">
                  <c:v>-2.7824000000000001E-10</c:v>
                </c:pt>
                <c:pt idx="1514">
                  <c:v>-2.7510999999999999E-10</c:v>
                </c:pt>
                <c:pt idx="1515">
                  <c:v>-2.7199000000000001E-10</c:v>
                </c:pt>
                <c:pt idx="1516">
                  <c:v>-2.6885999999999999E-10</c:v>
                </c:pt>
                <c:pt idx="1517">
                  <c:v>-2.6574E-10</c:v>
                </c:pt>
                <c:pt idx="1518">
                  <c:v>-2.6260999999999999E-10</c:v>
                </c:pt>
                <c:pt idx="1519">
                  <c:v>-2.5949E-10</c:v>
                </c:pt>
                <c:pt idx="1520">
                  <c:v>-2.5635999999999998E-10</c:v>
                </c:pt>
                <c:pt idx="1521">
                  <c:v>-2.5324E-10</c:v>
                </c:pt>
                <c:pt idx="1522">
                  <c:v>-2.5010999999999998E-10</c:v>
                </c:pt>
                <c:pt idx="1523">
                  <c:v>-2.4698999999999999E-10</c:v>
                </c:pt>
                <c:pt idx="1524">
                  <c:v>-2.4386000000000002E-10</c:v>
                </c:pt>
                <c:pt idx="1525">
                  <c:v>-2.4073999999999999E-10</c:v>
                </c:pt>
                <c:pt idx="1526">
                  <c:v>-2.3761000000000002E-10</c:v>
                </c:pt>
                <c:pt idx="1527">
                  <c:v>-2.3448999999999998E-10</c:v>
                </c:pt>
                <c:pt idx="1528">
                  <c:v>-2.3135999999999999E-10</c:v>
                </c:pt>
                <c:pt idx="1529">
                  <c:v>-2.2824E-10</c:v>
                </c:pt>
                <c:pt idx="1530">
                  <c:v>-2.2511000000000001E-10</c:v>
                </c:pt>
                <c:pt idx="1531">
                  <c:v>-2.2199E-10</c:v>
                </c:pt>
                <c:pt idx="1532">
                  <c:v>-2.1886000000000001E-10</c:v>
                </c:pt>
                <c:pt idx="1533">
                  <c:v>-2.1574E-10</c:v>
                </c:pt>
                <c:pt idx="1534">
                  <c:v>-2.1261E-10</c:v>
                </c:pt>
                <c:pt idx="1535">
                  <c:v>-2.0948999999999999E-10</c:v>
                </c:pt>
                <c:pt idx="1536">
                  <c:v>-2.0636E-10</c:v>
                </c:pt>
                <c:pt idx="1537">
                  <c:v>-2.0323999999999999E-10</c:v>
                </c:pt>
                <c:pt idx="1538">
                  <c:v>-2.0010999999999999E-10</c:v>
                </c:pt>
                <c:pt idx="1539">
                  <c:v>-1.9699000000000001E-10</c:v>
                </c:pt>
                <c:pt idx="1540">
                  <c:v>-1.9385999999999999E-10</c:v>
                </c:pt>
                <c:pt idx="1541">
                  <c:v>-1.9074000000000001E-10</c:v>
                </c:pt>
                <c:pt idx="1542">
                  <c:v>-1.8761000000000001E-10</c:v>
                </c:pt>
                <c:pt idx="1543">
                  <c:v>-1.8449E-10</c:v>
                </c:pt>
                <c:pt idx="1544">
                  <c:v>-1.8136000000000001E-10</c:v>
                </c:pt>
                <c:pt idx="1545">
                  <c:v>-1.7824E-10</c:v>
                </c:pt>
                <c:pt idx="1546">
                  <c:v>-1.7511E-10</c:v>
                </c:pt>
                <c:pt idx="1547">
                  <c:v>-1.7198999999999999E-10</c:v>
                </c:pt>
                <c:pt idx="1548">
                  <c:v>-1.6886E-10</c:v>
                </c:pt>
                <c:pt idx="1549">
                  <c:v>-1.6573999999999999E-10</c:v>
                </c:pt>
                <c:pt idx="1550">
                  <c:v>-1.6260999999999999E-10</c:v>
                </c:pt>
                <c:pt idx="1551">
                  <c:v>-1.5949000000000001E-10</c:v>
                </c:pt>
                <c:pt idx="1552">
                  <c:v>-1.5635999999999999E-10</c:v>
                </c:pt>
                <c:pt idx="1553">
                  <c:v>-1.5324000000000001E-10</c:v>
                </c:pt>
                <c:pt idx="1554">
                  <c:v>-1.5011000000000001E-10</c:v>
                </c:pt>
                <c:pt idx="1555">
                  <c:v>-1.4699E-10</c:v>
                </c:pt>
                <c:pt idx="1556">
                  <c:v>-1.4386000000000001E-10</c:v>
                </c:pt>
                <c:pt idx="1557">
                  <c:v>-1.4074E-10</c:v>
                </c:pt>
                <c:pt idx="1558">
                  <c:v>-1.3761E-10</c:v>
                </c:pt>
                <c:pt idx="1559">
                  <c:v>-1.3448999999999999E-10</c:v>
                </c:pt>
                <c:pt idx="1560">
                  <c:v>-1.3136E-10</c:v>
                </c:pt>
                <c:pt idx="1561">
                  <c:v>-1.2823999999999999E-10</c:v>
                </c:pt>
                <c:pt idx="1562">
                  <c:v>-1.2510999999999999E-10</c:v>
                </c:pt>
                <c:pt idx="1563">
                  <c:v>-1.2199000000000001E-10</c:v>
                </c:pt>
                <c:pt idx="1564">
                  <c:v>-1.1885999999999999E-10</c:v>
                </c:pt>
                <c:pt idx="1565">
                  <c:v>-1.1574000000000001E-10</c:v>
                </c:pt>
                <c:pt idx="1566">
                  <c:v>-1.1261E-10</c:v>
                </c:pt>
                <c:pt idx="1567">
                  <c:v>-1.0949E-10</c:v>
                </c:pt>
                <c:pt idx="1568">
                  <c:v>-1.0636E-10</c:v>
                </c:pt>
                <c:pt idx="1569">
                  <c:v>-1.0324E-10</c:v>
                </c:pt>
                <c:pt idx="1570">
                  <c:v>-1.0011E-10</c:v>
                </c:pt>
                <c:pt idx="1571">
                  <c:v>-9.6990000000000006E-11</c:v>
                </c:pt>
                <c:pt idx="1572">
                  <c:v>-9.386E-11</c:v>
                </c:pt>
                <c:pt idx="1573">
                  <c:v>-9.0740000000000001E-11</c:v>
                </c:pt>
                <c:pt idx="1574">
                  <c:v>-8.7609999999999995E-11</c:v>
                </c:pt>
                <c:pt idx="1575">
                  <c:v>-8.4489999999999997E-11</c:v>
                </c:pt>
                <c:pt idx="1576">
                  <c:v>-8.1360000000000004E-11</c:v>
                </c:pt>
                <c:pt idx="1577">
                  <c:v>-7.8240000000000006E-11</c:v>
                </c:pt>
                <c:pt idx="1578">
                  <c:v>-7.511E-11</c:v>
                </c:pt>
                <c:pt idx="1579">
                  <c:v>-7.1990000000000002E-11</c:v>
                </c:pt>
                <c:pt idx="1580">
                  <c:v>-6.8859999999999995E-11</c:v>
                </c:pt>
                <c:pt idx="1581">
                  <c:v>-6.5739999999999997E-11</c:v>
                </c:pt>
                <c:pt idx="1582">
                  <c:v>-6.2610000000000004E-11</c:v>
                </c:pt>
                <c:pt idx="1583">
                  <c:v>-5.9490000000000006E-11</c:v>
                </c:pt>
                <c:pt idx="1584">
                  <c:v>-5.636E-11</c:v>
                </c:pt>
                <c:pt idx="1585">
                  <c:v>-5.3240000000000002E-11</c:v>
                </c:pt>
                <c:pt idx="1586">
                  <c:v>-5.0110000000000002E-11</c:v>
                </c:pt>
                <c:pt idx="1587">
                  <c:v>-4.6989999999999997E-11</c:v>
                </c:pt>
                <c:pt idx="1588">
                  <c:v>-4.3859999999999998E-11</c:v>
                </c:pt>
                <c:pt idx="1589">
                  <c:v>-4.074E-11</c:v>
                </c:pt>
                <c:pt idx="1590">
                  <c:v>-3.761E-11</c:v>
                </c:pt>
                <c:pt idx="1591">
                  <c:v>-3.4490000000000002E-11</c:v>
                </c:pt>
                <c:pt idx="1592">
                  <c:v>-3.1360000000000002E-11</c:v>
                </c:pt>
                <c:pt idx="1593">
                  <c:v>-2.8240000000000001E-11</c:v>
                </c:pt>
                <c:pt idx="1594">
                  <c:v>-2.5110000000000001E-11</c:v>
                </c:pt>
                <c:pt idx="1595">
                  <c:v>-2.199E-11</c:v>
                </c:pt>
                <c:pt idx="1596">
                  <c:v>-1.886E-11</c:v>
                </c:pt>
                <c:pt idx="1597">
                  <c:v>-1.5739999999999999E-11</c:v>
                </c:pt>
                <c:pt idx="1598">
                  <c:v>-1.2610000000000001E-11</c:v>
                </c:pt>
                <c:pt idx="1599">
                  <c:v>-9.4899999999999993E-12</c:v>
                </c:pt>
                <c:pt idx="1600">
                  <c:v>-6.3600000000000004E-12</c:v>
                </c:pt>
                <c:pt idx="1601">
                  <c:v>-3.2399999999999999E-12</c:v>
                </c:pt>
                <c:pt idx="1602">
                  <c:v>-1.1E-13</c:v>
                </c:pt>
                <c:pt idx="1603">
                  <c:v>3.0099999999999999E-12</c:v>
                </c:pt>
                <c:pt idx="1604">
                  <c:v>6.1400000000000001E-12</c:v>
                </c:pt>
                <c:pt idx="1605">
                  <c:v>9.2600000000000005E-12</c:v>
                </c:pt>
                <c:pt idx="1606">
                  <c:v>1.239E-11</c:v>
                </c:pt>
                <c:pt idx="1607">
                  <c:v>1.551E-11</c:v>
                </c:pt>
                <c:pt idx="1608">
                  <c:v>1.864E-11</c:v>
                </c:pt>
                <c:pt idx="1609">
                  <c:v>2.1760000000000001E-11</c:v>
                </c:pt>
                <c:pt idx="1610">
                  <c:v>2.4890000000000001E-11</c:v>
                </c:pt>
                <c:pt idx="1611">
                  <c:v>2.8009999999999999E-11</c:v>
                </c:pt>
                <c:pt idx="1612">
                  <c:v>3.1140000000000002E-11</c:v>
                </c:pt>
                <c:pt idx="1613">
                  <c:v>3.426E-11</c:v>
                </c:pt>
                <c:pt idx="1614">
                  <c:v>3.739E-11</c:v>
                </c:pt>
                <c:pt idx="1615">
                  <c:v>4.0509999999999998E-11</c:v>
                </c:pt>
                <c:pt idx="1616">
                  <c:v>4.3639999999999997E-11</c:v>
                </c:pt>
                <c:pt idx="1617">
                  <c:v>4.6760000000000002E-11</c:v>
                </c:pt>
                <c:pt idx="1618">
                  <c:v>4.9890000000000002E-11</c:v>
                </c:pt>
                <c:pt idx="1619">
                  <c:v>5.301E-11</c:v>
                </c:pt>
                <c:pt idx="1620">
                  <c:v>5.6139999999999999E-11</c:v>
                </c:pt>
                <c:pt idx="1621">
                  <c:v>5.9259999999999998E-11</c:v>
                </c:pt>
                <c:pt idx="1622">
                  <c:v>6.2390000000000004E-11</c:v>
                </c:pt>
                <c:pt idx="1623">
                  <c:v>6.5510000000000002E-11</c:v>
                </c:pt>
                <c:pt idx="1624">
                  <c:v>6.8639999999999995E-11</c:v>
                </c:pt>
                <c:pt idx="1625">
                  <c:v>7.1760000000000006E-11</c:v>
                </c:pt>
                <c:pt idx="1626">
                  <c:v>7.4889999999999999E-11</c:v>
                </c:pt>
                <c:pt idx="1627">
                  <c:v>7.8009999999999997E-11</c:v>
                </c:pt>
                <c:pt idx="1628">
                  <c:v>8.1140000000000004E-11</c:v>
                </c:pt>
                <c:pt idx="1629">
                  <c:v>8.4260000000000002E-11</c:v>
                </c:pt>
                <c:pt idx="1630">
                  <c:v>8.7389999999999995E-11</c:v>
                </c:pt>
                <c:pt idx="1631">
                  <c:v>9.0510000000000006E-11</c:v>
                </c:pt>
                <c:pt idx="1632">
                  <c:v>9.3639999999999999E-11</c:v>
                </c:pt>
                <c:pt idx="1633">
                  <c:v>9.6759999999999997E-11</c:v>
                </c:pt>
                <c:pt idx="1634">
                  <c:v>9.9890000000000004E-11</c:v>
                </c:pt>
                <c:pt idx="1635">
                  <c:v>1.0301E-10</c:v>
                </c:pt>
                <c:pt idx="1636">
                  <c:v>1.0613999999999999E-10</c:v>
                </c:pt>
                <c:pt idx="1637">
                  <c:v>1.0926000000000001E-10</c:v>
                </c:pt>
                <c:pt idx="1638">
                  <c:v>1.1239E-10</c:v>
                </c:pt>
                <c:pt idx="1639">
                  <c:v>1.1551E-10</c:v>
                </c:pt>
                <c:pt idx="1640">
                  <c:v>1.1863999999999999E-10</c:v>
                </c:pt>
                <c:pt idx="1641">
                  <c:v>1.2176E-10</c:v>
                </c:pt>
                <c:pt idx="1642">
                  <c:v>1.2488999999999999E-10</c:v>
                </c:pt>
                <c:pt idx="1643">
                  <c:v>1.2801000000000001E-10</c:v>
                </c:pt>
                <c:pt idx="1644">
                  <c:v>1.3114E-10</c:v>
                </c:pt>
                <c:pt idx="1645">
                  <c:v>1.3426000000000001E-10</c:v>
                </c:pt>
                <c:pt idx="1646">
                  <c:v>1.3739E-10</c:v>
                </c:pt>
                <c:pt idx="1647">
                  <c:v>1.4050999999999999E-10</c:v>
                </c:pt>
                <c:pt idx="1648">
                  <c:v>1.4364000000000001E-10</c:v>
                </c:pt>
                <c:pt idx="1649">
                  <c:v>1.4675999999999999E-10</c:v>
                </c:pt>
                <c:pt idx="1650">
                  <c:v>1.4989000000000001E-10</c:v>
                </c:pt>
                <c:pt idx="1651">
                  <c:v>1.5301E-10</c:v>
                </c:pt>
                <c:pt idx="1652">
                  <c:v>1.5613999999999999E-10</c:v>
                </c:pt>
                <c:pt idx="1653">
                  <c:v>1.5926E-10</c:v>
                </c:pt>
                <c:pt idx="1654">
                  <c:v>1.6238999999999999E-10</c:v>
                </c:pt>
                <c:pt idx="1655">
                  <c:v>1.6551000000000001E-10</c:v>
                </c:pt>
                <c:pt idx="1656">
                  <c:v>1.6864E-10</c:v>
                </c:pt>
                <c:pt idx="1657">
                  <c:v>1.7176000000000001E-10</c:v>
                </c:pt>
                <c:pt idx="1658">
                  <c:v>1.7489E-10</c:v>
                </c:pt>
                <c:pt idx="1659">
                  <c:v>1.7800999999999999E-10</c:v>
                </c:pt>
                <c:pt idx="1660">
                  <c:v>1.8114000000000001E-10</c:v>
                </c:pt>
                <c:pt idx="1661">
                  <c:v>1.8425999999999999E-10</c:v>
                </c:pt>
                <c:pt idx="1662">
                  <c:v>1.8739000000000001E-10</c:v>
                </c:pt>
                <c:pt idx="1663">
                  <c:v>1.9051E-10</c:v>
                </c:pt>
                <c:pt idx="1664">
                  <c:v>1.9363999999999999E-10</c:v>
                </c:pt>
                <c:pt idx="1665">
                  <c:v>1.9676E-10</c:v>
                </c:pt>
                <c:pt idx="1666">
                  <c:v>1.9988999999999999E-10</c:v>
                </c:pt>
                <c:pt idx="1667">
                  <c:v>2.0301000000000001E-10</c:v>
                </c:pt>
                <c:pt idx="1668">
                  <c:v>2.0614E-10</c:v>
                </c:pt>
                <c:pt idx="1669">
                  <c:v>2.0926000000000001E-10</c:v>
                </c:pt>
                <c:pt idx="1670">
                  <c:v>2.1239E-10</c:v>
                </c:pt>
                <c:pt idx="1671">
                  <c:v>2.1550999999999999E-10</c:v>
                </c:pt>
                <c:pt idx="1672">
                  <c:v>2.1864000000000001E-10</c:v>
                </c:pt>
                <c:pt idx="1673">
                  <c:v>2.2175999999999999E-10</c:v>
                </c:pt>
                <c:pt idx="1674">
                  <c:v>2.2489000000000001E-10</c:v>
                </c:pt>
                <c:pt idx="1675">
                  <c:v>2.2801E-10</c:v>
                </c:pt>
                <c:pt idx="1676">
                  <c:v>2.3113999999999999E-10</c:v>
                </c:pt>
                <c:pt idx="1677">
                  <c:v>2.3425999999999997E-10</c:v>
                </c:pt>
                <c:pt idx="1678">
                  <c:v>2.3738999999999999E-10</c:v>
                </c:pt>
                <c:pt idx="1679">
                  <c:v>2.4050999999999998E-10</c:v>
                </c:pt>
                <c:pt idx="1680">
                  <c:v>2.4364E-10</c:v>
                </c:pt>
                <c:pt idx="1681">
                  <c:v>2.4675999999999998E-10</c:v>
                </c:pt>
                <c:pt idx="1682">
                  <c:v>2.4989E-10</c:v>
                </c:pt>
                <c:pt idx="1683">
                  <c:v>2.5300999999999999E-10</c:v>
                </c:pt>
                <c:pt idx="1684">
                  <c:v>2.5614000000000001E-10</c:v>
                </c:pt>
                <c:pt idx="1685">
                  <c:v>2.5925999999999999E-10</c:v>
                </c:pt>
                <c:pt idx="1686">
                  <c:v>2.6239000000000001E-10</c:v>
                </c:pt>
                <c:pt idx="1687">
                  <c:v>2.6551E-10</c:v>
                </c:pt>
                <c:pt idx="1688">
                  <c:v>2.6864000000000002E-10</c:v>
                </c:pt>
                <c:pt idx="1689">
                  <c:v>2.7176E-10</c:v>
                </c:pt>
                <c:pt idx="1690">
                  <c:v>2.7489000000000002E-10</c:v>
                </c:pt>
                <c:pt idx="1691">
                  <c:v>2.7801E-10</c:v>
                </c:pt>
                <c:pt idx="1692">
                  <c:v>2.8114000000000002E-10</c:v>
                </c:pt>
                <c:pt idx="1693">
                  <c:v>2.8426000000000001E-10</c:v>
                </c:pt>
                <c:pt idx="1694">
                  <c:v>2.8738999999999998E-10</c:v>
                </c:pt>
                <c:pt idx="1695">
                  <c:v>2.9051000000000001E-10</c:v>
                </c:pt>
                <c:pt idx="1696">
                  <c:v>2.9363999999999998E-10</c:v>
                </c:pt>
                <c:pt idx="1697">
                  <c:v>2.9676000000000002E-10</c:v>
                </c:pt>
                <c:pt idx="1698">
                  <c:v>2.9988999999999998E-10</c:v>
                </c:pt>
                <c:pt idx="1699">
                  <c:v>3.0301000000000002E-10</c:v>
                </c:pt>
                <c:pt idx="1700">
                  <c:v>3.0613999999999999E-10</c:v>
                </c:pt>
                <c:pt idx="1701">
                  <c:v>3.0925999999999997E-10</c:v>
                </c:pt>
                <c:pt idx="1702">
                  <c:v>3.1238999999999999E-10</c:v>
                </c:pt>
                <c:pt idx="1703">
                  <c:v>3.1550999999999998E-10</c:v>
                </c:pt>
                <c:pt idx="1704">
                  <c:v>3.1864E-10</c:v>
                </c:pt>
                <c:pt idx="1705">
                  <c:v>3.2175999999999998E-10</c:v>
                </c:pt>
                <c:pt idx="1706">
                  <c:v>3.2489E-10</c:v>
                </c:pt>
                <c:pt idx="1707">
                  <c:v>3.2800999999999999E-10</c:v>
                </c:pt>
                <c:pt idx="1708">
                  <c:v>3.3114000000000001E-10</c:v>
                </c:pt>
                <c:pt idx="1709">
                  <c:v>3.3425999999999999E-10</c:v>
                </c:pt>
                <c:pt idx="1710">
                  <c:v>3.3739000000000001E-10</c:v>
                </c:pt>
                <c:pt idx="1711">
                  <c:v>3.4051E-10</c:v>
                </c:pt>
                <c:pt idx="1712">
                  <c:v>3.4364000000000001E-10</c:v>
                </c:pt>
                <c:pt idx="1713">
                  <c:v>3.4676E-10</c:v>
                </c:pt>
                <c:pt idx="1714">
                  <c:v>3.4989000000000002E-10</c:v>
                </c:pt>
                <c:pt idx="1715">
                  <c:v>3.5301E-10</c:v>
                </c:pt>
                <c:pt idx="1716">
                  <c:v>3.5614000000000002E-10</c:v>
                </c:pt>
                <c:pt idx="1717">
                  <c:v>3.5926000000000001E-10</c:v>
                </c:pt>
                <c:pt idx="1718">
                  <c:v>3.6238999999999998E-10</c:v>
                </c:pt>
                <c:pt idx="1719">
                  <c:v>3.6551000000000001E-10</c:v>
                </c:pt>
                <c:pt idx="1720">
                  <c:v>3.6863999999999998E-10</c:v>
                </c:pt>
                <c:pt idx="1721">
                  <c:v>3.7176000000000002E-10</c:v>
                </c:pt>
                <c:pt idx="1722">
                  <c:v>3.7488999999999998E-10</c:v>
                </c:pt>
                <c:pt idx="1723">
                  <c:v>3.7801000000000002E-10</c:v>
                </c:pt>
                <c:pt idx="1724">
                  <c:v>3.8113999999999999E-10</c:v>
                </c:pt>
                <c:pt idx="1725">
                  <c:v>3.8426000000000003E-10</c:v>
                </c:pt>
                <c:pt idx="1726">
                  <c:v>3.8738999999999999E-10</c:v>
                </c:pt>
                <c:pt idx="1727">
                  <c:v>3.9050999999999998E-10</c:v>
                </c:pt>
                <c:pt idx="1728">
                  <c:v>3.9364E-10</c:v>
                </c:pt>
                <c:pt idx="1729">
                  <c:v>3.9675999999999998E-10</c:v>
                </c:pt>
                <c:pt idx="1730">
                  <c:v>3.9989E-10</c:v>
                </c:pt>
                <c:pt idx="1731">
                  <c:v>4.0300999999999999E-10</c:v>
                </c:pt>
                <c:pt idx="1732">
                  <c:v>4.0614000000000001E-10</c:v>
                </c:pt>
                <c:pt idx="1733">
                  <c:v>4.0925999999999999E-10</c:v>
                </c:pt>
                <c:pt idx="1734">
                  <c:v>4.1239000000000001E-10</c:v>
                </c:pt>
                <c:pt idx="1735">
                  <c:v>4.1551E-10</c:v>
                </c:pt>
                <c:pt idx="1736">
                  <c:v>4.1864000000000001E-10</c:v>
                </c:pt>
                <c:pt idx="1737">
                  <c:v>4.2176E-10</c:v>
                </c:pt>
                <c:pt idx="1738">
                  <c:v>4.2489000000000002E-10</c:v>
                </c:pt>
                <c:pt idx="1739">
                  <c:v>4.2801E-10</c:v>
                </c:pt>
                <c:pt idx="1740">
                  <c:v>4.3114000000000002E-10</c:v>
                </c:pt>
                <c:pt idx="1741">
                  <c:v>4.3426000000000001E-10</c:v>
                </c:pt>
                <c:pt idx="1742">
                  <c:v>4.3738999999999998E-10</c:v>
                </c:pt>
                <c:pt idx="1743">
                  <c:v>4.4051000000000001E-10</c:v>
                </c:pt>
                <c:pt idx="1744">
                  <c:v>4.4363999999999998E-10</c:v>
                </c:pt>
                <c:pt idx="1745">
                  <c:v>4.4676000000000002E-10</c:v>
                </c:pt>
                <c:pt idx="1746">
                  <c:v>4.4988999999999998E-10</c:v>
                </c:pt>
                <c:pt idx="1747">
                  <c:v>4.5301000000000002E-10</c:v>
                </c:pt>
                <c:pt idx="1748">
                  <c:v>4.5613999999999999E-10</c:v>
                </c:pt>
                <c:pt idx="1749">
                  <c:v>4.5926000000000003E-10</c:v>
                </c:pt>
                <c:pt idx="1750">
                  <c:v>4.6238999999999999E-10</c:v>
                </c:pt>
                <c:pt idx="1751">
                  <c:v>4.6550999999999998E-10</c:v>
                </c:pt>
                <c:pt idx="1752">
                  <c:v>4.6864000000000005E-10</c:v>
                </c:pt>
                <c:pt idx="1753">
                  <c:v>4.7176000000000003E-10</c:v>
                </c:pt>
                <c:pt idx="1754">
                  <c:v>4.7489E-10</c:v>
                </c:pt>
                <c:pt idx="1755">
                  <c:v>4.7800999999999999E-10</c:v>
                </c:pt>
                <c:pt idx="1756">
                  <c:v>4.8113999999999995E-10</c:v>
                </c:pt>
                <c:pt idx="1757">
                  <c:v>4.8426000000000004E-10</c:v>
                </c:pt>
                <c:pt idx="1758">
                  <c:v>4.8739000000000001E-10</c:v>
                </c:pt>
                <c:pt idx="1759">
                  <c:v>4.9050999999999999E-10</c:v>
                </c:pt>
                <c:pt idx="1760">
                  <c:v>4.9363999999999996E-10</c:v>
                </c:pt>
                <c:pt idx="1761">
                  <c:v>4.9676000000000005E-10</c:v>
                </c:pt>
                <c:pt idx="1762">
                  <c:v>4.9989000000000002E-10</c:v>
                </c:pt>
                <c:pt idx="1763">
                  <c:v>5.0301E-10</c:v>
                </c:pt>
                <c:pt idx="1764">
                  <c:v>5.0613999999999997E-10</c:v>
                </c:pt>
                <c:pt idx="1765">
                  <c:v>5.0925999999999996E-10</c:v>
                </c:pt>
                <c:pt idx="1766">
                  <c:v>5.1239000000000003E-10</c:v>
                </c:pt>
                <c:pt idx="1767">
                  <c:v>5.1551000000000001E-10</c:v>
                </c:pt>
                <c:pt idx="1768">
                  <c:v>5.1863999999999998E-10</c:v>
                </c:pt>
                <c:pt idx="1769">
                  <c:v>5.2175999999999996E-10</c:v>
                </c:pt>
                <c:pt idx="1770">
                  <c:v>5.2489000000000004E-10</c:v>
                </c:pt>
                <c:pt idx="1771">
                  <c:v>5.2801000000000002E-10</c:v>
                </c:pt>
                <c:pt idx="1772">
                  <c:v>5.3113999999999999E-10</c:v>
                </c:pt>
                <c:pt idx="1773">
                  <c:v>5.3425999999999997E-10</c:v>
                </c:pt>
                <c:pt idx="1774">
                  <c:v>5.3739000000000004E-10</c:v>
                </c:pt>
                <c:pt idx="1775">
                  <c:v>5.4051000000000003E-10</c:v>
                </c:pt>
                <c:pt idx="1776">
                  <c:v>5.4364E-10</c:v>
                </c:pt>
                <c:pt idx="1777">
                  <c:v>5.4675999999999998E-10</c:v>
                </c:pt>
                <c:pt idx="1778">
                  <c:v>5.4988999999999995E-10</c:v>
                </c:pt>
                <c:pt idx="1779">
                  <c:v>5.5301000000000004E-10</c:v>
                </c:pt>
                <c:pt idx="1780">
                  <c:v>5.5614E-10</c:v>
                </c:pt>
                <c:pt idx="1781">
                  <c:v>5.5925999999999999E-10</c:v>
                </c:pt>
                <c:pt idx="1782">
                  <c:v>5.6238999999999996E-10</c:v>
                </c:pt>
                <c:pt idx="1783">
                  <c:v>5.6551000000000005E-10</c:v>
                </c:pt>
                <c:pt idx="1784">
                  <c:v>5.6864000000000001E-10</c:v>
                </c:pt>
                <c:pt idx="1785">
                  <c:v>5.7176E-10</c:v>
                </c:pt>
                <c:pt idx="1786">
                  <c:v>5.7488999999999997E-10</c:v>
                </c:pt>
                <c:pt idx="1787">
                  <c:v>5.7800999999999995E-10</c:v>
                </c:pt>
                <c:pt idx="1788">
                  <c:v>5.8114000000000002E-10</c:v>
                </c:pt>
                <c:pt idx="1789">
                  <c:v>5.8426000000000001E-10</c:v>
                </c:pt>
                <c:pt idx="1790">
                  <c:v>5.8738999999999997E-10</c:v>
                </c:pt>
                <c:pt idx="1791">
                  <c:v>5.9050999999999996E-10</c:v>
                </c:pt>
                <c:pt idx="1792">
                  <c:v>5.9364000000000003E-10</c:v>
                </c:pt>
                <c:pt idx="1793">
                  <c:v>5.9676000000000002E-10</c:v>
                </c:pt>
                <c:pt idx="1794">
                  <c:v>5.9988999999999998E-10</c:v>
                </c:pt>
                <c:pt idx="1795">
                  <c:v>6.0300999999999997E-10</c:v>
                </c:pt>
                <c:pt idx="1796">
                  <c:v>6.0614000000000004E-10</c:v>
                </c:pt>
                <c:pt idx="1797">
                  <c:v>6.0926000000000002E-10</c:v>
                </c:pt>
                <c:pt idx="1798">
                  <c:v>6.1238999999999999E-10</c:v>
                </c:pt>
                <c:pt idx="1799">
                  <c:v>6.1550999999999998E-10</c:v>
                </c:pt>
                <c:pt idx="1800">
                  <c:v>6.1864000000000005E-10</c:v>
                </c:pt>
                <c:pt idx="1801">
                  <c:v>6.2176000000000003E-10</c:v>
                </c:pt>
                <c:pt idx="1802">
                  <c:v>6.2489E-10</c:v>
                </c:pt>
                <c:pt idx="1803">
                  <c:v>6.2800999999999999E-10</c:v>
                </c:pt>
                <c:pt idx="1804">
                  <c:v>6.3113999999999995E-10</c:v>
                </c:pt>
                <c:pt idx="1805">
                  <c:v>6.3426000000000004E-10</c:v>
                </c:pt>
                <c:pt idx="1806">
                  <c:v>6.3739000000000001E-10</c:v>
                </c:pt>
                <c:pt idx="1807">
                  <c:v>6.4050999999999999E-10</c:v>
                </c:pt>
                <c:pt idx="1808">
                  <c:v>6.4363999999999996E-10</c:v>
                </c:pt>
                <c:pt idx="1809">
                  <c:v>6.4676000000000005E-10</c:v>
                </c:pt>
                <c:pt idx="1810">
                  <c:v>6.4989000000000002E-10</c:v>
                </c:pt>
                <c:pt idx="1811">
                  <c:v>6.5301E-10</c:v>
                </c:pt>
                <c:pt idx="1812">
                  <c:v>6.5613999999999997E-10</c:v>
                </c:pt>
                <c:pt idx="1813">
                  <c:v>6.5925999999999995E-10</c:v>
                </c:pt>
                <c:pt idx="1814">
                  <c:v>6.6239000000000003E-10</c:v>
                </c:pt>
                <c:pt idx="1815">
                  <c:v>6.6551000000000001E-10</c:v>
                </c:pt>
                <c:pt idx="1816">
                  <c:v>6.6863999999999998E-10</c:v>
                </c:pt>
                <c:pt idx="1817">
                  <c:v>6.7175999999999996E-10</c:v>
                </c:pt>
                <c:pt idx="1818">
                  <c:v>6.7489000000000003E-10</c:v>
                </c:pt>
                <c:pt idx="1819">
                  <c:v>6.7801000000000002E-10</c:v>
                </c:pt>
                <c:pt idx="1820">
                  <c:v>6.8113999999999999E-10</c:v>
                </c:pt>
                <c:pt idx="1821">
                  <c:v>6.8425999999999997E-10</c:v>
                </c:pt>
                <c:pt idx="1822">
                  <c:v>6.8739000000000004E-10</c:v>
                </c:pt>
                <c:pt idx="1823">
                  <c:v>6.9051000000000003E-10</c:v>
                </c:pt>
                <c:pt idx="1824">
                  <c:v>6.9364E-10</c:v>
                </c:pt>
                <c:pt idx="1825">
                  <c:v>6.9675999999999998E-10</c:v>
                </c:pt>
                <c:pt idx="1826">
                  <c:v>6.9989000000000005E-10</c:v>
                </c:pt>
                <c:pt idx="1827">
                  <c:v>7.0301000000000004E-10</c:v>
                </c:pt>
                <c:pt idx="1828">
                  <c:v>7.0614E-10</c:v>
                </c:pt>
                <c:pt idx="1829">
                  <c:v>7.0925999999999999E-10</c:v>
                </c:pt>
                <c:pt idx="1830">
                  <c:v>7.1238999999999996E-10</c:v>
                </c:pt>
                <c:pt idx="1831">
                  <c:v>7.1551000000000004E-10</c:v>
                </c:pt>
                <c:pt idx="1832">
                  <c:v>7.1864000000000001E-10</c:v>
                </c:pt>
                <c:pt idx="1833">
                  <c:v>7.2176E-10</c:v>
                </c:pt>
                <c:pt idx="1834">
                  <c:v>7.2488999999999996E-10</c:v>
                </c:pt>
                <c:pt idx="1835">
                  <c:v>7.2800999999999995E-10</c:v>
                </c:pt>
                <c:pt idx="1836">
                  <c:v>7.3114000000000002E-10</c:v>
                </c:pt>
                <c:pt idx="1837">
                  <c:v>7.3426000000000001E-10</c:v>
                </c:pt>
                <c:pt idx="1838">
                  <c:v>7.3738999999999997E-10</c:v>
                </c:pt>
                <c:pt idx="1839">
                  <c:v>7.4050999999999996E-10</c:v>
                </c:pt>
                <c:pt idx="1840">
                  <c:v>7.4364000000000003E-10</c:v>
                </c:pt>
                <c:pt idx="1841">
                  <c:v>7.4676000000000001E-10</c:v>
                </c:pt>
                <c:pt idx="1842">
                  <c:v>7.4988999999999998E-10</c:v>
                </c:pt>
                <c:pt idx="1843">
                  <c:v>7.5300999999999997E-10</c:v>
                </c:pt>
                <c:pt idx="1844">
                  <c:v>7.5614000000000004E-10</c:v>
                </c:pt>
                <c:pt idx="1845">
                  <c:v>7.5926000000000002E-10</c:v>
                </c:pt>
                <c:pt idx="1846">
                  <c:v>7.6238999999999999E-10</c:v>
                </c:pt>
                <c:pt idx="1847">
                  <c:v>7.6550999999999998E-10</c:v>
                </c:pt>
                <c:pt idx="1848">
                  <c:v>7.6864000000000005E-10</c:v>
                </c:pt>
                <c:pt idx="1849">
                  <c:v>7.7176000000000003E-10</c:v>
                </c:pt>
                <c:pt idx="1850">
                  <c:v>7.7489E-10</c:v>
                </c:pt>
                <c:pt idx="1851">
                  <c:v>7.7800999999999998E-10</c:v>
                </c:pt>
                <c:pt idx="1852">
                  <c:v>7.8113999999999995E-10</c:v>
                </c:pt>
                <c:pt idx="1853">
                  <c:v>7.8426000000000004E-10</c:v>
                </c:pt>
                <c:pt idx="1854">
                  <c:v>7.8739000000000001E-10</c:v>
                </c:pt>
                <c:pt idx="1855">
                  <c:v>7.9050999999999999E-10</c:v>
                </c:pt>
                <c:pt idx="1856">
                  <c:v>7.9363999999999996E-10</c:v>
                </c:pt>
                <c:pt idx="1857">
                  <c:v>7.9676000000000005E-10</c:v>
                </c:pt>
                <c:pt idx="1858">
                  <c:v>7.9989000000000002E-10</c:v>
                </c:pt>
                <c:pt idx="1859">
                  <c:v>8.0301E-10</c:v>
                </c:pt>
                <c:pt idx="1860">
                  <c:v>8.0613999999999997E-10</c:v>
                </c:pt>
                <c:pt idx="1861">
                  <c:v>8.0925999999999995E-10</c:v>
                </c:pt>
                <c:pt idx="1862">
                  <c:v>8.1239000000000002E-10</c:v>
                </c:pt>
                <c:pt idx="1863">
                  <c:v>8.1551000000000001E-10</c:v>
                </c:pt>
                <c:pt idx="1864">
                  <c:v>8.1863999999999998E-10</c:v>
                </c:pt>
                <c:pt idx="1865">
                  <c:v>8.2175999999999996E-10</c:v>
                </c:pt>
                <c:pt idx="1866">
                  <c:v>8.2489000000000003E-10</c:v>
                </c:pt>
                <c:pt idx="1867">
                  <c:v>8.2801000000000002E-10</c:v>
                </c:pt>
                <c:pt idx="1868">
                  <c:v>8.3113999999999999E-10</c:v>
                </c:pt>
                <c:pt idx="1869">
                  <c:v>8.3425999999999997E-10</c:v>
                </c:pt>
                <c:pt idx="1870">
                  <c:v>8.3739000000000004E-10</c:v>
                </c:pt>
                <c:pt idx="1871">
                  <c:v>8.4051000000000003E-10</c:v>
                </c:pt>
                <c:pt idx="1872">
                  <c:v>8.4363999999999999E-10</c:v>
                </c:pt>
                <c:pt idx="1873">
                  <c:v>8.4675999999999998E-10</c:v>
                </c:pt>
                <c:pt idx="1874">
                  <c:v>8.4989000000000005E-10</c:v>
                </c:pt>
                <c:pt idx="1875">
                  <c:v>8.5301000000000004E-10</c:v>
                </c:pt>
                <c:pt idx="1876">
                  <c:v>8.5614E-10</c:v>
                </c:pt>
                <c:pt idx="1877">
                  <c:v>8.5925999999999999E-10</c:v>
                </c:pt>
                <c:pt idx="1878">
                  <c:v>8.6238999999999996E-10</c:v>
                </c:pt>
                <c:pt idx="1879">
                  <c:v>8.6551000000000004E-10</c:v>
                </c:pt>
                <c:pt idx="1880">
                  <c:v>8.6864000000000001E-10</c:v>
                </c:pt>
                <c:pt idx="1881">
                  <c:v>8.7176E-10</c:v>
                </c:pt>
                <c:pt idx="1882">
                  <c:v>8.7488999999999996E-10</c:v>
                </c:pt>
                <c:pt idx="1883">
                  <c:v>8.7800999999999995E-10</c:v>
                </c:pt>
                <c:pt idx="1884">
                  <c:v>8.8114000000000002E-10</c:v>
                </c:pt>
                <c:pt idx="1885">
                  <c:v>8.8426E-10</c:v>
                </c:pt>
                <c:pt idx="1886">
                  <c:v>8.8738999999999997E-10</c:v>
                </c:pt>
                <c:pt idx="1887">
                  <c:v>8.9050999999999996E-10</c:v>
                </c:pt>
                <c:pt idx="1888">
                  <c:v>8.9364000000000003E-10</c:v>
                </c:pt>
                <c:pt idx="1889">
                  <c:v>8.9676000000000001E-10</c:v>
                </c:pt>
                <c:pt idx="1890">
                  <c:v>8.9988999999999998E-10</c:v>
                </c:pt>
                <c:pt idx="1891">
                  <c:v>9.0300999999999997E-10</c:v>
                </c:pt>
                <c:pt idx="1892">
                  <c:v>9.0614000000000004E-10</c:v>
                </c:pt>
                <c:pt idx="1893">
                  <c:v>9.0926000000000002E-10</c:v>
                </c:pt>
                <c:pt idx="1894">
                  <c:v>9.1238999999999999E-10</c:v>
                </c:pt>
                <c:pt idx="1895">
                  <c:v>9.1550999999999997E-10</c:v>
                </c:pt>
                <c:pt idx="1896">
                  <c:v>9.1864000000000005E-10</c:v>
                </c:pt>
                <c:pt idx="1897">
                  <c:v>9.2176000000000003E-10</c:v>
                </c:pt>
                <c:pt idx="1898">
                  <c:v>9.2489E-10</c:v>
                </c:pt>
                <c:pt idx="1899">
                  <c:v>9.2800999999999998E-10</c:v>
                </c:pt>
                <c:pt idx="1900">
                  <c:v>9.3113999999999995E-10</c:v>
                </c:pt>
                <c:pt idx="1901">
                  <c:v>9.3426000000000004E-10</c:v>
                </c:pt>
                <c:pt idx="1902">
                  <c:v>9.3739000000000001E-10</c:v>
                </c:pt>
                <c:pt idx="1903">
                  <c:v>9.405100000000001E-10</c:v>
                </c:pt>
                <c:pt idx="1904">
                  <c:v>9.4364000000000006E-10</c:v>
                </c:pt>
                <c:pt idx="1905">
                  <c:v>9.4675999999999994E-10</c:v>
                </c:pt>
                <c:pt idx="1906">
                  <c:v>9.4988999999999991E-10</c:v>
                </c:pt>
                <c:pt idx="1907">
                  <c:v>9.5301E-10</c:v>
                </c:pt>
                <c:pt idx="1908">
                  <c:v>9.5613999999999997E-10</c:v>
                </c:pt>
                <c:pt idx="1909">
                  <c:v>9.5926000000000006E-10</c:v>
                </c:pt>
                <c:pt idx="1910">
                  <c:v>9.6239000000000002E-10</c:v>
                </c:pt>
                <c:pt idx="1911">
                  <c:v>9.6550999999999991E-10</c:v>
                </c:pt>
                <c:pt idx="1912">
                  <c:v>9.6864000000000008E-10</c:v>
                </c:pt>
                <c:pt idx="1913">
                  <c:v>9.7175999999999996E-10</c:v>
                </c:pt>
                <c:pt idx="1914">
                  <c:v>9.7488999999999993E-10</c:v>
                </c:pt>
                <c:pt idx="1915">
                  <c:v>9.7801000000000002E-10</c:v>
                </c:pt>
                <c:pt idx="1916">
                  <c:v>9.8113999999999998E-10</c:v>
                </c:pt>
                <c:pt idx="1917">
                  <c:v>9.8426000000000007E-10</c:v>
                </c:pt>
                <c:pt idx="1918">
                  <c:v>9.8739000000000004E-10</c:v>
                </c:pt>
                <c:pt idx="1919">
                  <c:v>9.9050999999999992E-10</c:v>
                </c:pt>
                <c:pt idx="1920">
                  <c:v>9.936400000000001E-10</c:v>
                </c:pt>
                <c:pt idx="1921">
                  <c:v>9.9675999999999998E-10</c:v>
                </c:pt>
                <c:pt idx="1922">
                  <c:v>9.9988999999999995E-10</c:v>
                </c:pt>
                <c:pt idx="1923">
                  <c:v>1.00301E-9</c:v>
                </c:pt>
                <c:pt idx="1924">
                  <c:v>1.00614E-9</c:v>
                </c:pt>
                <c:pt idx="1925">
                  <c:v>1.0092600000000001E-9</c:v>
                </c:pt>
                <c:pt idx="1926">
                  <c:v>1.0123900000000001E-9</c:v>
                </c:pt>
                <c:pt idx="1927">
                  <c:v>1.0155099999999999E-9</c:v>
                </c:pt>
                <c:pt idx="1928">
                  <c:v>1.0186399999999999E-9</c:v>
                </c:pt>
                <c:pt idx="1929">
                  <c:v>1.02176E-9</c:v>
                </c:pt>
                <c:pt idx="1930">
                  <c:v>1.02489E-9</c:v>
                </c:pt>
                <c:pt idx="1931">
                  <c:v>1.0280100000000001E-9</c:v>
                </c:pt>
                <c:pt idx="1932">
                  <c:v>1.03114E-9</c:v>
                </c:pt>
                <c:pt idx="1933">
                  <c:v>1.0342599999999999E-9</c:v>
                </c:pt>
                <c:pt idx="1934">
                  <c:v>1.0373900000000001E-9</c:v>
                </c:pt>
                <c:pt idx="1935">
                  <c:v>1.04051E-9</c:v>
                </c:pt>
                <c:pt idx="1936">
                  <c:v>1.0436399999999999E-9</c:v>
                </c:pt>
                <c:pt idx="1937">
                  <c:v>1.04676E-9</c:v>
                </c:pt>
                <c:pt idx="1938">
                  <c:v>1.04989E-9</c:v>
                </c:pt>
                <c:pt idx="1939">
                  <c:v>1.0530100000000001E-9</c:v>
                </c:pt>
                <c:pt idx="1940">
                  <c:v>1.05614E-9</c:v>
                </c:pt>
                <c:pt idx="1941">
                  <c:v>1.0592599999999999E-9</c:v>
                </c:pt>
                <c:pt idx="1942">
                  <c:v>1.0623900000000001E-9</c:v>
                </c:pt>
                <c:pt idx="1943">
                  <c:v>1.06551E-9</c:v>
                </c:pt>
                <c:pt idx="1944">
                  <c:v>1.0686399999999999E-9</c:v>
                </c:pt>
                <c:pt idx="1945">
                  <c:v>1.07176E-9</c:v>
                </c:pt>
                <c:pt idx="1946">
                  <c:v>1.07489E-9</c:v>
                </c:pt>
                <c:pt idx="1947">
                  <c:v>1.0780100000000001E-9</c:v>
                </c:pt>
                <c:pt idx="1948">
                  <c:v>1.0811400000000001E-9</c:v>
                </c:pt>
                <c:pt idx="1949">
                  <c:v>1.0842599999999999E-9</c:v>
                </c:pt>
                <c:pt idx="1950">
                  <c:v>1.0873899999999999E-9</c:v>
                </c:pt>
                <c:pt idx="1951">
                  <c:v>1.09051E-9</c:v>
                </c:pt>
                <c:pt idx="1952">
                  <c:v>1.09364E-9</c:v>
                </c:pt>
                <c:pt idx="1953">
                  <c:v>1.09676E-9</c:v>
                </c:pt>
                <c:pt idx="1954">
                  <c:v>1.09989E-9</c:v>
                </c:pt>
                <c:pt idx="1955">
                  <c:v>1.1030100000000001E-9</c:v>
                </c:pt>
                <c:pt idx="1956">
                  <c:v>1.1061400000000001E-9</c:v>
                </c:pt>
                <c:pt idx="1957">
                  <c:v>1.10926E-9</c:v>
                </c:pt>
                <c:pt idx="1958">
                  <c:v>1.1123899999999999E-9</c:v>
                </c:pt>
                <c:pt idx="1959">
                  <c:v>1.11551E-9</c:v>
                </c:pt>
                <c:pt idx="1960">
                  <c:v>1.11864E-9</c:v>
                </c:pt>
                <c:pt idx="1961">
                  <c:v>1.1217600000000001E-9</c:v>
                </c:pt>
                <c:pt idx="1962">
                  <c:v>1.12489E-9</c:v>
                </c:pt>
                <c:pt idx="1963">
                  <c:v>1.1280099999999999E-9</c:v>
                </c:pt>
                <c:pt idx="1964">
                  <c:v>1.1311400000000001E-9</c:v>
                </c:pt>
                <c:pt idx="1965">
                  <c:v>1.13426E-9</c:v>
                </c:pt>
                <c:pt idx="1966">
                  <c:v>1.1373899999999999E-9</c:v>
                </c:pt>
                <c:pt idx="1967">
                  <c:v>1.14051E-9</c:v>
                </c:pt>
                <c:pt idx="1968">
                  <c:v>1.14364E-9</c:v>
                </c:pt>
                <c:pt idx="1969">
                  <c:v>1.1467600000000001E-9</c:v>
                </c:pt>
                <c:pt idx="1970">
                  <c:v>1.14989E-9</c:v>
                </c:pt>
                <c:pt idx="1971">
                  <c:v>1.1530099999999999E-9</c:v>
                </c:pt>
                <c:pt idx="1972">
                  <c:v>1.1561399999999999E-9</c:v>
                </c:pt>
                <c:pt idx="1973">
                  <c:v>1.15926E-9</c:v>
                </c:pt>
                <c:pt idx="1974">
                  <c:v>1.16239E-9</c:v>
                </c:pt>
                <c:pt idx="1975">
                  <c:v>1.16551E-9</c:v>
                </c:pt>
                <c:pt idx="1976">
                  <c:v>1.16864E-9</c:v>
                </c:pt>
                <c:pt idx="1977">
                  <c:v>1.1717600000000001E-9</c:v>
                </c:pt>
                <c:pt idx="1978">
                  <c:v>1.1748900000000001E-9</c:v>
                </c:pt>
                <c:pt idx="1979">
                  <c:v>1.1780099999999999E-9</c:v>
                </c:pt>
                <c:pt idx="1980">
                  <c:v>1.1811399999999999E-9</c:v>
                </c:pt>
                <c:pt idx="1981">
                  <c:v>1.18426E-9</c:v>
                </c:pt>
                <c:pt idx="1982">
                  <c:v>1.18739E-9</c:v>
                </c:pt>
                <c:pt idx="1983">
                  <c:v>1.1905100000000001E-9</c:v>
                </c:pt>
                <c:pt idx="1984">
                  <c:v>1.19364E-9</c:v>
                </c:pt>
                <c:pt idx="1985">
                  <c:v>1.1967599999999999E-9</c:v>
                </c:pt>
                <c:pt idx="1986">
                  <c:v>1.1998900000000001E-9</c:v>
                </c:pt>
                <c:pt idx="1987">
                  <c:v>1.20301E-9</c:v>
                </c:pt>
                <c:pt idx="1988">
                  <c:v>1.2061399999999999E-9</c:v>
                </c:pt>
                <c:pt idx="1989">
                  <c:v>1.20926E-9</c:v>
                </c:pt>
                <c:pt idx="1990">
                  <c:v>1.21239E-9</c:v>
                </c:pt>
                <c:pt idx="1991">
                  <c:v>1.2155100000000001E-9</c:v>
                </c:pt>
                <c:pt idx="1992">
                  <c:v>1.21864E-9</c:v>
                </c:pt>
                <c:pt idx="1993">
                  <c:v>1.2217599999999999E-9</c:v>
                </c:pt>
                <c:pt idx="1994">
                  <c:v>1.2248900000000001E-9</c:v>
                </c:pt>
                <c:pt idx="1995">
                  <c:v>1.22801E-9</c:v>
                </c:pt>
                <c:pt idx="1996">
                  <c:v>1.2311399999999999E-9</c:v>
                </c:pt>
                <c:pt idx="1997">
                  <c:v>1.23426E-9</c:v>
                </c:pt>
                <c:pt idx="1998">
                  <c:v>1.23739E-9</c:v>
                </c:pt>
                <c:pt idx="1999">
                  <c:v>1.2405100000000001E-9</c:v>
                </c:pt>
                <c:pt idx="2000">
                  <c:v>1.2436400000000001E-9</c:v>
                </c:pt>
                <c:pt idx="2001">
                  <c:v>1.2467599999999999E-9</c:v>
                </c:pt>
                <c:pt idx="2002">
                  <c:v>1.2498899999999999E-9</c:v>
                </c:pt>
                <c:pt idx="2003">
                  <c:v>1.25301E-9</c:v>
                </c:pt>
                <c:pt idx="2004">
                  <c:v>1.25614E-9</c:v>
                </c:pt>
                <c:pt idx="2005">
                  <c:v>1.2592600000000001E-9</c:v>
                </c:pt>
                <c:pt idx="2006">
                  <c:v>1.26239E-9</c:v>
                </c:pt>
                <c:pt idx="2007">
                  <c:v>1.2655099999999999E-9</c:v>
                </c:pt>
                <c:pt idx="2008">
                  <c:v>1.2686400000000001E-9</c:v>
                </c:pt>
                <c:pt idx="2009">
                  <c:v>1.27176E-9</c:v>
                </c:pt>
                <c:pt idx="2010">
                  <c:v>1.2748899999999999E-9</c:v>
                </c:pt>
                <c:pt idx="2011">
                  <c:v>1.27801E-9</c:v>
                </c:pt>
                <c:pt idx="2012">
                  <c:v>1.28114E-9</c:v>
                </c:pt>
                <c:pt idx="2013">
                  <c:v>1.2842600000000001E-9</c:v>
                </c:pt>
                <c:pt idx="2014">
                  <c:v>1.28739E-9</c:v>
                </c:pt>
                <c:pt idx="2015">
                  <c:v>1.2905099999999999E-9</c:v>
                </c:pt>
                <c:pt idx="2016">
                  <c:v>1.2936400000000001E-9</c:v>
                </c:pt>
                <c:pt idx="2017">
                  <c:v>1.29676E-9</c:v>
                </c:pt>
                <c:pt idx="2018">
                  <c:v>1.2998899999999999E-9</c:v>
                </c:pt>
                <c:pt idx="2019">
                  <c:v>1.30301E-9</c:v>
                </c:pt>
                <c:pt idx="2020">
                  <c:v>1.30614E-9</c:v>
                </c:pt>
                <c:pt idx="2021">
                  <c:v>1.3092600000000001E-9</c:v>
                </c:pt>
                <c:pt idx="2022">
                  <c:v>1.3123900000000001E-9</c:v>
                </c:pt>
                <c:pt idx="2023">
                  <c:v>1.3155099999999999E-9</c:v>
                </c:pt>
                <c:pt idx="2024">
                  <c:v>1.3186399999999999E-9</c:v>
                </c:pt>
                <c:pt idx="2025">
                  <c:v>1.32176E-9</c:v>
                </c:pt>
                <c:pt idx="2026">
                  <c:v>1.32489E-9</c:v>
                </c:pt>
                <c:pt idx="2027">
                  <c:v>1.32801E-9</c:v>
                </c:pt>
                <c:pt idx="2028">
                  <c:v>1.33114E-9</c:v>
                </c:pt>
                <c:pt idx="2029">
                  <c:v>1.3342599999999999E-9</c:v>
                </c:pt>
                <c:pt idx="2030">
                  <c:v>1.3373900000000001E-9</c:v>
                </c:pt>
                <c:pt idx="2031">
                  <c:v>1.34051E-9</c:v>
                </c:pt>
                <c:pt idx="2032">
                  <c:v>1.3436399999999999E-9</c:v>
                </c:pt>
                <c:pt idx="2033">
                  <c:v>1.34676E-9</c:v>
                </c:pt>
                <c:pt idx="2034">
                  <c:v>1.34989E-9</c:v>
                </c:pt>
                <c:pt idx="2035">
                  <c:v>1.3530100000000001E-9</c:v>
                </c:pt>
                <c:pt idx="2036">
                  <c:v>1.35614E-9</c:v>
                </c:pt>
                <c:pt idx="2037">
                  <c:v>1.3592599999999999E-9</c:v>
                </c:pt>
                <c:pt idx="2038">
                  <c:v>1.3623900000000001E-9</c:v>
                </c:pt>
                <c:pt idx="2039">
                  <c:v>1.36551E-9</c:v>
                </c:pt>
                <c:pt idx="2040">
                  <c:v>1.3686399999999999E-9</c:v>
                </c:pt>
                <c:pt idx="2041">
                  <c:v>1.37176E-9</c:v>
                </c:pt>
                <c:pt idx="2042">
                  <c:v>1.37489E-9</c:v>
                </c:pt>
                <c:pt idx="2043">
                  <c:v>1.3780100000000001E-9</c:v>
                </c:pt>
                <c:pt idx="2044">
                  <c:v>1.3811400000000001E-9</c:v>
                </c:pt>
                <c:pt idx="2045">
                  <c:v>1.3842599999999999E-9</c:v>
                </c:pt>
                <c:pt idx="2046">
                  <c:v>1.3873899999999999E-9</c:v>
                </c:pt>
                <c:pt idx="2047">
                  <c:v>1.39051E-9</c:v>
                </c:pt>
                <c:pt idx="2048">
                  <c:v>1.39364E-9</c:v>
                </c:pt>
                <c:pt idx="2049">
                  <c:v>1.39676E-9</c:v>
                </c:pt>
                <c:pt idx="2050">
                  <c:v>1.39989E-9</c:v>
                </c:pt>
                <c:pt idx="2051">
                  <c:v>1.4030100000000001E-9</c:v>
                </c:pt>
                <c:pt idx="2052">
                  <c:v>1.4061400000000001E-9</c:v>
                </c:pt>
                <c:pt idx="2053">
                  <c:v>1.4092599999999999E-9</c:v>
                </c:pt>
                <c:pt idx="2054">
                  <c:v>1.4123899999999999E-9</c:v>
                </c:pt>
                <c:pt idx="2055">
                  <c:v>1.41551E-9</c:v>
                </c:pt>
                <c:pt idx="2056">
                  <c:v>1.41864E-9</c:v>
                </c:pt>
                <c:pt idx="2057">
                  <c:v>1.4217600000000001E-9</c:v>
                </c:pt>
                <c:pt idx="2058">
                  <c:v>1.42489E-9</c:v>
                </c:pt>
                <c:pt idx="2059">
                  <c:v>1.4280099999999999E-9</c:v>
                </c:pt>
                <c:pt idx="2060">
                  <c:v>1.4311400000000001E-9</c:v>
                </c:pt>
                <c:pt idx="2061">
                  <c:v>1.43426E-9</c:v>
                </c:pt>
                <c:pt idx="2062">
                  <c:v>1.4373899999999999E-9</c:v>
                </c:pt>
                <c:pt idx="2063">
                  <c:v>1.44051E-9</c:v>
                </c:pt>
                <c:pt idx="2064">
                  <c:v>1.44364E-9</c:v>
                </c:pt>
                <c:pt idx="2065">
                  <c:v>1.4467600000000001E-9</c:v>
                </c:pt>
                <c:pt idx="2066">
                  <c:v>1.44989E-9</c:v>
                </c:pt>
                <c:pt idx="2067">
                  <c:v>1.4530099999999999E-9</c:v>
                </c:pt>
                <c:pt idx="2068">
                  <c:v>1.4561400000000001E-9</c:v>
                </c:pt>
                <c:pt idx="2069">
                  <c:v>1.45926E-9</c:v>
                </c:pt>
                <c:pt idx="2070">
                  <c:v>1.46239E-9</c:v>
                </c:pt>
                <c:pt idx="2071">
                  <c:v>1.46551E-9</c:v>
                </c:pt>
                <c:pt idx="2072">
                  <c:v>1.46864E-9</c:v>
                </c:pt>
                <c:pt idx="2073">
                  <c:v>1.4717600000000001E-9</c:v>
                </c:pt>
                <c:pt idx="2074">
                  <c:v>1.4748900000000001E-9</c:v>
                </c:pt>
                <c:pt idx="2075">
                  <c:v>1.4780099999999999E-9</c:v>
                </c:pt>
                <c:pt idx="2076">
                  <c:v>1.4811399999999999E-9</c:v>
                </c:pt>
                <c:pt idx="2077">
                  <c:v>1.48426E-9</c:v>
                </c:pt>
                <c:pt idx="2078">
                  <c:v>1.48739E-9</c:v>
                </c:pt>
                <c:pt idx="2079">
                  <c:v>1.4905100000000001E-9</c:v>
                </c:pt>
                <c:pt idx="2080">
                  <c:v>1.49364E-9</c:v>
                </c:pt>
                <c:pt idx="2081">
                  <c:v>1.4967599999999999E-9</c:v>
                </c:pt>
                <c:pt idx="2082">
                  <c:v>1.4998900000000001E-9</c:v>
                </c:pt>
                <c:pt idx="2083">
                  <c:v>1.50301E-9</c:v>
                </c:pt>
                <c:pt idx="2084">
                  <c:v>1.5061399999999999E-9</c:v>
                </c:pt>
                <c:pt idx="2085">
                  <c:v>1.50926E-9</c:v>
                </c:pt>
                <c:pt idx="2086">
                  <c:v>1.51239E-9</c:v>
                </c:pt>
                <c:pt idx="2087">
                  <c:v>1.5155100000000001E-9</c:v>
                </c:pt>
                <c:pt idx="2088">
                  <c:v>1.51864E-9</c:v>
                </c:pt>
                <c:pt idx="2089">
                  <c:v>1.5217599999999999E-9</c:v>
                </c:pt>
                <c:pt idx="2090">
                  <c:v>1.5248900000000001E-9</c:v>
                </c:pt>
                <c:pt idx="2091">
                  <c:v>1.52801E-9</c:v>
                </c:pt>
                <c:pt idx="2092">
                  <c:v>1.5311399999999999E-9</c:v>
                </c:pt>
                <c:pt idx="2093">
                  <c:v>1.53426E-9</c:v>
                </c:pt>
                <c:pt idx="2094">
                  <c:v>1.53739E-9</c:v>
                </c:pt>
                <c:pt idx="2095">
                  <c:v>1.5405100000000001E-9</c:v>
                </c:pt>
                <c:pt idx="2096">
                  <c:v>1.5436400000000001E-9</c:v>
                </c:pt>
                <c:pt idx="2097">
                  <c:v>1.5467599999999999E-9</c:v>
                </c:pt>
                <c:pt idx="2098">
                  <c:v>1.5498899999999999E-9</c:v>
                </c:pt>
                <c:pt idx="2099">
                  <c:v>1.55301E-9</c:v>
                </c:pt>
                <c:pt idx="2100">
                  <c:v>1.55614E-9</c:v>
                </c:pt>
                <c:pt idx="2101">
                  <c:v>1.5592600000000001E-9</c:v>
                </c:pt>
                <c:pt idx="2102">
                  <c:v>1.56239E-9</c:v>
                </c:pt>
                <c:pt idx="2103">
                  <c:v>1.5655099999999999E-9</c:v>
                </c:pt>
                <c:pt idx="2104">
                  <c:v>1.5686400000000001E-9</c:v>
                </c:pt>
                <c:pt idx="2105">
                  <c:v>1.57176E-9</c:v>
                </c:pt>
                <c:pt idx="2106">
                  <c:v>1.5748899999999999E-9</c:v>
                </c:pt>
                <c:pt idx="2107">
                  <c:v>1.57801E-9</c:v>
                </c:pt>
                <c:pt idx="2108">
                  <c:v>1.58114E-9</c:v>
                </c:pt>
                <c:pt idx="2109">
                  <c:v>1.5842600000000001E-9</c:v>
                </c:pt>
                <c:pt idx="2110">
                  <c:v>1.58739E-9</c:v>
                </c:pt>
                <c:pt idx="2111">
                  <c:v>1.5905099999999999E-9</c:v>
                </c:pt>
                <c:pt idx="2112">
                  <c:v>1.5936400000000001E-9</c:v>
                </c:pt>
                <c:pt idx="2113">
                  <c:v>1.59676E-9</c:v>
                </c:pt>
                <c:pt idx="2114">
                  <c:v>1.5998899999999999E-9</c:v>
                </c:pt>
                <c:pt idx="2115">
                  <c:v>1.60301E-9</c:v>
                </c:pt>
                <c:pt idx="2116">
                  <c:v>1.60614E-9</c:v>
                </c:pt>
                <c:pt idx="2117">
                  <c:v>1.6092600000000001E-9</c:v>
                </c:pt>
                <c:pt idx="2118">
                  <c:v>1.6123900000000001E-9</c:v>
                </c:pt>
                <c:pt idx="2119">
                  <c:v>1.6155099999999999E-9</c:v>
                </c:pt>
                <c:pt idx="2120">
                  <c:v>1.6186399999999999E-9</c:v>
                </c:pt>
                <c:pt idx="2121">
                  <c:v>1.62176E-9</c:v>
                </c:pt>
                <c:pt idx="2122">
                  <c:v>1.62489E-9</c:v>
                </c:pt>
                <c:pt idx="2123">
                  <c:v>1.62801E-9</c:v>
                </c:pt>
                <c:pt idx="2124">
                  <c:v>1.63114E-9</c:v>
                </c:pt>
                <c:pt idx="2125">
                  <c:v>1.6342600000000001E-9</c:v>
                </c:pt>
                <c:pt idx="2126">
                  <c:v>1.6373900000000001E-9</c:v>
                </c:pt>
                <c:pt idx="2127">
                  <c:v>1.64051E-9</c:v>
                </c:pt>
                <c:pt idx="2128">
                  <c:v>1.6436399999999999E-9</c:v>
                </c:pt>
                <c:pt idx="2129">
                  <c:v>1.64676E-9</c:v>
                </c:pt>
                <c:pt idx="2130">
                  <c:v>1.64989E-9</c:v>
                </c:pt>
                <c:pt idx="2131">
                  <c:v>1.6530100000000001E-9</c:v>
                </c:pt>
                <c:pt idx="2132">
                  <c:v>1.65614E-9</c:v>
                </c:pt>
                <c:pt idx="2133">
                  <c:v>1.6592599999999999E-9</c:v>
                </c:pt>
                <c:pt idx="2134">
                  <c:v>1.6623900000000001E-9</c:v>
                </c:pt>
                <c:pt idx="2135">
                  <c:v>1.66551E-9</c:v>
                </c:pt>
                <c:pt idx="2136">
                  <c:v>1.6686399999999999E-9</c:v>
                </c:pt>
                <c:pt idx="2137">
                  <c:v>1.67176E-9</c:v>
                </c:pt>
                <c:pt idx="2138">
                  <c:v>1.67489E-9</c:v>
                </c:pt>
                <c:pt idx="2139">
                  <c:v>1.6780100000000001E-9</c:v>
                </c:pt>
                <c:pt idx="2140">
                  <c:v>1.68114E-9</c:v>
                </c:pt>
                <c:pt idx="2141">
                  <c:v>1.6842599999999999E-9</c:v>
                </c:pt>
                <c:pt idx="2142">
                  <c:v>1.6873899999999999E-9</c:v>
                </c:pt>
                <c:pt idx="2143">
                  <c:v>1.69051E-9</c:v>
                </c:pt>
                <c:pt idx="2144">
                  <c:v>1.69364E-9</c:v>
                </c:pt>
                <c:pt idx="2145">
                  <c:v>1.69676E-9</c:v>
                </c:pt>
                <c:pt idx="2146">
                  <c:v>1.69989E-9</c:v>
                </c:pt>
                <c:pt idx="2147">
                  <c:v>1.7030100000000001E-9</c:v>
                </c:pt>
                <c:pt idx="2148">
                  <c:v>1.7061400000000001E-9</c:v>
                </c:pt>
                <c:pt idx="2149">
                  <c:v>1.7092599999999999E-9</c:v>
                </c:pt>
                <c:pt idx="2150">
                  <c:v>1.7123899999999999E-9</c:v>
                </c:pt>
                <c:pt idx="2151">
                  <c:v>1.71551E-9</c:v>
                </c:pt>
                <c:pt idx="2152">
                  <c:v>1.71864E-9</c:v>
                </c:pt>
                <c:pt idx="2153">
                  <c:v>1.7217600000000001E-9</c:v>
                </c:pt>
                <c:pt idx="2154">
                  <c:v>1.72489E-9</c:v>
                </c:pt>
                <c:pt idx="2155">
                  <c:v>1.7280099999999999E-9</c:v>
                </c:pt>
                <c:pt idx="2156">
                  <c:v>1.7311400000000001E-9</c:v>
                </c:pt>
                <c:pt idx="2157">
                  <c:v>1.73426E-9</c:v>
                </c:pt>
                <c:pt idx="2158">
                  <c:v>1.7373899999999999E-9</c:v>
                </c:pt>
                <c:pt idx="2159">
                  <c:v>1.74051E-9</c:v>
                </c:pt>
                <c:pt idx="2160">
                  <c:v>1.74364E-9</c:v>
                </c:pt>
                <c:pt idx="2161">
                  <c:v>1.7467600000000001E-9</c:v>
                </c:pt>
                <c:pt idx="2162">
                  <c:v>1.74989E-9</c:v>
                </c:pt>
                <c:pt idx="2163">
                  <c:v>1.7530099999999999E-9</c:v>
                </c:pt>
                <c:pt idx="2164">
                  <c:v>1.7561400000000001E-9</c:v>
                </c:pt>
                <c:pt idx="2165">
                  <c:v>1.75926E-9</c:v>
                </c:pt>
                <c:pt idx="2166">
                  <c:v>1.7623899999999999E-9</c:v>
                </c:pt>
                <c:pt idx="2167">
                  <c:v>1.76551E-9</c:v>
                </c:pt>
                <c:pt idx="2168">
                  <c:v>1.76864E-9</c:v>
                </c:pt>
                <c:pt idx="2169">
                  <c:v>1.7717600000000001E-9</c:v>
                </c:pt>
                <c:pt idx="2170">
                  <c:v>1.7748900000000001E-9</c:v>
                </c:pt>
                <c:pt idx="2171">
                  <c:v>1.7780099999999999E-9</c:v>
                </c:pt>
                <c:pt idx="2172">
                  <c:v>1.7811399999999999E-9</c:v>
                </c:pt>
                <c:pt idx="2173">
                  <c:v>1.78426E-9</c:v>
                </c:pt>
                <c:pt idx="2174">
                  <c:v>1.78739E-9</c:v>
                </c:pt>
                <c:pt idx="2175">
                  <c:v>1.7905100000000001E-9</c:v>
                </c:pt>
                <c:pt idx="2176">
                  <c:v>1.79364E-9</c:v>
                </c:pt>
                <c:pt idx="2177">
                  <c:v>1.7967599999999999E-9</c:v>
                </c:pt>
                <c:pt idx="2178">
                  <c:v>1.7998900000000001E-9</c:v>
                </c:pt>
                <c:pt idx="2179">
                  <c:v>1.80301E-9</c:v>
                </c:pt>
                <c:pt idx="2180">
                  <c:v>1.8061399999999999E-9</c:v>
                </c:pt>
                <c:pt idx="2181">
                  <c:v>1.80926E-9</c:v>
                </c:pt>
                <c:pt idx="2182">
                  <c:v>1.81239E-9</c:v>
                </c:pt>
                <c:pt idx="2183">
                  <c:v>1.8155100000000001E-9</c:v>
                </c:pt>
                <c:pt idx="2184">
                  <c:v>1.81864E-9</c:v>
                </c:pt>
                <c:pt idx="2185">
                  <c:v>1.8217599999999999E-9</c:v>
                </c:pt>
                <c:pt idx="2186">
                  <c:v>1.8248900000000001E-9</c:v>
                </c:pt>
                <c:pt idx="2187">
                  <c:v>1.82801E-9</c:v>
                </c:pt>
                <c:pt idx="2188">
                  <c:v>1.8311399999999999E-9</c:v>
                </c:pt>
                <c:pt idx="2189">
                  <c:v>1.83426E-9</c:v>
                </c:pt>
                <c:pt idx="2190">
                  <c:v>1.83739E-9</c:v>
                </c:pt>
                <c:pt idx="2191">
                  <c:v>1.8405100000000001E-9</c:v>
                </c:pt>
                <c:pt idx="2192">
                  <c:v>1.8436400000000001E-9</c:v>
                </c:pt>
                <c:pt idx="2193">
                  <c:v>1.8467599999999999E-9</c:v>
                </c:pt>
                <c:pt idx="2194">
                  <c:v>1.8498899999999999E-9</c:v>
                </c:pt>
                <c:pt idx="2195">
                  <c:v>1.85301E-9</c:v>
                </c:pt>
                <c:pt idx="2196">
                  <c:v>1.85614E-9</c:v>
                </c:pt>
                <c:pt idx="2197">
                  <c:v>1.8592600000000001E-9</c:v>
                </c:pt>
                <c:pt idx="2198">
                  <c:v>1.86239E-9</c:v>
                </c:pt>
                <c:pt idx="2199">
                  <c:v>1.8655100000000001E-9</c:v>
                </c:pt>
                <c:pt idx="2200">
                  <c:v>1.8686399999999999E-9</c:v>
                </c:pt>
                <c:pt idx="2201">
                  <c:v>1.8717600000000002E-9</c:v>
                </c:pt>
                <c:pt idx="2202">
                  <c:v>1.8748899999999999E-9</c:v>
                </c:pt>
                <c:pt idx="2203">
                  <c:v>1.8780099999999998E-9</c:v>
                </c:pt>
                <c:pt idx="2204">
                  <c:v>1.88114E-9</c:v>
                </c:pt>
                <c:pt idx="2205">
                  <c:v>1.8842599999999999E-9</c:v>
                </c:pt>
                <c:pt idx="2206">
                  <c:v>1.88739E-9</c:v>
                </c:pt>
                <c:pt idx="2207">
                  <c:v>1.8905099999999999E-9</c:v>
                </c:pt>
                <c:pt idx="2208">
                  <c:v>1.8936400000000001E-9</c:v>
                </c:pt>
                <c:pt idx="2209">
                  <c:v>1.89676E-9</c:v>
                </c:pt>
                <c:pt idx="2210">
                  <c:v>1.8998900000000001E-9</c:v>
                </c:pt>
                <c:pt idx="2211">
                  <c:v>1.90301E-9</c:v>
                </c:pt>
                <c:pt idx="2212">
                  <c:v>1.9061400000000002E-9</c:v>
                </c:pt>
                <c:pt idx="2213">
                  <c:v>1.9092600000000001E-9</c:v>
                </c:pt>
                <c:pt idx="2214">
                  <c:v>1.9123899999999998E-9</c:v>
                </c:pt>
                <c:pt idx="2215">
                  <c:v>1.9155100000000001E-9</c:v>
                </c:pt>
                <c:pt idx="2216">
                  <c:v>1.9186399999999999E-9</c:v>
                </c:pt>
                <c:pt idx="2217">
                  <c:v>1.9217600000000002E-9</c:v>
                </c:pt>
                <c:pt idx="2218">
                  <c:v>1.92489E-9</c:v>
                </c:pt>
                <c:pt idx="2219">
                  <c:v>1.9280099999999998E-9</c:v>
                </c:pt>
                <c:pt idx="2220">
                  <c:v>1.93114E-9</c:v>
                </c:pt>
                <c:pt idx="2221">
                  <c:v>1.9342599999999999E-9</c:v>
                </c:pt>
                <c:pt idx="2222">
                  <c:v>1.9373900000000001E-9</c:v>
                </c:pt>
                <c:pt idx="2223">
                  <c:v>1.94051E-9</c:v>
                </c:pt>
                <c:pt idx="2224">
                  <c:v>1.9436400000000001E-9</c:v>
                </c:pt>
                <c:pt idx="2225">
                  <c:v>1.94676E-9</c:v>
                </c:pt>
                <c:pt idx="2226">
                  <c:v>1.9498900000000002E-9</c:v>
                </c:pt>
                <c:pt idx="2227">
                  <c:v>1.9530100000000001E-9</c:v>
                </c:pt>
                <c:pt idx="2228">
                  <c:v>1.9561399999999998E-9</c:v>
                </c:pt>
                <c:pt idx="2229">
                  <c:v>1.9592600000000001E-9</c:v>
                </c:pt>
                <c:pt idx="2230">
                  <c:v>1.9623899999999999E-9</c:v>
                </c:pt>
                <c:pt idx="2231">
                  <c:v>1.9655100000000002E-9</c:v>
                </c:pt>
                <c:pt idx="2232">
                  <c:v>1.9686399999999999E-9</c:v>
                </c:pt>
                <c:pt idx="2233">
                  <c:v>1.9717599999999998E-9</c:v>
                </c:pt>
                <c:pt idx="2234">
                  <c:v>1.97489E-9</c:v>
                </c:pt>
                <c:pt idx="2235">
                  <c:v>1.9780099999999999E-9</c:v>
                </c:pt>
                <c:pt idx="2236">
                  <c:v>1.98114E-9</c:v>
                </c:pt>
                <c:pt idx="2237">
                  <c:v>1.9842599999999999E-9</c:v>
                </c:pt>
                <c:pt idx="2238">
                  <c:v>1.9873900000000001E-9</c:v>
                </c:pt>
                <c:pt idx="2239">
                  <c:v>1.99051E-9</c:v>
                </c:pt>
                <c:pt idx="2240">
                  <c:v>1.9936400000000002E-9</c:v>
                </c:pt>
                <c:pt idx="2241">
                  <c:v>1.99676E-9</c:v>
                </c:pt>
                <c:pt idx="2242">
                  <c:v>1.9998899999999998E-9</c:v>
                </c:pt>
                <c:pt idx="2243">
                  <c:v>2.0030100000000001E-9</c:v>
                </c:pt>
                <c:pt idx="2244">
                  <c:v>2.0061399999999999E-9</c:v>
                </c:pt>
                <c:pt idx="2245">
                  <c:v>2.0092600000000002E-9</c:v>
                </c:pt>
                <c:pt idx="2246">
                  <c:v>2.0123899999999999E-9</c:v>
                </c:pt>
                <c:pt idx="2247">
                  <c:v>2.0155099999999998E-9</c:v>
                </c:pt>
                <c:pt idx="2248">
                  <c:v>2.01864E-9</c:v>
                </c:pt>
                <c:pt idx="2249">
                  <c:v>2.0217599999999999E-9</c:v>
                </c:pt>
                <c:pt idx="2250">
                  <c:v>2.02489E-9</c:v>
                </c:pt>
                <c:pt idx="2251">
                  <c:v>2.0280099999999999E-9</c:v>
                </c:pt>
                <c:pt idx="2252">
                  <c:v>2.0311400000000001E-9</c:v>
                </c:pt>
                <c:pt idx="2253">
                  <c:v>2.03426E-9</c:v>
                </c:pt>
                <c:pt idx="2254">
                  <c:v>2.0373900000000001E-9</c:v>
                </c:pt>
                <c:pt idx="2255">
                  <c:v>2.04051E-9</c:v>
                </c:pt>
                <c:pt idx="2256">
                  <c:v>2.0436400000000002E-9</c:v>
                </c:pt>
                <c:pt idx="2257">
                  <c:v>2.0467600000000001E-9</c:v>
                </c:pt>
                <c:pt idx="2258">
                  <c:v>2.0498899999999998E-9</c:v>
                </c:pt>
                <c:pt idx="2259">
                  <c:v>2.0530100000000001E-9</c:v>
                </c:pt>
                <c:pt idx="2260">
                  <c:v>2.0561399999999999E-9</c:v>
                </c:pt>
                <c:pt idx="2261">
                  <c:v>2.0592600000000002E-9</c:v>
                </c:pt>
                <c:pt idx="2262">
                  <c:v>2.0623899999999999E-9</c:v>
                </c:pt>
                <c:pt idx="2263">
                  <c:v>2.0655099999999998E-9</c:v>
                </c:pt>
                <c:pt idx="2264">
                  <c:v>2.06864E-9</c:v>
                </c:pt>
                <c:pt idx="2265">
                  <c:v>2.0717599999999999E-9</c:v>
                </c:pt>
                <c:pt idx="2266">
                  <c:v>2.0748900000000001E-9</c:v>
                </c:pt>
                <c:pt idx="2267">
                  <c:v>2.0780099999999999E-9</c:v>
                </c:pt>
                <c:pt idx="2268">
                  <c:v>2.0811400000000001E-9</c:v>
                </c:pt>
                <c:pt idx="2269">
                  <c:v>2.08426E-9</c:v>
                </c:pt>
                <c:pt idx="2270">
                  <c:v>2.0873900000000002E-9</c:v>
                </c:pt>
                <c:pt idx="2271">
                  <c:v>2.0905100000000001E-9</c:v>
                </c:pt>
                <c:pt idx="2272">
                  <c:v>2.0936399999999998E-9</c:v>
                </c:pt>
                <c:pt idx="2273">
                  <c:v>2.0967600000000001E-9</c:v>
                </c:pt>
                <c:pt idx="2274">
                  <c:v>2.0998899999999999E-9</c:v>
                </c:pt>
                <c:pt idx="2275">
                  <c:v>2.1030100000000002E-9</c:v>
                </c:pt>
                <c:pt idx="2276">
                  <c:v>2.1061399999999999E-9</c:v>
                </c:pt>
                <c:pt idx="2277">
                  <c:v>2.1092599999999998E-9</c:v>
                </c:pt>
                <c:pt idx="2278">
                  <c:v>2.11239E-9</c:v>
                </c:pt>
                <c:pt idx="2279">
                  <c:v>2.1155099999999999E-9</c:v>
                </c:pt>
                <c:pt idx="2280">
                  <c:v>2.11864E-9</c:v>
                </c:pt>
                <c:pt idx="2281">
                  <c:v>2.1217599999999999E-9</c:v>
                </c:pt>
                <c:pt idx="2282">
                  <c:v>2.1248900000000001E-9</c:v>
                </c:pt>
                <c:pt idx="2283">
                  <c:v>2.12801E-9</c:v>
                </c:pt>
                <c:pt idx="2284">
                  <c:v>2.1311400000000001E-9</c:v>
                </c:pt>
                <c:pt idx="2285">
                  <c:v>2.13426E-9</c:v>
                </c:pt>
                <c:pt idx="2286">
                  <c:v>2.1373900000000002E-9</c:v>
                </c:pt>
                <c:pt idx="2287">
                  <c:v>2.1405100000000001E-9</c:v>
                </c:pt>
                <c:pt idx="2288">
                  <c:v>2.1436399999999998E-9</c:v>
                </c:pt>
                <c:pt idx="2289">
                  <c:v>2.1467600000000001E-9</c:v>
                </c:pt>
                <c:pt idx="2290">
                  <c:v>2.1498899999999999E-9</c:v>
                </c:pt>
                <c:pt idx="2291">
                  <c:v>2.1530100000000002E-9</c:v>
                </c:pt>
                <c:pt idx="2292">
                  <c:v>2.15614E-9</c:v>
                </c:pt>
                <c:pt idx="2293">
                  <c:v>2.1592599999999998E-9</c:v>
                </c:pt>
                <c:pt idx="2294">
                  <c:v>2.16239E-9</c:v>
                </c:pt>
                <c:pt idx="2295">
                  <c:v>2.1655099999999999E-9</c:v>
                </c:pt>
                <c:pt idx="2296">
                  <c:v>2.1686400000000001E-9</c:v>
                </c:pt>
                <c:pt idx="2297">
                  <c:v>2.17176E-9</c:v>
                </c:pt>
                <c:pt idx="2298">
                  <c:v>2.1748900000000001E-9</c:v>
                </c:pt>
                <c:pt idx="2299">
                  <c:v>2.17801E-9</c:v>
                </c:pt>
                <c:pt idx="2300">
                  <c:v>2.1811400000000002E-9</c:v>
                </c:pt>
                <c:pt idx="2301">
                  <c:v>2.1842600000000001E-9</c:v>
                </c:pt>
                <c:pt idx="2302">
                  <c:v>2.1873899999999998E-9</c:v>
                </c:pt>
                <c:pt idx="2303">
                  <c:v>2.1905100000000001E-9</c:v>
                </c:pt>
                <c:pt idx="2304">
                  <c:v>2.1936399999999999E-9</c:v>
                </c:pt>
                <c:pt idx="2305">
                  <c:v>2.1967600000000002E-9</c:v>
                </c:pt>
                <c:pt idx="2306">
                  <c:v>2.1998899999999999E-9</c:v>
                </c:pt>
                <c:pt idx="2307">
                  <c:v>2.2030099999999998E-9</c:v>
                </c:pt>
                <c:pt idx="2308">
                  <c:v>2.20614E-9</c:v>
                </c:pt>
                <c:pt idx="2309">
                  <c:v>2.2092599999999999E-9</c:v>
                </c:pt>
                <c:pt idx="2310">
                  <c:v>2.21239E-9</c:v>
                </c:pt>
                <c:pt idx="2311">
                  <c:v>2.2155099999999999E-9</c:v>
                </c:pt>
                <c:pt idx="2312">
                  <c:v>2.2186400000000001E-9</c:v>
                </c:pt>
                <c:pt idx="2313">
                  <c:v>2.22176E-9</c:v>
                </c:pt>
                <c:pt idx="2314">
                  <c:v>2.2248900000000002E-9</c:v>
                </c:pt>
                <c:pt idx="2315">
                  <c:v>2.22801E-9</c:v>
                </c:pt>
                <c:pt idx="2316">
                  <c:v>2.2311399999999998E-9</c:v>
                </c:pt>
                <c:pt idx="2317">
                  <c:v>2.2342600000000001E-9</c:v>
                </c:pt>
                <c:pt idx="2318">
                  <c:v>2.2373899999999999E-9</c:v>
                </c:pt>
                <c:pt idx="2319">
                  <c:v>2.2405100000000002E-9</c:v>
                </c:pt>
                <c:pt idx="2320">
                  <c:v>2.2436399999999999E-9</c:v>
                </c:pt>
                <c:pt idx="2321">
                  <c:v>2.2467599999999998E-9</c:v>
                </c:pt>
                <c:pt idx="2322">
                  <c:v>2.24989E-9</c:v>
                </c:pt>
                <c:pt idx="2323">
                  <c:v>2.2530099999999999E-9</c:v>
                </c:pt>
                <c:pt idx="2324">
                  <c:v>2.25614E-9</c:v>
                </c:pt>
                <c:pt idx="2325">
                  <c:v>2.2592599999999999E-9</c:v>
                </c:pt>
                <c:pt idx="2326">
                  <c:v>2.2623900000000001E-9</c:v>
                </c:pt>
                <c:pt idx="2327">
                  <c:v>2.26551E-9</c:v>
                </c:pt>
                <c:pt idx="2328">
                  <c:v>2.2686400000000001E-9</c:v>
                </c:pt>
                <c:pt idx="2329">
                  <c:v>2.27176E-9</c:v>
                </c:pt>
                <c:pt idx="2330">
                  <c:v>2.2748900000000002E-9</c:v>
                </c:pt>
                <c:pt idx="2331">
                  <c:v>2.2780100000000001E-9</c:v>
                </c:pt>
                <c:pt idx="2332">
                  <c:v>2.2811399999999998E-9</c:v>
                </c:pt>
                <c:pt idx="2333">
                  <c:v>2.2842600000000001E-9</c:v>
                </c:pt>
                <c:pt idx="2334">
                  <c:v>2.2873899999999999E-9</c:v>
                </c:pt>
                <c:pt idx="2335">
                  <c:v>2.2905100000000002E-9</c:v>
                </c:pt>
                <c:pt idx="2336">
                  <c:v>2.29364E-9</c:v>
                </c:pt>
                <c:pt idx="2337">
                  <c:v>2.2967599999999998E-9</c:v>
                </c:pt>
                <c:pt idx="2338">
                  <c:v>2.29989E-9</c:v>
                </c:pt>
                <c:pt idx="2339">
                  <c:v>2.3030099999999999E-9</c:v>
                </c:pt>
                <c:pt idx="2340">
                  <c:v>2.3061400000000001E-9</c:v>
                </c:pt>
                <c:pt idx="2341">
                  <c:v>2.3092599999999999E-9</c:v>
                </c:pt>
                <c:pt idx="2342">
                  <c:v>2.3123900000000001E-9</c:v>
                </c:pt>
                <c:pt idx="2343">
                  <c:v>2.31551E-9</c:v>
                </c:pt>
                <c:pt idx="2344">
                  <c:v>2.3186400000000002E-9</c:v>
                </c:pt>
                <c:pt idx="2345">
                  <c:v>2.3217600000000001E-9</c:v>
                </c:pt>
                <c:pt idx="2346">
                  <c:v>2.3248899999999998E-9</c:v>
                </c:pt>
                <c:pt idx="2347">
                  <c:v>2.3280100000000001E-9</c:v>
                </c:pt>
                <c:pt idx="2348">
                  <c:v>2.3311399999999999E-9</c:v>
                </c:pt>
                <c:pt idx="2349">
                  <c:v>2.3342600000000002E-9</c:v>
                </c:pt>
                <c:pt idx="2350">
                  <c:v>2.3373899999999999E-9</c:v>
                </c:pt>
                <c:pt idx="2351">
                  <c:v>2.3405099999999998E-9</c:v>
                </c:pt>
                <c:pt idx="2352">
                  <c:v>2.34364E-9</c:v>
                </c:pt>
                <c:pt idx="2353">
                  <c:v>2.3467599999999999E-9</c:v>
                </c:pt>
                <c:pt idx="2354">
                  <c:v>2.34989E-9</c:v>
                </c:pt>
                <c:pt idx="2355">
                  <c:v>2.3530099999999999E-9</c:v>
                </c:pt>
                <c:pt idx="2356">
                  <c:v>2.3561400000000001E-9</c:v>
                </c:pt>
                <c:pt idx="2357">
                  <c:v>2.35926E-9</c:v>
                </c:pt>
                <c:pt idx="2358">
                  <c:v>2.3623900000000002E-9</c:v>
                </c:pt>
                <c:pt idx="2359">
                  <c:v>2.36551E-9</c:v>
                </c:pt>
                <c:pt idx="2360">
                  <c:v>2.3686399999999998E-9</c:v>
                </c:pt>
                <c:pt idx="2361">
                  <c:v>2.3717600000000001E-9</c:v>
                </c:pt>
                <c:pt idx="2362">
                  <c:v>2.3748899999999999E-9</c:v>
                </c:pt>
                <c:pt idx="2363">
                  <c:v>2.3780100000000001E-9</c:v>
                </c:pt>
                <c:pt idx="2364">
                  <c:v>2.3811399999999999E-9</c:v>
                </c:pt>
                <c:pt idx="2365">
                  <c:v>2.3842600000000002E-9</c:v>
                </c:pt>
                <c:pt idx="2366">
                  <c:v>2.38739E-9</c:v>
                </c:pt>
                <c:pt idx="2367">
                  <c:v>2.3905099999999998E-9</c:v>
                </c:pt>
                <c:pt idx="2368">
                  <c:v>2.39364E-9</c:v>
                </c:pt>
                <c:pt idx="2369">
                  <c:v>2.3967599999999999E-9</c:v>
                </c:pt>
                <c:pt idx="2370">
                  <c:v>2.3998900000000001E-9</c:v>
                </c:pt>
                <c:pt idx="2371">
                  <c:v>2.40301E-9</c:v>
                </c:pt>
                <c:pt idx="2372">
                  <c:v>2.4061400000000001E-9</c:v>
                </c:pt>
                <c:pt idx="2373">
                  <c:v>2.40926E-9</c:v>
                </c:pt>
                <c:pt idx="2374">
                  <c:v>2.4123900000000002E-9</c:v>
                </c:pt>
                <c:pt idx="2375">
                  <c:v>2.4155100000000001E-9</c:v>
                </c:pt>
                <c:pt idx="2376">
                  <c:v>2.4186399999999998E-9</c:v>
                </c:pt>
                <c:pt idx="2377">
                  <c:v>2.4217600000000001E-9</c:v>
                </c:pt>
                <c:pt idx="2378">
                  <c:v>2.4248899999999999E-9</c:v>
                </c:pt>
                <c:pt idx="2379">
                  <c:v>2.4280100000000002E-9</c:v>
                </c:pt>
                <c:pt idx="2380">
                  <c:v>2.4311399999999999E-9</c:v>
                </c:pt>
                <c:pt idx="2381">
                  <c:v>2.4342599999999998E-9</c:v>
                </c:pt>
                <c:pt idx="2382">
                  <c:v>2.43739E-9</c:v>
                </c:pt>
                <c:pt idx="2383">
                  <c:v>2.4405099999999999E-9</c:v>
                </c:pt>
                <c:pt idx="2384">
                  <c:v>2.4436400000000001E-9</c:v>
                </c:pt>
                <c:pt idx="2385">
                  <c:v>2.4467599999999999E-9</c:v>
                </c:pt>
                <c:pt idx="2386">
                  <c:v>2.4498900000000001E-9</c:v>
                </c:pt>
                <c:pt idx="2387">
                  <c:v>2.45301E-9</c:v>
                </c:pt>
                <c:pt idx="2388">
                  <c:v>2.4561400000000002E-9</c:v>
                </c:pt>
                <c:pt idx="2389">
                  <c:v>2.45926E-9</c:v>
                </c:pt>
                <c:pt idx="2390">
                  <c:v>2.4623899999999998E-9</c:v>
                </c:pt>
                <c:pt idx="2391">
                  <c:v>2.4655100000000001E-9</c:v>
                </c:pt>
                <c:pt idx="2392">
                  <c:v>2.4686399999999999E-9</c:v>
                </c:pt>
                <c:pt idx="2393">
                  <c:v>2.4717600000000002E-9</c:v>
                </c:pt>
                <c:pt idx="2394">
                  <c:v>2.4748899999999999E-9</c:v>
                </c:pt>
                <c:pt idx="2395">
                  <c:v>2.4780099999999998E-9</c:v>
                </c:pt>
                <c:pt idx="2396">
                  <c:v>2.48114E-9</c:v>
                </c:pt>
                <c:pt idx="2397">
                  <c:v>2.4842599999999999E-9</c:v>
                </c:pt>
                <c:pt idx="2398">
                  <c:v>2.48739E-9</c:v>
                </c:pt>
                <c:pt idx="2399">
                  <c:v>2.4905099999999999E-9</c:v>
                </c:pt>
                <c:pt idx="2400">
                  <c:v>2.4936400000000001E-9</c:v>
                </c:pt>
                <c:pt idx="2401">
                  <c:v>2.49676E-9</c:v>
                </c:pt>
                <c:pt idx="2402">
                  <c:v>2.4998900000000001E-9</c:v>
                </c:pt>
                <c:pt idx="2403">
                  <c:v>2.50301E-9</c:v>
                </c:pt>
                <c:pt idx="2404">
                  <c:v>2.5061400000000002E-9</c:v>
                </c:pt>
                <c:pt idx="2405">
                  <c:v>2.5092600000000001E-9</c:v>
                </c:pt>
                <c:pt idx="2406">
                  <c:v>2.5123899999999998E-9</c:v>
                </c:pt>
                <c:pt idx="2407">
                  <c:v>2.5155100000000001E-9</c:v>
                </c:pt>
                <c:pt idx="2408">
                  <c:v>2.5186399999999999E-9</c:v>
                </c:pt>
                <c:pt idx="2409">
                  <c:v>2.5217600000000002E-9</c:v>
                </c:pt>
                <c:pt idx="2410">
                  <c:v>2.52489E-9</c:v>
                </c:pt>
                <c:pt idx="2411">
                  <c:v>2.5280099999999998E-9</c:v>
                </c:pt>
                <c:pt idx="2412">
                  <c:v>2.53114E-9</c:v>
                </c:pt>
                <c:pt idx="2413">
                  <c:v>2.5342599999999999E-9</c:v>
                </c:pt>
                <c:pt idx="2414">
                  <c:v>2.5373900000000001E-9</c:v>
                </c:pt>
                <c:pt idx="2415">
                  <c:v>2.5405099999999999E-9</c:v>
                </c:pt>
                <c:pt idx="2416">
                  <c:v>2.5436400000000001E-9</c:v>
                </c:pt>
                <c:pt idx="2417">
                  <c:v>2.54676E-9</c:v>
                </c:pt>
                <c:pt idx="2418">
                  <c:v>2.5498900000000002E-9</c:v>
                </c:pt>
                <c:pt idx="2419">
                  <c:v>2.5530100000000001E-9</c:v>
                </c:pt>
                <c:pt idx="2420">
                  <c:v>2.5561399999999998E-9</c:v>
                </c:pt>
                <c:pt idx="2421">
                  <c:v>2.5592600000000001E-9</c:v>
                </c:pt>
                <c:pt idx="2422">
                  <c:v>2.5623899999999999E-9</c:v>
                </c:pt>
                <c:pt idx="2423">
                  <c:v>2.5655100000000002E-9</c:v>
                </c:pt>
                <c:pt idx="2424">
                  <c:v>2.5686399999999999E-9</c:v>
                </c:pt>
                <c:pt idx="2425">
                  <c:v>2.5717599999999998E-9</c:v>
                </c:pt>
                <c:pt idx="2426">
                  <c:v>2.57489E-9</c:v>
                </c:pt>
                <c:pt idx="2427">
                  <c:v>2.5780099999999999E-9</c:v>
                </c:pt>
                <c:pt idx="2428">
                  <c:v>2.58114E-9</c:v>
                </c:pt>
                <c:pt idx="2429">
                  <c:v>2.5842599999999999E-9</c:v>
                </c:pt>
                <c:pt idx="2430">
                  <c:v>2.5873900000000001E-9</c:v>
                </c:pt>
                <c:pt idx="2431">
                  <c:v>2.59051E-9</c:v>
                </c:pt>
                <c:pt idx="2432">
                  <c:v>2.5936400000000002E-9</c:v>
                </c:pt>
                <c:pt idx="2433">
                  <c:v>2.59676E-9</c:v>
                </c:pt>
                <c:pt idx="2434">
                  <c:v>2.5998899999999998E-9</c:v>
                </c:pt>
                <c:pt idx="2435">
                  <c:v>2.6030100000000001E-9</c:v>
                </c:pt>
                <c:pt idx="2436">
                  <c:v>2.6061399999999999E-9</c:v>
                </c:pt>
                <c:pt idx="2437">
                  <c:v>2.6092600000000001E-9</c:v>
                </c:pt>
                <c:pt idx="2438">
                  <c:v>2.6123899999999999E-9</c:v>
                </c:pt>
                <c:pt idx="2439">
                  <c:v>2.6155100000000002E-9</c:v>
                </c:pt>
                <c:pt idx="2440">
                  <c:v>2.61864E-9</c:v>
                </c:pt>
                <c:pt idx="2441">
                  <c:v>2.6217599999999998E-9</c:v>
                </c:pt>
                <c:pt idx="2442">
                  <c:v>2.62489E-9</c:v>
                </c:pt>
                <c:pt idx="2443">
                  <c:v>2.6280099999999999E-9</c:v>
                </c:pt>
                <c:pt idx="2444">
                  <c:v>2.6311400000000001E-9</c:v>
                </c:pt>
                <c:pt idx="2445">
                  <c:v>2.63426E-9</c:v>
                </c:pt>
                <c:pt idx="2446">
                  <c:v>2.6373900000000001E-9</c:v>
                </c:pt>
                <c:pt idx="2447">
                  <c:v>2.64051E-9</c:v>
                </c:pt>
                <c:pt idx="2448">
                  <c:v>2.6436400000000002E-9</c:v>
                </c:pt>
                <c:pt idx="2449">
                  <c:v>2.6467600000000001E-9</c:v>
                </c:pt>
                <c:pt idx="2450">
                  <c:v>2.6498899999999998E-9</c:v>
                </c:pt>
                <c:pt idx="2451">
                  <c:v>2.6530100000000001E-9</c:v>
                </c:pt>
                <c:pt idx="2452">
                  <c:v>2.6561399999999999E-9</c:v>
                </c:pt>
                <c:pt idx="2453">
                  <c:v>2.6592600000000002E-9</c:v>
                </c:pt>
                <c:pt idx="2454">
                  <c:v>2.6623899999999999E-9</c:v>
                </c:pt>
                <c:pt idx="2455">
                  <c:v>2.6655099999999998E-9</c:v>
                </c:pt>
                <c:pt idx="2456">
                  <c:v>2.66864E-9</c:v>
                </c:pt>
                <c:pt idx="2457">
                  <c:v>2.6717599999999999E-9</c:v>
                </c:pt>
                <c:pt idx="2458">
                  <c:v>2.6748900000000001E-9</c:v>
                </c:pt>
                <c:pt idx="2459">
                  <c:v>2.6780099999999999E-9</c:v>
                </c:pt>
                <c:pt idx="2460">
                  <c:v>2.6811400000000001E-9</c:v>
                </c:pt>
                <c:pt idx="2461">
                  <c:v>2.68426E-9</c:v>
                </c:pt>
                <c:pt idx="2462">
                  <c:v>2.6873900000000002E-9</c:v>
                </c:pt>
                <c:pt idx="2463">
                  <c:v>2.69051E-9</c:v>
                </c:pt>
                <c:pt idx="2464">
                  <c:v>2.6936399999999998E-9</c:v>
                </c:pt>
                <c:pt idx="2465">
                  <c:v>2.6967600000000001E-9</c:v>
                </c:pt>
                <c:pt idx="2466">
                  <c:v>2.6998899999999999E-9</c:v>
                </c:pt>
                <c:pt idx="2467">
                  <c:v>2.7030100000000002E-9</c:v>
                </c:pt>
                <c:pt idx="2468">
                  <c:v>2.7061399999999999E-9</c:v>
                </c:pt>
                <c:pt idx="2469">
                  <c:v>2.7092599999999998E-9</c:v>
                </c:pt>
                <c:pt idx="2470">
                  <c:v>2.71239E-9</c:v>
                </c:pt>
                <c:pt idx="2471">
                  <c:v>2.7155099999999999E-9</c:v>
                </c:pt>
                <c:pt idx="2472">
                  <c:v>2.71864E-9</c:v>
                </c:pt>
                <c:pt idx="2473">
                  <c:v>2.7217599999999999E-9</c:v>
                </c:pt>
                <c:pt idx="2474">
                  <c:v>2.7248900000000001E-9</c:v>
                </c:pt>
                <c:pt idx="2475">
                  <c:v>2.72801E-9</c:v>
                </c:pt>
                <c:pt idx="2476">
                  <c:v>2.7311400000000001E-9</c:v>
                </c:pt>
                <c:pt idx="2477">
                  <c:v>2.73426E-9</c:v>
                </c:pt>
                <c:pt idx="2478">
                  <c:v>2.7373900000000002E-9</c:v>
                </c:pt>
                <c:pt idx="2479">
                  <c:v>2.7405100000000001E-9</c:v>
                </c:pt>
                <c:pt idx="2480">
                  <c:v>2.7436399999999998E-9</c:v>
                </c:pt>
                <c:pt idx="2481">
                  <c:v>2.7467600000000001E-9</c:v>
                </c:pt>
                <c:pt idx="2482">
                  <c:v>2.7498899999999999E-9</c:v>
                </c:pt>
                <c:pt idx="2483">
                  <c:v>2.7530100000000002E-9</c:v>
                </c:pt>
                <c:pt idx="2484">
                  <c:v>2.75614E-9</c:v>
                </c:pt>
                <c:pt idx="2485">
                  <c:v>2.7592599999999998E-9</c:v>
                </c:pt>
                <c:pt idx="2486">
                  <c:v>2.76239E-9</c:v>
                </c:pt>
                <c:pt idx="2487">
                  <c:v>2.7655099999999999E-9</c:v>
                </c:pt>
                <c:pt idx="2488">
                  <c:v>2.7686400000000001E-9</c:v>
                </c:pt>
                <c:pt idx="2489">
                  <c:v>2.7717599999999999E-9</c:v>
                </c:pt>
                <c:pt idx="2490">
                  <c:v>2.7748900000000001E-9</c:v>
                </c:pt>
                <c:pt idx="2491">
                  <c:v>2.77801E-9</c:v>
                </c:pt>
                <c:pt idx="2492">
                  <c:v>2.7811400000000002E-9</c:v>
                </c:pt>
                <c:pt idx="2493">
                  <c:v>2.7842600000000001E-9</c:v>
                </c:pt>
                <c:pt idx="2494">
                  <c:v>2.7873899999999998E-9</c:v>
                </c:pt>
                <c:pt idx="2495">
                  <c:v>2.7905100000000001E-9</c:v>
                </c:pt>
                <c:pt idx="2496">
                  <c:v>2.7936399999999999E-9</c:v>
                </c:pt>
                <c:pt idx="2497">
                  <c:v>2.7967600000000002E-9</c:v>
                </c:pt>
                <c:pt idx="2498">
                  <c:v>2.7998899999999999E-9</c:v>
                </c:pt>
                <c:pt idx="2499">
                  <c:v>2.8030099999999998E-9</c:v>
                </c:pt>
                <c:pt idx="2500">
                  <c:v>2.80614E-9</c:v>
                </c:pt>
                <c:pt idx="2501">
                  <c:v>2.8092599999999999E-9</c:v>
                </c:pt>
                <c:pt idx="2502">
                  <c:v>2.81239E-9</c:v>
                </c:pt>
                <c:pt idx="2503">
                  <c:v>2.8155099999999999E-9</c:v>
                </c:pt>
                <c:pt idx="2504">
                  <c:v>2.8186400000000001E-9</c:v>
                </c:pt>
                <c:pt idx="2505">
                  <c:v>2.82176E-9</c:v>
                </c:pt>
                <c:pt idx="2506">
                  <c:v>2.8248900000000002E-9</c:v>
                </c:pt>
                <c:pt idx="2507">
                  <c:v>2.82801E-9</c:v>
                </c:pt>
                <c:pt idx="2508">
                  <c:v>2.8311399999999998E-9</c:v>
                </c:pt>
                <c:pt idx="2509">
                  <c:v>2.8342600000000001E-9</c:v>
                </c:pt>
                <c:pt idx="2510">
                  <c:v>2.8373899999999999E-9</c:v>
                </c:pt>
                <c:pt idx="2511">
                  <c:v>2.8405100000000002E-9</c:v>
                </c:pt>
                <c:pt idx="2512">
                  <c:v>2.8436399999999999E-9</c:v>
                </c:pt>
                <c:pt idx="2513">
                  <c:v>2.8467599999999998E-9</c:v>
                </c:pt>
                <c:pt idx="2514">
                  <c:v>2.84989E-9</c:v>
                </c:pt>
                <c:pt idx="2515">
                  <c:v>2.8530099999999998E-9</c:v>
                </c:pt>
                <c:pt idx="2516">
                  <c:v>2.85614E-9</c:v>
                </c:pt>
                <c:pt idx="2517">
                  <c:v>2.8592599999999999E-9</c:v>
                </c:pt>
                <c:pt idx="2518">
                  <c:v>2.8623900000000001E-9</c:v>
                </c:pt>
                <c:pt idx="2519">
                  <c:v>2.86551E-9</c:v>
                </c:pt>
                <c:pt idx="2520">
                  <c:v>2.8686400000000001E-9</c:v>
                </c:pt>
                <c:pt idx="2521">
                  <c:v>2.87176E-9</c:v>
                </c:pt>
                <c:pt idx="2522">
                  <c:v>2.8748900000000002E-9</c:v>
                </c:pt>
                <c:pt idx="2523">
                  <c:v>2.8780100000000001E-9</c:v>
                </c:pt>
                <c:pt idx="2524">
                  <c:v>2.8811399999999998E-9</c:v>
                </c:pt>
                <c:pt idx="2525">
                  <c:v>2.8842600000000001E-9</c:v>
                </c:pt>
                <c:pt idx="2526">
                  <c:v>2.8873899999999999E-9</c:v>
                </c:pt>
                <c:pt idx="2527">
                  <c:v>2.8905100000000002E-9</c:v>
                </c:pt>
                <c:pt idx="2528">
                  <c:v>2.8936399999999999E-9</c:v>
                </c:pt>
                <c:pt idx="2529">
                  <c:v>2.8967599999999998E-9</c:v>
                </c:pt>
                <c:pt idx="2530">
                  <c:v>2.89989E-9</c:v>
                </c:pt>
                <c:pt idx="2531">
                  <c:v>2.9030099999999999E-9</c:v>
                </c:pt>
                <c:pt idx="2532">
                  <c:v>2.9061400000000001E-9</c:v>
                </c:pt>
                <c:pt idx="2533">
                  <c:v>2.9092599999999999E-9</c:v>
                </c:pt>
                <c:pt idx="2534">
                  <c:v>2.9123900000000001E-9</c:v>
                </c:pt>
                <c:pt idx="2535">
                  <c:v>2.91551E-9</c:v>
                </c:pt>
                <c:pt idx="2536">
                  <c:v>2.9186400000000002E-9</c:v>
                </c:pt>
                <c:pt idx="2537">
                  <c:v>2.9217600000000001E-9</c:v>
                </c:pt>
                <c:pt idx="2538">
                  <c:v>2.9248899999999998E-9</c:v>
                </c:pt>
                <c:pt idx="2539">
                  <c:v>2.9280100000000001E-9</c:v>
                </c:pt>
                <c:pt idx="2540">
                  <c:v>2.9311399999999999E-9</c:v>
                </c:pt>
                <c:pt idx="2541">
                  <c:v>2.9342600000000002E-9</c:v>
                </c:pt>
                <c:pt idx="2542">
                  <c:v>2.9373899999999999E-9</c:v>
                </c:pt>
                <c:pt idx="2543">
                  <c:v>2.9405099999999998E-9</c:v>
                </c:pt>
                <c:pt idx="2544">
                  <c:v>2.94364E-9</c:v>
                </c:pt>
                <c:pt idx="2545">
                  <c:v>2.9467599999999999E-9</c:v>
                </c:pt>
                <c:pt idx="2546">
                  <c:v>2.94989E-9</c:v>
                </c:pt>
                <c:pt idx="2547">
                  <c:v>2.9530099999999999E-9</c:v>
                </c:pt>
                <c:pt idx="2548">
                  <c:v>2.9561400000000001E-9</c:v>
                </c:pt>
                <c:pt idx="2549">
                  <c:v>2.95926E-9</c:v>
                </c:pt>
                <c:pt idx="2550">
                  <c:v>2.9623900000000001E-9</c:v>
                </c:pt>
                <c:pt idx="2551">
                  <c:v>2.96551E-9</c:v>
                </c:pt>
                <c:pt idx="2552">
                  <c:v>2.9686400000000002E-9</c:v>
                </c:pt>
                <c:pt idx="2553">
                  <c:v>2.9717600000000001E-9</c:v>
                </c:pt>
                <c:pt idx="2554">
                  <c:v>2.9748899999999998E-9</c:v>
                </c:pt>
                <c:pt idx="2555">
                  <c:v>2.9780100000000001E-9</c:v>
                </c:pt>
                <c:pt idx="2556">
                  <c:v>2.9811399999999999E-9</c:v>
                </c:pt>
                <c:pt idx="2557">
                  <c:v>2.9842600000000002E-9</c:v>
                </c:pt>
                <c:pt idx="2558">
                  <c:v>2.98739E-9</c:v>
                </c:pt>
                <c:pt idx="2559">
                  <c:v>2.9905099999999998E-9</c:v>
                </c:pt>
                <c:pt idx="2560">
                  <c:v>2.99364E-9</c:v>
                </c:pt>
                <c:pt idx="2561">
                  <c:v>2.9967599999999999E-9</c:v>
                </c:pt>
                <c:pt idx="2562">
                  <c:v>2.9998900000000001E-9</c:v>
                </c:pt>
                <c:pt idx="2563">
                  <c:v>3.00301E-9</c:v>
                </c:pt>
                <c:pt idx="2564">
                  <c:v>3.0061400000000001E-9</c:v>
                </c:pt>
                <c:pt idx="2565">
                  <c:v>3.00926E-9</c:v>
                </c:pt>
                <c:pt idx="2566">
                  <c:v>3.0123900000000002E-9</c:v>
                </c:pt>
                <c:pt idx="2567">
                  <c:v>3.0155100000000001E-9</c:v>
                </c:pt>
                <c:pt idx="2568">
                  <c:v>3.0186399999999998E-9</c:v>
                </c:pt>
                <c:pt idx="2569">
                  <c:v>3.0217600000000001E-9</c:v>
                </c:pt>
                <c:pt idx="2570">
                  <c:v>3.0248899999999999E-9</c:v>
                </c:pt>
                <c:pt idx="2571">
                  <c:v>3.0280100000000002E-9</c:v>
                </c:pt>
                <c:pt idx="2572">
                  <c:v>3.0311399999999999E-9</c:v>
                </c:pt>
                <c:pt idx="2573">
                  <c:v>3.0342599999999998E-9</c:v>
                </c:pt>
                <c:pt idx="2574">
                  <c:v>3.03739E-9</c:v>
                </c:pt>
                <c:pt idx="2575">
                  <c:v>3.0405099999999999E-9</c:v>
                </c:pt>
                <c:pt idx="2576">
                  <c:v>3.04364E-9</c:v>
                </c:pt>
                <c:pt idx="2577">
                  <c:v>3.0467599999999999E-9</c:v>
                </c:pt>
                <c:pt idx="2578">
                  <c:v>3.0498900000000001E-9</c:v>
                </c:pt>
                <c:pt idx="2579">
                  <c:v>3.05301E-9</c:v>
                </c:pt>
                <c:pt idx="2580">
                  <c:v>3.0561400000000002E-9</c:v>
                </c:pt>
                <c:pt idx="2581">
                  <c:v>3.05926E-9</c:v>
                </c:pt>
                <c:pt idx="2582">
                  <c:v>3.0623899999999998E-9</c:v>
                </c:pt>
                <c:pt idx="2583">
                  <c:v>3.0655100000000001E-9</c:v>
                </c:pt>
                <c:pt idx="2584">
                  <c:v>3.0686399999999999E-9</c:v>
                </c:pt>
                <c:pt idx="2585">
                  <c:v>3.0717600000000002E-9</c:v>
                </c:pt>
                <c:pt idx="2586">
                  <c:v>3.0748899999999999E-9</c:v>
                </c:pt>
                <c:pt idx="2587">
                  <c:v>3.0780099999999998E-9</c:v>
                </c:pt>
                <c:pt idx="2588">
                  <c:v>3.08114E-9</c:v>
                </c:pt>
                <c:pt idx="2589">
                  <c:v>3.0842599999999999E-9</c:v>
                </c:pt>
                <c:pt idx="2590">
                  <c:v>3.08739E-9</c:v>
                </c:pt>
                <c:pt idx="2591">
                  <c:v>3.0905099999999999E-9</c:v>
                </c:pt>
                <c:pt idx="2592">
                  <c:v>3.0936400000000001E-9</c:v>
                </c:pt>
                <c:pt idx="2593">
                  <c:v>3.09676E-9</c:v>
                </c:pt>
                <c:pt idx="2594">
                  <c:v>3.0998900000000001E-9</c:v>
                </c:pt>
                <c:pt idx="2595">
                  <c:v>3.10301E-9</c:v>
                </c:pt>
                <c:pt idx="2596">
                  <c:v>3.1061400000000002E-9</c:v>
                </c:pt>
                <c:pt idx="2597">
                  <c:v>3.1092600000000001E-9</c:v>
                </c:pt>
                <c:pt idx="2598">
                  <c:v>3.1123899999999998E-9</c:v>
                </c:pt>
                <c:pt idx="2599">
                  <c:v>3.1155100000000001E-9</c:v>
                </c:pt>
                <c:pt idx="2600">
                  <c:v>3.1186399999999999E-9</c:v>
                </c:pt>
                <c:pt idx="2601">
                  <c:v>3.1217600000000002E-9</c:v>
                </c:pt>
                <c:pt idx="2602">
                  <c:v>3.1248899999999999E-9</c:v>
                </c:pt>
                <c:pt idx="2603">
                  <c:v>3.1280099999999998E-9</c:v>
                </c:pt>
                <c:pt idx="2604">
                  <c:v>3.13114E-9</c:v>
                </c:pt>
                <c:pt idx="2605">
                  <c:v>3.1342599999999999E-9</c:v>
                </c:pt>
                <c:pt idx="2606">
                  <c:v>3.1373900000000001E-9</c:v>
                </c:pt>
                <c:pt idx="2607">
                  <c:v>3.1405099999999999E-9</c:v>
                </c:pt>
                <c:pt idx="2608">
                  <c:v>3.1436400000000001E-9</c:v>
                </c:pt>
                <c:pt idx="2609">
                  <c:v>3.14676E-9</c:v>
                </c:pt>
                <c:pt idx="2610">
                  <c:v>3.1498900000000002E-9</c:v>
                </c:pt>
                <c:pt idx="2611">
                  <c:v>3.1530100000000001E-9</c:v>
                </c:pt>
                <c:pt idx="2612">
                  <c:v>3.1561399999999998E-9</c:v>
                </c:pt>
                <c:pt idx="2613">
                  <c:v>3.1592600000000001E-9</c:v>
                </c:pt>
                <c:pt idx="2614">
                  <c:v>3.1623899999999999E-9</c:v>
                </c:pt>
                <c:pt idx="2615">
                  <c:v>3.1655100000000002E-9</c:v>
                </c:pt>
                <c:pt idx="2616">
                  <c:v>3.1686399999999999E-9</c:v>
                </c:pt>
                <c:pt idx="2617">
                  <c:v>3.1717599999999998E-9</c:v>
                </c:pt>
                <c:pt idx="2618">
                  <c:v>3.17489E-9</c:v>
                </c:pt>
                <c:pt idx="2619">
                  <c:v>3.1780099999999999E-9</c:v>
                </c:pt>
                <c:pt idx="2620">
                  <c:v>3.18114E-9</c:v>
                </c:pt>
                <c:pt idx="2621">
                  <c:v>3.1842599999999999E-9</c:v>
                </c:pt>
                <c:pt idx="2622">
                  <c:v>3.1873900000000001E-9</c:v>
                </c:pt>
                <c:pt idx="2623">
                  <c:v>3.19051E-9</c:v>
                </c:pt>
                <c:pt idx="2624">
                  <c:v>3.1936400000000002E-9</c:v>
                </c:pt>
                <c:pt idx="2625">
                  <c:v>3.19676E-9</c:v>
                </c:pt>
                <c:pt idx="2626">
                  <c:v>3.1998899999999998E-9</c:v>
                </c:pt>
                <c:pt idx="2627">
                  <c:v>3.2030100000000001E-9</c:v>
                </c:pt>
                <c:pt idx="2628">
                  <c:v>3.2061399999999998E-9</c:v>
                </c:pt>
                <c:pt idx="2629">
                  <c:v>3.2092600000000001E-9</c:v>
                </c:pt>
                <c:pt idx="2630">
                  <c:v>3.2123899999999999E-9</c:v>
                </c:pt>
                <c:pt idx="2631">
                  <c:v>3.2155100000000002E-9</c:v>
                </c:pt>
                <c:pt idx="2632">
                  <c:v>3.21864E-9</c:v>
                </c:pt>
                <c:pt idx="2633">
                  <c:v>3.2217599999999998E-9</c:v>
                </c:pt>
                <c:pt idx="2634">
                  <c:v>3.22489E-9</c:v>
                </c:pt>
                <c:pt idx="2635">
                  <c:v>3.2280099999999999E-9</c:v>
                </c:pt>
                <c:pt idx="2636">
                  <c:v>3.2311400000000001E-9</c:v>
                </c:pt>
                <c:pt idx="2637">
                  <c:v>3.23426E-9</c:v>
                </c:pt>
                <c:pt idx="2638">
                  <c:v>3.2373900000000001E-9</c:v>
                </c:pt>
                <c:pt idx="2639">
                  <c:v>3.24051E-9</c:v>
                </c:pt>
                <c:pt idx="2640">
                  <c:v>3.2436400000000002E-9</c:v>
                </c:pt>
                <c:pt idx="2641">
                  <c:v>3.2467600000000001E-9</c:v>
                </c:pt>
                <c:pt idx="2642">
                  <c:v>3.2498899999999998E-9</c:v>
                </c:pt>
                <c:pt idx="2643">
                  <c:v>3.2530100000000001E-9</c:v>
                </c:pt>
                <c:pt idx="2644">
                  <c:v>3.2561399999999999E-9</c:v>
                </c:pt>
                <c:pt idx="2645">
                  <c:v>3.2592600000000002E-9</c:v>
                </c:pt>
                <c:pt idx="2646">
                  <c:v>3.2623899999999999E-9</c:v>
                </c:pt>
                <c:pt idx="2647">
                  <c:v>3.2655099999999998E-9</c:v>
                </c:pt>
                <c:pt idx="2648">
                  <c:v>3.26864E-9</c:v>
                </c:pt>
                <c:pt idx="2649">
                  <c:v>3.2717599999999999E-9</c:v>
                </c:pt>
                <c:pt idx="2650">
                  <c:v>3.2748900000000001E-9</c:v>
                </c:pt>
                <c:pt idx="2651">
                  <c:v>3.2780099999999999E-9</c:v>
                </c:pt>
                <c:pt idx="2652">
                  <c:v>3.2811400000000001E-9</c:v>
                </c:pt>
                <c:pt idx="2653">
                  <c:v>3.28426E-9</c:v>
                </c:pt>
                <c:pt idx="2654">
                  <c:v>3.2873900000000002E-9</c:v>
                </c:pt>
                <c:pt idx="2655">
                  <c:v>3.29051E-9</c:v>
                </c:pt>
                <c:pt idx="2656">
                  <c:v>3.2936399999999998E-9</c:v>
                </c:pt>
                <c:pt idx="2657">
                  <c:v>3.2967600000000001E-9</c:v>
                </c:pt>
                <c:pt idx="2658">
                  <c:v>3.2998899999999999E-9</c:v>
                </c:pt>
                <c:pt idx="2659">
                  <c:v>3.3030100000000002E-9</c:v>
                </c:pt>
                <c:pt idx="2660">
                  <c:v>3.3061399999999999E-9</c:v>
                </c:pt>
                <c:pt idx="2661">
                  <c:v>3.3092599999999998E-9</c:v>
                </c:pt>
                <c:pt idx="2662">
                  <c:v>3.31239E-9</c:v>
                </c:pt>
                <c:pt idx="2663">
                  <c:v>3.3155099999999999E-9</c:v>
                </c:pt>
                <c:pt idx="2664">
                  <c:v>3.31864E-9</c:v>
                </c:pt>
                <c:pt idx="2665">
                  <c:v>3.3217599999999999E-9</c:v>
                </c:pt>
                <c:pt idx="2666">
                  <c:v>3.3248900000000001E-9</c:v>
                </c:pt>
                <c:pt idx="2667">
                  <c:v>3.32801E-9</c:v>
                </c:pt>
                <c:pt idx="2668">
                  <c:v>3.3311400000000001E-9</c:v>
                </c:pt>
                <c:pt idx="2669">
                  <c:v>3.33426E-9</c:v>
                </c:pt>
                <c:pt idx="2670">
                  <c:v>3.3373900000000002E-9</c:v>
                </c:pt>
                <c:pt idx="2671">
                  <c:v>3.3405100000000001E-9</c:v>
                </c:pt>
                <c:pt idx="2672">
                  <c:v>3.3436399999999998E-9</c:v>
                </c:pt>
                <c:pt idx="2673">
                  <c:v>3.3467600000000001E-9</c:v>
                </c:pt>
                <c:pt idx="2674">
                  <c:v>3.3498899999999999E-9</c:v>
                </c:pt>
                <c:pt idx="2675">
                  <c:v>3.3530100000000002E-9</c:v>
                </c:pt>
                <c:pt idx="2676">
                  <c:v>3.35614E-9</c:v>
                </c:pt>
                <c:pt idx="2677">
                  <c:v>3.3592599999999998E-9</c:v>
                </c:pt>
                <c:pt idx="2678">
                  <c:v>3.36239E-9</c:v>
                </c:pt>
                <c:pt idx="2679">
                  <c:v>3.3655099999999999E-9</c:v>
                </c:pt>
                <c:pt idx="2680">
                  <c:v>3.3686400000000001E-9</c:v>
                </c:pt>
                <c:pt idx="2681">
                  <c:v>3.3717599999999999E-9</c:v>
                </c:pt>
                <c:pt idx="2682">
                  <c:v>3.3748900000000001E-9</c:v>
                </c:pt>
                <c:pt idx="2683">
                  <c:v>3.37801E-9</c:v>
                </c:pt>
                <c:pt idx="2684">
                  <c:v>3.3811400000000002E-9</c:v>
                </c:pt>
                <c:pt idx="2685">
                  <c:v>3.3842600000000001E-9</c:v>
                </c:pt>
                <c:pt idx="2686">
                  <c:v>3.3873899999999998E-9</c:v>
                </c:pt>
                <c:pt idx="2687">
                  <c:v>3.3905100000000001E-9</c:v>
                </c:pt>
                <c:pt idx="2688">
                  <c:v>3.3936399999999999E-9</c:v>
                </c:pt>
                <c:pt idx="2689">
                  <c:v>3.3967600000000002E-9</c:v>
                </c:pt>
                <c:pt idx="2690">
                  <c:v>3.3998899999999999E-9</c:v>
                </c:pt>
                <c:pt idx="2691">
                  <c:v>3.4030099999999998E-9</c:v>
                </c:pt>
                <c:pt idx="2692">
                  <c:v>3.40614E-9</c:v>
                </c:pt>
                <c:pt idx="2693">
                  <c:v>3.4092599999999999E-9</c:v>
                </c:pt>
                <c:pt idx="2694">
                  <c:v>3.41239E-9</c:v>
                </c:pt>
                <c:pt idx="2695">
                  <c:v>3.4155099999999999E-9</c:v>
                </c:pt>
                <c:pt idx="2696">
                  <c:v>3.4186400000000001E-9</c:v>
                </c:pt>
                <c:pt idx="2697">
                  <c:v>3.42176E-9</c:v>
                </c:pt>
                <c:pt idx="2698">
                  <c:v>3.4248900000000002E-9</c:v>
                </c:pt>
                <c:pt idx="2699">
                  <c:v>3.42801E-9</c:v>
                </c:pt>
                <c:pt idx="2700">
                  <c:v>3.4311399999999998E-9</c:v>
                </c:pt>
                <c:pt idx="2701">
                  <c:v>3.4342600000000001E-9</c:v>
                </c:pt>
                <c:pt idx="2702">
                  <c:v>3.4373899999999999E-9</c:v>
                </c:pt>
                <c:pt idx="2703">
                  <c:v>3.4405100000000001E-9</c:v>
                </c:pt>
                <c:pt idx="2704">
                  <c:v>3.4436399999999999E-9</c:v>
                </c:pt>
                <c:pt idx="2705">
                  <c:v>3.4467600000000002E-9</c:v>
                </c:pt>
                <c:pt idx="2706">
                  <c:v>3.44989E-9</c:v>
                </c:pt>
                <c:pt idx="2707">
                  <c:v>3.4530099999999998E-9</c:v>
                </c:pt>
                <c:pt idx="2708">
                  <c:v>3.45614E-9</c:v>
                </c:pt>
                <c:pt idx="2709">
                  <c:v>3.4592599999999999E-9</c:v>
                </c:pt>
                <c:pt idx="2710">
                  <c:v>3.4623900000000001E-9</c:v>
                </c:pt>
                <c:pt idx="2711">
                  <c:v>3.46551E-9</c:v>
                </c:pt>
                <c:pt idx="2712">
                  <c:v>3.4686400000000001E-9</c:v>
                </c:pt>
                <c:pt idx="2713">
                  <c:v>3.47176E-9</c:v>
                </c:pt>
                <c:pt idx="2714">
                  <c:v>3.4748900000000002E-9</c:v>
                </c:pt>
                <c:pt idx="2715">
                  <c:v>3.4780100000000001E-9</c:v>
                </c:pt>
                <c:pt idx="2716">
                  <c:v>3.4811399999999998E-9</c:v>
                </c:pt>
                <c:pt idx="2717">
                  <c:v>3.4842600000000001E-9</c:v>
                </c:pt>
                <c:pt idx="2718">
                  <c:v>3.4873899999999999E-9</c:v>
                </c:pt>
                <c:pt idx="2719">
                  <c:v>3.4905100000000002E-9</c:v>
                </c:pt>
                <c:pt idx="2720">
                  <c:v>3.4936399999999999E-9</c:v>
                </c:pt>
                <c:pt idx="2721">
                  <c:v>3.4967599999999998E-9</c:v>
                </c:pt>
                <c:pt idx="2722">
                  <c:v>3.49989E-9</c:v>
                </c:pt>
                <c:pt idx="2723">
                  <c:v>3.5030099999999999E-9</c:v>
                </c:pt>
                <c:pt idx="2724">
                  <c:v>3.5061400000000001E-9</c:v>
                </c:pt>
                <c:pt idx="2725">
                  <c:v>3.5092599999999999E-9</c:v>
                </c:pt>
                <c:pt idx="2726">
                  <c:v>3.5123900000000001E-9</c:v>
                </c:pt>
                <c:pt idx="2727">
                  <c:v>3.51551E-9</c:v>
                </c:pt>
                <c:pt idx="2728">
                  <c:v>3.5186400000000002E-9</c:v>
                </c:pt>
                <c:pt idx="2729">
                  <c:v>3.52176E-9</c:v>
                </c:pt>
                <c:pt idx="2730">
                  <c:v>3.5248899999999998E-9</c:v>
                </c:pt>
                <c:pt idx="2731">
                  <c:v>3.5280100000000001E-9</c:v>
                </c:pt>
                <c:pt idx="2732">
                  <c:v>3.5311399999999999E-9</c:v>
                </c:pt>
                <c:pt idx="2733">
                  <c:v>3.5342600000000002E-9</c:v>
                </c:pt>
                <c:pt idx="2734">
                  <c:v>3.5373899999999999E-9</c:v>
                </c:pt>
                <c:pt idx="2735">
                  <c:v>3.5405099999999998E-9</c:v>
                </c:pt>
                <c:pt idx="2736">
                  <c:v>3.54364E-9</c:v>
                </c:pt>
                <c:pt idx="2737">
                  <c:v>3.5467599999999999E-9</c:v>
                </c:pt>
                <c:pt idx="2738">
                  <c:v>3.54989E-9</c:v>
                </c:pt>
                <c:pt idx="2739">
                  <c:v>3.5530099999999999E-9</c:v>
                </c:pt>
                <c:pt idx="2740">
                  <c:v>3.5561400000000001E-9</c:v>
                </c:pt>
                <c:pt idx="2741">
                  <c:v>3.55926E-9</c:v>
                </c:pt>
                <c:pt idx="2742">
                  <c:v>3.5623900000000001E-9</c:v>
                </c:pt>
                <c:pt idx="2743">
                  <c:v>3.56551E-9</c:v>
                </c:pt>
                <c:pt idx="2744">
                  <c:v>3.5686400000000002E-9</c:v>
                </c:pt>
                <c:pt idx="2745">
                  <c:v>3.5717600000000001E-9</c:v>
                </c:pt>
                <c:pt idx="2746">
                  <c:v>3.5748899999999998E-9</c:v>
                </c:pt>
                <c:pt idx="2747">
                  <c:v>3.5780100000000001E-9</c:v>
                </c:pt>
                <c:pt idx="2748">
                  <c:v>3.5811399999999999E-9</c:v>
                </c:pt>
                <c:pt idx="2749">
                  <c:v>3.5842600000000002E-9</c:v>
                </c:pt>
                <c:pt idx="2750">
                  <c:v>3.58739E-9</c:v>
                </c:pt>
                <c:pt idx="2751">
                  <c:v>3.5905099999999998E-9</c:v>
                </c:pt>
                <c:pt idx="2752">
                  <c:v>3.59364E-9</c:v>
                </c:pt>
                <c:pt idx="2753">
                  <c:v>3.5967599999999999E-9</c:v>
                </c:pt>
                <c:pt idx="2754">
                  <c:v>3.5998900000000001E-9</c:v>
                </c:pt>
                <c:pt idx="2755">
                  <c:v>3.6030099999999999E-9</c:v>
                </c:pt>
                <c:pt idx="2756">
                  <c:v>3.6061400000000001E-9</c:v>
                </c:pt>
                <c:pt idx="2757">
                  <c:v>3.60926E-9</c:v>
                </c:pt>
                <c:pt idx="2758">
                  <c:v>3.6123900000000002E-9</c:v>
                </c:pt>
                <c:pt idx="2759">
                  <c:v>3.6155100000000001E-9</c:v>
                </c:pt>
                <c:pt idx="2760">
                  <c:v>3.6186399999999998E-9</c:v>
                </c:pt>
                <c:pt idx="2761">
                  <c:v>3.6217600000000001E-9</c:v>
                </c:pt>
                <c:pt idx="2762">
                  <c:v>3.6248899999999999E-9</c:v>
                </c:pt>
                <c:pt idx="2763">
                  <c:v>3.6280100000000002E-9</c:v>
                </c:pt>
                <c:pt idx="2764">
                  <c:v>3.6311399999999999E-9</c:v>
                </c:pt>
                <c:pt idx="2765">
                  <c:v>3.6342599999999998E-9</c:v>
                </c:pt>
                <c:pt idx="2766">
                  <c:v>3.63739E-9</c:v>
                </c:pt>
                <c:pt idx="2767">
                  <c:v>3.6405099999999999E-9</c:v>
                </c:pt>
                <c:pt idx="2768">
                  <c:v>3.64364E-9</c:v>
                </c:pt>
                <c:pt idx="2769">
                  <c:v>3.6467599999999999E-9</c:v>
                </c:pt>
                <c:pt idx="2770">
                  <c:v>3.6498900000000001E-9</c:v>
                </c:pt>
                <c:pt idx="2771">
                  <c:v>3.65301E-9</c:v>
                </c:pt>
                <c:pt idx="2772">
                  <c:v>3.6561400000000002E-9</c:v>
                </c:pt>
                <c:pt idx="2773">
                  <c:v>3.65926E-9</c:v>
                </c:pt>
                <c:pt idx="2774">
                  <c:v>3.6623899999999998E-9</c:v>
                </c:pt>
                <c:pt idx="2775">
                  <c:v>3.6655100000000001E-9</c:v>
                </c:pt>
                <c:pt idx="2776">
                  <c:v>3.6686399999999999E-9</c:v>
                </c:pt>
                <c:pt idx="2777">
                  <c:v>3.6717600000000002E-9</c:v>
                </c:pt>
                <c:pt idx="2778">
                  <c:v>3.6748899999999999E-9</c:v>
                </c:pt>
                <c:pt idx="2779">
                  <c:v>3.6780100000000002E-9</c:v>
                </c:pt>
                <c:pt idx="2780">
                  <c:v>3.68114E-9</c:v>
                </c:pt>
                <c:pt idx="2781">
                  <c:v>3.6842599999999998E-9</c:v>
                </c:pt>
                <c:pt idx="2782">
                  <c:v>3.68739E-9</c:v>
                </c:pt>
                <c:pt idx="2783">
                  <c:v>3.6905099999999999E-9</c:v>
                </c:pt>
                <c:pt idx="2784">
                  <c:v>3.6936400000000001E-9</c:v>
                </c:pt>
                <c:pt idx="2785">
                  <c:v>3.69676E-9</c:v>
                </c:pt>
                <c:pt idx="2786">
                  <c:v>3.6998900000000001E-9</c:v>
                </c:pt>
                <c:pt idx="2787">
                  <c:v>3.70301E-9</c:v>
                </c:pt>
                <c:pt idx="2788">
                  <c:v>3.7061400000000002E-9</c:v>
                </c:pt>
                <c:pt idx="2789">
                  <c:v>3.7092600000000001E-9</c:v>
                </c:pt>
                <c:pt idx="2790">
                  <c:v>3.7123899999999998E-9</c:v>
                </c:pt>
                <c:pt idx="2791">
                  <c:v>3.7155100000000001E-9</c:v>
                </c:pt>
                <c:pt idx="2792">
                  <c:v>3.7186399999999999E-9</c:v>
                </c:pt>
                <c:pt idx="2793">
                  <c:v>3.7217600000000002E-9</c:v>
                </c:pt>
                <c:pt idx="2794">
                  <c:v>3.7248899999999999E-9</c:v>
                </c:pt>
                <c:pt idx="2795">
                  <c:v>3.7280100000000002E-9</c:v>
                </c:pt>
                <c:pt idx="2796">
                  <c:v>3.7311399999999996E-9</c:v>
                </c:pt>
                <c:pt idx="2797">
                  <c:v>3.7342599999999999E-9</c:v>
                </c:pt>
                <c:pt idx="2798">
                  <c:v>3.7373900000000001E-9</c:v>
                </c:pt>
                <c:pt idx="2799">
                  <c:v>3.7405100000000004E-9</c:v>
                </c:pt>
                <c:pt idx="2800">
                  <c:v>3.7436399999999997E-9</c:v>
                </c:pt>
                <c:pt idx="2801">
                  <c:v>3.74676E-9</c:v>
                </c:pt>
                <c:pt idx="2802">
                  <c:v>3.7498900000000002E-9</c:v>
                </c:pt>
                <c:pt idx="2803">
                  <c:v>3.7530099999999996E-9</c:v>
                </c:pt>
                <c:pt idx="2804">
                  <c:v>3.7561399999999998E-9</c:v>
                </c:pt>
                <c:pt idx="2805">
                  <c:v>3.7592600000000001E-9</c:v>
                </c:pt>
                <c:pt idx="2806">
                  <c:v>3.7623900000000003E-9</c:v>
                </c:pt>
                <c:pt idx="2807">
                  <c:v>3.7655099999999997E-9</c:v>
                </c:pt>
                <c:pt idx="2808">
                  <c:v>3.7686399999999999E-9</c:v>
                </c:pt>
                <c:pt idx="2809">
                  <c:v>3.7717600000000002E-9</c:v>
                </c:pt>
                <c:pt idx="2810">
                  <c:v>3.7748900000000004E-9</c:v>
                </c:pt>
                <c:pt idx="2811">
                  <c:v>3.7780099999999999E-9</c:v>
                </c:pt>
                <c:pt idx="2812">
                  <c:v>3.78114E-9</c:v>
                </c:pt>
                <c:pt idx="2813">
                  <c:v>3.7842600000000003E-9</c:v>
                </c:pt>
                <c:pt idx="2814">
                  <c:v>3.7873899999999997E-9</c:v>
                </c:pt>
                <c:pt idx="2815">
                  <c:v>3.79051E-9</c:v>
                </c:pt>
                <c:pt idx="2816">
                  <c:v>3.7936400000000001E-9</c:v>
                </c:pt>
                <c:pt idx="2817">
                  <c:v>3.7967599999999996E-9</c:v>
                </c:pt>
                <c:pt idx="2818">
                  <c:v>3.7998899999999998E-9</c:v>
                </c:pt>
                <c:pt idx="2819">
                  <c:v>3.8030100000000001E-9</c:v>
                </c:pt>
                <c:pt idx="2820">
                  <c:v>3.8061400000000003E-9</c:v>
                </c:pt>
                <c:pt idx="2821">
                  <c:v>3.8092599999999997E-9</c:v>
                </c:pt>
                <c:pt idx="2822">
                  <c:v>3.8123899999999999E-9</c:v>
                </c:pt>
                <c:pt idx="2823">
                  <c:v>3.8155100000000002E-9</c:v>
                </c:pt>
                <c:pt idx="2824">
                  <c:v>3.8186400000000004E-9</c:v>
                </c:pt>
                <c:pt idx="2825">
                  <c:v>3.8217599999999998E-9</c:v>
                </c:pt>
                <c:pt idx="2826">
                  <c:v>3.82489E-9</c:v>
                </c:pt>
                <c:pt idx="2827">
                  <c:v>3.8280100000000003E-9</c:v>
                </c:pt>
                <c:pt idx="2828">
                  <c:v>3.8311399999999997E-9</c:v>
                </c:pt>
                <c:pt idx="2829">
                  <c:v>3.83426E-9</c:v>
                </c:pt>
                <c:pt idx="2830">
                  <c:v>3.8373900000000001E-9</c:v>
                </c:pt>
                <c:pt idx="2831">
                  <c:v>3.8405099999999996E-9</c:v>
                </c:pt>
                <c:pt idx="2832">
                  <c:v>3.8436399999999998E-9</c:v>
                </c:pt>
                <c:pt idx="2833">
                  <c:v>3.8467600000000001E-9</c:v>
                </c:pt>
                <c:pt idx="2834">
                  <c:v>3.8498900000000002E-9</c:v>
                </c:pt>
                <c:pt idx="2835">
                  <c:v>3.8530099999999997E-9</c:v>
                </c:pt>
                <c:pt idx="2836">
                  <c:v>3.8561399999999999E-9</c:v>
                </c:pt>
                <c:pt idx="2837">
                  <c:v>3.8592600000000002E-9</c:v>
                </c:pt>
                <c:pt idx="2838">
                  <c:v>3.8623900000000003E-9</c:v>
                </c:pt>
                <c:pt idx="2839">
                  <c:v>3.8655099999999998E-9</c:v>
                </c:pt>
                <c:pt idx="2840">
                  <c:v>3.86864E-9</c:v>
                </c:pt>
                <c:pt idx="2841">
                  <c:v>3.8717600000000003E-9</c:v>
                </c:pt>
                <c:pt idx="2842">
                  <c:v>3.8748899999999996E-9</c:v>
                </c:pt>
                <c:pt idx="2843">
                  <c:v>3.8780099999999999E-9</c:v>
                </c:pt>
                <c:pt idx="2844">
                  <c:v>3.8811400000000001E-9</c:v>
                </c:pt>
                <c:pt idx="2845">
                  <c:v>3.8842600000000004E-9</c:v>
                </c:pt>
                <c:pt idx="2846">
                  <c:v>3.8873899999999997E-9</c:v>
                </c:pt>
                <c:pt idx="2847">
                  <c:v>3.89051E-9</c:v>
                </c:pt>
                <c:pt idx="2848">
                  <c:v>3.8936400000000002E-9</c:v>
                </c:pt>
                <c:pt idx="2849">
                  <c:v>3.8967599999999997E-9</c:v>
                </c:pt>
                <c:pt idx="2850">
                  <c:v>3.8998899999999999E-9</c:v>
                </c:pt>
                <c:pt idx="2851">
                  <c:v>3.9030100000000002E-9</c:v>
                </c:pt>
                <c:pt idx="2852">
                  <c:v>3.9061400000000003E-9</c:v>
                </c:pt>
                <c:pt idx="2853">
                  <c:v>3.9092599999999998E-9</c:v>
                </c:pt>
                <c:pt idx="2854">
                  <c:v>3.91239E-9</c:v>
                </c:pt>
                <c:pt idx="2855">
                  <c:v>3.9155100000000003E-9</c:v>
                </c:pt>
                <c:pt idx="2856">
                  <c:v>3.9186399999999996E-9</c:v>
                </c:pt>
                <c:pt idx="2857">
                  <c:v>3.9217599999999999E-9</c:v>
                </c:pt>
                <c:pt idx="2858">
                  <c:v>3.9248900000000001E-9</c:v>
                </c:pt>
                <c:pt idx="2859">
                  <c:v>3.9280100000000004E-9</c:v>
                </c:pt>
                <c:pt idx="2860">
                  <c:v>3.9311399999999997E-9</c:v>
                </c:pt>
                <c:pt idx="2861">
                  <c:v>3.93426E-9</c:v>
                </c:pt>
                <c:pt idx="2862">
                  <c:v>3.9373900000000002E-9</c:v>
                </c:pt>
                <c:pt idx="2863">
                  <c:v>3.9405099999999997E-9</c:v>
                </c:pt>
                <c:pt idx="2864">
                  <c:v>3.9436399999999998E-9</c:v>
                </c:pt>
                <c:pt idx="2865">
                  <c:v>3.9467600000000001E-9</c:v>
                </c:pt>
                <c:pt idx="2866">
                  <c:v>3.9498900000000003E-9</c:v>
                </c:pt>
                <c:pt idx="2867">
                  <c:v>3.9530099999999998E-9</c:v>
                </c:pt>
                <c:pt idx="2868">
                  <c:v>3.9561399999999999E-9</c:v>
                </c:pt>
                <c:pt idx="2869">
                  <c:v>3.9592600000000002E-9</c:v>
                </c:pt>
                <c:pt idx="2870">
                  <c:v>3.9623899999999996E-9</c:v>
                </c:pt>
                <c:pt idx="2871">
                  <c:v>3.9655099999999999E-9</c:v>
                </c:pt>
                <c:pt idx="2872">
                  <c:v>3.9686400000000001E-9</c:v>
                </c:pt>
                <c:pt idx="2873">
                  <c:v>3.9717600000000004E-9</c:v>
                </c:pt>
                <c:pt idx="2874">
                  <c:v>3.9748899999999997E-9</c:v>
                </c:pt>
                <c:pt idx="2875">
                  <c:v>3.97801E-9</c:v>
                </c:pt>
                <c:pt idx="2876">
                  <c:v>3.9811400000000002E-9</c:v>
                </c:pt>
                <c:pt idx="2877">
                  <c:v>3.9842599999999996E-9</c:v>
                </c:pt>
                <c:pt idx="2878">
                  <c:v>3.9873899999999998E-9</c:v>
                </c:pt>
                <c:pt idx="2879">
                  <c:v>3.9905100000000001E-9</c:v>
                </c:pt>
                <c:pt idx="2880">
                  <c:v>3.9936400000000003E-9</c:v>
                </c:pt>
                <c:pt idx="2881">
                  <c:v>3.9967599999999998E-9</c:v>
                </c:pt>
                <c:pt idx="2882">
                  <c:v>3.9998899999999999E-9</c:v>
                </c:pt>
                <c:pt idx="2883">
                  <c:v>4.0030100000000002E-9</c:v>
                </c:pt>
                <c:pt idx="2884">
                  <c:v>4.0061400000000004E-9</c:v>
                </c:pt>
                <c:pt idx="2885">
                  <c:v>4.0092599999999999E-9</c:v>
                </c:pt>
                <c:pt idx="2886">
                  <c:v>4.01239E-9</c:v>
                </c:pt>
                <c:pt idx="2887">
                  <c:v>4.0155100000000003E-9</c:v>
                </c:pt>
                <c:pt idx="2888">
                  <c:v>4.0186399999999997E-9</c:v>
                </c:pt>
                <c:pt idx="2889">
                  <c:v>4.02176E-9</c:v>
                </c:pt>
                <c:pt idx="2890">
                  <c:v>4.0248900000000001E-9</c:v>
                </c:pt>
                <c:pt idx="2891">
                  <c:v>4.0280099999999996E-9</c:v>
                </c:pt>
                <c:pt idx="2892">
                  <c:v>4.0311399999999998E-9</c:v>
                </c:pt>
                <c:pt idx="2893">
                  <c:v>4.0342600000000001E-9</c:v>
                </c:pt>
                <c:pt idx="2894">
                  <c:v>4.0373900000000003E-9</c:v>
                </c:pt>
                <c:pt idx="2895">
                  <c:v>4.0405099999999997E-9</c:v>
                </c:pt>
                <c:pt idx="2896">
                  <c:v>4.0436399999999999E-9</c:v>
                </c:pt>
                <c:pt idx="2897">
                  <c:v>4.0467600000000002E-9</c:v>
                </c:pt>
                <c:pt idx="2898">
                  <c:v>4.0498900000000004E-9</c:v>
                </c:pt>
                <c:pt idx="2899">
                  <c:v>4.0530099999999998E-9</c:v>
                </c:pt>
                <c:pt idx="2900">
                  <c:v>4.05614E-9</c:v>
                </c:pt>
                <c:pt idx="2901">
                  <c:v>4.0592600000000003E-9</c:v>
                </c:pt>
                <c:pt idx="2902">
                  <c:v>4.0623899999999997E-9</c:v>
                </c:pt>
                <c:pt idx="2903">
                  <c:v>4.06551E-9</c:v>
                </c:pt>
                <c:pt idx="2904">
                  <c:v>4.0686400000000001E-9</c:v>
                </c:pt>
                <c:pt idx="2905">
                  <c:v>4.0717599999999996E-9</c:v>
                </c:pt>
                <c:pt idx="2906">
                  <c:v>4.0748899999999998E-9</c:v>
                </c:pt>
                <c:pt idx="2907">
                  <c:v>4.0780100000000001E-9</c:v>
                </c:pt>
                <c:pt idx="2908">
                  <c:v>4.0811400000000002E-9</c:v>
                </c:pt>
                <c:pt idx="2909">
                  <c:v>4.0842599999999997E-9</c:v>
                </c:pt>
                <c:pt idx="2910">
                  <c:v>4.0873899999999999E-9</c:v>
                </c:pt>
                <c:pt idx="2911">
                  <c:v>4.0905100000000002E-9</c:v>
                </c:pt>
                <c:pt idx="2912">
                  <c:v>4.0936400000000004E-9</c:v>
                </c:pt>
                <c:pt idx="2913">
                  <c:v>4.0967599999999998E-9</c:v>
                </c:pt>
                <c:pt idx="2914">
                  <c:v>4.09989E-9</c:v>
                </c:pt>
                <c:pt idx="2915">
                  <c:v>4.1030100000000003E-9</c:v>
                </c:pt>
                <c:pt idx="2916">
                  <c:v>4.1061399999999996E-9</c:v>
                </c:pt>
                <c:pt idx="2917">
                  <c:v>4.1092599999999999E-9</c:v>
                </c:pt>
                <c:pt idx="2918">
                  <c:v>4.1123900000000001E-9</c:v>
                </c:pt>
                <c:pt idx="2919">
                  <c:v>4.1155100000000004E-9</c:v>
                </c:pt>
                <c:pt idx="2920">
                  <c:v>4.1186399999999997E-9</c:v>
                </c:pt>
                <c:pt idx="2921">
                  <c:v>4.12176E-9</c:v>
                </c:pt>
                <c:pt idx="2922">
                  <c:v>4.1248900000000002E-9</c:v>
                </c:pt>
                <c:pt idx="2923">
                  <c:v>4.1280099999999997E-9</c:v>
                </c:pt>
                <c:pt idx="2924">
                  <c:v>4.1311399999999999E-9</c:v>
                </c:pt>
                <c:pt idx="2925">
                  <c:v>4.1342600000000002E-9</c:v>
                </c:pt>
                <c:pt idx="2926">
                  <c:v>4.1373900000000003E-9</c:v>
                </c:pt>
                <c:pt idx="2927">
                  <c:v>4.1405099999999998E-9</c:v>
                </c:pt>
                <c:pt idx="2928">
                  <c:v>4.14364E-9</c:v>
                </c:pt>
                <c:pt idx="2929">
                  <c:v>4.1467600000000003E-9</c:v>
                </c:pt>
                <c:pt idx="2930">
                  <c:v>4.1498899999999996E-9</c:v>
                </c:pt>
                <c:pt idx="2931">
                  <c:v>4.1530099999999999E-9</c:v>
                </c:pt>
                <c:pt idx="2932">
                  <c:v>4.1561400000000001E-9</c:v>
                </c:pt>
                <c:pt idx="2933">
                  <c:v>4.1592600000000004E-9</c:v>
                </c:pt>
                <c:pt idx="2934">
                  <c:v>4.1623899999999997E-9</c:v>
                </c:pt>
                <c:pt idx="2935">
                  <c:v>4.16551E-9</c:v>
                </c:pt>
                <c:pt idx="2936">
                  <c:v>4.1686400000000002E-9</c:v>
                </c:pt>
                <c:pt idx="2937">
                  <c:v>4.1717599999999997E-9</c:v>
                </c:pt>
                <c:pt idx="2938">
                  <c:v>4.1748899999999998E-9</c:v>
                </c:pt>
                <c:pt idx="2939">
                  <c:v>4.1780100000000001E-9</c:v>
                </c:pt>
                <c:pt idx="2940">
                  <c:v>4.1811400000000003E-9</c:v>
                </c:pt>
                <c:pt idx="2941">
                  <c:v>4.1842599999999998E-9</c:v>
                </c:pt>
                <c:pt idx="2942">
                  <c:v>4.18739E-9</c:v>
                </c:pt>
                <c:pt idx="2943">
                  <c:v>4.1905100000000002E-9</c:v>
                </c:pt>
                <c:pt idx="2944">
                  <c:v>4.1936399999999996E-9</c:v>
                </c:pt>
                <c:pt idx="2945">
                  <c:v>4.1967599999999999E-9</c:v>
                </c:pt>
                <c:pt idx="2946">
                  <c:v>4.1998900000000001E-9</c:v>
                </c:pt>
                <c:pt idx="2947">
                  <c:v>4.2030100000000004E-9</c:v>
                </c:pt>
                <c:pt idx="2948">
                  <c:v>4.2061399999999997E-9</c:v>
                </c:pt>
                <c:pt idx="2949">
                  <c:v>4.20926E-9</c:v>
                </c:pt>
                <c:pt idx="2950">
                  <c:v>4.2123900000000002E-9</c:v>
                </c:pt>
                <c:pt idx="2951">
                  <c:v>4.2155099999999996E-9</c:v>
                </c:pt>
                <c:pt idx="2952">
                  <c:v>4.2186399999999998E-9</c:v>
                </c:pt>
                <c:pt idx="2953">
                  <c:v>4.2217600000000001E-9</c:v>
                </c:pt>
                <c:pt idx="2954">
                  <c:v>4.2248900000000003E-9</c:v>
                </c:pt>
                <c:pt idx="2955">
                  <c:v>4.2280099999999998E-9</c:v>
                </c:pt>
                <c:pt idx="2956">
                  <c:v>4.2311399999999999E-9</c:v>
                </c:pt>
                <c:pt idx="2957">
                  <c:v>4.2342600000000002E-9</c:v>
                </c:pt>
                <c:pt idx="2958">
                  <c:v>4.2373900000000004E-9</c:v>
                </c:pt>
                <c:pt idx="2959">
                  <c:v>4.2405099999999999E-9</c:v>
                </c:pt>
                <c:pt idx="2960">
                  <c:v>4.24364E-9</c:v>
                </c:pt>
                <c:pt idx="2961">
                  <c:v>4.2467600000000003E-9</c:v>
                </c:pt>
                <c:pt idx="2962">
                  <c:v>4.2498899999999997E-9</c:v>
                </c:pt>
                <c:pt idx="2963">
                  <c:v>4.25301E-9</c:v>
                </c:pt>
                <c:pt idx="2964">
                  <c:v>4.2561400000000002E-9</c:v>
                </c:pt>
                <c:pt idx="2965">
                  <c:v>4.2592599999999996E-9</c:v>
                </c:pt>
                <c:pt idx="2966">
                  <c:v>4.2623899999999998E-9</c:v>
                </c:pt>
                <c:pt idx="2967">
                  <c:v>4.2655100000000001E-9</c:v>
                </c:pt>
                <c:pt idx="2968">
                  <c:v>4.2686400000000003E-9</c:v>
                </c:pt>
                <c:pt idx="2969">
                  <c:v>4.2717599999999997E-9</c:v>
                </c:pt>
                <c:pt idx="2970">
                  <c:v>4.2748899999999999E-9</c:v>
                </c:pt>
                <c:pt idx="2971">
                  <c:v>4.2780100000000002E-9</c:v>
                </c:pt>
                <c:pt idx="2972">
                  <c:v>4.2811400000000004E-9</c:v>
                </c:pt>
                <c:pt idx="2973">
                  <c:v>4.2842599999999998E-9</c:v>
                </c:pt>
                <c:pt idx="2974">
                  <c:v>4.28739E-9</c:v>
                </c:pt>
                <c:pt idx="2975">
                  <c:v>4.2905100000000003E-9</c:v>
                </c:pt>
                <c:pt idx="2976">
                  <c:v>4.2936399999999997E-9</c:v>
                </c:pt>
                <c:pt idx="2977">
                  <c:v>4.29676E-9</c:v>
                </c:pt>
                <c:pt idx="2978">
                  <c:v>4.2998900000000001E-9</c:v>
                </c:pt>
                <c:pt idx="2979">
                  <c:v>4.3030099999999996E-9</c:v>
                </c:pt>
                <c:pt idx="2980">
                  <c:v>4.3061399999999998E-9</c:v>
                </c:pt>
                <c:pt idx="2981">
                  <c:v>4.3092600000000001E-9</c:v>
                </c:pt>
                <c:pt idx="2982">
                  <c:v>4.3123900000000002E-9</c:v>
                </c:pt>
                <c:pt idx="2983">
                  <c:v>4.3155099999999997E-9</c:v>
                </c:pt>
                <c:pt idx="2984">
                  <c:v>4.3186399999999999E-9</c:v>
                </c:pt>
                <c:pt idx="2985">
                  <c:v>4.3217600000000002E-9</c:v>
                </c:pt>
                <c:pt idx="2986">
                  <c:v>4.3248900000000004E-9</c:v>
                </c:pt>
                <c:pt idx="2987">
                  <c:v>4.3280099999999998E-9</c:v>
                </c:pt>
                <c:pt idx="2988">
                  <c:v>4.33114E-9</c:v>
                </c:pt>
                <c:pt idx="2989">
                  <c:v>4.3342600000000003E-9</c:v>
                </c:pt>
                <c:pt idx="2990">
                  <c:v>4.3373899999999996E-9</c:v>
                </c:pt>
                <c:pt idx="2991">
                  <c:v>4.3405099999999999E-9</c:v>
                </c:pt>
                <c:pt idx="2992">
                  <c:v>4.3436400000000001E-9</c:v>
                </c:pt>
                <c:pt idx="2993">
                  <c:v>4.3467600000000004E-9</c:v>
                </c:pt>
                <c:pt idx="2994">
                  <c:v>4.3498899999999998E-9</c:v>
                </c:pt>
                <c:pt idx="2995">
                  <c:v>4.35301E-9</c:v>
                </c:pt>
                <c:pt idx="2996">
                  <c:v>4.3561400000000002E-9</c:v>
                </c:pt>
                <c:pt idx="2997">
                  <c:v>4.3592599999999997E-9</c:v>
                </c:pt>
                <c:pt idx="2998">
                  <c:v>4.3623899999999999E-9</c:v>
                </c:pt>
                <c:pt idx="2999">
                  <c:v>4.3655100000000002E-9</c:v>
                </c:pt>
                <c:pt idx="3000">
                  <c:v>4.3686400000000003E-9</c:v>
                </c:pt>
                <c:pt idx="3001">
                  <c:v>4.3717599999999998E-9</c:v>
                </c:pt>
                <c:pt idx="3002">
                  <c:v>4.37489E-9</c:v>
                </c:pt>
                <c:pt idx="3003">
                  <c:v>4.3780100000000003E-9</c:v>
                </c:pt>
                <c:pt idx="3004">
                  <c:v>4.3811399999999996E-9</c:v>
                </c:pt>
                <c:pt idx="3005">
                  <c:v>4.3842599999999999E-9</c:v>
                </c:pt>
                <c:pt idx="3006">
                  <c:v>4.3873900000000001E-9</c:v>
                </c:pt>
                <c:pt idx="3007">
                  <c:v>4.3905100000000004E-9</c:v>
                </c:pt>
                <c:pt idx="3008">
                  <c:v>4.3936399999999997E-9</c:v>
                </c:pt>
                <c:pt idx="3009">
                  <c:v>4.39676E-9</c:v>
                </c:pt>
                <c:pt idx="3010">
                  <c:v>4.3998900000000002E-9</c:v>
                </c:pt>
                <c:pt idx="3011">
                  <c:v>4.4030099999999997E-9</c:v>
                </c:pt>
                <c:pt idx="3012">
                  <c:v>4.4061399999999998E-9</c:v>
                </c:pt>
                <c:pt idx="3013">
                  <c:v>4.4092600000000001E-9</c:v>
                </c:pt>
                <c:pt idx="3014">
                  <c:v>4.4123900000000003E-9</c:v>
                </c:pt>
                <c:pt idx="3015">
                  <c:v>4.4155099999999998E-9</c:v>
                </c:pt>
                <c:pt idx="3016">
                  <c:v>4.41864E-9</c:v>
                </c:pt>
                <c:pt idx="3017">
                  <c:v>4.4217600000000002E-9</c:v>
                </c:pt>
                <c:pt idx="3018">
                  <c:v>4.4248899999999996E-9</c:v>
                </c:pt>
                <c:pt idx="3019">
                  <c:v>4.4280099999999999E-9</c:v>
                </c:pt>
                <c:pt idx="3020">
                  <c:v>4.4311400000000001E-9</c:v>
                </c:pt>
                <c:pt idx="3021">
                  <c:v>4.4342600000000004E-9</c:v>
                </c:pt>
                <c:pt idx="3022">
                  <c:v>4.4373899999999997E-9</c:v>
                </c:pt>
                <c:pt idx="3023">
                  <c:v>4.44051E-9</c:v>
                </c:pt>
                <c:pt idx="3024">
                  <c:v>4.4436400000000002E-9</c:v>
                </c:pt>
                <c:pt idx="3025">
                  <c:v>4.4467599999999996E-9</c:v>
                </c:pt>
                <c:pt idx="3026">
                  <c:v>4.4498899999999998E-9</c:v>
                </c:pt>
                <c:pt idx="3027">
                  <c:v>4.4530100000000001E-9</c:v>
                </c:pt>
                <c:pt idx="3028">
                  <c:v>4.4561400000000003E-9</c:v>
                </c:pt>
                <c:pt idx="3029">
                  <c:v>4.4592599999999998E-9</c:v>
                </c:pt>
                <c:pt idx="3030">
                  <c:v>4.4623899999999999E-9</c:v>
                </c:pt>
                <c:pt idx="3031">
                  <c:v>4.4655100000000002E-9</c:v>
                </c:pt>
                <c:pt idx="3032">
                  <c:v>4.4686400000000004E-9</c:v>
                </c:pt>
                <c:pt idx="3033">
                  <c:v>4.4717599999999999E-9</c:v>
                </c:pt>
                <c:pt idx="3034">
                  <c:v>4.47489E-9</c:v>
                </c:pt>
                <c:pt idx="3035">
                  <c:v>4.4780100000000003E-9</c:v>
                </c:pt>
                <c:pt idx="3036">
                  <c:v>4.4811399999999997E-9</c:v>
                </c:pt>
                <c:pt idx="3037">
                  <c:v>4.48426E-9</c:v>
                </c:pt>
                <c:pt idx="3038">
                  <c:v>4.4873900000000002E-9</c:v>
                </c:pt>
                <c:pt idx="3039">
                  <c:v>4.4905099999999996E-9</c:v>
                </c:pt>
                <c:pt idx="3040">
                  <c:v>4.4936399999999998E-9</c:v>
                </c:pt>
                <c:pt idx="3041">
                  <c:v>4.4967600000000001E-9</c:v>
                </c:pt>
                <c:pt idx="3042">
                  <c:v>4.4998900000000003E-9</c:v>
                </c:pt>
                <c:pt idx="3043">
                  <c:v>4.5030099999999997E-9</c:v>
                </c:pt>
                <c:pt idx="3044">
                  <c:v>4.5061399999999999E-9</c:v>
                </c:pt>
                <c:pt idx="3045">
                  <c:v>4.5092600000000002E-9</c:v>
                </c:pt>
                <c:pt idx="3046">
                  <c:v>4.5123900000000004E-9</c:v>
                </c:pt>
                <c:pt idx="3047">
                  <c:v>4.5155099999999998E-9</c:v>
                </c:pt>
                <c:pt idx="3048">
                  <c:v>4.51864E-9</c:v>
                </c:pt>
                <c:pt idx="3049">
                  <c:v>4.5217600000000003E-9</c:v>
                </c:pt>
                <c:pt idx="3050">
                  <c:v>4.5248899999999997E-9</c:v>
                </c:pt>
                <c:pt idx="3051">
                  <c:v>4.52801E-9</c:v>
                </c:pt>
                <c:pt idx="3052">
                  <c:v>4.5311400000000001E-9</c:v>
                </c:pt>
                <c:pt idx="3053">
                  <c:v>4.5342599999999996E-9</c:v>
                </c:pt>
                <c:pt idx="3054">
                  <c:v>4.5373899999999998E-9</c:v>
                </c:pt>
                <c:pt idx="3055">
                  <c:v>4.5405100000000001E-9</c:v>
                </c:pt>
                <c:pt idx="3056">
                  <c:v>4.5436400000000002E-9</c:v>
                </c:pt>
                <c:pt idx="3057">
                  <c:v>4.5467599999999997E-9</c:v>
                </c:pt>
                <c:pt idx="3058">
                  <c:v>4.5498899999999999E-9</c:v>
                </c:pt>
                <c:pt idx="3059">
                  <c:v>4.5530100000000002E-9</c:v>
                </c:pt>
                <c:pt idx="3060">
                  <c:v>4.5561400000000004E-9</c:v>
                </c:pt>
                <c:pt idx="3061">
                  <c:v>4.5592599999999998E-9</c:v>
                </c:pt>
                <c:pt idx="3062">
                  <c:v>4.56239E-9</c:v>
                </c:pt>
                <c:pt idx="3063">
                  <c:v>4.5655100000000003E-9</c:v>
                </c:pt>
                <c:pt idx="3064">
                  <c:v>4.5686399999999996E-9</c:v>
                </c:pt>
                <c:pt idx="3065">
                  <c:v>4.5717599999999999E-9</c:v>
                </c:pt>
                <c:pt idx="3066">
                  <c:v>4.5748900000000001E-9</c:v>
                </c:pt>
                <c:pt idx="3067">
                  <c:v>4.5780100000000004E-9</c:v>
                </c:pt>
                <c:pt idx="3068">
                  <c:v>4.5811399999999998E-9</c:v>
                </c:pt>
                <c:pt idx="3069">
                  <c:v>4.58426E-9</c:v>
                </c:pt>
                <c:pt idx="3070">
                  <c:v>4.5873900000000002E-9</c:v>
                </c:pt>
                <c:pt idx="3071">
                  <c:v>4.5905099999999997E-9</c:v>
                </c:pt>
                <c:pt idx="3072">
                  <c:v>4.5936399999999999E-9</c:v>
                </c:pt>
                <c:pt idx="3073">
                  <c:v>4.5967600000000002E-9</c:v>
                </c:pt>
                <c:pt idx="3074">
                  <c:v>4.5998900000000003E-9</c:v>
                </c:pt>
                <c:pt idx="3075">
                  <c:v>4.6030099999999998E-9</c:v>
                </c:pt>
                <c:pt idx="3076">
                  <c:v>4.60614E-9</c:v>
                </c:pt>
                <c:pt idx="3077">
                  <c:v>4.6092600000000003E-9</c:v>
                </c:pt>
                <c:pt idx="3078">
                  <c:v>4.6123899999999996E-9</c:v>
                </c:pt>
                <c:pt idx="3079">
                  <c:v>4.6155099999999999E-9</c:v>
                </c:pt>
                <c:pt idx="3080">
                  <c:v>4.6186400000000001E-9</c:v>
                </c:pt>
                <c:pt idx="3081">
                  <c:v>4.6217600000000004E-9</c:v>
                </c:pt>
                <c:pt idx="3082">
                  <c:v>4.6248899999999997E-9</c:v>
                </c:pt>
                <c:pt idx="3083">
                  <c:v>4.62801E-9</c:v>
                </c:pt>
                <c:pt idx="3084">
                  <c:v>4.6311400000000002E-9</c:v>
                </c:pt>
                <c:pt idx="3085">
                  <c:v>4.6342599999999997E-9</c:v>
                </c:pt>
                <c:pt idx="3086">
                  <c:v>4.6373899999999998E-9</c:v>
                </c:pt>
                <c:pt idx="3087">
                  <c:v>4.6405100000000001E-9</c:v>
                </c:pt>
                <c:pt idx="3088">
                  <c:v>4.6436400000000003E-9</c:v>
                </c:pt>
                <c:pt idx="3089">
                  <c:v>4.6467599999999998E-9</c:v>
                </c:pt>
                <c:pt idx="3090">
                  <c:v>4.64989E-9</c:v>
                </c:pt>
                <c:pt idx="3091">
                  <c:v>4.6530100000000003E-9</c:v>
                </c:pt>
                <c:pt idx="3092">
                  <c:v>4.6561399999999996E-9</c:v>
                </c:pt>
                <c:pt idx="3093">
                  <c:v>4.6592599999999999E-9</c:v>
                </c:pt>
                <c:pt idx="3094">
                  <c:v>4.6623900000000001E-9</c:v>
                </c:pt>
                <c:pt idx="3095">
                  <c:v>4.6655100000000004E-9</c:v>
                </c:pt>
                <c:pt idx="3096">
                  <c:v>4.6686399999999997E-9</c:v>
                </c:pt>
                <c:pt idx="3097">
                  <c:v>4.67176E-9</c:v>
                </c:pt>
                <c:pt idx="3098">
                  <c:v>4.6748900000000002E-9</c:v>
                </c:pt>
                <c:pt idx="3099">
                  <c:v>4.6780099999999996E-9</c:v>
                </c:pt>
                <c:pt idx="3100">
                  <c:v>4.6811399999999998E-9</c:v>
                </c:pt>
                <c:pt idx="3101">
                  <c:v>4.6842600000000001E-9</c:v>
                </c:pt>
                <c:pt idx="3102">
                  <c:v>4.6873900000000003E-9</c:v>
                </c:pt>
                <c:pt idx="3103">
                  <c:v>4.6905099999999998E-9</c:v>
                </c:pt>
                <c:pt idx="3104">
                  <c:v>4.6936399999999999E-9</c:v>
                </c:pt>
                <c:pt idx="3105">
                  <c:v>4.6967600000000002E-9</c:v>
                </c:pt>
                <c:pt idx="3106">
                  <c:v>4.6998900000000004E-9</c:v>
                </c:pt>
                <c:pt idx="3107">
                  <c:v>4.7030099999999999E-9</c:v>
                </c:pt>
                <c:pt idx="3108">
                  <c:v>4.70614E-9</c:v>
                </c:pt>
                <c:pt idx="3109">
                  <c:v>4.7092600000000003E-9</c:v>
                </c:pt>
                <c:pt idx="3110">
                  <c:v>4.7123899999999997E-9</c:v>
                </c:pt>
                <c:pt idx="3111">
                  <c:v>4.71551E-9</c:v>
                </c:pt>
                <c:pt idx="3112">
                  <c:v>4.7186400000000002E-9</c:v>
                </c:pt>
                <c:pt idx="3113">
                  <c:v>4.7217599999999996E-9</c:v>
                </c:pt>
                <c:pt idx="3114">
                  <c:v>4.7248899999999998E-9</c:v>
                </c:pt>
                <c:pt idx="3115">
                  <c:v>4.7280100000000001E-9</c:v>
                </c:pt>
                <c:pt idx="3116">
                  <c:v>4.7311400000000003E-9</c:v>
                </c:pt>
                <c:pt idx="3117">
                  <c:v>4.7342599999999997E-9</c:v>
                </c:pt>
                <c:pt idx="3118">
                  <c:v>4.7373899999999999E-9</c:v>
                </c:pt>
                <c:pt idx="3119">
                  <c:v>4.7405100000000002E-9</c:v>
                </c:pt>
                <c:pt idx="3120">
                  <c:v>4.7436400000000004E-9</c:v>
                </c:pt>
                <c:pt idx="3121">
                  <c:v>4.7467599999999999E-9</c:v>
                </c:pt>
                <c:pt idx="3122">
                  <c:v>4.74989E-9</c:v>
                </c:pt>
                <c:pt idx="3123">
                  <c:v>4.7530100000000003E-9</c:v>
                </c:pt>
                <c:pt idx="3124">
                  <c:v>4.7561399999999997E-9</c:v>
                </c:pt>
                <c:pt idx="3125">
                  <c:v>4.75926E-9</c:v>
                </c:pt>
                <c:pt idx="3126">
                  <c:v>4.7623900000000001E-9</c:v>
                </c:pt>
                <c:pt idx="3127">
                  <c:v>4.7655099999999996E-9</c:v>
                </c:pt>
                <c:pt idx="3128">
                  <c:v>4.7686399999999998E-9</c:v>
                </c:pt>
                <c:pt idx="3129">
                  <c:v>4.7717600000000001E-9</c:v>
                </c:pt>
                <c:pt idx="3130">
                  <c:v>4.7748900000000002E-9</c:v>
                </c:pt>
                <c:pt idx="3131">
                  <c:v>4.7780099999999997E-9</c:v>
                </c:pt>
                <c:pt idx="3132">
                  <c:v>4.7811399999999999E-9</c:v>
                </c:pt>
                <c:pt idx="3133">
                  <c:v>4.7842600000000002E-9</c:v>
                </c:pt>
                <c:pt idx="3134">
                  <c:v>4.7873900000000004E-9</c:v>
                </c:pt>
                <c:pt idx="3135">
                  <c:v>4.7905099999999998E-9</c:v>
                </c:pt>
                <c:pt idx="3136">
                  <c:v>4.79364E-9</c:v>
                </c:pt>
                <c:pt idx="3137">
                  <c:v>4.7967600000000003E-9</c:v>
                </c:pt>
                <c:pt idx="3138">
                  <c:v>4.7998899999999996E-9</c:v>
                </c:pt>
                <c:pt idx="3139">
                  <c:v>4.8030099999999999E-9</c:v>
                </c:pt>
                <c:pt idx="3140">
                  <c:v>4.8061400000000001E-9</c:v>
                </c:pt>
                <c:pt idx="3141">
                  <c:v>4.8092600000000004E-9</c:v>
                </c:pt>
                <c:pt idx="3142">
                  <c:v>4.8123899999999998E-9</c:v>
                </c:pt>
                <c:pt idx="3143">
                  <c:v>4.8155100000000001E-9</c:v>
                </c:pt>
                <c:pt idx="3144">
                  <c:v>4.8186400000000002E-9</c:v>
                </c:pt>
                <c:pt idx="3145">
                  <c:v>4.8217599999999997E-9</c:v>
                </c:pt>
                <c:pt idx="3146">
                  <c:v>4.8248899999999999E-9</c:v>
                </c:pt>
                <c:pt idx="3147">
                  <c:v>4.8280100000000002E-9</c:v>
                </c:pt>
                <c:pt idx="3148">
                  <c:v>4.8311400000000003E-9</c:v>
                </c:pt>
                <c:pt idx="3149">
                  <c:v>4.8342599999999998E-9</c:v>
                </c:pt>
                <c:pt idx="3150">
                  <c:v>4.83739E-9</c:v>
                </c:pt>
                <c:pt idx="3151">
                  <c:v>4.8405100000000003E-9</c:v>
                </c:pt>
                <c:pt idx="3152">
                  <c:v>4.8436399999999996E-9</c:v>
                </c:pt>
                <c:pt idx="3153">
                  <c:v>4.8467599999999999E-9</c:v>
                </c:pt>
                <c:pt idx="3154">
                  <c:v>4.8498900000000001E-9</c:v>
                </c:pt>
                <c:pt idx="3155">
                  <c:v>4.8530100000000004E-9</c:v>
                </c:pt>
                <c:pt idx="3156">
                  <c:v>4.8561399999999997E-9</c:v>
                </c:pt>
                <c:pt idx="3157">
                  <c:v>4.85926E-9</c:v>
                </c:pt>
                <c:pt idx="3158">
                  <c:v>4.8623900000000002E-9</c:v>
                </c:pt>
                <c:pt idx="3159">
                  <c:v>4.8655099999999997E-9</c:v>
                </c:pt>
                <c:pt idx="3160">
                  <c:v>4.8686399999999998E-9</c:v>
                </c:pt>
                <c:pt idx="3161">
                  <c:v>4.8717600000000001E-9</c:v>
                </c:pt>
                <c:pt idx="3162">
                  <c:v>4.8748900000000003E-9</c:v>
                </c:pt>
                <c:pt idx="3163">
                  <c:v>4.8780099999999998E-9</c:v>
                </c:pt>
                <c:pt idx="3164">
                  <c:v>4.88114E-9</c:v>
                </c:pt>
                <c:pt idx="3165">
                  <c:v>4.8842600000000003E-9</c:v>
                </c:pt>
                <c:pt idx="3166">
                  <c:v>4.8873899999999996E-9</c:v>
                </c:pt>
                <c:pt idx="3167">
                  <c:v>4.8905099999999999E-9</c:v>
                </c:pt>
                <c:pt idx="3168">
                  <c:v>4.8936400000000001E-9</c:v>
                </c:pt>
                <c:pt idx="3169">
                  <c:v>4.8967600000000004E-9</c:v>
                </c:pt>
                <c:pt idx="3170">
                  <c:v>4.8998899999999997E-9</c:v>
                </c:pt>
                <c:pt idx="3171">
                  <c:v>4.90301E-9</c:v>
                </c:pt>
                <c:pt idx="3172">
                  <c:v>4.9061400000000002E-9</c:v>
                </c:pt>
                <c:pt idx="3173">
                  <c:v>4.9092599999999997E-9</c:v>
                </c:pt>
                <c:pt idx="3174">
                  <c:v>4.9123899999999998E-9</c:v>
                </c:pt>
                <c:pt idx="3175">
                  <c:v>4.9155100000000001E-9</c:v>
                </c:pt>
                <c:pt idx="3176">
                  <c:v>4.9186400000000003E-9</c:v>
                </c:pt>
                <c:pt idx="3177">
                  <c:v>4.9217599999999998E-9</c:v>
                </c:pt>
                <c:pt idx="3178">
                  <c:v>4.9248899999999999E-9</c:v>
                </c:pt>
                <c:pt idx="3179">
                  <c:v>4.9280100000000002E-9</c:v>
                </c:pt>
                <c:pt idx="3180">
                  <c:v>4.9311400000000004E-9</c:v>
                </c:pt>
                <c:pt idx="3181">
                  <c:v>4.9342599999999999E-9</c:v>
                </c:pt>
                <c:pt idx="3182">
                  <c:v>4.93739E-9</c:v>
                </c:pt>
                <c:pt idx="3183">
                  <c:v>4.9405100000000003E-9</c:v>
                </c:pt>
                <c:pt idx="3184">
                  <c:v>4.9436399999999997E-9</c:v>
                </c:pt>
                <c:pt idx="3185">
                  <c:v>4.94676E-9</c:v>
                </c:pt>
                <c:pt idx="3186">
                  <c:v>4.9498900000000002E-9</c:v>
                </c:pt>
                <c:pt idx="3187">
                  <c:v>4.9530099999999996E-9</c:v>
                </c:pt>
                <c:pt idx="3188">
                  <c:v>4.9561399999999998E-9</c:v>
                </c:pt>
                <c:pt idx="3189">
                  <c:v>4.9592600000000001E-9</c:v>
                </c:pt>
                <c:pt idx="3190">
                  <c:v>4.9623900000000003E-9</c:v>
                </c:pt>
                <c:pt idx="3191">
                  <c:v>4.9655099999999997E-9</c:v>
                </c:pt>
                <c:pt idx="3192">
                  <c:v>4.9686399999999999E-9</c:v>
                </c:pt>
                <c:pt idx="3193">
                  <c:v>4.9717600000000002E-9</c:v>
                </c:pt>
                <c:pt idx="3194">
                  <c:v>4.9748900000000004E-9</c:v>
                </c:pt>
                <c:pt idx="3195">
                  <c:v>4.9780099999999999E-9</c:v>
                </c:pt>
                <c:pt idx="3196">
                  <c:v>4.98114E-9</c:v>
                </c:pt>
                <c:pt idx="3197">
                  <c:v>4.9842600000000003E-9</c:v>
                </c:pt>
                <c:pt idx="3198">
                  <c:v>4.9873899999999997E-9</c:v>
                </c:pt>
                <c:pt idx="3199">
                  <c:v>4.99051E-9</c:v>
                </c:pt>
                <c:pt idx="3200">
                  <c:v>4.9936400000000001E-9</c:v>
                </c:pt>
                <c:pt idx="3201">
                  <c:v>4.9967599999999996E-9</c:v>
                </c:pt>
                <c:pt idx="3202">
                  <c:v>4.9998899999999998E-9</c:v>
                </c:pt>
                <c:pt idx="3203">
                  <c:v>5.0030100000000001E-9</c:v>
                </c:pt>
                <c:pt idx="3204">
                  <c:v>5.0061400000000003E-9</c:v>
                </c:pt>
              </c:numCache>
            </c:numRef>
          </c:xVal>
          <c:yVal>
            <c:numRef>
              <c:f>'T158'!$B$1:$B$3205</c:f>
              <c:numCache>
                <c:formatCode>0.00E+00</c:formatCode>
                <c:ptCount val="3205"/>
                <c:pt idx="0">
                  <c:v>-7.7499999999999999E-3</c:v>
                </c:pt>
                <c:pt idx="1">
                  <c:v>-6.3800000000000003E-3</c:v>
                </c:pt>
                <c:pt idx="2">
                  <c:v>-5.1200000000000004E-3</c:v>
                </c:pt>
                <c:pt idx="3">
                  <c:v>-3.8500000000000001E-3</c:v>
                </c:pt>
                <c:pt idx="4">
                  <c:v>-2.6900000000000001E-3</c:v>
                </c:pt>
                <c:pt idx="5">
                  <c:v>-1.8500000000000001E-3</c:v>
                </c:pt>
                <c:pt idx="6">
                  <c:v>-8.0000000000000004E-4</c:v>
                </c:pt>
                <c:pt idx="7">
                  <c:v>-1.6000000000000001E-4</c:v>
                </c:pt>
                <c:pt idx="8">
                  <c:v>4.6999999999999999E-4</c:v>
                </c:pt>
                <c:pt idx="9">
                  <c:v>6.8000000000000005E-4</c:v>
                </c:pt>
                <c:pt idx="10">
                  <c:v>1.2099999999999999E-3</c:v>
                </c:pt>
                <c:pt idx="11">
                  <c:v>1.31E-3</c:v>
                </c:pt>
                <c:pt idx="12">
                  <c:v>1.42E-3</c:v>
                </c:pt>
                <c:pt idx="13">
                  <c:v>1.5200000000000001E-3</c:v>
                </c:pt>
                <c:pt idx="14">
                  <c:v>1.31E-3</c:v>
                </c:pt>
                <c:pt idx="15">
                  <c:v>1.1000000000000001E-3</c:v>
                </c:pt>
                <c:pt idx="16">
                  <c:v>6.8000000000000005E-4</c:v>
                </c:pt>
                <c:pt idx="17">
                  <c:v>4.6999999999999999E-4</c:v>
                </c:pt>
                <c:pt idx="18">
                  <c:v>1.4999999999999999E-4</c:v>
                </c:pt>
                <c:pt idx="19">
                  <c:v>-2.7E-4</c:v>
                </c:pt>
                <c:pt idx="20">
                  <c:v>-8.9999999999999998E-4</c:v>
                </c:pt>
                <c:pt idx="21">
                  <c:v>-1.1100000000000001E-3</c:v>
                </c:pt>
                <c:pt idx="22">
                  <c:v>-1.5299999999999999E-3</c:v>
                </c:pt>
                <c:pt idx="23">
                  <c:v>-1.75E-3</c:v>
                </c:pt>
                <c:pt idx="24">
                  <c:v>-2.2699999999999999E-3</c:v>
                </c:pt>
                <c:pt idx="25">
                  <c:v>-2.48E-3</c:v>
                </c:pt>
                <c:pt idx="26">
                  <c:v>-2.6900000000000001E-3</c:v>
                </c:pt>
                <c:pt idx="27">
                  <c:v>-2.8E-3</c:v>
                </c:pt>
                <c:pt idx="28">
                  <c:v>-2.8E-3</c:v>
                </c:pt>
                <c:pt idx="29">
                  <c:v>-2.8E-3</c:v>
                </c:pt>
                <c:pt idx="30">
                  <c:v>-2.6900000000000001E-3</c:v>
                </c:pt>
                <c:pt idx="31">
                  <c:v>-2.5899999999999999E-3</c:v>
                </c:pt>
                <c:pt idx="32">
                  <c:v>-2.48E-3</c:v>
                </c:pt>
                <c:pt idx="33">
                  <c:v>-2.2699999999999999E-3</c:v>
                </c:pt>
                <c:pt idx="34">
                  <c:v>-1.8500000000000001E-3</c:v>
                </c:pt>
                <c:pt idx="35">
                  <c:v>-1.5299999999999999E-3</c:v>
                </c:pt>
                <c:pt idx="36">
                  <c:v>-1.32E-3</c:v>
                </c:pt>
                <c:pt idx="37">
                  <c:v>-1.01E-3</c:v>
                </c:pt>
                <c:pt idx="38">
                  <c:v>-8.0000000000000004E-4</c:v>
                </c:pt>
                <c:pt idx="39">
                  <c:v>-4.8000000000000001E-4</c:v>
                </c:pt>
                <c:pt idx="40">
                  <c:v>-2.7E-4</c:v>
                </c:pt>
                <c:pt idx="41">
                  <c:v>1.4999999999999999E-4</c:v>
                </c:pt>
                <c:pt idx="42">
                  <c:v>5.0000000000000002E-5</c:v>
                </c:pt>
                <c:pt idx="43">
                  <c:v>1.4999999999999999E-4</c:v>
                </c:pt>
                <c:pt idx="44">
                  <c:v>1.4999999999999999E-4</c:v>
                </c:pt>
                <c:pt idx="45">
                  <c:v>1.4999999999999999E-4</c:v>
                </c:pt>
                <c:pt idx="46">
                  <c:v>-6.0000000000000002E-5</c:v>
                </c:pt>
                <c:pt idx="47">
                  <c:v>-3.8000000000000002E-4</c:v>
                </c:pt>
                <c:pt idx="48">
                  <c:v>-6.8999999999999997E-4</c:v>
                </c:pt>
                <c:pt idx="49">
                  <c:v>-1.1100000000000001E-3</c:v>
                </c:pt>
                <c:pt idx="50">
                  <c:v>-1.75E-3</c:v>
                </c:pt>
                <c:pt idx="51">
                  <c:v>-2.48E-3</c:v>
                </c:pt>
                <c:pt idx="52">
                  <c:v>-3.1199999999999999E-3</c:v>
                </c:pt>
                <c:pt idx="53">
                  <c:v>-3.8500000000000001E-3</c:v>
                </c:pt>
                <c:pt idx="54">
                  <c:v>-4.7000000000000002E-3</c:v>
                </c:pt>
                <c:pt idx="55">
                  <c:v>-5.4299999999999999E-3</c:v>
                </c:pt>
                <c:pt idx="56">
                  <c:v>-6.4900000000000001E-3</c:v>
                </c:pt>
                <c:pt idx="57">
                  <c:v>-7.3299999999999997E-3</c:v>
                </c:pt>
                <c:pt idx="58">
                  <c:v>-8.0700000000000008E-3</c:v>
                </c:pt>
                <c:pt idx="59">
                  <c:v>-8.8100000000000001E-3</c:v>
                </c:pt>
                <c:pt idx="60">
                  <c:v>-9.8600000000000007E-3</c:v>
                </c:pt>
                <c:pt idx="61">
                  <c:v>-1.06E-2</c:v>
                </c:pt>
                <c:pt idx="62">
                  <c:v>-1.1339999999999999E-2</c:v>
                </c:pt>
                <c:pt idx="63">
                  <c:v>-1.197E-2</c:v>
                </c:pt>
                <c:pt idx="64">
                  <c:v>-1.239E-2</c:v>
                </c:pt>
                <c:pt idx="65">
                  <c:v>-1.302E-2</c:v>
                </c:pt>
                <c:pt idx="66">
                  <c:v>-1.3339999999999999E-2</c:v>
                </c:pt>
                <c:pt idx="67">
                  <c:v>-1.3440000000000001E-2</c:v>
                </c:pt>
                <c:pt idx="68">
                  <c:v>-1.355E-2</c:v>
                </c:pt>
                <c:pt idx="69">
                  <c:v>-1.3650000000000001E-2</c:v>
                </c:pt>
                <c:pt idx="70">
                  <c:v>-1.355E-2</c:v>
                </c:pt>
                <c:pt idx="71">
                  <c:v>-1.3440000000000001E-2</c:v>
                </c:pt>
                <c:pt idx="72">
                  <c:v>-1.3129999999999999E-2</c:v>
                </c:pt>
                <c:pt idx="73">
                  <c:v>-1.2489999999999999E-2</c:v>
                </c:pt>
                <c:pt idx="74">
                  <c:v>-1.2070000000000001E-2</c:v>
                </c:pt>
                <c:pt idx="75">
                  <c:v>-1.1440000000000001E-2</c:v>
                </c:pt>
                <c:pt idx="76">
                  <c:v>-1.081E-2</c:v>
                </c:pt>
                <c:pt idx="77">
                  <c:v>-9.8600000000000007E-3</c:v>
                </c:pt>
                <c:pt idx="78">
                  <c:v>-9.0200000000000002E-3</c:v>
                </c:pt>
                <c:pt idx="79">
                  <c:v>-8.0700000000000008E-3</c:v>
                </c:pt>
                <c:pt idx="80">
                  <c:v>-7.3299999999999997E-3</c:v>
                </c:pt>
                <c:pt idx="81">
                  <c:v>-6.3800000000000003E-3</c:v>
                </c:pt>
                <c:pt idx="82">
                  <c:v>-5.2199999999999998E-3</c:v>
                </c:pt>
                <c:pt idx="83">
                  <c:v>-4.4900000000000001E-3</c:v>
                </c:pt>
                <c:pt idx="84">
                  <c:v>-3.5400000000000002E-3</c:v>
                </c:pt>
                <c:pt idx="85">
                  <c:v>-2.8E-3</c:v>
                </c:pt>
                <c:pt idx="86">
                  <c:v>-1.75E-3</c:v>
                </c:pt>
                <c:pt idx="87">
                  <c:v>-1.1100000000000001E-3</c:v>
                </c:pt>
                <c:pt idx="88">
                  <c:v>-2.7E-4</c:v>
                </c:pt>
                <c:pt idx="89">
                  <c:v>5.6999999999999998E-4</c:v>
                </c:pt>
                <c:pt idx="90">
                  <c:v>1.1000000000000001E-3</c:v>
                </c:pt>
                <c:pt idx="91">
                  <c:v>1.8400000000000001E-3</c:v>
                </c:pt>
                <c:pt idx="92">
                  <c:v>2.2599999999999999E-3</c:v>
                </c:pt>
                <c:pt idx="93">
                  <c:v>2.8900000000000002E-3</c:v>
                </c:pt>
                <c:pt idx="94">
                  <c:v>3.4199999999999999E-3</c:v>
                </c:pt>
                <c:pt idx="95">
                  <c:v>3.7299999999999998E-3</c:v>
                </c:pt>
                <c:pt idx="96">
                  <c:v>4.2599999999999999E-3</c:v>
                </c:pt>
                <c:pt idx="97">
                  <c:v>4.47E-3</c:v>
                </c:pt>
                <c:pt idx="98">
                  <c:v>4.8900000000000002E-3</c:v>
                </c:pt>
                <c:pt idx="99">
                  <c:v>5.1000000000000004E-3</c:v>
                </c:pt>
                <c:pt idx="100">
                  <c:v>5.3200000000000001E-3</c:v>
                </c:pt>
                <c:pt idx="101">
                  <c:v>5.4200000000000003E-3</c:v>
                </c:pt>
                <c:pt idx="102">
                  <c:v>5.4200000000000003E-3</c:v>
                </c:pt>
                <c:pt idx="103">
                  <c:v>5.5300000000000002E-3</c:v>
                </c:pt>
                <c:pt idx="104">
                  <c:v>5.6299999999999996E-3</c:v>
                </c:pt>
                <c:pt idx="105">
                  <c:v>5.4200000000000003E-3</c:v>
                </c:pt>
                <c:pt idx="106">
                  <c:v>5.3200000000000001E-3</c:v>
                </c:pt>
                <c:pt idx="107">
                  <c:v>5.3200000000000001E-3</c:v>
                </c:pt>
                <c:pt idx="108">
                  <c:v>5.1000000000000004E-3</c:v>
                </c:pt>
                <c:pt idx="109">
                  <c:v>4.79E-3</c:v>
                </c:pt>
                <c:pt idx="110">
                  <c:v>4.47E-3</c:v>
                </c:pt>
                <c:pt idx="111">
                  <c:v>4.0499999999999998E-3</c:v>
                </c:pt>
                <c:pt idx="112">
                  <c:v>3.5200000000000001E-3</c:v>
                </c:pt>
                <c:pt idx="113">
                  <c:v>3.0999999999999999E-3</c:v>
                </c:pt>
                <c:pt idx="114">
                  <c:v>2.3600000000000001E-3</c:v>
                </c:pt>
                <c:pt idx="115">
                  <c:v>1.73E-3</c:v>
                </c:pt>
                <c:pt idx="116">
                  <c:v>9.8999999999999999E-4</c:v>
                </c:pt>
                <c:pt idx="117">
                  <c:v>1.4999999999999999E-4</c:v>
                </c:pt>
                <c:pt idx="118">
                  <c:v>-8.0000000000000004E-4</c:v>
                </c:pt>
                <c:pt idx="119">
                  <c:v>-1.75E-3</c:v>
                </c:pt>
                <c:pt idx="120">
                  <c:v>-2.8E-3</c:v>
                </c:pt>
                <c:pt idx="121">
                  <c:v>-4.0600000000000002E-3</c:v>
                </c:pt>
                <c:pt idx="122">
                  <c:v>-5.2199999999999998E-3</c:v>
                </c:pt>
                <c:pt idx="123">
                  <c:v>-6.3800000000000003E-3</c:v>
                </c:pt>
                <c:pt idx="124">
                  <c:v>-7.8600000000000007E-3</c:v>
                </c:pt>
                <c:pt idx="125">
                  <c:v>-9.0200000000000002E-3</c:v>
                </c:pt>
                <c:pt idx="126">
                  <c:v>-1.039E-2</c:v>
                </c:pt>
                <c:pt idx="127">
                  <c:v>-1.155E-2</c:v>
                </c:pt>
                <c:pt idx="128">
                  <c:v>-1.2710000000000001E-2</c:v>
                </c:pt>
                <c:pt idx="129">
                  <c:v>-1.397E-2</c:v>
                </c:pt>
                <c:pt idx="130">
                  <c:v>-1.502E-2</c:v>
                </c:pt>
                <c:pt idx="131">
                  <c:v>-1.6080000000000001E-2</c:v>
                </c:pt>
                <c:pt idx="132">
                  <c:v>-1.703E-2</c:v>
                </c:pt>
                <c:pt idx="133">
                  <c:v>-1.7659999999999999E-2</c:v>
                </c:pt>
                <c:pt idx="134">
                  <c:v>-1.8190000000000001E-2</c:v>
                </c:pt>
                <c:pt idx="135">
                  <c:v>-1.8710000000000001E-2</c:v>
                </c:pt>
                <c:pt idx="136">
                  <c:v>-1.9029999999999998E-2</c:v>
                </c:pt>
                <c:pt idx="137">
                  <c:v>-1.8919999999999999E-2</c:v>
                </c:pt>
                <c:pt idx="138">
                  <c:v>-1.9029999999999998E-2</c:v>
                </c:pt>
                <c:pt idx="139">
                  <c:v>-1.8710000000000001E-2</c:v>
                </c:pt>
                <c:pt idx="140">
                  <c:v>-1.8290000000000001E-2</c:v>
                </c:pt>
                <c:pt idx="141">
                  <c:v>-1.7760000000000001E-2</c:v>
                </c:pt>
                <c:pt idx="142">
                  <c:v>-1.6709999999999999E-2</c:v>
                </c:pt>
                <c:pt idx="143">
                  <c:v>-1.5869999999999999E-2</c:v>
                </c:pt>
                <c:pt idx="144">
                  <c:v>-1.4500000000000001E-2</c:v>
                </c:pt>
                <c:pt idx="145">
                  <c:v>-1.3339999999999999E-2</c:v>
                </c:pt>
                <c:pt idx="146">
                  <c:v>-1.1860000000000001E-2</c:v>
                </c:pt>
                <c:pt idx="147">
                  <c:v>-1.039E-2</c:v>
                </c:pt>
                <c:pt idx="148">
                  <c:v>-8.9099999999999995E-3</c:v>
                </c:pt>
                <c:pt idx="149">
                  <c:v>-7.1199999999999996E-3</c:v>
                </c:pt>
                <c:pt idx="150">
                  <c:v>-5.4299999999999999E-3</c:v>
                </c:pt>
                <c:pt idx="151">
                  <c:v>-3.7499999999999999E-3</c:v>
                </c:pt>
                <c:pt idx="152">
                  <c:v>-2.2699999999999999E-3</c:v>
                </c:pt>
                <c:pt idx="153">
                  <c:v>-4.8000000000000001E-4</c:v>
                </c:pt>
                <c:pt idx="154">
                  <c:v>7.7999999999999999E-4</c:v>
                </c:pt>
                <c:pt idx="155">
                  <c:v>2.3600000000000001E-3</c:v>
                </c:pt>
                <c:pt idx="156">
                  <c:v>3.63E-3</c:v>
                </c:pt>
                <c:pt idx="157">
                  <c:v>4.5799999999999999E-3</c:v>
                </c:pt>
                <c:pt idx="158">
                  <c:v>5.7400000000000003E-3</c:v>
                </c:pt>
                <c:pt idx="159">
                  <c:v>6.3699999999999998E-3</c:v>
                </c:pt>
                <c:pt idx="160">
                  <c:v>7.0000000000000001E-3</c:v>
                </c:pt>
                <c:pt idx="161">
                  <c:v>7.2100000000000003E-3</c:v>
                </c:pt>
                <c:pt idx="162">
                  <c:v>7.4200000000000004E-3</c:v>
                </c:pt>
                <c:pt idx="163">
                  <c:v>7.4200000000000004E-3</c:v>
                </c:pt>
                <c:pt idx="164">
                  <c:v>7.0000000000000001E-3</c:v>
                </c:pt>
                <c:pt idx="165">
                  <c:v>6.4700000000000001E-3</c:v>
                </c:pt>
                <c:pt idx="166">
                  <c:v>5.9500000000000004E-3</c:v>
                </c:pt>
                <c:pt idx="167">
                  <c:v>4.6800000000000001E-3</c:v>
                </c:pt>
                <c:pt idx="168">
                  <c:v>3.8400000000000001E-3</c:v>
                </c:pt>
                <c:pt idx="169">
                  <c:v>2.8900000000000002E-3</c:v>
                </c:pt>
                <c:pt idx="170">
                  <c:v>1.31E-3</c:v>
                </c:pt>
                <c:pt idx="171">
                  <c:v>1.4999999999999999E-4</c:v>
                </c:pt>
                <c:pt idx="172">
                  <c:v>-1.2199999999999999E-3</c:v>
                </c:pt>
                <c:pt idx="173">
                  <c:v>-2.6900000000000001E-3</c:v>
                </c:pt>
                <c:pt idx="174">
                  <c:v>-4.2700000000000004E-3</c:v>
                </c:pt>
                <c:pt idx="175">
                  <c:v>-5.64E-3</c:v>
                </c:pt>
                <c:pt idx="176">
                  <c:v>-6.7000000000000002E-3</c:v>
                </c:pt>
                <c:pt idx="177">
                  <c:v>-8.2799999999999992E-3</c:v>
                </c:pt>
                <c:pt idx="178">
                  <c:v>-9.6500000000000006E-3</c:v>
                </c:pt>
                <c:pt idx="179">
                  <c:v>-1.0489999999999999E-2</c:v>
                </c:pt>
                <c:pt idx="180">
                  <c:v>-1.155E-2</c:v>
                </c:pt>
                <c:pt idx="181">
                  <c:v>-1.239E-2</c:v>
                </c:pt>
                <c:pt idx="182">
                  <c:v>-1.302E-2</c:v>
                </c:pt>
                <c:pt idx="183">
                  <c:v>-1.355E-2</c:v>
                </c:pt>
                <c:pt idx="184">
                  <c:v>-1.376E-2</c:v>
                </c:pt>
                <c:pt idx="185">
                  <c:v>-1.3860000000000001E-2</c:v>
                </c:pt>
                <c:pt idx="186">
                  <c:v>-1.376E-2</c:v>
                </c:pt>
                <c:pt idx="187">
                  <c:v>-1.3650000000000001E-2</c:v>
                </c:pt>
                <c:pt idx="188">
                  <c:v>-1.3339999999999999E-2</c:v>
                </c:pt>
                <c:pt idx="189">
                  <c:v>-1.2489999999999999E-2</c:v>
                </c:pt>
                <c:pt idx="190">
                  <c:v>-1.2070000000000001E-2</c:v>
                </c:pt>
                <c:pt idx="191">
                  <c:v>-1.123E-2</c:v>
                </c:pt>
                <c:pt idx="192">
                  <c:v>-1.0279999999999999E-2</c:v>
                </c:pt>
                <c:pt idx="193">
                  <c:v>-9.2300000000000004E-3</c:v>
                </c:pt>
                <c:pt idx="194">
                  <c:v>-8.2799999999999992E-3</c:v>
                </c:pt>
                <c:pt idx="195">
                  <c:v>-7.2300000000000003E-3</c:v>
                </c:pt>
                <c:pt idx="196">
                  <c:v>-5.7499999999999999E-3</c:v>
                </c:pt>
                <c:pt idx="197">
                  <c:v>-4.5900000000000003E-3</c:v>
                </c:pt>
                <c:pt idx="198">
                  <c:v>-3.5400000000000002E-3</c:v>
                </c:pt>
                <c:pt idx="199">
                  <c:v>-2.48E-3</c:v>
                </c:pt>
                <c:pt idx="200">
                  <c:v>-1.5299999999999999E-3</c:v>
                </c:pt>
                <c:pt idx="201">
                  <c:v>-1.6000000000000001E-4</c:v>
                </c:pt>
                <c:pt idx="202">
                  <c:v>7.7999999999999999E-4</c:v>
                </c:pt>
                <c:pt idx="203">
                  <c:v>1.6299999999999999E-3</c:v>
                </c:pt>
                <c:pt idx="204">
                  <c:v>2.2599999999999999E-3</c:v>
                </c:pt>
                <c:pt idx="205">
                  <c:v>3.0000000000000001E-3</c:v>
                </c:pt>
                <c:pt idx="206">
                  <c:v>3.4199999999999999E-3</c:v>
                </c:pt>
                <c:pt idx="207">
                  <c:v>3.8400000000000001E-3</c:v>
                </c:pt>
                <c:pt idx="208">
                  <c:v>4.2599999999999999E-3</c:v>
                </c:pt>
                <c:pt idx="209">
                  <c:v>4.6800000000000001E-3</c:v>
                </c:pt>
                <c:pt idx="210">
                  <c:v>4.5799999999999999E-3</c:v>
                </c:pt>
                <c:pt idx="211">
                  <c:v>4.79E-3</c:v>
                </c:pt>
                <c:pt idx="212">
                  <c:v>4.47E-3</c:v>
                </c:pt>
                <c:pt idx="213">
                  <c:v>4.47E-3</c:v>
                </c:pt>
                <c:pt idx="214">
                  <c:v>4.0499999999999998E-3</c:v>
                </c:pt>
                <c:pt idx="215">
                  <c:v>3.7299999999999998E-3</c:v>
                </c:pt>
                <c:pt idx="216">
                  <c:v>3.4199999999999999E-3</c:v>
                </c:pt>
                <c:pt idx="217">
                  <c:v>3.0999999999999999E-3</c:v>
                </c:pt>
                <c:pt idx="218">
                  <c:v>2.3600000000000001E-3</c:v>
                </c:pt>
                <c:pt idx="219">
                  <c:v>1.9400000000000001E-3</c:v>
                </c:pt>
                <c:pt idx="220">
                  <c:v>1.2099999999999999E-3</c:v>
                </c:pt>
                <c:pt idx="221">
                  <c:v>7.7999999999999999E-4</c:v>
                </c:pt>
                <c:pt idx="222">
                  <c:v>1.4999999999999999E-4</c:v>
                </c:pt>
                <c:pt idx="223">
                  <c:v>-3.8000000000000002E-4</c:v>
                </c:pt>
                <c:pt idx="224">
                  <c:v>-1.01E-3</c:v>
                </c:pt>
                <c:pt idx="225">
                  <c:v>-1.75E-3</c:v>
                </c:pt>
                <c:pt idx="226">
                  <c:v>-2.2699999999999999E-3</c:v>
                </c:pt>
                <c:pt idx="227">
                  <c:v>-2.8999999999999998E-3</c:v>
                </c:pt>
                <c:pt idx="228">
                  <c:v>-3.4299999999999999E-3</c:v>
                </c:pt>
                <c:pt idx="229">
                  <c:v>-3.8500000000000001E-3</c:v>
                </c:pt>
                <c:pt idx="230">
                  <c:v>-4.3800000000000002E-3</c:v>
                </c:pt>
                <c:pt idx="231">
                  <c:v>-4.9100000000000003E-3</c:v>
                </c:pt>
                <c:pt idx="232">
                  <c:v>-5.4299999999999999E-3</c:v>
                </c:pt>
                <c:pt idx="233">
                  <c:v>-5.64E-3</c:v>
                </c:pt>
                <c:pt idx="234">
                  <c:v>-6.1700000000000001E-3</c:v>
                </c:pt>
                <c:pt idx="235">
                  <c:v>-6.5900000000000004E-3</c:v>
                </c:pt>
                <c:pt idx="236">
                  <c:v>-6.7999999999999996E-3</c:v>
                </c:pt>
                <c:pt idx="237">
                  <c:v>-7.2300000000000003E-3</c:v>
                </c:pt>
                <c:pt idx="238">
                  <c:v>-7.4400000000000004E-3</c:v>
                </c:pt>
                <c:pt idx="239">
                  <c:v>-7.7499999999999999E-3</c:v>
                </c:pt>
                <c:pt idx="240">
                  <c:v>-7.9600000000000001E-3</c:v>
                </c:pt>
                <c:pt idx="241">
                  <c:v>-8.0700000000000008E-3</c:v>
                </c:pt>
                <c:pt idx="242">
                  <c:v>-8.2799999999999992E-3</c:v>
                </c:pt>
                <c:pt idx="243">
                  <c:v>-8.3800000000000003E-3</c:v>
                </c:pt>
                <c:pt idx="244">
                  <c:v>-8.6E-3</c:v>
                </c:pt>
                <c:pt idx="245">
                  <c:v>-8.4899999999999993E-3</c:v>
                </c:pt>
                <c:pt idx="246">
                  <c:v>-8.6E-3</c:v>
                </c:pt>
                <c:pt idx="247">
                  <c:v>-8.4899999999999993E-3</c:v>
                </c:pt>
                <c:pt idx="248">
                  <c:v>-8.4899999999999993E-3</c:v>
                </c:pt>
                <c:pt idx="249">
                  <c:v>-8.1700000000000002E-3</c:v>
                </c:pt>
                <c:pt idx="250">
                  <c:v>-8.0700000000000008E-3</c:v>
                </c:pt>
                <c:pt idx="251">
                  <c:v>-7.9600000000000001E-3</c:v>
                </c:pt>
                <c:pt idx="252">
                  <c:v>-7.5399999999999998E-3</c:v>
                </c:pt>
                <c:pt idx="253">
                  <c:v>-7.2300000000000003E-3</c:v>
                </c:pt>
                <c:pt idx="254">
                  <c:v>-6.7000000000000002E-3</c:v>
                </c:pt>
                <c:pt idx="255">
                  <c:v>-6.1700000000000001E-3</c:v>
                </c:pt>
                <c:pt idx="256">
                  <c:v>-5.5399999999999998E-3</c:v>
                </c:pt>
                <c:pt idx="257">
                  <c:v>-5.0099999999999997E-3</c:v>
                </c:pt>
                <c:pt idx="258">
                  <c:v>-4.3800000000000002E-3</c:v>
                </c:pt>
                <c:pt idx="259">
                  <c:v>-3.5400000000000002E-3</c:v>
                </c:pt>
                <c:pt idx="260">
                  <c:v>-2.8E-3</c:v>
                </c:pt>
                <c:pt idx="261">
                  <c:v>-1.8500000000000001E-3</c:v>
                </c:pt>
                <c:pt idx="262">
                  <c:v>-1.1100000000000001E-3</c:v>
                </c:pt>
                <c:pt idx="263">
                  <c:v>-2.7E-4</c:v>
                </c:pt>
                <c:pt idx="264">
                  <c:v>5.6999999999999998E-4</c:v>
                </c:pt>
                <c:pt idx="265">
                  <c:v>1.2099999999999999E-3</c:v>
                </c:pt>
                <c:pt idx="266">
                  <c:v>2.15E-3</c:v>
                </c:pt>
                <c:pt idx="267">
                  <c:v>2.7899999999999999E-3</c:v>
                </c:pt>
                <c:pt idx="268">
                  <c:v>3.5200000000000001E-3</c:v>
                </c:pt>
                <c:pt idx="269">
                  <c:v>4.1599999999999996E-3</c:v>
                </c:pt>
                <c:pt idx="270">
                  <c:v>4.6800000000000001E-3</c:v>
                </c:pt>
                <c:pt idx="271">
                  <c:v>5.4200000000000003E-3</c:v>
                </c:pt>
                <c:pt idx="272">
                  <c:v>5.5300000000000002E-3</c:v>
                </c:pt>
                <c:pt idx="273">
                  <c:v>6.0499999999999998E-3</c:v>
                </c:pt>
                <c:pt idx="274">
                  <c:v>6.1599999999999997E-3</c:v>
                </c:pt>
                <c:pt idx="275">
                  <c:v>6.3699999999999998E-3</c:v>
                </c:pt>
                <c:pt idx="276">
                  <c:v>6.3699999999999998E-3</c:v>
                </c:pt>
                <c:pt idx="277">
                  <c:v>6.4700000000000001E-3</c:v>
                </c:pt>
                <c:pt idx="278">
                  <c:v>5.7400000000000003E-3</c:v>
                </c:pt>
                <c:pt idx="279">
                  <c:v>5.5300000000000002E-3</c:v>
                </c:pt>
                <c:pt idx="280">
                  <c:v>5.0000000000000001E-3</c:v>
                </c:pt>
                <c:pt idx="281">
                  <c:v>4.47E-3</c:v>
                </c:pt>
                <c:pt idx="282">
                  <c:v>3.63E-3</c:v>
                </c:pt>
                <c:pt idx="283">
                  <c:v>2.8900000000000002E-3</c:v>
                </c:pt>
                <c:pt idx="284">
                  <c:v>1.9400000000000001E-3</c:v>
                </c:pt>
                <c:pt idx="285">
                  <c:v>8.8999999999999995E-4</c:v>
                </c:pt>
                <c:pt idx="286">
                  <c:v>-6.0000000000000002E-5</c:v>
                </c:pt>
                <c:pt idx="287">
                  <c:v>-1.2199999999999999E-3</c:v>
                </c:pt>
                <c:pt idx="288">
                  <c:v>-2.48E-3</c:v>
                </c:pt>
                <c:pt idx="289">
                  <c:v>-3.3300000000000001E-3</c:v>
                </c:pt>
                <c:pt idx="290">
                  <c:v>-4.4900000000000001E-3</c:v>
                </c:pt>
                <c:pt idx="291">
                  <c:v>-5.5399999999999998E-3</c:v>
                </c:pt>
                <c:pt idx="292">
                  <c:v>-6.4900000000000001E-3</c:v>
                </c:pt>
                <c:pt idx="293">
                  <c:v>-7.4400000000000004E-3</c:v>
                </c:pt>
                <c:pt idx="294">
                  <c:v>-8.6E-3</c:v>
                </c:pt>
                <c:pt idx="295">
                  <c:v>-9.2300000000000004E-3</c:v>
                </c:pt>
                <c:pt idx="296">
                  <c:v>-9.9699999999999997E-3</c:v>
                </c:pt>
                <c:pt idx="297">
                  <c:v>-1.0699999999999999E-2</c:v>
                </c:pt>
                <c:pt idx="298">
                  <c:v>-1.112E-2</c:v>
                </c:pt>
                <c:pt idx="299">
                  <c:v>-1.1440000000000001E-2</c:v>
                </c:pt>
                <c:pt idx="300">
                  <c:v>-1.1650000000000001E-2</c:v>
                </c:pt>
                <c:pt idx="301">
                  <c:v>-1.1650000000000001E-2</c:v>
                </c:pt>
                <c:pt idx="302">
                  <c:v>-1.155E-2</c:v>
                </c:pt>
                <c:pt idx="303">
                  <c:v>-1.123E-2</c:v>
                </c:pt>
                <c:pt idx="304">
                  <c:v>-1.102E-2</c:v>
                </c:pt>
                <c:pt idx="305">
                  <c:v>-1.039E-2</c:v>
                </c:pt>
                <c:pt idx="306">
                  <c:v>-9.8600000000000007E-3</c:v>
                </c:pt>
                <c:pt idx="307">
                  <c:v>-9.2300000000000004E-3</c:v>
                </c:pt>
                <c:pt idx="308">
                  <c:v>-8.2799999999999992E-3</c:v>
                </c:pt>
                <c:pt idx="309">
                  <c:v>-7.5399999999999998E-3</c:v>
                </c:pt>
                <c:pt idx="310">
                  <c:v>-6.4900000000000001E-3</c:v>
                </c:pt>
                <c:pt idx="311">
                  <c:v>-5.2199999999999998E-3</c:v>
                </c:pt>
                <c:pt idx="312">
                  <c:v>-4.2700000000000004E-3</c:v>
                </c:pt>
                <c:pt idx="313">
                  <c:v>-3.3300000000000001E-3</c:v>
                </c:pt>
                <c:pt idx="314">
                  <c:v>-2.3800000000000002E-3</c:v>
                </c:pt>
                <c:pt idx="315">
                  <c:v>-1.4300000000000001E-3</c:v>
                </c:pt>
                <c:pt idx="316">
                  <c:v>-3.8000000000000002E-4</c:v>
                </c:pt>
                <c:pt idx="317">
                  <c:v>5.6999999999999998E-4</c:v>
                </c:pt>
                <c:pt idx="318">
                  <c:v>1.1000000000000001E-3</c:v>
                </c:pt>
                <c:pt idx="319">
                  <c:v>1.9400000000000001E-3</c:v>
                </c:pt>
                <c:pt idx="320">
                  <c:v>2.3600000000000001E-3</c:v>
                </c:pt>
                <c:pt idx="321">
                  <c:v>2.8900000000000002E-3</c:v>
                </c:pt>
                <c:pt idx="322">
                  <c:v>3.0999999999999999E-3</c:v>
                </c:pt>
                <c:pt idx="323">
                  <c:v>3.4199999999999999E-3</c:v>
                </c:pt>
                <c:pt idx="324">
                  <c:v>3.4199999999999999E-3</c:v>
                </c:pt>
                <c:pt idx="325">
                  <c:v>3.31E-3</c:v>
                </c:pt>
                <c:pt idx="326">
                  <c:v>3.2100000000000002E-3</c:v>
                </c:pt>
                <c:pt idx="327">
                  <c:v>2.8900000000000002E-3</c:v>
                </c:pt>
                <c:pt idx="328">
                  <c:v>2.3600000000000001E-3</c:v>
                </c:pt>
                <c:pt idx="329">
                  <c:v>1.8400000000000001E-3</c:v>
                </c:pt>
                <c:pt idx="330">
                  <c:v>1.2099999999999999E-3</c:v>
                </c:pt>
                <c:pt idx="331">
                  <c:v>5.6999999999999998E-4</c:v>
                </c:pt>
                <c:pt idx="332">
                  <c:v>-1.6000000000000001E-4</c:v>
                </c:pt>
                <c:pt idx="333">
                  <c:v>-8.0000000000000004E-4</c:v>
                </c:pt>
                <c:pt idx="334">
                  <c:v>-1.75E-3</c:v>
                </c:pt>
                <c:pt idx="335">
                  <c:v>-2.5899999999999999E-3</c:v>
                </c:pt>
                <c:pt idx="336">
                  <c:v>-3.2200000000000002E-3</c:v>
                </c:pt>
                <c:pt idx="337">
                  <c:v>-3.96E-3</c:v>
                </c:pt>
                <c:pt idx="338">
                  <c:v>-4.4900000000000001E-3</c:v>
                </c:pt>
                <c:pt idx="339">
                  <c:v>-5.1200000000000004E-3</c:v>
                </c:pt>
                <c:pt idx="340">
                  <c:v>-5.64E-3</c:v>
                </c:pt>
                <c:pt idx="341">
                  <c:v>-5.8599999999999998E-3</c:v>
                </c:pt>
                <c:pt idx="342">
                  <c:v>-6.28E-3</c:v>
                </c:pt>
                <c:pt idx="343">
                  <c:v>-6.4900000000000001E-3</c:v>
                </c:pt>
                <c:pt idx="344">
                  <c:v>-6.4900000000000001E-3</c:v>
                </c:pt>
                <c:pt idx="345">
                  <c:v>-6.3800000000000003E-3</c:v>
                </c:pt>
                <c:pt idx="346">
                  <c:v>-6.28E-3</c:v>
                </c:pt>
                <c:pt idx="347">
                  <c:v>-6.0699999999999999E-3</c:v>
                </c:pt>
                <c:pt idx="348">
                  <c:v>-5.64E-3</c:v>
                </c:pt>
                <c:pt idx="349">
                  <c:v>-5.0099999999999997E-3</c:v>
                </c:pt>
                <c:pt idx="350">
                  <c:v>-4.2700000000000004E-3</c:v>
                </c:pt>
                <c:pt idx="351">
                  <c:v>-3.64E-3</c:v>
                </c:pt>
                <c:pt idx="352">
                  <c:v>-2.8E-3</c:v>
                </c:pt>
                <c:pt idx="353">
                  <c:v>-2.0600000000000002E-3</c:v>
                </c:pt>
                <c:pt idx="354">
                  <c:v>-1.4300000000000001E-3</c:v>
                </c:pt>
                <c:pt idx="355">
                  <c:v>-4.8000000000000001E-4</c:v>
                </c:pt>
                <c:pt idx="356">
                  <c:v>3.6000000000000002E-4</c:v>
                </c:pt>
                <c:pt idx="357">
                  <c:v>1.1000000000000001E-3</c:v>
                </c:pt>
                <c:pt idx="358">
                  <c:v>1.73E-3</c:v>
                </c:pt>
                <c:pt idx="359">
                  <c:v>2.47E-3</c:v>
                </c:pt>
                <c:pt idx="360">
                  <c:v>2.8900000000000002E-3</c:v>
                </c:pt>
                <c:pt idx="361">
                  <c:v>3.4199999999999999E-3</c:v>
                </c:pt>
                <c:pt idx="362">
                  <c:v>3.63E-3</c:v>
                </c:pt>
                <c:pt idx="363">
                  <c:v>3.9500000000000004E-3</c:v>
                </c:pt>
                <c:pt idx="364">
                  <c:v>3.9500000000000004E-3</c:v>
                </c:pt>
                <c:pt idx="365">
                  <c:v>3.8400000000000001E-3</c:v>
                </c:pt>
                <c:pt idx="366">
                  <c:v>3.7299999999999998E-3</c:v>
                </c:pt>
                <c:pt idx="367">
                  <c:v>3.2100000000000002E-3</c:v>
                </c:pt>
                <c:pt idx="368">
                  <c:v>2.7899999999999999E-3</c:v>
                </c:pt>
                <c:pt idx="369">
                  <c:v>2.15E-3</c:v>
                </c:pt>
                <c:pt idx="370">
                  <c:v>1.42E-3</c:v>
                </c:pt>
                <c:pt idx="371">
                  <c:v>4.6999999999999999E-4</c:v>
                </c:pt>
                <c:pt idx="372">
                  <c:v>-1.6000000000000001E-4</c:v>
                </c:pt>
                <c:pt idx="373">
                  <c:v>-1.4300000000000001E-3</c:v>
                </c:pt>
                <c:pt idx="374">
                  <c:v>-2.3800000000000002E-3</c:v>
                </c:pt>
                <c:pt idx="375">
                  <c:v>-3.5400000000000002E-3</c:v>
                </c:pt>
                <c:pt idx="376">
                  <c:v>-4.7999999999999996E-3</c:v>
                </c:pt>
                <c:pt idx="377">
                  <c:v>-5.8599999999999998E-3</c:v>
                </c:pt>
                <c:pt idx="378">
                  <c:v>-7.3299999999999997E-3</c:v>
                </c:pt>
                <c:pt idx="379">
                  <c:v>-8.1700000000000002E-3</c:v>
                </c:pt>
                <c:pt idx="380">
                  <c:v>-9.3299999999999998E-3</c:v>
                </c:pt>
                <c:pt idx="381">
                  <c:v>-1.039E-2</c:v>
                </c:pt>
                <c:pt idx="382">
                  <c:v>-1.1650000000000001E-2</c:v>
                </c:pt>
                <c:pt idx="383">
                  <c:v>-1.2279999999999999E-2</c:v>
                </c:pt>
                <c:pt idx="384">
                  <c:v>-1.3129999999999999E-2</c:v>
                </c:pt>
                <c:pt idx="385">
                  <c:v>-1.376E-2</c:v>
                </c:pt>
                <c:pt idx="386">
                  <c:v>-1.4080000000000001E-2</c:v>
                </c:pt>
                <c:pt idx="387">
                  <c:v>-1.4710000000000001E-2</c:v>
                </c:pt>
                <c:pt idx="388">
                  <c:v>-1.5129999999999999E-2</c:v>
                </c:pt>
                <c:pt idx="389">
                  <c:v>-1.545E-2</c:v>
                </c:pt>
                <c:pt idx="390">
                  <c:v>-1.523E-2</c:v>
                </c:pt>
                <c:pt idx="391">
                  <c:v>-1.523E-2</c:v>
                </c:pt>
                <c:pt idx="392">
                  <c:v>-1.502E-2</c:v>
                </c:pt>
                <c:pt idx="393">
                  <c:v>-1.46E-2</c:v>
                </c:pt>
                <c:pt idx="394">
                  <c:v>-1.4290000000000001E-2</c:v>
                </c:pt>
                <c:pt idx="395">
                  <c:v>-1.3860000000000001E-2</c:v>
                </c:pt>
                <c:pt idx="396">
                  <c:v>-1.3129999999999999E-2</c:v>
                </c:pt>
                <c:pt idx="397">
                  <c:v>-1.239E-2</c:v>
                </c:pt>
                <c:pt idx="398">
                  <c:v>-1.176E-2</c:v>
                </c:pt>
                <c:pt idx="399">
                  <c:v>-1.091E-2</c:v>
                </c:pt>
                <c:pt idx="400">
                  <c:v>-1.0279999999999999E-2</c:v>
                </c:pt>
                <c:pt idx="401">
                  <c:v>-9.4400000000000005E-3</c:v>
                </c:pt>
                <c:pt idx="402">
                  <c:v>-8.4899999999999993E-3</c:v>
                </c:pt>
                <c:pt idx="403">
                  <c:v>-7.8600000000000007E-3</c:v>
                </c:pt>
                <c:pt idx="404">
                  <c:v>-7.0099999999999997E-3</c:v>
                </c:pt>
                <c:pt idx="405">
                  <c:v>-6.0699999999999999E-3</c:v>
                </c:pt>
                <c:pt idx="406">
                  <c:v>-5.3299999999999997E-3</c:v>
                </c:pt>
                <c:pt idx="407">
                  <c:v>-4.5900000000000003E-3</c:v>
                </c:pt>
                <c:pt idx="408">
                  <c:v>-3.96E-3</c:v>
                </c:pt>
                <c:pt idx="409">
                  <c:v>-3.2200000000000002E-3</c:v>
                </c:pt>
                <c:pt idx="410">
                  <c:v>-2.6900000000000001E-3</c:v>
                </c:pt>
                <c:pt idx="411">
                  <c:v>-2.2699999999999999E-3</c:v>
                </c:pt>
                <c:pt idx="412">
                  <c:v>-1.5299999999999999E-3</c:v>
                </c:pt>
                <c:pt idx="413">
                  <c:v>-1.32E-3</c:v>
                </c:pt>
                <c:pt idx="414">
                  <c:v>-8.0000000000000004E-4</c:v>
                </c:pt>
                <c:pt idx="415">
                  <c:v>-4.8000000000000001E-4</c:v>
                </c:pt>
                <c:pt idx="416">
                  <c:v>5.0000000000000002E-5</c:v>
                </c:pt>
                <c:pt idx="417">
                  <c:v>1.4999999999999999E-4</c:v>
                </c:pt>
                <c:pt idx="418">
                  <c:v>4.6999999999999999E-4</c:v>
                </c:pt>
                <c:pt idx="419">
                  <c:v>5.6999999999999998E-4</c:v>
                </c:pt>
                <c:pt idx="420">
                  <c:v>7.7999999999999999E-4</c:v>
                </c:pt>
                <c:pt idx="421">
                  <c:v>9.8999999999999999E-4</c:v>
                </c:pt>
                <c:pt idx="422">
                  <c:v>8.8999999999999995E-4</c:v>
                </c:pt>
                <c:pt idx="423">
                  <c:v>1.2099999999999999E-3</c:v>
                </c:pt>
                <c:pt idx="424">
                  <c:v>1.31E-3</c:v>
                </c:pt>
                <c:pt idx="425">
                  <c:v>1.42E-3</c:v>
                </c:pt>
                <c:pt idx="426">
                  <c:v>1.42E-3</c:v>
                </c:pt>
                <c:pt idx="427">
                  <c:v>1.5200000000000001E-3</c:v>
                </c:pt>
                <c:pt idx="428">
                  <c:v>1.6299999999999999E-3</c:v>
                </c:pt>
                <c:pt idx="429">
                  <c:v>1.6299999999999999E-3</c:v>
                </c:pt>
                <c:pt idx="430">
                  <c:v>1.8400000000000001E-3</c:v>
                </c:pt>
                <c:pt idx="431">
                  <c:v>1.73E-3</c:v>
                </c:pt>
                <c:pt idx="432">
                  <c:v>1.73E-3</c:v>
                </c:pt>
                <c:pt idx="433">
                  <c:v>1.8400000000000001E-3</c:v>
                </c:pt>
                <c:pt idx="434">
                  <c:v>2.0500000000000002E-3</c:v>
                </c:pt>
                <c:pt idx="435">
                  <c:v>2.0500000000000002E-3</c:v>
                </c:pt>
                <c:pt idx="436">
                  <c:v>2.2599999999999999E-3</c:v>
                </c:pt>
                <c:pt idx="437">
                  <c:v>2.2599999999999999E-3</c:v>
                </c:pt>
                <c:pt idx="438">
                  <c:v>2.47E-3</c:v>
                </c:pt>
                <c:pt idx="439">
                  <c:v>2.6800000000000001E-3</c:v>
                </c:pt>
                <c:pt idx="440">
                  <c:v>2.7899999999999999E-3</c:v>
                </c:pt>
                <c:pt idx="441">
                  <c:v>3.0000000000000001E-3</c:v>
                </c:pt>
                <c:pt idx="442">
                  <c:v>3.0999999999999999E-3</c:v>
                </c:pt>
                <c:pt idx="443">
                  <c:v>3.4199999999999999E-3</c:v>
                </c:pt>
                <c:pt idx="444">
                  <c:v>3.5200000000000001E-3</c:v>
                </c:pt>
                <c:pt idx="445">
                  <c:v>3.7299999999999998E-3</c:v>
                </c:pt>
                <c:pt idx="446">
                  <c:v>3.9500000000000004E-3</c:v>
                </c:pt>
                <c:pt idx="447">
                  <c:v>4.2599999999999999E-3</c:v>
                </c:pt>
                <c:pt idx="448">
                  <c:v>4.47E-3</c:v>
                </c:pt>
                <c:pt idx="449">
                  <c:v>4.6800000000000001E-3</c:v>
                </c:pt>
                <c:pt idx="450">
                  <c:v>4.79E-3</c:v>
                </c:pt>
                <c:pt idx="451">
                  <c:v>5.1000000000000004E-3</c:v>
                </c:pt>
                <c:pt idx="452">
                  <c:v>5.3200000000000001E-3</c:v>
                </c:pt>
                <c:pt idx="453">
                  <c:v>5.5300000000000002E-3</c:v>
                </c:pt>
                <c:pt idx="454">
                  <c:v>5.6299999999999996E-3</c:v>
                </c:pt>
                <c:pt idx="455">
                  <c:v>5.9500000000000004E-3</c:v>
                </c:pt>
                <c:pt idx="456">
                  <c:v>6.0499999999999998E-3</c:v>
                </c:pt>
                <c:pt idx="457">
                  <c:v>6.2599999999999999E-3</c:v>
                </c:pt>
                <c:pt idx="458">
                  <c:v>6.2599999999999999E-3</c:v>
                </c:pt>
                <c:pt idx="459">
                  <c:v>6.4700000000000001E-3</c:v>
                </c:pt>
                <c:pt idx="460">
                  <c:v>6.3699999999999998E-3</c:v>
                </c:pt>
                <c:pt idx="461">
                  <c:v>6.6899999999999998E-3</c:v>
                </c:pt>
                <c:pt idx="462">
                  <c:v>6.5799999999999999E-3</c:v>
                </c:pt>
                <c:pt idx="463">
                  <c:v>6.5799999999999999E-3</c:v>
                </c:pt>
                <c:pt idx="464">
                  <c:v>6.2599999999999999E-3</c:v>
                </c:pt>
                <c:pt idx="465">
                  <c:v>6.1599999999999997E-3</c:v>
                </c:pt>
                <c:pt idx="466">
                  <c:v>6.0499999999999998E-3</c:v>
                </c:pt>
                <c:pt idx="467">
                  <c:v>5.8399999999999997E-3</c:v>
                </c:pt>
                <c:pt idx="468">
                  <c:v>5.4200000000000003E-3</c:v>
                </c:pt>
                <c:pt idx="469">
                  <c:v>5.1000000000000004E-3</c:v>
                </c:pt>
                <c:pt idx="470">
                  <c:v>4.6800000000000001E-3</c:v>
                </c:pt>
                <c:pt idx="471">
                  <c:v>4.2599999999999999E-3</c:v>
                </c:pt>
                <c:pt idx="472">
                  <c:v>3.9500000000000004E-3</c:v>
                </c:pt>
                <c:pt idx="473">
                  <c:v>3.4199999999999999E-3</c:v>
                </c:pt>
                <c:pt idx="474">
                  <c:v>2.7899999999999999E-3</c:v>
                </c:pt>
                <c:pt idx="475">
                  <c:v>2.2599999999999999E-3</c:v>
                </c:pt>
                <c:pt idx="476">
                  <c:v>1.8400000000000001E-3</c:v>
                </c:pt>
                <c:pt idx="477">
                  <c:v>1.42E-3</c:v>
                </c:pt>
                <c:pt idx="478">
                  <c:v>7.7999999999999999E-4</c:v>
                </c:pt>
                <c:pt idx="479">
                  <c:v>4.6999999999999999E-4</c:v>
                </c:pt>
                <c:pt idx="480">
                  <c:v>-6.0000000000000002E-5</c:v>
                </c:pt>
                <c:pt idx="481">
                  <c:v>-4.8000000000000001E-4</c:v>
                </c:pt>
                <c:pt idx="482">
                  <c:v>-8.0000000000000004E-4</c:v>
                </c:pt>
                <c:pt idx="483">
                  <c:v>-1.2199999999999999E-3</c:v>
                </c:pt>
                <c:pt idx="484">
                  <c:v>-1.32E-3</c:v>
                </c:pt>
                <c:pt idx="485">
                  <c:v>-1.64E-3</c:v>
                </c:pt>
                <c:pt idx="486">
                  <c:v>-1.32E-3</c:v>
                </c:pt>
                <c:pt idx="487">
                  <c:v>-1.4300000000000001E-3</c:v>
                </c:pt>
                <c:pt idx="488">
                  <c:v>-1.64E-3</c:v>
                </c:pt>
                <c:pt idx="489">
                  <c:v>-1.1100000000000001E-3</c:v>
                </c:pt>
                <c:pt idx="490">
                  <c:v>-1.01E-3</c:v>
                </c:pt>
                <c:pt idx="491">
                  <c:v>-6.8999999999999997E-4</c:v>
                </c:pt>
                <c:pt idx="492">
                  <c:v>-1.6000000000000001E-4</c:v>
                </c:pt>
                <c:pt idx="493">
                  <c:v>3.6000000000000002E-4</c:v>
                </c:pt>
                <c:pt idx="494">
                  <c:v>7.7999999999999999E-4</c:v>
                </c:pt>
                <c:pt idx="495">
                  <c:v>1.5200000000000001E-3</c:v>
                </c:pt>
                <c:pt idx="496">
                  <c:v>2.15E-3</c:v>
                </c:pt>
                <c:pt idx="497">
                  <c:v>2.7899999999999999E-3</c:v>
                </c:pt>
                <c:pt idx="498">
                  <c:v>3.5200000000000001E-3</c:v>
                </c:pt>
                <c:pt idx="499">
                  <c:v>4.3699999999999998E-3</c:v>
                </c:pt>
                <c:pt idx="500">
                  <c:v>5.1000000000000004E-3</c:v>
                </c:pt>
                <c:pt idx="501">
                  <c:v>5.9500000000000004E-3</c:v>
                </c:pt>
                <c:pt idx="502">
                  <c:v>6.5799999999999999E-3</c:v>
                </c:pt>
                <c:pt idx="503">
                  <c:v>7.2100000000000003E-3</c:v>
                </c:pt>
                <c:pt idx="504">
                  <c:v>7.8399999999999997E-3</c:v>
                </c:pt>
                <c:pt idx="505">
                  <c:v>8.3700000000000007E-3</c:v>
                </c:pt>
                <c:pt idx="506">
                  <c:v>8.8999999999999999E-3</c:v>
                </c:pt>
                <c:pt idx="507">
                  <c:v>9.4299999999999991E-3</c:v>
                </c:pt>
                <c:pt idx="508">
                  <c:v>9.9500000000000005E-3</c:v>
                </c:pt>
                <c:pt idx="509">
                  <c:v>1.0160000000000001E-2</c:v>
                </c:pt>
                <c:pt idx="510">
                  <c:v>1.0370000000000001E-2</c:v>
                </c:pt>
                <c:pt idx="511">
                  <c:v>1.069E-2</c:v>
                </c:pt>
                <c:pt idx="512">
                  <c:v>1.0580000000000001E-2</c:v>
                </c:pt>
                <c:pt idx="513">
                  <c:v>1.048E-2</c:v>
                </c:pt>
                <c:pt idx="514">
                  <c:v>1.027E-2</c:v>
                </c:pt>
                <c:pt idx="515">
                  <c:v>1.0059999999999999E-2</c:v>
                </c:pt>
                <c:pt idx="516">
                  <c:v>9.8499999999999994E-3</c:v>
                </c:pt>
                <c:pt idx="517">
                  <c:v>9.4299999999999991E-3</c:v>
                </c:pt>
                <c:pt idx="518">
                  <c:v>8.7899999999999992E-3</c:v>
                </c:pt>
                <c:pt idx="519">
                  <c:v>8.2699999999999996E-3</c:v>
                </c:pt>
                <c:pt idx="520">
                  <c:v>7.5300000000000002E-3</c:v>
                </c:pt>
                <c:pt idx="521">
                  <c:v>6.79E-3</c:v>
                </c:pt>
                <c:pt idx="522">
                  <c:v>6.1599999999999997E-3</c:v>
                </c:pt>
                <c:pt idx="523">
                  <c:v>5.2100000000000002E-3</c:v>
                </c:pt>
                <c:pt idx="524">
                  <c:v>4.3699999999999998E-3</c:v>
                </c:pt>
                <c:pt idx="525">
                  <c:v>3.5200000000000001E-3</c:v>
                </c:pt>
                <c:pt idx="526">
                  <c:v>2.5799999999999998E-3</c:v>
                </c:pt>
                <c:pt idx="527">
                  <c:v>1.73E-3</c:v>
                </c:pt>
                <c:pt idx="528">
                  <c:v>5.6999999999999998E-4</c:v>
                </c:pt>
                <c:pt idx="529">
                  <c:v>-2.7E-4</c:v>
                </c:pt>
                <c:pt idx="530">
                  <c:v>-8.9999999999999998E-4</c:v>
                </c:pt>
                <c:pt idx="531">
                  <c:v>-1.9599999999999999E-3</c:v>
                </c:pt>
                <c:pt idx="532">
                  <c:v>-2.8E-3</c:v>
                </c:pt>
                <c:pt idx="533">
                  <c:v>-3.4299999999999999E-3</c:v>
                </c:pt>
                <c:pt idx="534">
                  <c:v>-4.2700000000000004E-3</c:v>
                </c:pt>
                <c:pt idx="535">
                  <c:v>-5.1200000000000004E-3</c:v>
                </c:pt>
                <c:pt idx="536">
                  <c:v>-5.8599999999999998E-3</c:v>
                </c:pt>
                <c:pt idx="537">
                  <c:v>-6.1700000000000001E-3</c:v>
                </c:pt>
                <c:pt idx="538">
                  <c:v>-7.0099999999999997E-3</c:v>
                </c:pt>
                <c:pt idx="539">
                  <c:v>-7.4400000000000004E-3</c:v>
                </c:pt>
                <c:pt idx="540">
                  <c:v>-7.8600000000000007E-3</c:v>
                </c:pt>
                <c:pt idx="541">
                  <c:v>-8.0700000000000008E-3</c:v>
                </c:pt>
                <c:pt idx="542">
                  <c:v>-8.6E-3</c:v>
                </c:pt>
                <c:pt idx="543">
                  <c:v>-8.8100000000000001E-3</c:v>
                </c:pt>
                <c:pt idx="544">
                  <c:v>-8.8100000000000001E-3</c:v>
                </c:pt>
                <c:pt idx="545">
                  <c:v>-8.9099999999999995E-3</c:v>
                </c:pt>
                <c:pt idx="546">
                  <c:v>-8.6999999999999994E-3</c:v>
                </c:pt>
                <c:pt idx="547">
                  <c:v>-8.6999999999999994E-3</c:v>
                </c:pt>
                <c:pt idx="548">
                  <c:v>-8.4899999999999993E-3</c:v>
                </c:pt>
                <c:pt idx="549">
                  <c:v>-8.2799999999999992E-3</c:v>
                </c:pt>
                <c:pt idx="550">
                  <c:v>-7.8600000000000007E-3</c:v>
                </c:pt>
                <c:pt idx="551">
                  <c:v>-7.2300000000000003E-3</c:v>
                </c:pt>
                <c:pt idx="552">
                  <c:v>-6.7000000000000002E-3</c:v>
                </c:pt>
                <c:pt idx="553">
                  <c:v>-5.7499999999999999E-3</c:v>
                </c:pt>
                <c:pt idx="554">
                  <c:v>-5.2199999999999998E-3</c:v>
                </c:pt>
                <c:pt idx="555">
                  <c:v>-4.2700000000000004E-3</c:v>
                </c:pt>
                <c:pt idx="556">
                  <c:v>-3.5400000000000002E-3</c:v>
                </c:pt>
                <c:pt idx="557">
                  <c:v>-2.3800000000000002E-3</c:v>
                </c:pt>
                <c:pt idx="558">
                  <c:v>-1.5299999999999999E-3</c:v>
                </c:pt>
                <c:pt idx="559">
                  <c:v>-1.6000000000000001E-4</c:v>
                </c:pt>
                <c:pt idx="560">
                  <c:v>8.8999999999999995E-4</c:v>
                </c:pt>
                <c:pt idx="561">
                  <c:v>2.15E-3</c:v>
                </c:pt>
                <c:pt idx="562">
                  <c:v>3.31E-3</c:v>
                </c:pt>
                <c:pt idx="563">
                  <c:v>4.47E-3</c:v>
                </c:pt>
                <c:pt idx="564">
                  <c:v>5.6299999999999996E-3</c:v>
                </c:pt>
                <c:pt idx="565">
                  <c:v>6.6899999999999998E-3</c:v>
                </c:pt>
                <c:pt idx="566">
                  <c:v>7.9500000000000005E-3</c:v>
                </c:pt>
                <c:pt idx="567">
                  <c:v>8.9999999999999993E-3</c:v>
                </c:pt>
                <c:pt idx="568">
                  <c:v>9.9500000000000005E-3</c:v>
                </c:pt>
                <c:pt idx="569">
                  <c:v>1.1010000000000001E-2</c:v>
                </c:pt>
                <c:pt idx="570">
                  <c:v>1.1639999999999999E-2</c:v>
                </c:pt>
                <c:pt idx="571">
                  <c:v>1.227E-2</c:v>
                </c:pt>
                <c:pt idx="572">
                  <c:v>1.311E-2</c:v>
                </c:pt>
                <c:pt idx="573">
                  <c:v>1.354E-2</c:v>
                </c:pt>
                <c:pt idx="574">
                  <c:v>1.354E-2</c:v>
                </c:pt>
                <c:pt idx="575">
                  <c:v>1.3849999999999999E-2</c:v>
                </c:pt>
                <c:pt idx="576">
                  <c:v>1.3849999999999999E-2</c:v>
                </c:pt>
                <c:pt idx="577">
                  <c:v>1.3429999999999999E-2</c:v>
                </c:pt>
                <c:pt idx="578">
                  <c:v>1.3220000000000001E-2</c:v>
                </c:pt>
                <c:pt idx="579">
                  <c:v>1.29E-2</c:v>
                </c:pt>
                <c:pt idx="580">
                  <c:v>1.206E-2</c:v>
                </c:pt>
                <c:pt idx="581">
                  <c:v>1.132E-2</c:v>
                </c:pt>
                <c:pt idx="582">
                  <c:v>1.0370000000000001E-2</c:v>
                </c:pt>
                <c:pt idx="583">
                  <c:v>9.2099999999999994E-3</c:v>
                </c:pt>
                <c:pt idx="584">
                  <c:v>8.1600000000000006E-3</c:v>
                </c:pt>
                <c:pt idx="585">
                  <c:v>6.79E-3</c:v>
                </c:pt>
                <c:pt idx="586">
                  <c:v>5.3200000000000001E-3</c:v>
                </c:pt>
                <c:pt idx="587">
                  <c:v>3.8400000000000001E-3</c:v>
                </c:pt>
                <c:pt idx="588">
                  <c:v>2.3600000000000001E-3</c:v>
                </c:pt>
                <c:pt idx="589">
                  <c:v>1.1000000000000001E-3</c:v>
                </c:pt>
                <c:pt idx="590">
                  <c:v>-5.9000000000000003E-4</c:v>
                </c:pt>
                <c:pt idx="591">
                  <c:v>-1.9599999999999999E-3</c:v>
                </c:pt>
                <c:pt idx="592">
                  <c:v>-3.3300000000000001E-3</c:v>
                </c:pt>
                <c:pt idx="593">
                  <c:v>-4.9100000000000003E-3</c:v>
                </c:pt>
                <c:pt idx="594">
                  <c:v>-6.28E-3</c:v>
                </c:pt>
                <c:pt idx="595">
                  <c:v>-7.5399999999999998E-3</c:v>
                </c:pt>
                <c:pt idx="596">
                  <c:v>-8.6999999999999994E-3</c:v>
                </c:pt>
                <c:pt idx="597">
                  <c:v>-9.75E-3</c:v>
                </c:pt>
                <c:pt idx="598">
                  <c:v>-1.081E-2</c:v>
                </c:pt>
                <c:pt idx="599">
                  <c:v>-1.155E-2</c:v>
                </c:pt>
                <c:pt idx="600">
                  <c:v>-1.2279999999999999E-2</c:v>
                </c:pt>
                <c:pt idx="601">
                  <c:v>-1.281E-2</c:v>
                </c:pt>
                <c:pt idx="602">
                  <c:v>-1.3339999999999999E-2</c:v>
                </c:pt>
                <c:pt idx="603">
                  <c:v>-1.355E-2</c:v>
                </c:pt>
                <c:pt idx="604">
                  <c:v>-1.3860000000000001E-2</c:v>
                </c:pt>
                <c:pt idx="605">
                  <c:v>-1.376E-2</c:v>
                </c:pt>
                <c:pt idx="606">
                  <c:v>-1.376E-2</c:v>
                </c:pt>
                <c:pt idx="607">
                  <c:v>-1.355E-2</c:v>
                </c:pt>
                <c:pt idx="608">
                  <c:v>-1.3339999999999999E-2</c:v>
                </c:pt>
                <c:pt idx="609">
                  <c:v>-1.3129999999999999E-2</c:v>
                </c:pt>
                <c:pt idx="610">
                  <c:v>-1.2710000000000001E-2</c:v>
                </c:pt>
                <c:pt idx="611">
                  <c:v>-1.218E-2</c:v>
                </c:pt>
                <c:pt idx="612">
                  <c:v>-1.1860000000000001E-2</c:v>
                </c:pt>
                <c:pt idx="613">
                  <c:v>-1.112E-2</c:v>
                </c:pt>
                <c:pt idx="614">
                  <c:v>-1.06E-2</c:v>
                </c:pt>
                <c:pt idx="615">
                  <c:v>-9.9699999999999997E-3</c:v>
                </c:pt>
                <c:pt idx="616">
                  <c:v>-9.5399999999999999E-3</c:v>
                </c:pt>
                <c:pt idx="617">
                  <c:v>-8.9099999999999995E-3</c:v>
                </c:pt>
                <c:pt idx="618">
                  <c:v>-8.4899999999999993E-3</c:v>
                </c:pt>
                <c:pt idx="619">
                  <c:v>-8.2799999999999992E-3</c:v>
                </c:pt>
                <c:pt idx="620">
                  <c:v>-7.7499999999999999E-3</c:v>
                </c:pt>
                <c:pt idx="621">
                  <c:v>-7.2300000000000003E-3</c:v>
                </c:pt>
                <c:pt idx="622">
                  <c:v>-7.0099999999999997E-3</c:v>
                </c:pt>
                <c:pt idx="623">
                  <c:v>-6.7999999999999996E-3</c:v>
                </c:pt>
                <c:pt idx="624">
                  <c:v>-6.7999999999999996E-3</c:v>
                </c:pt>
                <c:pt idx="625">
                  <c:v>-6.4900000000000001E-3</c:v>
                </c:pt>
                <c:pt idx="626">
                  <c:v>-6.4900000000000001E-3</c:v>
                </c:pt>
                <c:pt idx="627">
                  <c:v>-6.28E-3</c:v>
                </c:pt>
                <c:pt idx="628">
                  <c:v>-6.1700000000000001E-3</c:v>
                </c:pt>
                <c:pt idx="629">
                  <c:v>-6.1700000000000001E-3</c:v>
                </c:pt>
                <c:pt idx="630">
                  <c:v>-6.1700000000000001E-3</c:v>
                </c:pt>
                <c:pt idx="631">
                  <c:v>-6.28E-3</c:v>
                </c:pt>
                <c:pt idx="632">
                  <c:v>-6.28E-3</c:v>
                </c:pt>
                <c:pt idx="633">
                  <c:v>-6.28E-3</c:v>
                </c:pt>
                <c:pt idx="634">
                  <c:v>-6.28E-3</c:v>
                </c:pt>
                <c:pt idx="635">
                  <c:v>-6.28E-3</c:v>
                </c:pt>
                <c:pt idx="636">
                  <c:v>-6.3800000000000003E-3</c:v>
                </c:pt>
                <c:pt idx="637">
                  <c:v>-6.28E-3</c:v>
                </c:pt>
                <c:pt idx="638">
                  <c:v>-6.28E-3</c:v>
                </c:pt>
                <c:pt idx="639">
                  <c:v>-6.0699999999999999E-3</c:v>
                </c:pt>
                <c:pt idx="640">
                  <c:v>-6.28E-3</c:v>
                </c:pt>
                <c:pt idx="641">
                  <c:v>-5.96E-3</c:v>
                </c:pt>
                <c:pt idx="642">
                  <c:v>-5.7499999999999999E-3</c:v>
                </c:pt>
                <c:pt idx="643">
                  <c:v>-5.4299999999999999E-3</c:v>
                </c:pt>
                <c:pt idx="644">
                  <c:v>-5.3299999999999997E-3</c:v>
                </c:pt>
                <c:pt idx="645">
                  <c:v>-5.0099999999999997E-3</c:v>
                </c:pt>
                <c:pt idx="646">
                  <c:v>-4.9100000000000003E-3</c:v>
                </c:pt>
                <c:pt idx="647">
                  <c:v>-4.9100000000000003E-3</c:v>
                </c:pt>
                <c:pt idx="648">
                  <c:v>-4.5900000000000003E-3</c:v>
                </c:pt>
                <c:pt idx="649">
                  <c:v>-4.3800000000000002E-3</c:v>
                </c:pt>
                <c:pt idx="650">
                  <c:v>-4.3800000000000002E-3</c:v>
                </c:pt>
                <c:pt idx="651">
                  <c:v>-4.0600000000000002E-3</c:v>
                </c:pt>
                <c:pt idx="652">
                  <c:v>-4.0600000000000002E-3</c:v>
                </c:pt>
                <c:pt idx="653">
                  <c:v>-3.96E-3</c:v>
                </c:pt>
                <c:pt idx="654">
                  <c:v>-3.96E-3</c:v>
                </c:pt>
                <c:pt idx="655">
                  <c:v>-3.8500000000000001E-3</c:v>
                </c:pt>
                <c:pt idx="656">
                  <c:v>-3.8500000000000001E-3</c:v>
                </c:pt>
                <c:pt idx="657">
                  <c:v>-3.96E-3</c:v>
                </c:pt>
                <c:pt idx="658">
                  <c:v>-3.8500000000000001E-3</c:v>
                </c:pt>
                <c:pt idx="659">
                  <c:v>-4.0600000000000002E-3</c:v>
                </c:pt>
                <c:pt idx="660">
                  <c:v>-4.1700000000000001E-3</c:v>
                </c:pt>
                <c:pt idx="661">
                  <c:v>-4.2700000000000004E-3</c:v>
                </c:pt>
                <c:pt idx="662">
                  <c:v>-4.4900000000000001E-3</c:v>
                </c:pt>
                <c:pt idx="663">
                  <c:v>-4.7999999999999996E-3</c:v>
                </c:pt>
                <c:pt idx="664">
                  <c:v>-4.9100000000000003E-3</c:v>
                </c:pt>
                <c:pt idx="665">
                  <c:v>-5.3299999999999997E-3</c:v>
                </c:pt>
                <c:pt idx="666">
                  <c:v>-5.3299999999999997E-3</c:v>
                </c:pt>
                <c:pt idx="667">
                  <c:v>-5.64E-3</c:v>
                </c:pt>
                <c:pt idx="668">
                  <c:v>-5.64E-3</c:v>
                </c:pt>
                <c:pt idx="669">
                  <c:v>-5.5399999999999998E-3</c:v>
                </c:pt>
                <c:pt idx="670">
                  <c:v>-5.64E-3</c:v>
                </c:pt>
                <c:pt idx="671">
                  <c:v>-5.7499999999999999E-3</c:v>
                </c:pt>
                <c:pt idx="672">
                  <c:v>-5.64E-3</c:v>
                </c:pt>
                <c:pt idx="673">
                  <c:v>-5.5399999999999998E-3</c:v>
                </c:pt>
                <c:pt idx="674">
                  <c:v>-5.2199999999999998E-3</c:v>
                </c:pt>
                <c:pt idx="675">
                  <c:v>-5.1200000000000004E-3</c:v>
                </c:pt>
                <c:pt idx="676">
                  <c:v>-4.7000000000000002E-3</c:v>
                </c:pt>
                <c:pt idx="677">
                  <c:v>-4.2700000000000004E-3</c:v>
                </c:pt>
                <c:pt idx="678">
                  <c:v>-3.8500000000000001E-3</c:v>
                </c:pt>
                <c:pt idx="679">
                  <c:v>-3.3300000000000001E-3</c:v>
                </c:pt>
                <c:pt idx="680">
                  <c:v>-2.8999999999999998E-3</c:v>
                </c:pt>
                <c:pt idx="681">
                  <c:v>-2.0600000000000002E-3</c:v>
                </c:pt>
                <c:pt idx="682">
                  <c:v>-1.5299999999999999E-3</c:v>
                </c:pt>
                <c:pt idx="683">
                  <c:v>-8.0000000000000004E-4</c:v>
                </c:pt>
                <c:pt idx="684">
                  <c:v>-6.0000000000000002E-5</c:v>
                </c:pt>
                <c:pt idx="685">
                  <c:v>6.8000000000000005E-4</c:v>
                </c:pt>
                <c:pt idx="686">
                  <c:v>1.42E-3</c:v>
                </c:pt>
                <c:pt idx="687">
                  <c:v>2.0500000000000002E-3</c:v>
                </c:pt>
                <c:pt idx="688">
                  <c:v>2.7899999999999999E-3</c:v>
                </c:pt>
                <c:pt idx="689">
                  <c:v>3.5200000000000001E-3</c:v>
                </c:pt>
                <c:pt idx="690">
                  <c:v>3.9500000000000004E-3</c:v>
                </c:pt>
                <c:pt idx="691">
                  <c:v>4.47E-3</c:v>
                </c:pt>
                <c:pt idx="692">
                  <c:v>5.0000000000000001E-3</c:v>
                </c:pt>
                <c:pt idx="693">
                  <c:v>5.3200000000000001E-3</c:v>
                </c:pt>
                <c:pt idx="694">
                  <c:v>5.6299999999999996E-3</c:v>
                </c:pt>
                <c:pt idx="695">
                  <c:v>5.8399999999999997E-3</c:v>
                </c:pt>
                <c:pt idx="696">
                  <c:v>6.1599999999999997E-3</c:v>
                </c:pt>
                <c:pt idx="697">
                  <c:v>5.9500000000000004E-3</c:v>
                </c:pt>
                <c:pt idx="698">
                  <c:v>6.0499999999999998E-3</c:v>
                </c:pt>
                <c:pt idx="699">
                  <c:v>6.0499999999999998E-3</c:v>
                </c:pt>
                <c:pt idx="700">
                  <c:v>5.7400000000000003E-3</c:v>
                </c:pt>
                <c:pt idx="701">
                  <c:v>5.5300000000000002E-3</c:v>
                </c:pt>
                <c:pt idx="702">
                  <c:v>5.0000000000000001E-3</c:v>
                </c:pt>
                <c:pt idx="703">
                  <c:v>4.79E-3</c:v>
                </c:pt>
                <c:pt idx="704">
                  <c:v>4.1599999999999996E-3</c:v>
                </c:pt>
                <c:pt idx="705">
                  <c:v>3.63E-3</c:v>
                </c:pt>
                <c:pt idx="706">
                  <c:v>3.0999999999999999E-3</c:v>
                </c:pt>
                <c:pt idx="707">
                  <c:v>2.47E-3</c:v>
                </c:pt>
                <c:pt idx="708">
                  <c:v>1.8400000000000001E-3</c:v>
                </c:pt>
                <c:pt idx="709">
                  <c:v>1.1000000000000001E-3</c:v>
                </c:pt>
                <c:pt idx="710">
                  <c:v>4.6999999999999999E-4</c:v>
                </c:pt>
                <c:pt idx="711">
                  <c:v>-3.8000000000000002E-4</c:v>
                </c:pt>
                <c:pt idx="712">
                  <c:v>-1.01E-3</c:v>
                </c:pt>
                <c:pt idx="713">
                  <c:v>-1.75E-3</c:v>
                </c:pt>
                <c:pt idx="714">
                  <c:v>-2.3800000000000002E-3</c:v>
                </c:pt>
                <c:pt idx="715">
                  <c:v>-3.0100000000000001E-3</c:v>
                </c:pt>
                <c:pt idx="716">
                  <c:v>-3.5400000000000002E-3</c:v>
                </c:pt>
                <c:pt idx="717">
                  <c:v>-4.1700000000000001E-3</c:v>
                </c:pt>
                <c:pt idx="718">
                  <c:v>-4.7000000000000002E-3</c:v>
                </c:pt>
                <c:pt idx="719">
                  <c:v>-5.0099999999999997E-3</c:v>
                </c:pt>
                <c:pt idx="720">
                  <c:v>-5.5399999999999998E-3</c:v>
                </c:pt>
                <c:pt idx="721">
                  <c:v>-5.96E-3</c:v>
                </c:pt>
                <c:pt idx="722">
                  <c:v>-6.4900000000000001E-3</c:v>
                </c:pt>
                <c:pt idx="723">
                  <c:v>-6.7999999999999996E-3</c:v>
                </c:pt>
                <c:pt idx="724">
                  <c:v>-7.0099999999999997E-3</c:v>
                </c:pt>
                <c:pt idx="725">
                  <c:v>-7.3299999999999997E-3</c:v>
                </c:pt>
                <c:pt idx="726">
                  <c:v>-7.6499999999999997E-3</c:v>
                </c:pt>
                <c:pt idx="727">
                  <c:v>-8.0700000000000008E-3</c:v>
                </c:pt>
                <c:pt idx="728">
                  <c:v>-8.2799999999999992E-3</c:v>
                </c:pt>
                <c:pt idx="729">
                  <c:v>-8.2799999999999992E-3</c:v>
                </c:pt>
                <c:pt idx="730">
                  <c:v>-8.4899999999999993E-3</c:v>
                </c:pt>
                <c:pt idx="731">
                  <c:v>-8.6E-3</c:v>
                </c:pt>
                <c:pt idx="732">
                  <c:v>-8.6999999999999994E-3</c:v>
                </c:pt>
                <c:pt idx="733">
                  <c:v>-8.9099999999999995E-3</c:v>
                </c:pt>
                <c:pt idx="734">
                  <c:v>-8.9099999999999995E-3</c:v>
                </c:pt>
                <c:pt idx="735">
                  <c:v>-8.9099999999999995E-3</c:v>
                </c:pt>
                <c:pt idx="736">
                  <c:v>-8.9099999999999995E-3</c:v>
                </c:pt>
                <c:pt idx="737">
                  <c:v>-9.0200000000000002E-3</c:v>
                </c:pt>
                <c:pt idx="738">
                  <c:v>-8.9099999999999995E-3</c:v>
                </c:pt>
                <c:pt idx="739">
                  <c:v>-8.8100000000000001E-3</c:v>
                </c:pt>
                <c:pt idx="740">
                  <c:v>-8.8100000000000001E-3</c:v>
                </c:pt>
                <c:pt idx="741">
                  <c:v>-8.8100000000000001E-3</c:v>
                </c:pt>
                <c:pt idx="742">
                  <c:v>-8.6999999999999994E-3</c:v>
                </c:pt>
                <c:pt idx="743">
                  <c:v>-8.3800000000000003E-3</c:v>
                </c:pt>
                <c:pt idx="744">
                  <c:v>-8.3800000000000003E-3</c:v>
                </c:pt>
                <c:pt idx="745">
                  <c:v>-7.9600000000000001E-3</c:v>
                </c:pt>
                <c:pt idx="746">
                  <c:v>-7.8600000000000007E-3</c:v>
                </c:pt>
                <c:pt idx="747">
                  <c:v>-7.6499999999999997E-3</c:v>
                </c:pt>
                <c:pt idx="748">
                  <c:v>-7.3299999999999997E-3</c:v>
                </c:pt>
                <c:pt idx="749">
                  <c:v>-6.9100000000000003E-3</c:v>
                </c:pt>
                <c:pt idx="750">
                  <c:v>-6.7000000000000002E-3</c:v>
                </c:pt>
                <c:pt idx="751">
                  <c:v>-6.4900000000000001E-3</c:v>
                </c:pt>
                <c:pt idx="752">
                  <c:v>-5.96E-3</c:v>
                </c:pt>
                <c:pt idx="753">
                  <c:v>-5.64E-3</c:v>
                </c:pt>
                <c:pt idx="754">
                  <c:v>-5.8599999999999998E-3</c:v>
                </c:pt>
                <c:pt idx="755">
                  <c:v>-5.3299999999999997E-3</c:v>
                </c:pt>
                <c:pt idx="756">
                  <c:v>-5.3299999999999997E-3</c:v>
                </c:pt>
                <c:pt idx="757">
                  <c:v>-5.0099999999999997E-3</c:v>
                </c:pt>
                <c:pt idx="758">
                  <c:v>-4.9100000000000003E-3</c:v>
                </c:pt>
                <c:pt idx="759">
                  <c:v>-4.9100000000000003E-3</c:v>
                </c:pt>
                <c:pt idx="760">
                  <c:v>-5.0099999999999997E-3</c:v>
                </c:pt>
                <c:pt idx="761">
                  <c:v>-5.0099999999999997E-3</c:v>
                </c:pt>
                <c:pt idx="762">
                  <c:v>-5.3299999999999997E-3</c:v>
                </c:pt>
                <c:pt idx="763">
                  <c:v>-5.3299999999999997E-3</c:v>
                </c:pt>
                <c:pt idx="764">
                  <c:v>-5.4299999999999999E-3</c:v>
                </c:pt>
                <c:pt idx="765">
                  <c:v>-6.1700000000000001E-3</c:v>
                </c:pt>
                <c:pt idx="766">
                  <c:v>-6.3800000000000003E-3</c:v>
                </c:pt>
                <c:pt idx="767">
                  <c:v>-6.7999999999999996E-3</c:v>
                </c:pt>
                <c:pt idx="768">
                  <c:v>-7.4400000000000004E-3</c:v>
                </c:pt>
                <c:pt idx="769">
                  <c:v>-8.0700000000000008E-3</c:v>
                </c:pt>
                <c:pt idx="770">
                  <c:v>-8.4899999999999993E-3</c:v>
                </c:pt>
                <c:pt idx="771">
                  <c:v>-9.2300000000000004E-3</c:v>
                </c:pt>
                <c:pt idx="772">
                  <c:v>-9.8600000000000007E-3</c:v>
                </c:pt>
                <c:pt idx="773">
                  <c:v>-1.039E-2</c:v>
                </c:pt>
                <c:pt idx="774">
                  <c:v>-1.112E-2</c:v>
                </c:pt>
                <c:pt idx="775">
                  <c:v>-1.176E-2</c:v>
                </c:pt>
                <c:pt idx="776">
                  <c:v>-1.239E-2</c:v>
                </c:pt>
                <c:pt idx="777">
                  <c:v>-1.2710000000000001E-2</c:v>
                </c:pt>
                <c:pt idx="778">
                  <c:v>-1.3339999999999999E-2</c:v>
                </c:pt>
                <c:pt idx="779">
                  <c:v>-1.3650000000000001E-2</c:v>
                </c:pt>
                <c:pt idx="780">
                  <c:v>-1.3860000000000001E-2</c:v>
                </c:pt>
                <c:pt idx="781">
                  <c:v>-1.418E-2</c:v>
                </c:pt>
                <c:pt idx="782">
                  <c:v>-1.439E-2</c:v>
                </c:pt>
                <c:pt idx="783">
                  <c:v>-1.418E-2</c:v>
                </c:pt>
                <c:pt idx="784">
                  <c:v>-1.4080000000000001E-2</c:v>
                </c:pt>
                <c:pt idx="785">
                  <c:v>-1.376E-2</c:v>
                </c:pt>
                <c:pt idx="786">
                  <c:v>-1.3440000000000001E-2</c:v>
                </c:pt>
                <c:pt idx="787">
                  <c:v>-1.2710000000000001E-2</c:v>
                </c:pt>
                <c:pt idx="788">
                  <c:v>-1.218E-2</c:v>
                </c:pt>
                <c:pt idx="789">
                  <c:v>-1.155E-2</c:v>
                </c:pt>
                <c:pt idx="790">
                  <c:v>-1.081E-2</c:v>
                </c:pt>
                <c:pt idx="791">
                  <c:v>-9.9699999999999997E-3</c:v>
                </c:pt>
                <c:pt idx="792">
                  <c:v>-9.2300000000000004E-3</c:v>
                </c:pt>
                <c:pt idx="793">
                  <c:v>-8.0700000000000008E-3</c:v>
                </c:pt>
                <c:pt idx="794">
                  <c:v>-7.1199999999999996E-3</c:v>
                </c:pt>
                <c:pt idx="795">
                  <c:v>-5.96E-3</c:v>
                </c:pt>
                <c:pt idx="796">
                  <c:v>-5.2199999999999998E-3</c:v>
                </c:pt>
                <c:pt idx="797">
                  <c:v>-4.2700000000000004E-3</c:v>
                </c:pt>
                <c:pt idx="798">
                  <c:v>-3.4299999999999999E-3</c:v>
                </c:pt>
                <c:pt idx="799">
                  <c:v>-2.5899999999999999E-3</c:v>
                </c:pt>
                <c:pt idx="800">
                  <c:v>-1.9599999999999999E-3</c:v>
                </c:pt>
                <c:pt idx="801">
                  <c:v>-1.4300000000000001E-3</c:v>
                </c:pt>
                <c:pt idx="802">
                  <c:v>-6.8999999999999997E-4</c:v>
                </c:pt>
                <c:pt idx="803">
                  <c:v>-3.8000000000000002E-4</c:v>
                </c:pt>
                <c:pt idx="804">
                  <c:v>-3.8000000000000002E-4</c:v>
                </c:pt>
                <c:pt idx="805">
                  <c:v>-1.6000000000000001E-4</c:v>
                </c:pt>
                <c:pt idx="806">
                  <c:v>-1.6000000000000001E-4</c:v>
                </c:pt>
                <c:pt idx="807">
                  <c:v>-5.9000000000000003E-4</c:v>
                </c:pt>
                <c:pt idx="808">
                  <c:v>-1.01E-3</c:v>
                </c:pt>
                <c:pt idx="809">
                  <c:v>-1.2199999999999999E-3</c:v>
                </c:pt>
                <c:pt idx="810">
                  <c:v>-2.1700000000000001E-3</c:v>
                </c:pt>
                <c:pt idx="811">
                  <c:v>-2.6900000000000001E-3</c:v>
                </c:pt>
                <c:pt idx="812">
                  <c:v>-3.7499999999999999E-3</c:v>
                </c:pt>
                <c:pt idx="813">
                  <c:v>-4.5900000000000003E-3</c:v>
                </c:pt>
                <c:pt idx="814">
                  <c:v>-5.64E-3</c:v>
                </c:pt>
                <c:pt idx="815">
                  <c:v>-6.5900000000000004E-3</c:v>
                </c:pt>
                <c:pt idx="816">
                  <c:v>-7.8600000000000007E-3</c:v>
                </c:pt>
                <c:pt idx="817">
                  <c:v>-8.9099999999999995E-3</c:v>
                </c:pt>
                <c:pt idx="818">
                  <c:v>-9.75E-3</c:v>
                </c:pt>
                <c:pt idx="819">
                  <c:v>-1.102E-2</c:v>
                </c:pt>
                <c:pt idx="820">
                  <c:v>-1.2070000000000001E-2</c:v>
                </c:pt>
                <c:pt idx="821">
                  <c:v>-1.3129999999999999E-2</c:v>
                </c:pt>
                <c:pt idx="822">
                  <c:v>-1.418E-2</c:v>
                </c:pt>
                <c:pt idx="823">
                  <c:v>-1.481E-2</c:v>
                </c:pt>
                <c:pt idx="824">
                  <c:v>-1.576E-2</c:v>
                </c:pt>
                <c:pt idx="825">
                  <c:v>-1.6289999999999999E-2</c:v>
                </c:pt>
                <c:pt idx="826">
                  <c:v>-1.6920000000000001E-2</c:v>
                </c:pt>
                <c:pt idx="827">
                  <c:v>-1.7340000000000001E-2</c:v>
                </c:pt>
                <c:pt idx="828">
                  <c:v>-1.755E-2</c:v>
                </c:pt>
                <c:pt idx="829">
                  <c:v>-1.7659999999999999E-2</c:v>
                </c:pt>
                <c:pt idx="830">
                  <c:v>-1.7760000000000001E-2</c:v>
                </c:pt>
                <c:pt idx="831">
                  <c:v>-1.745E-2</c:v>
                </c:pt>
                <c:pt idx="832">
                  <c:v>-1.755E-2</c:v>
                </c:pt>
                <c:pt idx="833">
                  <c:v>-1.7129999999999999E-2</c:v>
                </c:pt>
                <c:pt idx="834">
                  <c:v>-1.703E-2</c:v>
                </c:pt>
                <c:pt idx="835">
                  <c:v>-1.6389999999999998E-2</c:v>
                </c:pt>
                <c:pt idx="836">
                  <c:v>-1.5970000000000002E-2</c:v>
                </c:pt>
                <c:pt idx="837">
                  <c:v>-1.523E-2</c:v>
                </c:pt>
                <c:pt idx="838">
                  <c:v>-1.4710000000000001E-2</c:v>
                </c:pt>
                <c:pt idx="839">
                  <c:v>-1.4080000000000001E-2</c:v>
                </c:pt>
                <c:pt idx="840">
                  <c:v>-1.355E-2</c:v>
                </c:pt>
                <c:pt idx="841">
                  <c:v>-1.2710000000000001E-2</c:v>
                </c:pt>
                <c:pt idx="842">
                  <c:v>-1.2070000000000001E-2</c:v>
                </c:pt>
                <c:pt idx="843">
                  <c:v>-1.1339999999999999E-2</c:v>
                </c:pt>
                <c:pt idx="844">
                  <c:v>-1.0699999999999999E-2</c:v>
                </c:pt>
                <c:pt idx="845">
                  <c:v>-1.0070000000000001E-2</c:v>
                </c:pt>
                <c:pt idx="846">
                  <c:v>-9.4400000000000005E-3</c:v>
                </c:pt>
                <c:pt idx="847">
                  <c:v>-8.6999999999999994E-3</c:v>
                </c:pt>
                <c:pt idx="848">
                  <c:v>-8.1700000000000002E-3</c:v>
                </c:pt>
                <c:pt idx="849">
                  <c:v>-7.6499999999999997E-3</c:v>
                </c:pt>
                <c:pt idx="850">
                  <c:v>-7.3299999999999997E-3</c:v>
                </c:pt>
                <c:pt idx="851">
                  <c:v>-6.7000000000000002E-3</c:v>
                </c:pt>
                <c:pt idx="852">
                  <c:v>-6.3800000000000003E-3</c:v>
                </c:pt>
                <c:pt idx="853">
                  <c:v>-5.8599999999999998E-3</c:v>
                </c:pt>
                <c:pt idx="854">
                  <c:v>-5.5399999999999998E-3</c:v>
                </c:pt>
                <c:pt idx="855">
                  <c:v>-5.1200000000000004E-3</c:v>
                </c:pt>
                <c:pt idx="856">
                  <c:v>-4.5900000000000003E-3</c:v>
                </c:pt>
                <c:pt idx="857">
                  <c:v>-3.96E-3</c:v>
                </c:pt>
                <c:pt idx="858">
                  <c:v>-3.7499999999999999E-3</c:v>
                </c:pt>
                <c:pt idx="859">
                  <c:v>-3.3300000000000001E-3</c:v>
                </c:pt>
                <c:pt idx="860">
                  <c:v>-2.6900000000000001E-3</c:v>
                </c:pt>
                <c:pt idx="861">
                  <c:v>-2.2699999999999999E-3</c:v>
                </c:pt>
                <c:pt idx="862">
                  <c:v>-1.8500000000000001E-3</c:v>
                </c:pt>
                <c:pt idx="863">
                  <c:v>-1.1100000000000001E-3</c:v>
                </c:pt>
                <c:pt idx="864">
                  <c:v>-6.8999999999999997E-4</c:v>
                </c:pt>
                <c:pt idx="865">
                  <c:v>-6.0000000000000002E-5</c:v>
                </c:pt>
                <c:pt idx="866">
                  <c:v>2.5999999999999998E-4</c:v>
                </c:pt>
                <c:pt idx="867">
                  <c:v>9.8999999999999999E-4</c:v>
                </c:pt>
                <c:pt idx="868">
                  <c:v>1.5200000000000001E-3</c:v>
                </c:pt>
                <c:pt idx="869">
                  <c:v>2.15E-3</c:v>
                </c:pt>
                <c:pt idx="870">
                  <c:v>2.5799999999999998E-3</c:v>
                </c:pt>
                <c:pt idx="871">
                  <c:v>3.31E-3</c:v>
                </c:pt>
                <c:pt idx="872">
                  <c:v>3.5200000000000001E-3</c:v>
                </c:pt>
                <c:pt idx="873">
                  <c:v>3.9500000000000004E-3</c:v>
                </c:pt>
                <c:pt idx="874">
                  <c:v>4.47E-3</c:v>
                </c:pt>
                <c:pt idx="875">
                  <c:v>4.79E-3</c:v>
                </c:pt>
                <c:pt idx="876">
                  <c:v>5.1000000000000004E-3</c:v>
                </c:pt>
                <c:pt idx="877">
                  <c:v>5.2100000000000002E-3</c:v>
                </c:pt>
                <c:pt idx="878">
                  <c:v>5.4200000000000003E-3</c:v>
                </c:pt>
                <c:pt idx="879">
                  <c:v>5.5300000000000002E-3</c:v>
                </c:pt>
                <c:pt idx="880">
                  <c:v>5.7400000000000003E-3</c:v>
                </c:pt>
                <c:pt idx="881">
                  <c:v>5.4200000000000003E-3</c:v>
                </c:pt>
                <c:pt idx="882">
                  <c:v>5.3200000000000001E-3</c:v>
                </c:pt>
                <c:pt idx="883">
                  <c:v>5.3200000000000001E-3</c:v>
                </c:pt>
                <c:pt idx="884">
                  <c:v>5.0000000000000001E-3</c:v>
                </c:pt>
                <c:pt idx="885">
                  <c:v>4.6800000000000001E-3</c:v>
                </c:pt>
                <c:pt idx="886">
                  <c:v>4.5799999999999999E-3</c:v>
                </c:pt>
                <c:pt idx="887">
                  <c:v>4.0499999999999998E-3</c:v>
                </c:pt>
                <c:pt idx="888">
                  <c:v>3.63E-3</c:v>
                </c:pt>
                <c:pt idx="889">
                  <c:v>3.2100000000000002E-3</c:v>
                </c:pt>
                <c:pt idx="890">
                  <c:v>2.6800000000000001E-3</c:v>
                </c:pt>
                <c:pt idx="891">
                  <c:v>2.15E-3</c:v>
                </c:pt>
                <c:pt idx="892">
                  <c:v>1.73E-3</c:v>
                </c:pt>
                <c:pt idx="893">
                  <c:v>1.42E-3</c:v>
                </c:pt>
                <c:pt idx="894">
                  <c:v>9.8999999999999999E-4</c:v>
                </c:pt>
                <c:pt idx="895">
                  <c:v>4.6999999999999999E-4</c:v>
                </c:pt>
                <c:pt idx="896">
                  <c:v>-6.0000000000000002E-5</c:v>
                </c:pt>
                <c:pt idx="897">
                  <c:v>-2.7E-4</c:v>
                </c:pt>
                <c:pt idx="898">
                  <c:v>-4.8000000000000001E-4</c:v>
                </c:pt>
                <c:pt idx="899">
                  <c:v>-5.9000000000000003E-4</c:v>
                </c:pt>
                <c:pt idx="900">
                  <c:v>-8.0000000000000004E-4</c:v>
                </c:pt>
                <c:pt idx="901">
                  <c:v>-8.0000000000000004E-4</c:v>
                </c:pt>
                <c:pt idx="902">
                  <c:v>-1.01E-3</c:v>
                </c:pt>
                <c:pt idx="903">
                  <c:v>-1.1100000000000001E-3</c:v>
                </c:pt>
                <c:pt idx="904">
                  <c:v>-1.01E-3</c:v>
                </c:pt>
                <c:pt idx="905">
                  <c:v>-1.01E-3</c:v>
                </c:pt>
                <c:pt idx="906">
                  <c:v>-8.0000000000000004E-4</c:v>
                </c:pt>
                <c:pt idx="907">
                  <c:v>-6.8999999999999997E-4</c:v>
                </c:pt>
                <c:pt idx="908">
                  <c:v>-6.8999999999999997E-4</c:v>
                </c:pt>
                <c:pt idx="909">
                  <c:v>-6.8999999999999997E-4</c:v>
                </c:pt>
                <c:pt idx="910">
                  <c:v>-3.8000000000000002E-4</c:v>
                </c:pt>
                <c:pt idx="911">
                  <c:v>-4.8000000000000001E-4</c:v>
                </c:pt>
                <c:pt idx="912">
                  <c:v>-2.7E-4</c:v>
                </c:pt>
                <c:pt idx="913">
                  <c:v>-2.7E-4</c:v>
                </c:pt>
                <c:pt idx="914">
                  <c:v>-1.6000000000000001E-4</c:v>
                </c:pt>
                <c:pt idx="915">
                  <c:v>-3.8000000000000002E-4</c:v>
                </c:pt>
                <c:pt idx="916">
                  <c:v>-4.8000000000000001E-4</c:v>
                </c:pt>
                <c:pt idx="917">
                  <c:v>-5.9000000000000003E-4</c:v>
                </c:pt>
                <c:pt idx="918">
                  <c:v>-8.0000000000000004E-4</c:v>
                </c:pt>
                <c:pt idx="919">
                  <c:v>-1.1100000000000001E-3</c:v>
                </c:pt>
                <c:pt idx="920">
                  <c:v>-1.4300000000000001E-3</c:v>
                </c:pt>
                <c:pt idx="921">
                  <c:v>-1.5299999999999999E-3</c:v>
                </c:pt>
                <c:pt idx="922">
                  <c:v>-2.0600000000000002E-3</c:v>
                </c:pt>
                <c:pt idx="923">
                  <c:v>-2.8E-3</c:v>
                </c:pt>
                <c:pt idx="924">
                  <c:v>-3.2200000000000002E-3</c:v>
                </c:pt>
                <c:pt idx="925">
                  <c:v>-3.96E-3</c:v>
                </c:pt>
                <c:pt idx="926">
                  <c:v>-4.7000000000000002E-3</c:v>
                </c:pt>
                <c:pt idx="927">
                  <c:v>-5.2199999999999998E-3</c:v>
                </c:pt>
                <c:pt idx="928">
                  <c:v>-5.96E-3</c:v>
                </c:pt>
                <c:pt idx="929">
                  <c:v>-6.7999999999999996E-3</c:v>
                </c:pt>
                <c:pt idx="930">
                  <c:v>-7.5399999999999998E-3</c:v>
                </c:pt>
                <c:pt idx="931">
                  <c:v>-8.3800000000000003E-3</c:v>
                </c:pt>
                <c:pt idx="932">
                  <c:v>-9.2300000000000004E-3</c:v>
                </c:pt>
                <c:pt idx="933">
                  <c:v>-9.9699999999999997E-3</c:v>
                </c:pt>
                <c:pt idx="934">
                  <c:v>-1.0699999999999999E-2</c:v>
                </c:pt>
                <c:pt idx="935">
                  <c:v>-1.1440000000000001E-2</c:v>
                </c:pt>
                <c:pt idx="936">
                  <c:v>-1.239E-2</c:v>
                </c:pt>
                <c:pt idx="937">
                  <c:v>-1.3129999999999999E-2</c:v>
                </c:pt>
                <c:pt idx="938">
                  <c:v>-1.3650000000000001E-2</c:v>
                </c:pt>
                <c:pt idx="939">
                  <c:v>-1.4290000000000001E-2</c:v>
                </c:pt>
                <c:pt idx="940">
                  <c:v>-1.4919999999999999E-2</c:v>
                </c:pt>
                <c:pt idx="941">
                  <c:v>-1.545E-2</c:v>
                </c:pt>
                <c:pt idx="942">
                  <c:v>-1.5970000000000002E-2</c:v>
                </c:pt>
                <c:pt idx="943">
                  <c:v>-1.6500000000000001E-2</c:v>
                </c:pt>
                <c:pt idx="944">
                  <c:v>-1.6709999999999999E-2</c:v>
                </c:pt>
                <c:pt idx="945">
                  <c:v>-1.7239999999999998E-2</c:v>
                </c:pt>
                <c:pt idx="946">
                  <c:v>-1.745E-2</c:v>
                </c:pt>
                <c:pt idx="947">
                  <c:v>-1.7760000000000001E-2</c:v>
                </c:pt>
                <c:pt idx="948">
                  <c:v>-1.797E-2</c:v>
                </c:pt>
                <c:pt idx="949">
                  <c:v>-1.8079999999999999E-2</c:v>
                </c:pt>
                <c:pt idx="950">
                  <c:v>-1.8079999999999999E-2</c:v>
                </c:pt>
                <c:pt idx="951">
                  <c:v>-1.797E-2</c:v>
                </c:pt>
                <c:pt idx="952">
                  <c:v>-1.7659999999999999E-2</c:v>
                </c:pt>
                <c:pt idx="953">
                  <c:v>-1.745E-2</c:v>
                </c:pt>
                <c:pt idx="954">
                  <c:v>-1.7239999999999998E-2</c:v>
                </c:pt>
                <c:pt idx="955">
                  <c:v>-1.6709999999999999E-2</c:v>
                </c:pt>
                <c:pt idx="956">
                  <c:v>-1.6389999999999998E-2</c:v>
                </c:pt>
                <c:pt idx="957">
                  <c:v>-1.576E-2</c:v>
                </c:pt>
                <c:pt idx="958">
                  <c:v>-1.5129999999999999E-2</c:v>
                </c:pt>
                <c:pt idx="959">
                  <c:v>-1.46E-2</c:v>
                </c:pt>
                <c:pt idx="960">
                  <c:v>-1.376E-2</c:v>
                </c:pt>
                <c:pt idx="961">
                  <c:v>-1.2919999999999999E-2</c:v>
                </c:pt>
                <c:pt idx="962">
                  <c:v>-1.218E-2</c:v>
                </c:pt>
                <c:pt idx="963">
                  <c:v>-1.091E-2</c:v>
                </c:pt>
                <c:pt idx="964">
                  <c:v>-1.0070000000000001E-2</c:v>
                </c:pt>
                <c:pt idx="965">
                  <c:v>-8.8100000000000001E-3</c:v>
                </c:pt>
                <c:pt idx="966">
                  <c:v>-7.6499999999999997E-3</c:v>
                </c:pt>
                <c:pt idx="967">
                  <c:v>-6.1700000000000001E-3</c:v>
                </c:pt>
                <c:pt idx="968">
                  <c:v>-5.2199999999999998E-3</c:v>
                </c:pt>
                <c:pt idx="969">
                  <c:v>-3.7499999999999999E-3</c:v>
                </c:pt>
                <c:pt idx="970">
                  <c:v>-2.5899999999999999E-3</c:v>
                </c:pt>
                <c:pt idx="971">
                  <c:v>-1.01E-3</c:v>
                </c:pt>
                <c:pt idx="972">
                  <c:v>5.0000000000000002E-5</c:v>
                </c:pt>
                <c:pt idx="973">
                  <c:v>1.2099999999999999E-3</c:v>
                </c:pt>
                <c:pt idx="974">
                  <c:v>2.3600000000000001E-3</c:v>
                </c:pt>
                <c:pt idx="975">
                  <c:v>3.63E-3</c:v>
                </c:pt>
                <c:pt idx="976">
                  <c:v>4.6800000000000001E-3</c:v>
                </c:pt>
                <c:pt idx="977">
                  <c:v>5.5300000000000002E-3</c:v>
                </c:pt>
                <c:pt idx="978">
                  <c:v>6.5799999999999999E-3</c:v>
                </c:pt>
                <c:pt idx="979">
                  <c:v>7.11E-3</c:v>
                </c:pt>
                <c:pt idx="980">
                  <c:v>7.8399999999999997E-3</c:v>
                </c:pt>
                <c:pt idx="981">
                  <c:v>8.2699999999999996E-3</c:v>
                </c:pt>
                <c:pt idx="982">
                  <c:v>8.7899999999999992E-3</c:v>
                </c:pt>
                <c:pt idx="983">
                  <c:v>8.9999999999999993E-3</c:v>
                </c:pt>
                <c:pt idx="984">
                  <c:v>8.8999999999999999E-3</c:v>
                </c:pt>
                <c:pt idx="985">
                  <c:v>9.11E-3</c:v>
                </c:pt>
                <c:pt idx="986">
                  <c:v>8.5800000000000008E-3</c:v>
                </c:pt>
                <c:pt idx="987">
                  <c:v>8.2699999999999996E-3</c:v>
                </c:pt>
                <c:pt idx="988">
                  <c:v>7.9500000000000005E-3</c:v>
                </c:pt>
                <c:pt idx="989">
                  <c:v>7.0000000000000001E-3</c:v>
                </c:pt>
                <c:pt idx="990">
                  <c:v>6.3699999999999998E-3</c:v>
                </c:pt>
                <c:pt idx="991">
                  <c:v>5.4200000000000003E-3</c:v>
                </c:pt>
                <c:pt idx="992">
                  <c:v>4.47E-3</c:v>
                </c:pt>
                <c:pt idx="993">
                  <c:v>3.2100000000000002E-3</c:v>
                </c:pt>
                <c:pt idx="994">
                  <c:v>2.0500000000000002E-3</c:v>
                </c:pt>
                <c:pt idx="995">
                  <c:v>8.8999999999999995E-4</c:v>
                </c:pt>
                <c:pt idx="996">
                  <c:v>-2.7E-4</c:v>
                </c:pt>
                <c:pt idx="997">
                  <c:v>-1.64E-3</c:v>
                </c:pt>
                <c:pt idx="998">
                  <c:v>-2.8999999999999998E-3</c:v>
                </c:pt>
                <c:pt idx="999">
                  <c:v>-4.1700000000000001E-3</c:v>
                </c:pt>
                <c:pt idx="1000">
                  <c:v>-5.3299999999999997E-3</c:v>
                </c:pt>
                <c:pt idx="1001">
                  <c:v>-6.4900000000000001E-3</c:v>
                </c:pt>
                <c:pt idx="1002">
                  <c:v>-7.6499999999999997E-3</c:v>
                </c:pt>
                <c:pt idx="1003">
                  <c:v>-8.6999999999999994E-3</c:v>
                </c:pt>
                <c:pt idx="1004">
                  <c:v>-9.75E-3</c:v>
                </c:pt>
                <c:pt idx="1005">
                  <c:v>-1.0489999999999999E-2</c:v>
                </c:pt>
                <c:pt idx="1006">
                  <c:v>-1.123E-2</c:v>
                </c:pt>
                <c:pt idx="1007">
                  <c:v>-1.197E-2</c:v>
                </c:pt>
                <c:pt idx="1008">
                  <c:v>-1.218E-2</c:v>
                </c:pt>
                <c:pt idx="1009">
                  <c:v>-1.2710000000000001E-2</c:v>
                </c:pt>
                <c:pt idx="1010">
                  <c:v>-1.2710000000000001E-2</c:v>
                </c:pt>
                <c:pt idx="1011">
                  <c:v>-1.302E-2</c:v>
                </c:pt>
                <c:pt idx="1012">
                  <c:v>-1.302E-2</c:v>
                </c:pt>
                <c:pt idx="1013">
                  <c:v>-1.281E-2</c:v>
                </c:pt>
                <c:pt idx="1014">
                  <c:v>-1.26E-2</c:v>
                </c:pt>
                <c:pt idx="1015">
                  <c:v>-1.2070000000000001E-2</c:v>
                </c:pt>
                <c:pt idx="1016">
                  <c:v>-1.1650000000000001E-2</c:v>
                </c:pt>
                <c:pt idx="1017">
                  <c:v>-1.102E-2</c:v>
                </c:pt>
                <c:pt idx="1018">
                  <c:v>-1.06E-2</c:v>
                </c:pt>
                <c:pt idx="1019">
                  <c:v>-9.8600000000000007E-3</c:v>
                </c:pt>
                <c:pt idx="1020">
                  <c:v>-9.1199999999999996E-3</c:v>
                </c:pt>
                <c:pt idx="1021">
                  <c:v>-8.4899999999999993E-3</c:v>
                </c:pt>
                <c:pt idx="1022">
                  <c:v>-7.8600000000000007E-3</c:v>
                </c:pt>
                <c:pt idx="1023">
                  <c:v>-7.0099999999999997E-3</c:v>
                </c:pt>
                <c:pt idx="1024">
                  <c:v>-6.28E-3</c:v>
                </c:pt>
                <c:pt idx="1025">
                  <c:v>-5.64E-3</c:v>
                </c:pt>
                <c:pt idx="1026">
                  <c:v>-4.9100000000000003E-3</c:v>
                </c:pt>
                <c:pt idx="1027">
                  <c:v>-4.3800000000000002E-3</c:v>
                </c:pt>
                <c:pt idx="1028">
                  <c:v>-3.8500000000000001E-3</c:v>
                </c:pt>
                <c:pt idx="1029">
                  <c:v>-3.4299999999999999E-3</c:v>
                </c:pt>
                <c:pt idx="1030">
                  <c:v>-2.8999999999999998E-3</c:v>
                </c:pt>
                <c:pt idx="1031">
                  <c:v>-2.5899999999999999E-3</c:v>
                </c:pt>
                <c:pt idx="1032">
                  <c:v>-2.3800000000000002E-3</c:v>
                </c:pt>
                <c:pt idx="1033">
                  <c:v>-1.9599999999999999E-3</c:v>
                </c:pt>
                <c:pt idx="1034">
                  <c:v>-1.8500000000000001E-3</c:v>
                </c:pt>
                <c:pt idx="1035">
                  <c:v>-1.75E-3</c:v>
                </c:pt>
                <c:pt idx="1036">
                  <c:v>-1.75E-3</c:v>
                </c:pt>
                <c:pt idx="1037">
                  <c:v>-1.75E-3</c:v>
                </c:pt>
                <c:pt idx="1038">
                  <c:v>-1.75E-3</c:v>
                </c:pt>
                <c:pt idx="1039">
                  <c:v>-1.75E-3</c:v>
                </c:pt>
                <c:pt idx="1040">
                  <c:v>-1.9599999999999999E-3</c:v>
                </c:pt>
                <c:pt idx="1041">
                  <c:v>-2.1700000000000001E-3</c:v>
                </c:pt>
                <c:pt idx="1042">
                  <c:v>-2.3800000000000002E-3</c:v>
                </c:pt>
                <c:pt idx="1043">
                  <c:v>-2.1700000000000001E-3</c:v>
                </c:pt>
                <c:pt idx="1044">
                  <c:v>-2.2699999999999999E-3</c:v>
                </c:pt>
                <c:pt idx="1045">
                  <c:v>-2.5899999999999999E-3</c:v>
                </c:pt>
                <c:pt idx="1046">
                  <c:v>-2.48E-3</c:v>
                </c:pt>
                <c:pt idx="1047">
                  <c:v>-2.5899999999999999E-3</c:v>
                </c:pt>
                <c:pt idx="1048">
                  <c:v>-2.6900000000000001E-3</c:v>
                </c:pt>
                <c:pt idx="1049">
                  <c:v>-2.8E-3</c:v>
                </c:pt>
                <c:pt idx="1050">
                  <c:v>-2.8E-3</c:v>
                </c:pt>
                <c:pt idx="1051">
                  <c:v>-2.6900000000000001E-3</c:v>
                </c:pt>
                <c:pt idx="1052">
                  <c:v>-2.8E-3</c:v>
                </c:pt>
                <c:pt idx="1053">
                  <c:v>-2.5899999999999999E-3</c:v>
                </c:pt>
                <c:pt idx="1054">
                  <c:v>-2.5899999999999999E-3</c:v>
                </c:pt>
                <c:pt idx="1055">
                  <c:v>-2.3800000000000002E-3</c:v>
                </c:pt>
                <c:pt idx="1056">
                  <c:v>-2.1700000000000001E-3</c:v>
                </c:pt>
                <c:pt idx="1057">
                  <c:v>-2.2699999999999999E-3</c:v>
                </c:pt>
                <c:pt idx="1058">
                  <c:v>-2.0600000000000002E-3</c:v>
                </c:pt>
                <c:pt idx="1059">
                  <c:v>-1.8500000000000001E-3</c:v>
                </c:pt>
                <c:pt idx="1060">
                  <c:v>-1.4300000000000001E-3</c:v>
                </c:pt>
                <c:pt idx="1061">
                  <c:v>-1.32E-3</c:v>
                </c:pt>
                <c:pt idx="1062">
                  <c:v>-1.1100000000000001E-3</c:v>
                </c:pt>
                <c:pt idx="1063">
                  <c:v>-1.1100000000000001E-3</c:v>
                </c:pt>
                <c:pt idx="1064">
                  <c:v>-1.01E-3</c:v>
                </c:pt>
                <c:pt idx="1065">
                  <c:v>-8.9999999999999998E-4</c:v>
                </c:pt>
                <c:pt idx="1066">
                  <c:v>-8.0000000000000004E-4</c:v>
                </c:pt>
                <c:pt idx="1067">
                  <c:v>-8.0000000000000004E-4</c:v>
                </c:pt>
                <c:pt idx="1068">
                  <c:v>-8.9999999999999998E-4</c:v>
                </c:pt>
                <c:pt idx="1069">
                  <c:v>-5.9000000000000003E-4</c:v>
                </c:pt>
                <c:pt idx="1070">
                  <c:v>-8.9999999999999998E-4</c:v>
                </c:pt>
                <c:pt idx="1071">
                  <c:v>-8.9999999999999998E-4</c:v>
                </c:pt>
                <c:pt idx="1072">
                  <c:v>-1.01E-3</c:v>
                </c:pt>
                <c:pt idx="1073">
                  <c:v>-1.2199999999999999E-3</c:v>
                </c:pt>
                <c:pt idx="1074">
                  <c:v>-1.2199999999999999E-3</c:v>
                </c:pt>
                <c:pt idx="1075">
                  <c:v>-1.5299999999999999E-3</c:v>
                </c:pt>
                <c:pt idx="1076">
                  <c:v>-1.32E-3</c:v>
                </c:pt>
                <c:pt idx="1077">
                  <c:v>-1.5299999999999999E-3</c:v>
                </c:pt>
                <c:pt idx="1078">
                  <c:v>-1.75E-3</c:v>
                </c:pt>
                <c:pt idx="1079">
                  <c:v>-1.9599999999999999E-3</c:v>
                </c:pt>
                <c:pt idx="1080">
                  <c:v>-1.9599999999999999E-3</c:v>
                </c:pt>
                <c:pt idx="1081">
                  <c:v>-2.1700000000000001E-3</c:v>
                </c:pt>
                <c:pt idx="1082">
                  <c:v>-2.1700000000000001E-3</c:v>
                </c:pt>
                <c:pt idx="1083">
                  <c:v>-2.2699999999999999E-3</c:v>
                </c:pt>
                <c:pt idx="1084">
                  <c:v>-2.2699999999999999E-3</c:v>
                </c:pt>
                <c:pt idx="1085">
                  <c:v>-2.2699999999999999E-3</c:v>
                </c:pt>
                <c:pt idx="1086">
                  <c:v>-2.1700000000000001E-3</c:v>
                </c:pt>
                <c:pt idx="1087">
                  <c:v>-2.3800000000000002E-3</c:v>
                </c:pt>
                <c:pt idx="1088">
                  <c:v>-2.0600000000000002E-3</c:v>
                </c:pt>
                <c:pt idx="1089">
                  <c:v>-2.2699999999999999E-3</c:v>
                </c:pt>
                <c:pt idx="1090">
                  <c:v>-2.2699999999999999E-3</c:v>
                </c:pt>
                <c:pt idx="1091">
                  <c:v>-2.1700000000000001E-3</c:v>
                </c:pt>
                <c:pt idx="1092">
                  <c:v>-2.3800000000000002E-3</c:v>
                </c:pt>
                <c:pt idx="1093">
                  <c:v>-2.2699999999999999E-3</c:v>
                </c:pt>
                <c:pt idx="1094">
                  <c:v>-2.2699999999999999E-3</c:v>
                </c:pt>
                <c:pt idx="1095">
                  <c:v>-2.2699999999999999E-3</c:v>
                </c:pt>
                <c:pt idx="1096">
                  <c:v>-2.2699999999999999E-3</c:v>
                </c:pt>
                <c:pt idx="1097">
                  <c:v>-2.3800000000000002E-3</c:v>
                </c:pt>
                <c:pt idx="1098">
                  <c:v>-2.5899999999999999E-3</c:v>
                </c:pt>
                <c:pt idx="1099">
                  <c:v>-2.8999999999999998E-3</c:v>
                </c:pt>
                <c:pt idx="1100">
                  <c:v>-2.8999999999999998E-3</c:v>
                </c:pt>
                <c:pt idx="1101">
                  <c:v>-3.5400000000000002E-3</c:v>
                </c:pt>
                <c:pt idx="1102">
                  <c:v>-3.64E-3</c:v>
                </c:pt>
                <c:pt idx="1103">
                  <c:v>-4.0600000000000002E-3</c:v>
                </c:pt>
                <c:pt idx="1104">
                  <c:v>-4.4900000000000001E-3</c:v>
                </c:pt>
                <c:pt idx="1105">
                  <c:v>-4.7999999999999996E-3</c:v>
                </c:pt>
                <c:pt idx="1106">
                  <c:v>-5.4299999999999999E-3</c:v>
                </c:pt>
                <c:pt idx="1107">
                  <c:v>-6.0699999999999999E-3</c:v>
                </c:pt>
                <c:pt idx="1108">
                  <c:v>-6.7000000000000002E-3</c:v>
                </c:pt>
                <c:pt idx="1109">
                  <c:v>-7.3299999999999997E-3</c:v>
                </c:pt>
                <c:pt idx="1110">
                  <c:v>-7.8600000000000007E-3</c:v>
                </c:pt>
                <c:pt idx="1111">
                  <c:v>-8.6999999999999994E-3</c:v>
                </c:pt>
                <c:pt idx="1112">
                  <c:v>-9.3299999999999998E-3</c:v>
                </c:pt>
                <c:pt idx="1113">
                  <c:v>-9.8600000000000007E-3</c:v>
                </c:pt>
                <c:pt idx="1114">
                  <c:v>-1.039E-2</c:v>
                </c:pt>
                <c:pt idx="1115">
                  <c:v>-1.112E-2</c:v>
                </c:pt>
                <c:pt idx="1116">
                  <c:v>-1.1339999999999999E-2</c:v>
                </c:pt>
                <c:pt idx="1117">
                  <c:v>-1.197E-2</c:v>
                </c:pt>
                <c:pt idx="1118">
                  <c:v>-1.2489999999999999E-2</c:v>
                </c:pt>
                <c:pt idx="1119">
                  <c:v>-1.2710000000000001E-2</c:v>
                </c:pt>
                <c:pt idx="1120">
                  <c:v>-1.26E-2</c:v>
                </c:pt>
                <c:pt idx="1121">
                  <c:v>-1.2919999999999999E-2</c:v>
                </c:pt>
                <c:pt idx="1122">
                  <c:v>-1.2919999999999999E-2</c:v>
                </c:pt>
                <c:pt idx="1123">
                  <c:v>-1.2489999999999999E-2</c:v>
                </c:pt>
                <c:pt idx="1124">
                  <c:v>-1.2279999999999999E-2</c:v>
                </c:pt>
                <c:pt idx="1125">
                  <c:v>-1.2070000000000001E-2</c:v>
                </c:pt>
                <c:pt idx="1126">
                  <c:v>-1.155E-2</c:v>
                </c:pt>
                <c:pt idx="1127">
                  <c:v>-1.091E-2</c:v>
                </c:pt>
                <c:pt idx="1128">
                  <c:v>-1.0279999999999999E-2</c:v>
                </c:pt>
                <c:pt idx="1129">
                  <c:v>-9.3299999999999998E-3</c:v>
                </c:pt>
                <c:pt idx="1130">
                  <c:v>-8.6E-3</c:v>
                </c:pt>
                <c:pt idx="1131">
                  <c:v>-7.5399999999999998E-3</c:v>
                </c:pt>
                <c:pt idx="1132">
                  <c:v>-6.5900000000000004E-3</c:v>
                </c:pt>
                <c:pt idx="1133">
                  <c:v>-5.4299999999999999E-3</c:v>
                </c:pt>
                <c:pt idx="1134">
                  <c:v>-4.2700000000000004E-3</c:v>
                </c:pt>
                <c:pt idx="1135">
                  <c:v>-3.2200000000000002E-3</c:v>
                </c:pt>
                <c:pt idx="1136">
                  <c:v>-1.9599999999999999E-3</c:v>
                </c:pt>
                <c:pt idx="1137">
                  <c:v>-8.0000000000000004E-4</c:v>
                </c:pt>
                <c:pt idx="1138">
                  <c:v>2.5999999999999998E-4</c:v>
                </c:pt>
                <c:pt idx="1139">
                  <c:v>1.31E-3</c:v>
                </c:pt>
                <c:pt idx="1140">
                  <c:v>2.3600000000000001E-3</c:v>
                </c:pt>
                <c:pt idx="1141">
                  <c:v>3.2100000000000002E-3</c:v>
                </c:pt>
                <c:pt idx="1142">
                  <c:v>4.0499999999999998E-3</c:v>
                </c:pt>
                <c:pt idx="1143">
                  <c:v>4.8900000000000002E-3</c:v>
                </c:pt>
                <c:pt idx="1144">
                  <c:v>5.3200000000000001E-3</c:v>
                </c:pt>
                <c:pt idx="1145">
                  <c:v>6.0499999999999998E-3</c:v>
                </c:pt>
                <c:pt idx="1146">
                  <c:v>6.2599999999999999E-3</c:v>
                </c:pt>
                <c:pt idx="1147">
                  <c:v>6.4700000000000001E-3</c:v>
                </c:pt>
                <c:pt idx="1148">
                  <c:v>6.6899999999999998E-3</c:v>
                </c:pt>
                <c:pt idx="1149">
                  <c:v>6.6899999999999998E-3</c:v>
                </c:pt>
                <c:pt idx="1150">
                  <c:v>6.3699999999999998E-3</c:v>
                </c:pt>
                <c:pt idx="1151">
                  <c:v>5.8399999999999997E-3</c:v>
                </c:pt>
                <c:pt idx="1152">
                  <c:v>5.5300000000000002E-3</c:v>
                </c:pt>
                <c:pt idx="1153">
                  <c:v>5.1000000000000004E-3</c:v>
                </c:pt>
                <c:pt idx="1154">
                  <c:v>4.2599999999999999E-3</c:v>
                </c:pt>
                <c:pt idx="1155">
                  <c:v>3.4199999999999999E-3</c:v>
                </c:pt>
                <c:pt idx="1156">
                  <c:v>2.47E-3</c:v>
                </c:pt>
                <c:pt idx="1157">
                  <c:v>1.73E-3</c:v>
                </c:pt>
                <c:pt idx="1158">
                  <c:v>6.8000000000000005E-4</c:v>
                </c:pt>
                <c:pt idx="1159">
                  <c:v>-4.8000000000000001E-4</c:v>
                </c:pt>
                <c:pt idx="1160">
                  <c:v>-1.64E-3</c:v>
                </c:pt>
                <c:pt idx="1161">
                  <c:v>-2.5899999999999999E-3</c:v>
                </c:pt>
                <c:pt idx="1162">
                  <c:v>-3.8500000000000001E-3</c:v>
                </c:pt>
                <c:pt idx="1163">
                  <c:v>-5.0099999999999997E-3</c:v>
                </c:pt>
                <c:pt idx="1164">
                  <c:v>-6.0699999999999999E-3</c:v>
                </c:pt>
                <c:pt idx="1165">
                  <c:v>-7.0099999999999997E-3</c:v>
                </c:pt>
                <c:pt idx="1166">
                  <c:v>-8.0700000000000008E-3</c:v>
                </c:pt>
                <c:pt idx="1167">
                  <c:v>-9.2300000000000004E-3</c:v>
                </c:pt>
                <c:pt idx="1168">
                  <c:v>-9.9699999999999997E-3</c:v>
                </c:pt>
                <c:pt idx="1169">
                  <c:v>-1.0699999999999999E-2</c:v>
                </c:pt>
                <c:pt idx="1170">
                  <c:v>-1.155E-2</c:v>
                </c:pt>
                <c:pt idx="1171">
                  <c:v>-1.239E-2</c:v>
                </c:pt>
                <c:pt idx="1172">
                  <c:v>-1.281E-2</c:v>
                </c:pt>
                <c:pt idx="1173">
                  <c:v>-1.323E-2</c:v>
                </c:pt>
                <c:pt idx="1174">
                  <c:v>-1.355E-2</c:v>
                </c:pt>
                <c:pt idx="1175">
                  <c:v>-1.3860000000000001E-2</c:v>
                </c:pt>
                <c:pt idx="1176">
                  <c:v>-1.397E-2</c:v>
                </c:pt>
                <c:pt idx="1177">
                  <c:v>-1.3860000000000001E-2</c:v>
                </c:pt>
                <c:pt idx="1178">
                  <c:v>-1.3860000000000001E-2</c:v>
                </c:pt>
                <c:pt idx="1179">
                  <c:v>-1.376E-2</c:v>
                </c:pt>
                <c:pt idx="1180">
                  <c:v>-1.3650000000000001E-2</c:v>
                </c:pt>
                <c:pt idx="1181">
                  <c:v>-1.323E-2</c:v>
                </c:pt>
                <c:pt idx="1182">
                  <c:v>-1.302E-2</c:v>
                </c:pt>
                <c:pt idx="1183">
                  <c:v>-1.26E-2</c:v>
                </c:pt>
                <c:pt idx="1184">
                  <c:v>-1.1860000000000001E-2</c:v>
                </c:pt>
                <c:pt idx="1185">
                  <c:v>-1.1440000000000001E-2</c:v>
                </c:pt>
                <c:pt idx="1186">
                  <c:v>-1.081E-2</c:v>
                </c:pt>
                <c:pt idx="1187">
                  <c:v>-1.0070000000000001E-2</c:v>
                </c:pt>
                <c:pt idx="1188">
                  <c:v>-9.4400000000000005E-3</c:v>
                </c:pt>
                <c:pt idx="1189">
                  <c:v>-8.6E-3</c:v>
                </c:pt>
                <c:pt idx="1190">
                  <c:v>-8.0700000000000008E-3</c:v>
                </c:pt>
                <c:pt idx="1191">
                  <c:v>-7.0099999999999997E-3</c:v>
                </c:pt>
                <c:pt idx="1192">
                  <c:v>-6.1700000000000001E-3</c:v>
                </c:pt>
                <c:pt idx="1193">
                  <c:v>-5.3299999999999997E-3</c:v>
                </c:pt>
                <c:pt idx="1194">
                  <c:v>-4.5900000000000003E-3</c:v>
                </c:pt>
                <c:pt idx="1195">
                  <c:v>-3.7499999999999999E-3</c:v>
                </c:pt>
                <c:pt idx="1196">
                  <c:v>-2.8E-3</c:v>
                </c:pt>
                <c:pt idx="1197">
                  <c:v>-1.9599999999999999E-3</c:v>
                </c:pt>
                <c:pt idx="1198">
                  <c:v>-1.1100000000000001E-3</c:v>
                </c:pt>
                <c:pt idx="1199">
                  <c:v>-3.8000000000000002E-4</c:v>
                </c:pt>
                <c:pt idx="1200">
                  <c:v>5.6999999999999998E-4</c:v>
                </c:pt>
                <c:pt idx="1201">
                  <c:v>1.42E-3</c:v>
                </c:pt>
                <c:pt idx="1202">
                  <c:v>1.8400000000000001E-3</c:v>
                </c:pt>
                <c:pt idx="1203">
                  <c:v>2.47E-3</c:v>
                </c:pt>
                <c:pt idx="1204">
                  <c:v>3.0999999999999999E-3</c:v>
                </c:pt>
                <c:pt idx="1205">
                  <c:v>3.7299999999999998E-3</c:v>
                </c:pt>
                <c:pt idx="1206">
                  <c:v>4.1599999999999996E-3</c:v>
                </c:pt>
                <c:pt idx="1207">
                  <c:v>4.79E-3</c:v>
                </c:pt>
                <c:pt idx="1208">
                  <c:v>5.1000000000000004E-3</c:v>
                </c:pt>
                <c:pt idx="1209">
                  <c:v>5.6299999999999996E-3</c:v>
                </c:pt>
                <c:pt idx="1210">
                  <c:v>5.9500000000000004E-3</c:v>
                </c:pt>
                <c:pt idx="1211">
                  <c:v>6.1599999999999997E-3</c:v>
                </c:pt>
                <c:pt idx="1212">
                  <c:v>6.2599999999999999E-3</c:v>
                </c:pt>
                <c:pt idx="1213">
                  <c:v>6.4700000000000001E-3</c:v>
                </c:pt>
                <c:pt idx="1214">
                  <c:v>6.6899999999999998E-3</c:v>
                </c:pt>
                <c:pt idx="1215">
                  <c:v>6.5799999999999999E-3</c:v>
                </c:pt>
                <c:pt idx="1216">
                  <c:v>6.3699999999999998E-3</c:v>
                </c:pt>
                <c:pt idx="1217">
                  <c:v>6.4700000000000001E-3</c:v>
                </c:pt>
                <c:pt idx="1218">
                  <c:v>6.2599999999999999E-3</c:v>
                </c:pt>
                <c:pt idx="1219">
                  <c:v>6.1599999999999997E-3</c:v>
                </c:pt>
                <c:pt idx="1220">
                  <c:v>6.0499999999999998E-3</c:v>
                </c:pt>
                <c:pt idx="1221">
                  <c:v>5.7400000000000003E-3</c:v>
                </c:pt>
                <c:pt idx="1222">
                  <c:v>5.4200000000000003E-3</c:v>
                </c:pt>
                <c:pt idx="1223">
                  <c:v>5.2100000000000002E-3</c:v>
                </c:pt>
                <c:pt idx="1224">
                  <c:v>5.0000000000000001E-3</c:v>
                </c:pt>
                <c:pt idx="1225">
                  <c:v>4.8900000000000002E-3</c:v>
                </c:pt>
                <c:pt idx="1226">
                  <c:v>4.5799999999999999E-3</c:v>
                </c:pt>
                <c:pt idx="1227">
                  <c:v>4.3699999999999998E-3</c:v>
                </c:pt>
                <c:pt idx="1228">
                  <c:v>4.3699999999999998E-3</c:v>
                </c:pt>
                <c:pt idx="1229">
                  <c:v>4.1599999999999996E-3</c:v>
                </c:pt>
                <c:pt idx="1230">
                  <c:v>4.0499999999999998E-3</c:v>
                </c:pt>
                <c:pt idx="1231">
                  <c:v>4.0499999999999998E-3</c:v>
                </c:pt>
                <c:pt idx="1232">
                  <c:v>3.9500000000000004E-3</c:v>
                </c:pt>
                <c:pt idx="1233">
                  <c:v>4.1599999999999996E-3</c:v>
                </c:pt>
                <c:pt idx="1234">
                  <c:v>4.1599999999999996E-3</c:v>
                </c:pt>
                <c:pt idx="1235">
                  <c:v>4.3699999999999998E-3</c:v>
                </c:pt>
                <c:pt idx="1236">
                  <c:v>4.3699999999999998E-3</c:v>
                </c:pt>
                <c:pt idx="1237">
                  <c:v>4.6800000000000001E-3</c:v>
                </c:pt>
                <c:pt idx="1238">
                  <c:v>5.0000000000000001E-3</c:v>
                </c:pt>
                <c:pt idx="1239">
                  <c:v>5.2100000000000002E-3</c:v>
                </c:pt>
                <c:pt idx="1240">
                  <c:v>5.5300000000000002E-3</c:v>
                </c:pt>
                <c:pt idx="1241">
                  <c:v>5.9500000000000004E-3</c:v>
                </c:pt>
                <c:pt idx="1242">
                  <c:v>6.3699999999999998E-3</c:v>
                </c:pt>
                <c:pt idx="1243">
                  <c:v>6.79E-3</c:v>
                </c:pt>
                <c:pt idx="1244">
                  <c:v>7.11E-3</c:v>
                </c:pt>
                <c:pt idx="1245">
                  <c:v>7.5300000000000002E-3</c:v>
                </c:pt>
                <c:pt idx="1246">
                  <c:v>7.8399999999999997E-3</c:v>
                </c:pt>
                <c:pt idx="1247">
                  <c:v>8.1600000000000006E-3</c:v>
                </c:pt>
                <c:pt idx="1248">
                  <c:v>8.4799999999999997E-3</c:v>
                </c:pt>
                <c:pt idx="1249">
                  <c:v>8.4799999999999997E-3</c:v>
                </c:pt>
                <c:pt idx="1250">
                  <c:v>8.8999999999999999E-3</c:v>
                </c:pt>
                <c:pt idx="1251">
                  <c:v>8.7899999999999992E-3</c:v>
                </c:pt>
                <c:pt idx="1252">
                  <c:v>8.8999999999999999E-3</c:v>
                </c:pt>
                <c:pt idx="1253">
                  <c:v>8.8999999999999999E-3</c:v>
                </c:pt>
                <c:pt idx="1254">
                  <c:v>8.8999999999999999E-3</c:v>
                </c:pt>
                <c:pt idx="1255">
                  <c:v>8.9999999999999993E-3</c:v>
                </c:pt>
                <c:pt idx="1256">
                  <c:v>8.9999999999999993E-3</c:v>
                </c:pt>
                <c:pt idx="1257">
                  <c:v>9.11E-3</c:v>
                </c:pt>
                <c:pt idx="1258">
                  <c:v>8.7899999999999992E-3</c:v>
                </c:pt>
                <c:pt idx="1259">
                  <c:v>8.6899999999999998E-3</c:v>
                </c:pt>
                <c:pt idx="1260">
                  <c:v>8.5800000000000008E-3</c:v>
                </c:pt>
                <c:pt idx="1261">
                  <c:v>8.4799999999999997E-3</c:v>
                </c:pt>
                <c:pt idx="1262">
                  <c:v>8.1600000000000006E-3</c:v>
                </c:pt>
                <c:pt idx="1263">
                  <c:v>8.0599999999999995E-3</c:v>
                </c:pt>
                <c:pt idx="1264">
                  <c:v>7.8399999999999997E-3</c:v>
                </c:pt>
                <c:pt idx="1265">
                  <c:v>7.6299999999999996E-3</c:v>
                </c:pt>
                <c:pt idx="1266">
                  <c:v>7.5300000000000002E-3</c:v>
                </c:pt>
                <c:pt idx="1267">
                  <c:v>7.5300000000000002E-3</c:v>
                </c:pt>
                <c:pt idx="1268">
                  <c:v>7.3200000000000001E-3</c:v>
                </c:pt>
                <c:pt idx="1269">
                  <c:v>7.2100000000000003E-3</c:v>
                </c:pt>
                <c:pt idx="1270">
                  <c:v>7.3200000000000001E-3</c:v>
                </c:pt>
                <c:pt idx="1271">
                  <c:v>7.4200000000000004E-3</c:v>
                </c:pt>
                <c:pt idx="1272">
                  <c:v>7.5300000000000002E-3</c:v>
                </c:pt>
                <c:pt idx="1273">
                  <c:v>7.9500000000000005E-3</c:v>
                </c:pt>
                <c:pt idx="1274">
                  <c:v>8.0599999999999995E-3</c:v>
                </c:pt>
                <c:pt idx="1275">
                  <c:v>8.4799999999999997E-3</c:v>
                </c:pt>
                <c:pt idx="1276">
                  <c:v>8.8999999999999999E-3</c:v>
                </c:pt>
                <c:pt idx="1277">
                  <c:v>9.3200000000000002E-3</c:v>
                </c:pt>
                <c:pt idx="1278">
                  <c:v>9.7400000000000004E-3</c:v>
                </c:pt>
                <c:pt idx="1279">
                  <c:v>1.0370000000000001E-2</c:v>
                </c:pt>
                <c:pt idx="1280">
                  <c:v>1.09E-2</c:v>
                </c:pt>
                <c:pt idx="1281">
                  <c:v>1.1429999999999999E-2</c:v>
                </c:pt>
                <c:pt idx="1282">
                  <c:v>1.174E-2</c:v>
                </c:pt>
                <c:pt idx="1283">
                  <c:v>1.238E-2</c:v>
                </c:pt>
                <c:pt idx="1284">
                  <c:v>1.3010000000000001E-2</c:v>
                </c:pt>
                <c:pt idx="1285">
                  <c:v>1.332E-2</c:v>
                </c:pt>
                <c:pt idx="1286">
                  <c:v>1.3849999999999999E-2</c:v>
                </c:pt>
                <c:pt idx="1287">
                  <c:v>1.438E-2</c:v>
                </c:pt>
                <c:pt idx="1288">
                  <c:v>1.5010000000000001E-2</c:v>
                </c:pt>
                <c:pt idx="1289">
                  <c:v>1.585E-2</c:v>
                </c:pt>
                <c:pt idx="1290">
                  <c:v>1.617E-2</c:v>
                </c:pt>
                <c:pt idx="1291">
                  <c:v>1.67E-2</c:v>
                </c:pt>
                <c:pt idx="1292">
                  <c:v>1.7219999999999999E-2</c:v>
                </c:pt>
                <c:pt idx="1293">
                  <c:v>1.7749999999999998E-2</c:v>
                </c:pt>
                <c:pt idx="1294">
                  <c:v>1.8069999999999999E-2</c:v>
                </c:pt>
                <c:pt idx="1295">
                  <c:v>1.8380000000000001E-2</c:v>
                </c:pt>
                <c:pt idx="1296">
                  <c:v>1.891E-2</c:v>
                </c:pt>
                <c:pt idx="1297">
                  <c:v>1.933E-2</c:v>
                </c:pt>
                <c:pt idx="1298">
                  <c:v>1.9859999999999999E-2</c:v>
                </c:pt>
                <c:pt idx="1299">
                  <c:v>2.0279999999999999E-2</c:v>
                </c:pt>
                <c:pt idx="1300">
                  <c:v>2.07E-2</c:v>
                </c:pt>
                <c:pt idx="1301">
                  <c:v>2.112E-2</c:v>
                </c:pt>
                <c:pt idx="1302">
                  <c:v>2.197E-2</c:v>
                </c:pt>
                <c:pt idx="1303">
                  <c:v>2.249E-2</c:v>
                </c:pt>
                <c:pt idx="1304">
                  <c:v>2.334E-2</c:v>
                </c:pt>
                <c:pt idx="1305">
                  <c:v>2.4389999999999998E-2</c:v>
                </c:pt>
                <c:pt idx="1306">
                  <c:v>2.5340000000000001E-2</c:v>
                </c:pt>
                <c:pt idx="1307">
                  <c:v>2.639E-2</c:v>
                </c:pt>
                <c:pt idx="1308">
                  <c:v>2.7449999999999999E-2</c:v>
                </c:pt>
                <c:pt idx="1309">
                  <c:v>2.8709999999999999E-2</c:v>
                </c:pt>
                <c:pt idx="1310">
                  <c:v>2.9870000000000001E-2</c:v>
                </c:pt>
                <c:pt idx="1311">
                  <c:v>3.1130000000000001E-2</c:v>
                </c:pt>
                <c:pt idx="1312">
                  <c:v>3.2289999999999999E-2</c:v>
                </c:pt>
                <c:pt idx="1313">
                  <c:v>3.3770000000000001E-2</c:v>
                </c:pt>
                <c:pt idx="1314">
                  <c:v>3.5139999999999998E-2</c:v>
                </c:pt>
                <c:pt idx="1315">
                  <c:v>3.6400000000000002E-2</c:v>
                </c:pt>
                <c:pt idx="1316">
                  <c:v>3.798E-2</c:v>
                </c:pt>
                <c:pt idx="1317">
                  <c:v>3.9669999999999997E-2</c:v>
                </c:pt>
                <c:pt idx="1318">
                  <c:v>4.1149999999999999E-2</c:v>
                </c:pt>
                <c:pt idx="1319">
                  <c:v>4.2619999999999998E-2</c:v>
                </c:pt>
                <c:pt idx="1320">
                  <c:v>4.4409999999999998E-2</c:v>
                </c:pt>
                <c:pt idx="1321">
                  <c:v>4.5780000000000001E-2</c:v>
                </c:pt>
                <c:pt idx="1322">
                  <c:v>4.7469999999999998E-2</c:v>
                </c:pt>
                <c:pt idx="1323">
                  <c:v>4.8730000000000002E-2</c:v>
                </c:pt>
                <c:pt idx="1324">
                  <c:v>5.0099999999999999E-2</c:v>
                </c:pt>
                <c:pt idx="1325">
                  <c:v>5.1580000000000001E-2</c:v>
                </c:pt>
                <c:pt idx="1326">
                  <c:v>5.2740000000000002E-2</c:v>
                </c:pt>
                <c:pt idx="1327">
                  <c:v>5.3900000000000003E-2</c:v>
                </c:pt>
                <c:pt idx="1328">
                  <c:v>5.4739999999999997E-2</c:v>
                </c:pt>
                <c:pt idx="1329">
                  <c:v>5.5899999999999998E-2</c:v>
                </c:pt>
                <c:pt idx="1330">
                  <c:v>5.6739999999999999E-2</c:v>
                </c:pt>
                <c:pt idx="1331">
                  <c:v>5.7590000000000002E-2</c:v>
                </c:pt>
                <c:pt idx="1332">
                  <c:v>5.8009999999999999E-2</c:v>
                </c:pt>
                <c:pt idx="1333">
                  <c:v>5.885E-2</c:v>
                </c:pt>
                <c:pt idx="1334">
                  <c:v>5.9589999999999997E-2</c:v>
                </c:pt>
                <c:pt idx="1335">
                  <c:v>6.0330000000000002E-2</c:v>
                </c:pt>
                <c:pt idx="1336">
                  <c:v>6.0850000000000001E-2</c:v>
                </c:pt>
                <c:pt idx="1337">
                  <c:v>6.1699999999999998E-2</c:v>
                </c:pt>
                <c:pt idx="1338">
                  <c:v>6.2429999999999999E-2</c:v>
                </c:pt>
                <c:pt idx="1339">
                  <c:v>6.3170000000000004E-2</c:v>
                </c:pt>
                <c:pt idx="1340">
                  <c:v>6.3909999999999995E-2</c:v>
                </c:pt>
                <c:pt idx="1341">
                  <c:v>6.4750000000000002E-2</c:v>
                </c:pt>
                <c:pt idx="1342">
                  <c:v>6.5490000000000007E-2</c:v>
                </c:pt>
                <c:pt idx="1343">
                  <c:v>6.6439999999999999E-2</c:v>
                </c:pt>
                <c:pt idx="1344">
                  <c:v>6.7390000000000005E-2</c:v>
                </c:pt>
                <c:pt idx="1345">
                  <c:v>6.8440000000000001E-2</c:v>
                </c:pt>
                <c:pt idx="1346">
                  <c:v>6.9599999999999995E-2</c:v>
                </c:pt>
                <c:pt idx="1347">
                  <c:v>7.0870000000000002E-2</c:v>
                </c:pt>
                <c:pt idx="1348">
                  <c:v>7.2340000000000002E-2</c:v>
                </c:pt>
                <c:pt idx="1349">
                  <c:v>7.3819999999999997E-2</c:v>
                </c:pt>
                <c:pt idx="1350">
                  <c:v>7.5499999999999998E-2</c:v>
                </c:pt>
                <c:pt idx="1351">
                  <c:v>7.7289999999999998E-2</c:v>
                </c:pt>
                <c:pt idx="1352">
                  <c:v>7.9189999999999997E-2</c:v>
                </c:pt>
                <c:pt idx="1353">
                  <c:v>8.1089999999999995E-2</c:v>
                </c:pt>
                <c:pt idx="1354">
                  <c:v>8.3199999999999996E-2</c:v>
                </c:pt>
                <c:pt idx="1355">
                  <c:v>8.5300000000000001E-2</c:v>
                </c:pt>
                <c:pt idx="1356">
                  <c:v>8.7410000000000002E-2</c:v>
                </c:pt>
                <c:pt idx="1357">
                  <c:v>8.9520000000000002E-2</c:v>
                </c:pt>
                <c:pt idx="1358">
                  <c:v>9.1520000000000004E-2</c:v>
                </c:pt>
                <c:pt idx="1359">
                  <c:v>9.3520000000000006E-2</c:v>
                </c:pt>
                <c:pt idx="1360">
                  <c:v>9.5740000000000006E-2</c:v>
                </c:pt>
                <c:pt idx="1361">
                  <c:v>9.7739999999999994E-2</c:v>
                </c:pt>
                <c:pt idx="1362">
                  <c:v>9.9739999999999995E-2</c:v>
                </c:pt>
                <c:pt idx="1363">
                  <c:v>0.10185</c:v>
                </c:pt>
                <c:pt idx="1364">
                  <c:v>0.10364</c:v>
                </c:pt>
                <c:pt idx="1365">
                  <c:v>0.10543</c:v>
                </c:pt>
                <c:pt idx="1366">
                  <c:v>0.10712000000000001</c:v>
                </c:pt>
                <c:pt idx="1367">
                  <c:v>0.10859000000000001</c:v>
                </c:pt>
                <c:pt idx="1368">
                  <c:v>0.11007</c:v>
                </c:pt>
                <c:pt idx="1369">
                  <c:v>0.11133</c:v>
                </c:pt>
                <c:pt idx="1370">
                  <c:v>0.11260000000000001</c:v>
                </c:pt>
                <c:pt idx="1371">
                  <c:v>0.11355</c:v>
                </c:pt>
                <c:pt idx="1372">
                  <c:v>0.11459999999999999</c:v>
                </c:pt>
                <c:pt idx="1373">
                  <c:v>0.11544</c:v>
                </c:pt>
                <c:pt idx="1374">
                  <c:v>0.11597</c:v>
                </c:pt>
                <c:pt idx="1375">
                  <c:v>0.11638999999999999</c:v>
                </c:pt>
                <c:pt idx="1376">
                  <c:v>0.11670999999999999</c:v>
                </c:pt>
                <c:pt idx="1377">
                  <c:v>0.11692</c:v>
                </c:pt>
                <c:pt idx="1378">
                  <c:v>0.11702</c:v>
                </c:pt>
                <c:pt idx="1379">
                  <c:v>0.11723</c:v>
                </c:pt>
                <c:pt idx="1380">
                  <c:v>0.11723</c:v>
                </c:pt>
                <c:pt idx="1381">
                  <c:v>0.11734</c:v>
                </c:pt>
                <c:pt idx="1382">
                  <c:v>0.11723</c:v>
                </c:pt>
                <c:pt idx="1383">
                  <c:v>0.11723</c:v>
                </c:pt>
                <c:pt idx="1384">
                  <c:v>0.11692</c:v>
                </c:pt>
                <c:pt idx="1385">
                  <c:v>0.11692</c:v>
                </c:pt>
                <c:pt idx="1386">
                  <c:v>0.11692</c:v>
                </c:pt>
                <c:pt idx="1387">
                  <c:v>0.1166</c:v>
                </c:pt>
                <c:pt idx="1388">
                  <c:v>0.11681</c:v>
                </c:pt>
                <c:pt idx="1389">
                  <c:v>0.1166</c:v>
                </c:pt>
                <c:pt idx="1390">
                  <c:v>0.1166</c:v>
                </c:pt>
                <c:pt idx="1391">
                  <c:v>0.1166</c:v>
                </c:pt>
                <c:pt idx="1392">
                  <c:v>0.1166</c:v>
                </c:pt>
                <c:pt idx="1393">
                  <c:v>0.11670999999999999</c:v>
                </c:pt>
                <c:pt idx="1394">
                  <c:v>0.11702</c:v>
                </c:pt>
                <c:pt idx="1395">
                  <c:v>0.11734</c:v>
                </c:pt>
                <c:pt idx="1396">
                  <c:v>0.11787</c:v>
                </c:pt>
                <c:pt idx="1397">
                  <c:v>0.11808</c:v>
                </c:pt>
                <c:pt idx="1398">
                  <c:v>0.11882</c:v>
                </c:pt>
                <c:pt idx="1399">
                  <c:v>0.11945</c:v>
                </c:pt>
                <c:pt idx="1400">
                  <c:v>0.11996999999999999</c:v>
                </c:pt>
                <c:pt idx="1401">
                  <c:v>0.12092</c:v>
                </c:pt>
                <c:pt idx="1402">
                  <c:v>0.12166</c:v>
                </c:pt>
                <c:pt idx="1403">
                  <c:v>0.12271</c:v>
                </c:pt>
                <c:pt idx="1404">
                  <c:v>0.12356</c:v>
                </c:pt>
                <c:pt idx="1405">
                  <c:v>0.12482</c:v>
                </c:pt>
                <c:pt idx="1406">
                  <c:v>0.12556</c:v>
                </c:pt>
                <c:pt idx="1407">
                  <c:v>0.12672</c:v>
                </c:pt>
                <c:pt idx="1408">
                  <c:v>0.12776999999999999</c:v>
                </c:pt>
                <c:pt idx="1409">
                  <c:v>0.12883</c:v>
                </c:pt>
                <c:pt idx="1410">
                  <c:v>0.13009000000000001</c:v>
                </c:pt>
                <c:pt idx="1411">
                  <c:v>0.13136</c:v>
                </c:pt>
                <c:pt idx="1412">
                  <c:v>0.13283</c:v>
                </c:pt>
                <c:pt idx="1413">
                  <c:v>0.1341</c:v>
                </c:pt>
                <c:pt idx="1414">
                  <c:v>0.13525999999999999</c:v>
                </c:pt>
                <c:pt idx="1415">
                  <c:v>0.13652</c:v>
                </c:pt>
                <c:pt idx="1416">
                  <c:v>0.13757</c:v>
                </c:pt>
                <c:pt idx="1417">
                  <c:v>0.13883999999999999</c:v>
                </c:pt>
                <c:pt idx="1418">
                  <c:v>0.1401</c:v>
                </c:pt>
                <c:pt idx="1419">
                  <c:v>0.14126</c:v>
                </c:pt>
                <c:pt idx="1420">
                  <c:v>0.14241999999999999</c:v>
                </c:pt>
                <c:pt idx="1421">
                  <c:v>0.14358000000000001</c:v>
                </c:pt>
                <c:pt idx="1422">
                  <c:v>0.14441999999999999</c:v>
                </c:pt>
                <c:pt idx="1423">
                  <c:v>0.14527000000000001</c:v>
                </c:pt>
                <c:pt idx="1424">
                  <c:v>0.1459</c:v>
                </c:pt>
                <c:pt idx="1425">
                  <c:v>0.14685000000000001</c:v>
                </c:pt>
                <c:pt idx="1426">
                  <c:v>0.14759</c:v>
                </c:pt>
                <c:pt idx="1427">
                  <c:v>0.14832000000000001</c:v>
                </c:pt>
                <c:pt idx="1428">
                  <c:v>0.14863999999999999</c:v>
                </c:pt>
                <c:pt idx="1429">
                  <c:v>0.14917</c:v>
                </c:pt>
                <c:pt idx="1430">
                  <c:v>0.14959</c:v>
                </c:pt>
                <c:pt idx="1431">
                  <c:v>0.14979999999999999</c:v>
                </c:pt>
                <c:pt idx="1432">
                  <c:v>0.14990000000000001</c:v>
                </c:pt>
                <c:pt idx="1433">
                  <c:v>0.14979999999999999</c:v>
                </c:pt>
                <c:pt idx="1434">
                  <c:v>0.14990000000000001</c:v>
                </c:pt>
                <c:pt idx="1435">
                  <c:v>0.14979999999999999</c:v>
                </c:pt>
                <c:pt idx="1436">
                  <c:v>0.14959</c:v>
                </c:pt>
                <c:pt idx="1437">
                  <c:v>0.14938000000000001</c:v>
                </c:pt>
                <c:pt idx="1438">
                  <c:v>0.14906</c:v>
                </c:pt>
                <c:pt idx="1439">
                  <c:v>0.14896000000000001</c:v>
                </c:pt>
                <c:pt idx="1440">
                  <c:v>0.14853</c:v>
                </c:pt>
                <c:pt idx="1441">
                  <c:v>0.14832000000000001</c:v>
                </c:pt>
                <c:pt idx="1442">
                  <c:v>0.14801</c:v>
                </c:pt>
                <c:pt idx="1443">
                  <c:v>0.1479</c:v>
                </c:pt>
                <c:pt idx="1444">
                  <c:v>0.14768999999999999</c:v>
                </c:pt>
                <c:pt idx="1445">
                  <c:v>0.14759</c:v>
                </c:pt>
                <c:pt idx="1446">
                  <c:v>0.14748</c:v>
                </c:pt>
                <c:pt idx="1447">
                  <c:v>0.14748</c:v>
                </c:pt>
                <c:pt idx="1448">
                  <c:v>0.14759</c:v>
                </c:pt>
                <c:pt idx="1449">
                  <c:v>0.14738000000000001</c:v>
                </c:pt>
                <c:pt idx="1450">
                  <c:v>0.14748</c:v>
                </c:pt>
                <c:pt idx="1451">
                  <c:v>0.14779999999999999</c:v>
                </c:pt>
                <c:pt idx="1452">
                  <c:v>0.14832000000000001</c:v>
                </c:pt>
                <c:pt idx="1453">
                  <c:v>0.14874999999999999</c:v>
                </c:pt>
                <c:pt idx="1454">
                  <c:v>0.14917</c:v>
                </c:pt>
                <c:pt idx="1455">
                  <c:v>0.14979999999999999</c:v>
                </c:pt>
                <c:pt idx="1456">
                  <c:v>0.15043000000000001</c:v>
                </c:pt>
                <c:pt idx="1457">
                  <c:v>0.15117</c:v>
                </c:pt>
                <c:pt idx="1458">
                  <c:v>0.15201000000000001</c:v>
                </c:pt>
                <c:pt idx="1459">
                  <c:v>0.15307000000000001</c:v>
                </c:pt>
                <c:pt idx="1460">
                  <c:v>0.15390999999999999</c:v>
                </c:pt>
                <c:pt idx="1461">
                  <c:v>0.15495999999999999</c:v>
                </c:pt>
                <c:pt idx="1462">
                  <c:v>0.15570000000000001</c:v>
                </c:pt>
                <c:pt idx="1463">
                  <c:v>0.15654000000000001</c:v>
                </c:pt>
                <c:pt idx="1464">
                  <c:v>0.15717999999999999</c:v>
                </c:pt>
                <c:pt idx="1465">
                  <c:v>0.15770000000000001</c:v>
                </c:pt>
                <c:pt idx="1466">
                  <c:v>0.15834000000000001</c:v>
                </c:pt>
                <c:pt idx="1467">
                  <c:v>0.15876000000000001</c:v>
                </c:pt>
                <c:pt idx="1468">
                  <c:v>0.15897</c:v>
                </c:pt>
                <c:pt idx="1469">
                  <c:v>0.15928</c:v>
                </c:pt>
                <c:pt idx="1470">
                  <c:v>0.15917999999999999</c:v>
                </c:pt>
                <c:pt idx="1471">
                  <c:v>0.15917999999999999</c:v>
                </c:pt>
                <c:pt idx="1472">
                  <c:v>0.15897</c:v>
                </c:pt>
                <c:pt idx="1473">
                  <c:v>0.15823000000000001</c:v>
                </c:pt>
                <c:pt idx="1474">
                  <c:v>0.15770000000000001</c:v>
                </c:pt>
                <c:pt idx="1475">
                  <c:v>0.15697</c:v>
                </c:pt>
                <c:pt idx="1476">
                  <c:v>0.15601999999999999</c:v>
                </c:pt>
                <c:pt idx="1477">
                  <c:v>0.15495999999999999</c:v>
                </c:pt>
                <c:pt idx="1478">
                  <c:v>0.15348999999999999</c:v>
                </c:pt>
                <c:pt idx="1479">
                  <c:v>0.1517</c:v>
                </c:pt>
                <c:pt idx="1480">
                  <c:v>0.15001</c:v>
                </c:pt>
                <c:pt idx="1481">
                  <c:v>0.1479</c:v>
                </c:pt>
                <c:pt idx="1482">
                  <c:v>0.14579</c:v>
                </c:pt>
                <c:pt idx="1483">
                  <c:v>0.14358000000000001</c:v>
                </c:pt>
                <c:pt idx="1484">
                  <c:v>0.14126</c:v>
                </c:pt>
                <c:pt idx="1485">
                  <c:v>0.13894000000000001</c:v>
                </c:pt>
                <c:pt idx="1486">
                  <c:v>0.13630999999999999</c:v>
                </c:pt>
                <c:pt idx="1487">
                  <c:v>0.13399</c:v>
                </c:pt>
                <c:pt idx="1488">
                  <c:v>0.13145999999999999</c:v>
                </c:pt>
                <c:pt idx="1489">
                  <c:v>0.12872</c:v>
                </c:pt>
                <c:pt idx="1490">
                  <c:v>0.1263</c:v>
                </c:pt>
                <c:pt idx="1491">
                  <c:v>0.12398000000000001</c:v>
                </c:pt>
                <c:pt idx="1492">
                  <c:v>0.12187000000000001</c:v>
                </c:pt>
                <c:pt idx="1493">
                  <c:v>0.11934</c:v>
                </c:pt>
                <c:pt idx="1494">
                  <c:v>0.11692</c:v>
                </c:pt>
                <c:pt idx="1495">
                  <c:v>0.11459999999999999</c:v>
                </c:pt>
                <c:pt idx="1496">
                  <c:v>0.11249000000000001</c:v>
                </c:pt>
                <c:pt idx="1497">
                  <c:v>0.11028</c:v>
                </c:pt>
                <c:pt idx="1498">
                  <c:v>0.10828</c:v>
                </c:pt>
                <c:pt idx="1499">
                  <c:v>0.10606</c:v>
                </c:pt>
                <c:pt idx="1500">
                  <c:v>0.10438</c:v>
                </c:pt>
                <c:pt idx="1501">
                  <c:v>0.10290000000000001</c:v>
                </c:pt>
                <c:pt idx="1502">
                  <c:v>0.10131999999999999</c:v>
                </c:pt>
                <c:pt idx="1503">
                  <c:v>9.9949999999999997E-2</c:v>
                </c:pt>
                <c:pt idx="1504">
                  <c:v>9.8580000000000001E-2</c:v>
                </c:pt>
                <c:pt idx="1505">
                  <c:v>9.7420000000000007E-2</c:v>
                </c:pt>
                <c:pt idx="1506">
                  <c:v>9.6369999999999997E-2</c:v>
                </c:pt>
                <c:pt idx="1507">
                  <c:v>9.5420000000000005E-2</c:v>
                </c:pt>
                <c:pt idx="1508">
                  <c:v>9.468E-2</c:v>
                </c:pt>
                <c:pt idx="1509">
                  <c:v>9.3939999999999996E-2</c:v>
                </c:pt>
                <c:pt idx="1510">
                  <c:v>9.3100000000000002E-2</c:v>
                </c:pt>
                <c:pt idx="1511">
                  <c:v>9.2259999999999995E-2</c:v>
                </c:pt>
                <c:pt idx="1512">
                  <c:v>9.1200000000000003E-2</c:v>
                </c:pt>
                <c:pt idx="1513">
                  <c:v>9.0359999999999996E-2</c:v>
                </c:pt>
                <c:pt idx="1514">
                  <c:v>8.9200000000000002E-2</c:v>
                </c:pt>
                <c:pt idx="1515">
                  <c:v>8.8249999999999995E-2</c:v>
                </c:pt>
                <c:pt idx="1516">
                  <c:v>8.7309999999999999E-2</c:v>
                </c:pt>
                <c:pt idx="1517">
                  <c:v>8.6249999999999993E-2</c:v>
                </c:pt>
                <c:pt idx="1518">
                  <c:v>8.5199999999999998E-2</c:v>
                </c:pt>
                <c:pt idx="1519">
                  <c:v>8.3930000000000005E-2</c:v>
                </c:pt>
                <c:pt idx="1520">
                  <c:v>8.2879999999999995E-2</c:v>
                </c:pt>
                <c:pt idx="1521">
                  <c:v>8.1610000000000002E-2</c:v>
                </c:pt>
                <c:pt idx="1522">
                  <c:v>8.0240000000000006E-2</c:v>
                </c:pt>
                <c:pt idx="1523">
                  <c:v>7.8770000000000007E-2</c:v>
                </c:pt>
                <c:pt idx="1524">
                  <c:v>7.7189999999999995E-2</c:v>
                </c:pt>
                <c:pt idx="1525">
                  <c:v>7.5499999999999998E-2</c:v>
                </c:pt>
                <c:pt idx="1526">
                  <c:v>7.3499999999999996E-2</c:v>
                </c:pt>
                <c:pt idx="1527">
                  <c:v>7.1179999999999993E-2</c:v>
                </c:pt>
                <c:pt idx="1528">
                  <c:v>6.8760000000000002E-2</c:v>
                </c:pt>
                <c:pt idx="1529">
                  <c:v>6.6439999999999999E-2</c:v>
                </c:pt>
                <c:pt idx="1530">
                  <c:v>6.3490000000000005E-2</c:v>
                </c:pt>
                <c:pt idx="1531">
                  <c:v>6.096E-2</c:v>
                </c:pt>
                <c:pt idx="1532">
                  <c:v>5.8430000000000003E-2</c:v>
                </c:pt>
                <c:pt idx="1533">
                  <c:v>5.5370000000000003E-2</c:v>
                </c:pt>
                <c:pt idx="1534">
                  <c:v>5.253E-2</c:v>
                </c:pt>
                <c:pt idx="1535">
                  <c:v>4.9680000000000002E-2</c:v>
                </c:pt>
                <c:pt idx="1536">
                  <c:v>4.6629999999999998E-2</c:v>
                </c:pt>
                <c:pt idx="1537">
                  <c:v>4.3889999999999998E-2</c:v>
                </c:pt>
                <c:pt idx="1538">
                  <c:v>4.0829999999999998E-2</c:v>
                </c:pt>
                <c:pt idx="1539">
                  <c:v>3.7879999999999997E-2</c:v>
                </c:pt>
                <c:pt idx="1540">
                  <c:v>3.4930000000000003E-2</c:v>
                </c:pt>
                <c:pt idx="1541">
                  <c:v>3.2190000000000003E-2</c:v>
                </c:pt>
                <c:pt idx="1542">
                  <c:v>2.903E-2</c:v>
                </c:pt>
                <c:pt idx="1543">
                  <c:v>2.597E-2</c:v>
                </c:pt>
                <c:pt idx="1544">
                  <c:v>2.3019999999999999E-2</c:v>
                </c:pt>
                <c:pt idx="1545">
                  <c:v>1.9959999999999999E-2</c:v>
                </c:pt>
                <c:pt idx="1546">
                  <c:v>1.712E-2</c:v>
                </c:pt>
                <c:pt idx="1547">
                  <c:v>1.438E-2</c:v>
                </c:pt>
                <c:pt idx="1548">
                  <c:v>1.1849999999999999E-2</c:v>
                </c:pt>
                <c:pt idx="1549">
                  <c:v>9.2099999999999994E-3</c:v>
                </c:pt>
                <c:pt idx="1550">
                  <c:v>7.11E-3</c:v>
                </c:pt>
                <c:pt idx="1551">
                  <c:v>4.8900000000000002E-3</c:v>
                </c:pt>
                <c:pt idx="1552">
                  <c:v>2.8900000000000002E-3</c:v>
                </c:pt>
                <c:pt idx="1553">
                  <c:v>6.8000000000000005E-4</c:v>
                </c:pt>
                <c:pt idx="1554">
                  <c:v>-1.01E-3</c:v>
                </c:pt>
                <c:pt idx="1555">
                  <c:v>-2.8999999999999998E-3</c:v>
                </c:pt>
                <c:pt idx="1556">
                  <c:v>-4.4900000000000001E-3</c:v>
                </c:pt>
                <c:pt idx="1557">
                  <c:v>-6.28E-3</c:v>
                </c:pt>
                <c:pt idx="1558">
                  <c:v>-7.9600000000000001E-3</c:v>
                </c:pt>
                <c:pt idx="1559">
                  <c:v>-9.75E-3</c:v>
                </c:pt>
                <c:pt idx="1560">
                  <c:v>-1.176E-2</c:v>
                </c:pt>
                <c:pt idx="1561">
                  <c:v>-1.376E-2</c:v>
                </c:pt>
                <c:pt idx="1562">
                  <c:v>-1.576E-2</c:v>
                </c:pt>
                <c:pt idx="1563">
                  <c:v>-1.7659999999999999E-2</c:v>
                </c:pt>
                <c:pt idx="1564">
                  <c:v>-1.9869999999999999E-2</c:v>
                </c:pt>
                <c:pt idx="1565">
                  <c:v>-2.1870000000000001E-2</c:v>
                </c:pt>
                <c:pt idx="1566">
                  <c:v>-2.3769999999999999E-2</c:v>
                </c:pt>
                <c:pt idx="1567">
                  <c:v>-2.5770000000000001E-2</c:v>
                </c:pt>
                <c:pt idx="1568">
                  <c:v>-2.7990000000000001E-2</c:v>
                </c:pt>
                <c:pt idx="1569">
                  <c:v>-3.0089999999999999E-2</c:v>
                </c:pt>
                <c:pt idx="1570">
                  <c:v>-3.2199999999999999E-2</c:v>
                </c:pt>
                <c:pt idx="1571">
                  <c:v>-3.4630000000000001E-2</c:v>
                </c:pt>
                <c:pt idx="1572">
                  <c:v>-3.6940000000000001E-2</c:v>
                </c:pt>
                <c:pt idx="1573">
                  <c:v>-3.9370000000000002E-2</c:v>
                </c:pt>
                <c:pt idx="1574">
                  <c:v>-4.2209999999999998E-2</c:v>
                </c:pt>
                <c:pt idx="1575">
                  <c:v>-4.5159999999999999E-2</c:v>
                </c:pt>
                <c:pt idx="1576">
                  <c:v>-4.8120000000000003E-2</c:v>
                </c:pt>
                <c:pt idx="1577">
                  <c:v>-5.1279999999999999E-2</c:v>
                </c:pt>
                <c:pt idx="1578">
                  <c:v>-5.4440000000000002E-2</c:v>
                </c:pt>
                <c:pt idx="1579">
                  <c:v>-5.7389999999999997E-2</c:v>
                </c:pt>
                <c:pt idx="1580">
                  <c:v>-6.0449999999999997E-2</c:v>
                </c:pt>
                <c:pt idx="1581">
                  <c:v>-6.361E-2</c:v>
                </c:pt>
                <c:pt idx="1582">
                  <c:v>-6.6239999999999993E-2</c:v>
                </c:pt>
                <c:pt idx="1583">
                  <c:v>-6.9089999999999999E-2</c:v>
                </c:pt>
                <c:pt idx="1584">
                  <c:v>-7.2040000000000007E-2</c:v>
                </c:pt>
                <c:pt idx="1585">
                  <c:v>-7.4880000000000002E-2</c:v>
                </c:pt>
                <c:pt idx="1586">
                  <c:v>-7.7410000000000007E-2</c:v>
                </c:pt>
                <c:pt idx="1587">
                  <c:v>-8.0259999999999998E-2</c:v>
                </c:pt>
                <c:pt idx="1588">
                  <c:v>-8.2790000000000002E-2</c:v>
                </c:pt>
                <c:pt idx="1589">
                  <c:v>-8.5419999999999996E-2</c:v>
                </c:pt>
                <c:pt idx="1590">
                  <c:v>-8.8059999999999999E-2</c:v>
                </c:pt>
                <c:pt idx="1591">
                  <c:v>-9.0800000000000006E-2</c:v>
                </c:pt>
                <c:pt idx="1592">
                  <c:v>-9.3539999999999998E-2</c:v>
                </c:pt>
                <c:pt idx="1593">
                  <c:v>-9.6379999999999993E-2</c:v>
                </c:pt>
                <c:pt idx="1594">
                  <c:v>-9.912E-2</c:v>
                </c:pt>
                <c:pt idx="1595">
                  <c:v>-0.10186000000000001</c:v>
                </c:pt>
                <c:pt idx="1596">
                  <c:v>-0.10428999999999999</c:v>
                </c:pt>
                <c:pt idx="1597">
                  <c:v>-0.10703</c:v>
                </c:pt>
                <c:pt idx="1598">
                  <c:v>-0.10954999999999999</c:v>
                </c:pt>
                <c:pt idx="1599">
                  <c:v>-0.11219</c:v>
                </c:pt>
                <c:pt idx="1600">
                  <c:v>-0.11472</c:v>
                </c:pt>
                <c:pt idx="1601">
                  <c:v>-0.11735</c:v>
                </c:pt>
                <c:pt idx="1602">
                  <c:v>-0.11999</c:v>
                </c:pt>
                <c:pt idx="1603">
                  <c:v>-0.12282999999999999</c:v>
                </c:pt>
                <c:pt idx="1604">
                  <c:v>-0.12567999999999999</c:v>
                </c:pt>
                <c:pt idx="1605">
                  <c:v>-0.12862999999999999</c:v>
                </c:pt>
                <c:pt idx="1606">
                  <c:v>-0.13189999999999999</c:v>
                </c:pt>
                <c:pt idx="1607">
                  <c:v>-0.13536999999999999</c:v>
                </c:pt>
                <c:pt idx="1608">
                  <c:v>-0.13875000000000001</c:v>
                </c:pt>
                <c:pt idx="1609">
                  <c:v>-0.14233000000000001</c:v>
                </c:pt>
                <c:pt idx="1610">
                  <c:v>-0.14602000000000001</c:v>
                </c:pt>
                <c:pt idx="1611">
                  <c:v>-0.14960000000000001</c:v>
                </c:pt>
                <c:pt idx="1612">
                  <c:v>-0.15318000000000001</c:v>
                </c:pt>
                <c:pt idx="1613">
                  <c:v>-0.15676999999999999</c:v>
                </c:pt>
                <c:pt idx="1614">
                  <c:v>-0.16034999999999999</c:v>
                </c:pt>
                <c:pt idx="1615">
                  <c:v>-0.16372</c:v>
                </c:pt>
                <c:pt idx="1616">
                  <c:v>-0.1671</c:v>
                </c:pt>
                <c:pt idx="1617">
                  <c:v>-0.17057</c:v>
                </c:pt>
                <c:pt idx="1618">
                  <c:v>-0.17373</c:v>
                </c:pt>
                <c:pt idx="1619">
                  <c:v>-0.17699999999999999</c:v>
                </c:pt>
                <c:pt idx="1620">
                  <c:v>-0.18037</c:v>
                </c:pt>
                <c:pt idx="1621">
                  <c:v>-0.18321999999999999</c:v>
                </c:pt>
                <c:pt idx="1622">
                  <c:v>-0.18637999999999999</c:v>
                </c:pt>
                <c:pt idx="1623">
                  <c:v>-0.18953999999999999</c:v>
                </c:pt>
                <c:pt idx="1624">
                  <c:v>-0.19228000000000001</c:v>
                </c:pt>
                <c:pt idx="1625">
                  <c:v>-0.19513</c:v>
                </c:pt>
                <c:pt idx="1626">
                  <c:v>-0.19786999999999999</c:v>
                </c:pt>
                <c:pt idx="1627">
                  <c:v>-0.20039999999999999</c:v>
                </c:pt>
                <c:pt idx="1628">
                  <c:v>-0.20251</c:v>
                </c:pt>
                <c:pt idx="1629">
                  <c:v>-0.2044</c:v>
                </c:pt>
                <c:pt idx="1630">
                  <c:v>-0.20619000000000001</c:v>
                </c:pt>
                <c:pt idx="1631">
                  <c:v>-0.20788000000000001</c:v>
                </c:pt>
                <c:pt idx="1632">
                  <c:v>-0.20935999999999999</c:v>
                </c:pt>
                <c:pt idx="1633">
                  <c:v>-0.21082999999999999</c:v>
                </c:pt>
                <c:pt idx="1634">
                  <c:v>-0.21231</c:v>
                </c:pt>
                <c:pt idx="1635">
                  <c:v>-0.21357000000000001</c:v>
                </c:pt>
                <c:pt idx="1636">
                  <c:v>-0.21484</c:v>
                </c:pt>
                <c:pt idx="1637">
                  <c:v>-0.21598999999999999</c:v>
                </c:pt>
                <c:pt idx="1638">
                  <c:v>-0.21736</c:v>
                </c:pt>
                <c:pt idx="1639">
                  <c:v>-0.21873000000000001</c:v>
                </c:pt>
                <c:pt idx="1640">
                  <c:v>-0.22031999999999999</c:v>
                </c:pt>
                <c:pt idx="1641">
                  <c:v>-0.22189999999999999</c:v>
                </c:pt>
                <c:pt idx="1642">
                  <c:v>-0.22327</c:v>
                </c:pt>
                <c:pt idx="1643">
                  <c:v>-0.22495000000000001</c:v>
                </c:pt>
                <c:pt idx="1644">
                  <c:v>-0.22653000000000001</c:v>
                </c:pt>
                <c:pt idx="1645">
                  <c:v>-0.22822000000000001</c:v>
                </c:pt>
                <c:pt idx="1646">
                  <c:v>-0.2298</c:v>
                </c:pt>
                <c:pt idx="1647">
                  <c:v>-0.23138</c:v>
                </c:pt>
                <c:pt idx="1648">
                  <c:v>-0.23338</c:v>
                </c:pt>
                <c:pt idx="1649">
                  <c:v>-0.23507</c:v>
                </c:pt>
                <c:pt idx="1650">
                  <c:v>-0.23707</c:v>
                </c:pt>
                <c:pt idx="1651">
                  <c:v>-0.23949999999999999</c:v>
                </c:pt>
                <c:pt idx="1652">
                  <c:v>-0.24160000000000001</c:v>
                </c:pt>
                <c:pt idx="1653">
                  <c:v>-0.24392</c:v>
                </c:pt>
                <c:pt idx="1654">
                  <c:v>-0.24645</c:v>
                </c:pt>
                <c:pt idx="1655">
                  <c:v>-0.24929999999999999</c:v>
                </c:pt>
                <c:pt idx="1656">
                  <c:v>-0.25192999999999999</c:v>
                </c:pt>
                <c:pt idx="1657">
                  <c:v>-0.25478000000000001</c:v>
                </c:pt>
                <c:pt idx="1658">
                  <c:v>-0.25783</c:v>
                </c:pt>
                <c:pt idx="1659">
                  <c:v>-0.26078000000000001</c:v>
                </c:pt>
                <c:pt idx="1660">
                  <c:v>-0.26362999999999998</c:v>
                </c:pt>
                <c:pt idx="1661">
                  <c:v>-0.26637</c:v>
                </c:pt>
                <c:pt idx="1662">
                  <c:v>-0.26911000000000002</c:v>
                </c:pt>
                <c:pt idx="1663">
                  <c:v>-0.27173999999999998</c:v>
                </c:pt>
                <c:pt idx="1664">
                  <c:v>-0.27448</c:v>
                </c:pt>
                <c:pt idx="1665">
                  <c:v>-0.27722000000000002</c:v>
                </c:pt>
                <c:pt idx="1666">
                  <c:v>-0.28006999999999999</c:v>
                </c:pt>
                <c:pt idx="1667">
                  <c:v>-0.28290999999999999</c:v>
                </c:pt>
                <c:pt idx="1668">
                  <c:v>-0.28555000000000003</c:v>
                </c:pt>
                <c:pt idx="1669">
                  <c:v>-0.28828999999999999</c:v>
                </c:pt>
                <c:pt idx="1670">
                  <c:v>-0.29103000000000001</c:v>
                </c:pt>
                <c:pt idx="1671">
                  <c:v>-0.29355999999999999</c:v>
                </c:pt>
                <c:pt idx="1672">
                  <c:v>-0.29630000000000001</c:v>
                </c:pt>
                <c:pt idx="1673">
                  <c:v>-0.29892999999999997</c:v>
                </c:pt>
                <c:pt idx="1674">
                  <c:v>-0.30136000000000002</c:v>
                </c:pt>
                <c:pt idx="1675">
                  <c:v>-0.30409999999999998</c:v>
                </c:pt>
                <c:pt idx="1676">
                  <c:v>-0.30642000000000003</c:v>
                </c:pt>
                <c:pt idx="1677">
                  <c:v>-0.30873</c:v>
                </c:pt>
                <c:pt idx="1678">
                  <c:v>-0.31115999999999999</c:v>
                </c:pt>
                <c:pt idx="1679">
                  <c:v>-0.31284000000000001</c:v>
                </c:pt>
                <c:pt idx="1680">
                  <c:v>-0.31506000000000001</c:v>
                </c:pt>
                <c:pt idx="1681">
                  <c:v>-0.31706000000000001</c:v>
                </c:pt>
                <c:pt idx="1682">
                  <c:v>-0.31896000000000002</c:v>
                </c:pt>
                <c:pt idx="1683">
                  <c:v>-0.32106000000000001</c:v>
                </c:pt>
                <c:pt idx="1684">
                  <c:v>-0.32317000000000001</c:v>
                </c:pt>
                <c:pt idx="1685">
                  <c:v>-0.32507000000000003</c:v>
                </c:pt>
                <c:pt idx="1686">
                  <c:v>-0.32696999999999998</c:v>
                </c:pt>
                <c:pt idx="1687">
                  <c:v>-0.32865</c:v>
                </c:pt>
                <c:pt idx="1688">
                  <c:v>-0.33044000000000001</c:v>
                </c:pt>
                <c:pt idx="1689">
                  <c:v>-0.33201999999999998</c:v>
                </c:pt>
                <c:pt idx="1690">
                  <c:v>-0.33371000000000001</c:v>
                </c:pt>
                <c:pt idx="1691">
                  <c:v>-0.33518999999999999</c:v>
                </c:pt>
                <c:pt idx="1692">
                  <c:v>-0.33666000000000001</c:v>
                </c:pt>
                <c:pt idx="1693">
                  <c:v>-0.33782000000000001</c:v>
                </c:pt>
                <c:pt idx="1694">
                  <c:v>-0.33866000000000002</c:v>
                </c:pt>
                <c:pt idx="1695">
                  <c:v>-0.33961000000000002</c:v>
                </c:pt>
                <c:pt idx="1696">
                  <c:v>-0.34023999999999999</c:v>
                </c:pt>
                <c:pt idx="1697">
                  <c:v>-0.34098000000000001</c:v>
                </c:pt>
                <c:pt idx="1698">
                  <c:v>-0.34182000000000001</c:v>
                </c:pt>
                <c:pt idx="1699">
                  <c:v>-0.34234999999999999</c:v>
                </c:pt>
                <c:pt idx="1700">
                  <c:v>-0.34298000000000001</c:v>
                </c:pt>
                <c:pt idx="1701">
                  <c:v>-0.34319</c:v>
                </c:pt>
                <c:pt idx="1702">
                  <c:v>-0.34361999999999998</c:v>
                </c:pt>
                <c:pt idx="1703">
                  <c:v>-0.34372000000000003</c:v>
                </c:pt>
                <c:pt idx="1704">
                  <c:v>-0.34372000000000003</c:v>
                </c:pt>
                <c:pt idx="1705">
                  <c:v>-0.34383000000000002</c:v>
                </c:pt>
                <c:pt idx="1706">
                  <c:v>-0.34361999999999998</c:v>
                </c:pt>
                <c:pt idx="1707">
                  <c:v>-0.34361999999999998</c:v>
                </c:pt>
                <c:pt idx="1708">
                  <c:v>-0.34309000000000001</c:v>
                </c:pt>
                <c:pt idx="1709">
                  <c:v>-0.34266999999999997</c:v>
                </c:pt>
                <c:pt idx="1710">
                  <c:v>-0.34225</c:v>
                </c:pt>
                <c:pt idx="1711">
                  <c:v>-0.34150999999999998</c:v>
                </c:pt>
                <c:pt idx="1712">
                  <c:v>-0.34088000000000002</c:v>
                </c:pt>
                <c:pt idx="1713">
                  <c:v>-0.34023999999999999</c:v>
                </c:pt>
                <c:pt idx="1714">
                  <c:v>-0.33961000000000002</c:v>
                </c:pt>
                <c:pt idx="1715">
                  <c:v>-0.33907999999999999</c:v>
                </c:pt>
                <c:pt idx="1716">
                  <c:v>-0.33866000000000002</c:v>
                </c:pt>
                <c:pt idx="1717">
                  <c:v>-0.33814</c:v>
                </c:pt>
                <c:pt idx="1718">
                  <c:v>-0.33761000000000002</c:v>
                </c:pt>
                <c:pt idx="1719">
                  <c:v>-0.33728999999999998</c:v>
                </c:pt>
                <c:pt idx="1720">
                  <c:v>-0.33666000000000001</c:v>
                </c:pt>
                <c:pt idx="1721">
                  <c:v>-0.33603</c:v>
                </c:pt>
                <c:pt idx="1722">
                  <c:v>-0.33592</c:v>
                </c:pt>
                <c:pt idx="1723">
                  <c:v>-0.33550000000000002</c:v>
                </c:pt>
                <c:pt idx="1724">
                  <c:v>-0.33507999999999999</c:v>
                </c:pt>
                <c:pt idx="1725">
                  <c:v>-0.33496999999999999</c:v>
                </c:pt>
                <c:pt idx="1726">
                  <c:v>-0.33476</c:v>
                </c:pt>
                <c:pt idx="1727">
                  <c:v>-0.33487</c:v>
                </c:pt>
                <c:pt idx="1728">
                  <c:v>-0.33455000000000001</c:v>
                </c:pt>
                <c:pt idx="1729">
                  <c:v>-0.33466000000000001</c:v>
                </c:pt>
                <c:pt idx="1730">
                  <c:v>-0.33496999999999999</c:v>
                </c:pt>
                <c:pt idx="1731">
                  <c:v>-0.33550000000000002</c:v>
                </c:pt>
                <c:pt idx="1732">
                  <c:v>-0.33592</c:v>
                </c:pt>
                <c:pt idx="1733">
                  <c:v>-0.33645000000000003</c:v>
                </c:pt>
                <c:pt idx="1734">
                  <c:v>-0.33677000000000001</c:v>
                </c:pt>
                <c:pt idx="1735">
                  <c:v>-0.33739999999999998</c:v>
                </c:pt>
                <c:pt idx="1736">
                  <c:v>-0.33803</c:v>
                </c:pt>
                <c:pt idx="1737">
                  <c:v>-0.33856000000000003</c:v>
                </c:pt>
                <c:pt idx="1738">
                  <c:v>-0.33907999999999999</c:v>
                </c:pt>
                <c:pt idx="1739">
                  <c:v>-0.33961000000000002</c:v>
                </c:pt>
                <c:pt idx="1740">
                  <c:v>-0.34055999999999997</c:v>
                </c:pt>
                <c:pt idx="1741">
                  <c:v>-0.34109</c:v>
                </c:pt>
                <c:pt idx="1742">
                  <c:v>-0.34172000000000002</c:v>
                </c:pt>
                <c:pt idx="1743">
                  <c:v>-0.34204000000000001</c:v>
                </c:pt>
                <c:pt idx="1744">
                  <c:v>-0.34255999999999998</c:v>
                </c:pt>
                <c:pt idx="1745">
                  <c:v>-0.34319</c:v>
                </c:pt>
                <c:pt idx="1746">
                  <c:v>-0.34372000000000003</c:v>
                </c:pt>
                <c:pt idx="1747">
                  <c:v>-0.34414</c:v>
                </c:pt>
                <c:pt idx="1748">
                  <c:v>-0.34434999999999999</c:v>
                </c:pt>
                <c:pt idx="1749">
                  <c:v>-0.34455999999999998</c:v>
                </c:pt>
                <c:pt idx="1750">
                  <c:v>-0.34466999999999998</c:v>
                </c:pt>
                <c:pt idx="1751">
                  <c:v>-0.34425</c:v>
                </c:pt>
                <c:pt idx="1752">
                  <c:v>-0.34361999999999998</c:v>
                </c:pt>
                <c:pt idx="1753">
                  <c:v>-0.34319</c:v>
                </c:pt>
                <c:pt idx="1754">
                  <c:v>-0.34245999999999999</c:v>
                </c:pt>
                <c:pt idx="1755">
                  <c:v>-0.34150999999999998</c:v>
                </c:pt>
                <c:pt idx="1756">
                  <c:v>-0.34034999999999999</c:v>
                </c:pt>
                <c:pt idx="1757">
                  <c:v>-0.33907999999999999</c:v>
                </c:pt>
                <c:pt idx="1758">
                  <c:v>-0.33771000000000001</c:v>
                </c:pt>
                <c:pt idx="1759">
                  <c:v>-0.33623999999999998</c:v>
                </c:pt>
                <c:pt idx="1760">
                  <c:v>-0.33445000000000003</c:v>
                </c:pt>
                <c:pt idx="1761">
                  <c:v>-0.33266000000000001</c:v>
                </c:pt>
                <c:pt idx="1762">
                  <c:v>-0.33065</c:v>
                </c:pt>
                <c:pt idx="1763">
                  <c:v>-0.32855000000000001</c:v>
                </c:pt>
                <c:pt idx="1764">
                  <c:v>-0.32665</c:v>
                </c:pt>
                <c:pt idx="1765">
                  <c:v>-0.32433000000000001</c:v>
                </c:pt>
                <c:pt idx="1766">
                  <c:v>-0.32212000000000002</c:v>
                </c:pt>
                <c:pt idx="1767">
                  <c:v>-0.31968999999999997</c:v>
                </c:pt>
                <c:pt idx="1768">
                  <c:v>-0.31685000000000002</c:v>
                </c:pt>
                <c:pt idx="1769">
                  <c:v>-0.31420999999999999</c:v>
                </c:pt>
                <c:pt idx="1770">
                  <c:v>-0.31147000000000002</c:v>
                </c:pt>
                <c:pt idx="1771">
                  <c:v>-0.30873</c:v>
                </c:pt>
                <c:pt idx="1772">
                  <c:v>-0.30609999999999998</c:v>
                </c:pt>
                <c:pt idx="1773">
                  <c:v>-0.30357000000000001</c:v>
                </c:pt>
                <c:pt idx="1774">
                  <c:v>-0.30114999999999997</c:v>
                </c:pt>
                <c:pt idx="1775">
                  <c:v>-0.29851</c:v>
                </c:pt>
                <c:pt idx="1776">
                  <c:v>-0.29609000000000002</c:v>
                </c:pt>
                <c:pt idx="1777">
                  <c:v>-0.29376999999999998</c:v>
                </c:pt>
                <c:pt idx="1778">
                  <c:v>-0.29144999999999999</c:v>
                </c:pt>
                <c:pt idx="1779">
                  <c:v>-0.28944999999999999</c:v>
                </c:pt>
                <c:pt idx="1780">
                  <c:v>-0.28744999999999998</c:v>
                </c:pt>
                <c:pt idx="1781">
                  <c:v>-0.28555000000000003</c:v>
                </c:pt>
                <c:pt idx="1782">
                  <c:v>-0.28355000000000002</c:v>
                </c:pt>
                <c:pt idx="1783">
                  <c:v>-0.28144000000000002</c:v>
                </c:pt>
                <c:pt idx="1784">
                  <c:v>-0.27933000000000002</c:v>
                </c:pt>
                <c:pt idx="1785">
                  <c:v>-0.27733000000000002</c:v>
                </c:pt>
                <c:pt idx="1786">
                  <c:v>-0.27533000000000002</c:v>
                </c:pt>
                <c:pt idx="1787">
                  <c:v>-0.27343000000000001</c:v>
                </c:pt>
                <c:pt idx="1788">
                  <c:v>-0.27132000000000001</c:v>
                </c:pt>
                <c:pt idx="1789">
                  <c:v>-0.26941999999999999</c:v>
                </c:pt>
                <c:pt idx="1790">
                  <c:v>-0.26752999999999999</c:v>
                </c:pt>
                <c:pt idx="1791">
                  <c:v>-0.26562999999999998</c:v>
                </c:pt>
                <c:pt idx="1792">
                  <c:v>-0.26384000000000002</c:v>
                </c:pt>
                <c:pt idx="1793">
                  <c:v>-0.26173000000000002</c:v>
                </c:pt>
                <c:pt idx="1794">
                  <c:v>-0.25983000000000001</c:v>
                </c:pt>
                <c:pt idx="1795">
                  <c:v>-0.25783</c:v>
                </c:pt>
                <c:pt idx="1796">
                  <c:v>-0.25572</c:v>
                </c:pt>
                <c:pt idx="1797">
                  <c:v>-0.25362000000000001</c:v>
                </c:pt>
                <c:pt idx="1798">
                  <c:v>-0.25119000000000002</c:v>
                </c:pt>
                <c:pt idx="1799">
                  <c:v>-0.24865999999999999</c:v>
                </c:pt>
                <c:pt idx="1800">
                  <c:v>-0.24582000000000001</c:v>
                </c:pt>
                <c:pt idx="1801">
                  <c:v>-0.24296999999999999</c:v>
                </c:pt>
                <c:pt idx="1802">
                  <c:v>-0.23991999999999999</c:v>
                </c:pt>
                <c:pt idx="1803">
                  <c:v>-0.23696999999999999</c:v>
                </c:pt>
                <c:pt idx="1804">
                  <c:v>-0.23411999999999999</c:v>
                </c:pt>
                <c:pt idx="1805">
                  <c:v>-0.23096</c:v>
                </c:pt>
                <c:pt idx="1806">
                  <c:v>-0.22800999999999999</c:v>
                </c:pt>
                <c:pt idx="1807">
                  <c:v>-0.22506000000000001</c:v>
                </c:pt>
                <c:pt idx="1808">
                  <c:v>-0.222</c:v>
                </c:pt>
                <c:pt idx="1809">
                  <c:v>-0.21915999999999999</c:v>
                </c:pt>
                <c:pt idx="1810">
                  <c:v>-0.21598999999999999</c:v>
                </c:pt>
                <c:pt idx="1811">
                  <c:v>-0.21325</c:v>
                </c:pt>
                <c:pt idx="1812">
                  <c:v>-0.20999000000000001</c:v>
                </c:pt>
                <c:pt idx="1813">
                  <c:v>-0.20724999999999999</c:v>
                </c:pt>
                <c:pt idx="1814">
                  <c:v>-0.20419000000000001</c:v>
                </c:pt>
                <c:pt idx="1815">
                  <c:v>-0.20102999999999999</c:v>
                </c:pt>
                <c:pt idx="1816">
                  <c:v>-0.19766</c:v>
                </c:pt>
                <c:pt idx="1817">
                  <c:v>-0.19450000000000001</c:v>
                </c:pt>
                <c:pt idx="1818">
                  <c:v>-0.19123000000000001</c:v>
                </c:pt>
                <c:pt idx="1819">
                  <c:v>-0.18806999999999999</c:v>
                </c:pt>
                <c:pt idx="1820">
                  <c:v>-0.18468999999999999</c:v>
                </c:pt>
                <c:pt idx="1821">
                  <c:v>-0.18195</c:v>
                </c:pt>
                <c:pt idx="1822">
                  <c:v>-0.1789</c:v>
                </c:pt>
                <c:pt idx="1823">
                  <c:v>-0.17595</c:v>
                </c:pt>
                <c:pt idx="1824">
                  <c:v>-0.1731</c:v>
                </c:pt>
                <c:pt idx="1825">
                  <c:v>-0.17015</c:v>
                </c:pt>
                <c:pt idx="1826">
                  <c:v>-0.16730999999999999</c:v>
                </c:pt>
                <c:pt idx="1827">
                  <c:v>-0.16425000000000001</c:v>
                </c:pt>
                <c:pt idx="1828">
                  <c:v>-0.16119</c:v>
                </c:pt>
                <c:pt idx="1829">
                  <c:v>-0.15834999999999999</c:v>
                </c:pt>
                <c:pt idx="1830">
                  <c:v>-0.15508</c:v>
                </c:pt>
                <c:pt idx="1831">
                  <c:v>-0.15171000000000001</c:v>
                </c:pt>
                <c:pt idx="1832">
                  <c:v>-0.14823</c:v>
                </c:pt>
                <c:pt idx="1833">
                  <c:v>-0.14444000000000001</c:v>
                </c:pt>
                <c:pt idx="1834">
                  <c:v>-0.14107</c:v>
                </c:pt>
                <c:pt idx="1835">
                  <c:v>-0.13738</c:v>
                </c:pt>
                <c:pt idx="1836">
                  <c:v>-0.13369</c:v>
                </c:pt>
                <c:pt idx="1837">
                  <c:v>-0.13031999999999999</c:v>
                </c:pt>
                <c:pt idx="1838">
                  <c:v>-0.12684000000000001</c:v>
                </c:pt>
                <c:pt idx="1839">
                  <c:v>-0.12357</c:v>
                </c:pt>
                <c:pt idx="1840">
                  <c:v>-0.12009</c:v>
                </c:pt>
                <c:pt idx="1841">
                  <c:v>-0.11683</c:v>
                </c:pt>
                <c:pt idx="1842">
                  <c:v>-0.11345</c:v>
                </c:pt>
                <c:pt idx="1843">
                  <c:v>-0.11029</c:v>
                </c:pt>
                <c:pt idx="1844">
                  <c:v>-0.10713</c:v>
                </c:pt>
                <c:pt idx="1845">
                  <c:v>-0.10407</c:v>
                </c:pt>
                <c:pt idx="1846">
                  <c:v>-0.10112</c:v>
                </c:pt>
                <c:pt idx="1847">
                  <c:v>-9.8070000000000004E-2</c:v>
                </c:pt>
                <c:pt idx="1848">
                  <c:v>-9.5009999999999997E-2</c:v>
                </c:pt>
                <c:pt idx="1849">
                  <c:v>-9.2060000000000003E-2</c:v>
                </c:pt>
                <c:pt idx="1850">
                  <c:v>-8.9219999999999994E-2</c:v>
                </c:pt>
                <c:pt idx="1851">
                  <c:v>-8.6370000000000002E-2</c:v>
                </c:pt>
                <c:pt idx="1852">
                  <c:v>-8.405E-2</c:v>
                </c:pt>
                <c:pt idx="1853">
                  <c:v>-8.1629999999999994E-2</c:v>
                </c:pt>
                <c:pt idx="1854">
                  <c:v>-7.9630000000000006E-2</c:v>
                </c:pt>
                <c:pt idx="1855">
                  <c:v>-7.7619999999999995E-2</c:v>
                </c:pt>
                <c:pt idx="1856">
                  <c:v>-7.5730000000000006E-2</c:v>
                </c:pt>
                <c:pt idx="1857">
                  <c:v>-7.3719999999999994E-2</c:v>
                </c:pt>
                <c:pt idx="1858">
                  <c:v>-7.1830000000000005E-2</c:v>
                </c:pt>
                <c:pt idx="1859">
                  <c:v>-7.0139999999999994E-2</c:v>
                </c:pt>
                <c:pt idx="1860">
                  <c:v>-6.8559999999999996E-2</c:v>
                </c:pt>
                <c:pt idx="1861">
                  <c:v>-6.6449999999999995E-2</c:v>
                </c:pt>
                <c:pt idx="1862">
                  <c:v>-6.4659999999999995E-2</c:v>
                </c:pt>
                <c:pt idx="1863">
                  <c:v>-6.2549999999999994E-2</c:v>
                </c:pt>
                <c:pt idx="1864">
                  <c:v>-6.0019999999999997E-2</c:v>
                </c:pt>
                <c:pt idx="1865">
                  <c:v>-5.7279999999999998E-2</c:v>
                </c:pt>
                <c:pt idx="1866">
                  <c:v>-5.4649999999999997E-2</c:v>
                </c:pt>
                <c:pt idx="1867">
                  <c:v>-5.2010000000000001E-2</c:v>
                </c:pt>
                <c:pt idx="1868">
                  <c:v>-4.9169999999999998E-2</c:v>
                </c:pt>
                <c:pt idx="1869">
                  <c:v>-4.6219999999999997E-2</c:v>
                </c:pt>
                <c:pt idx="1870">
                  <c:v>-4.3270000000000003E-2</c:v>
                </c:pt>
                <c:pt idx="1871">
                  <c:v>-4.011E-2</c:v>
                </c:pt>
                <c:pt idx="1872">
                  <c:v>-3.6839999999999998E-2</c:v>
                </c:pt>
                <c:pt idx="1873">
                  <c:v>-3.3259999999999998E-2</c:v>
                </c:pt>
                <c:pt idx="1874">
                  <c:v>-2.9569999999999999E-2</c:v>
                </c:pt>
                <c:pt idx="1875">
                  <c:v>-2.546E-2</c:v>
                </c:pt>
                <c:pt idx="1876">
                  <c:v>-2.145E-2</c:v>
                </c:pt>
                <c:pt idx="1877">
                  <c:v>-1.7129999999999999E-2</c:v>
                </c:pt>
                <c:pt idx="1878">
                  <c:v>-1.2489999999999999E-2</c:v>
                </c:pt>
                <c:pt idx="1879">
                  <c:v>-7.7499999999999999E-3</c:v>
                </c:pt>
                <c:pt idx="1880">
                  <c:v>-3.0100000000000001E-3</c:v>
                </c:pt>
                <c:pt idx="1881">
                  <c:v>2.0500000000000002E-3</c:v>
                </c:pt>
                <c:pt idx="1882">
                  <c:v>7.11E-3</c:v>
                </c:pt>
                <c:pt idx="1883">
                  <c:v>1.217E-2</c:v>
                </c:pt>
                <c:pt idx="1884">
                  <c:v>1.7330000000000002E-2</c:v>
                </c:pt>
                <c:pt idx="1885">
                  <c:v>2.1860000000000001E-2</c:v>
                </c:pt>
                <c:pt idx="1886">
                  <c:v>2.6599999999999999E-2</c:v>
                </c:pt>
                <c:pt idx="1887">
                  <c:v>3.1029999999999999E-2</c:v>
                </c:pt>
                <c:pt idx="1888">
                  <c:v>3.5459999999999998E-2</c:v>
                </c:pt>
                <c:pt idx="1889">
                  <c:v>3.9669999999999997E-2</c:v>
                </c:pt>
                <c:pt idx="1890">
                  <c:v>4.3990000000000001E-2</c:v>
                </c:pt>
                <c:pt idx="1891">
                  <c:v>4.8210000000000003E-2</c:v>
                </c:pt>
                <c:pt idx="1892">
                  <c:v>5.1999999999999998E-2</c:v>
                </c:pt>
                <c:pt idx="1893">
                  <c:v>5.5579999999999997E-2</c:v>
                </c:pt>
                <c:pt idx="1894">
                  <c:v>5.969E-2</c:v>
                </c:pt>
                <c:pt idx="1895">
                  <c:v>6.3380000000000006E-2</c:v>
                </c:pt>
                <c:pt idx="1896">
                  <c:v>6.7070000000000005E-2</c:v>
                </c:pt>
                <c:pt idx="1897">
                  <c:v>7.0650000000000004E-2</c:v>
                </c:pt>
                <c:pt idx="1898">
                  <c:v>7.4130000000000001E-2</c:v>
                </c:pt>
                <c:pt idx="1899">
                  <c:v>7.7399999999999997E-2</c:v>
                </c:pt>
                <c:pt idx="1900">
                  <c:v>8.0560000000000007E-2</c:v>
                </c:pt>
                <c:pt idx="1901">
                  <c:v>8.3299999999999999E-2</c:v>
                </c:pt>
                <c:pt idx="1902">
                  <c:v>8.5940000000000003E-2</c:v>
                </c:pt>
                <c:pt idx="1903">
                  <c:v>8.8569999999999996E-2</c:v>
                </c:pt>
                <c:pt idx="1904">
                  <c:v>9.1200000000000003E-2</c:v>
                </c:pt>
                <c:pt idx="1905">
                  <c:v>9.3630000000000005E-2</c:v>
                </c:pt>
                <c:pt idx="1906">
                  <c:v>9.6259999999999998E-2</c:v>
                </c:pt>
                <c:pt idx="1907">
                  <c:v>9.8580000000000001E-2</c:v>
                </c:pt>
                <c:pt idx="1908">
                  <c:v>0.10131999999999999</c:v>
                </c:pt>
                <c:pt idx="1909">
                  <c:v>0.10375</c:v>
                </c:pt>
                <c:pt idx="1910">
                  <c:v>0.10606</c:v>
                </c:pt>
                <c:pt idx="1911">
                  <c:v>0.10911999999999999</c:v>
                </c:pt>
                <c:pt idx="1912">
                  <c:v>0.11175</c:v>
                </c:pt>
                <c:pt idx="1913">
                  <c:v>0.11448999999999999</c:v>
                </c:pt>
                <c:pt idx="1914">
                  <c:v>0.11723</c:v>
                </c:pt>
                <c:pt idx="1915">
                  <c:v>0.11996999999999999</c:v>
                </c:pt>
                <c:pt idx="1916">
                  <c:v>0.12282</c:v>
                </c:pt>
                <c:pt idx="1917">
                  <c:v>0.12534999999999999</c:v>
                </c:pt>
                <c:pt idx="1918">
                  <c:v>0.12756000000000001</c:v>
                </c:pt>
                <c:pt idx="1919">
                  <c:v>0.12998999999999999</c:v>
                </c:pt>
                <c:pt idx="1920">
                  <c:v>0.13209000000000001</c:v>
                </c:pt>
                <c:pt idx="1921">
                  <c:v>0.13452</c:v>
                </c:pt>
                <c:pt idx="1922">
                  <c:v>0.13652</c:v>
                </c:pt>
                <c:pt idx="1923">
                  <c:v>0.13894000000000001</c:v>
                </c:pt>
                <c:pt idx="1924">
                  <c:v>0.14074</c:v>
                </c:pt>
                <c:pt idx="1925">
                  <c:v>0.14274000000000001</c:v>
                </c:pt>
                <c:pt idx="1926">
                  <c:v>0.14463999999999999</c:v>
                </c:pt>
                <c:pt idx="1927">
                  <c:v>0.14652999999999999</c:v>
                </c:pt>
                <c:pt idx="1928">
                  <c:v>0.14821999999999999</c:v>
                </c:pt>
                <c:pt idx="1929">
                  <c:v>0.15032999999999999</c:v>
                </c:pt>
                <c:pt idx="1930">
                  <c:v>0.15179999999999999</c:v>
                </c:pt>
                <c:pt idx="1931">
                  <c:v>0.15337999999999999</c:v>
                </c:pt>
                <c:pt idx="1932">
                  <c:v>0.15465000000000001</c:v>
                </c:pt>
                <c:pt idx="1933">
                  <c:v>0.15590999999999999</c:v>
                </c:pt>
                <c:pt idx="1934">
                  <c:v>0.15665000000000001</c:v>
                </c:pt>
                <c:pt idx="1935">
                  <c:v>0.15759999999999999</c:v>
                </c:pt>
                <c:pt idx="1936">
                  <c:v>0.15823000000000001</c:v>
                </c:pt>
                <c:pt idx="1937">
                  <c:v>0.15897</c:v>
                </c:pt>
                <c:pt idx="1938">
                  <c:v>0.15959999999999999</c:v>
                </c:pt>
                <c:pt idx="1939">
                  <c:v>0.16044</c:v>
                </c:pt>
                <c:pt idx="1940">
                  <c:v>0.16097</c:v>
                </c:pt>
                <c:pt idx="1941">
                  <c:v>0.16170999999999999</c:v>
                </c:pt>
                <c:pt idx="1942">
                  <c:v>0.16275999999999999</c:v>
                </c:pt>
                <c:pt idx="1943">
                  <c:v>0.16328999999999999</c:v>
                </c:pt>
                <c:pt idx="1944">
                  <c:v>0.16424</c:v>
                </c:pt>
                <c:pt idx="1945">
                  <c:v>0.16539999999999999</c:v>
                </c:pt>
                <c:pt idx="1946">
                  <c:v>0.16624</c:v>
                </c:pt>
                <c:pt idx="1947">
                  <c:v>0.16728999999999999</c:v>
                </c:pt>
                <c:pt idx="1948">
                  <c:v>0.16844999999999999</c:v>
                </c:pt>
                <c:pt idx="1949">
                  <c:v>0.1694</c:v>
                </c:pt>
                <c:pt idx="1950">
                  <c:v>0.17044999999999999</c:v>
                </c:pt>
                <c:pt idx="1951">
                  <c:v>0.17151</c:v>
                </c:pt>
                <c:pt idx="1952">
                  <c:v>0.17266999999999999</c:v>
                </c:pt>
                <c:pt idx="1953">
                  <c:v>0.17393</c:v>
                </c:pt>
                <c:pt idx="1954">
                  <c:v>0.17530000000000001</c:v>
                </c:pt>
                <c:pt idx="1955">
                  <c:v>0.17699000000000001</c:v>
                </c:pt>
                <c:pt idx="1956">
                  <c:v>0.17857000000000001</c:v>
                </c:pt>
                <c:pt idx="1957">
                  <c:v>0.18015</c:v>
                </c:pt>
                <c:pt idx="1958">
                  <c:v>0.18215000000000001</c:v>
                </c:pt>
                <c:pt idx="1959">
                  <c:v>0.18384</c:v>
                </c:pt>
                <c:pt idx="1960">
                  <c:v>0.18595</c:v>
                </c:pt>
                <c:pt idx="1961">
                  <c:v>0.18784000000000001</c:v>
                </c:pt>
                <c:pt idx="1962">
                  <c:v>0.18995000000000001</c:v>
                </c:pt>
                <c:pt idx="1963">
                  <c:v>0.19206000000000001</c:v>
                </c:pt>
                <c:pt idx="1964">
                  <c:v>0.19406000000000001</c:v>
                </c:pt>
                <c:pt idx="1965">
                  <c:v>0.19596</c:v>
                </c:pt>
                <c:pt idx="1966">
                  <c:v>0.19775000000000001</c:v>
                </c:pt>
                <c:pt idx="1967">
                  <c:v>0.19975000000000001</c:v>
                </c:pt>
                <c:pt idx="1968">
                  <c:v>0.20133000000000001</c:v>
                </c:pt>
                <c:pt idx="1969">
                  <c:v>0.20333000000000001</c:v>
                </c:pt>
                <c:pt idx="1970">
                  <c:v>0.20502000000000001</c:v>
                </c:pt>
                <c:pt idx="1971">
                  <c:v>0.20713000000000001</c:v>
                </c:pt>
                <c:pt idx="1972">
                  <c:v>0.20871000000000001</c:v>
                </c:pt>
                <c:pt idx="1973">
                  <c:v>0.21071000000000001</c:v>
                </c:pt>
                <c:pt idx="1974">
                  <c:v>0.21249999999999999</c:v>
                </c:pt>
                <c:pt idx="1975">
                  <c:v>0.21418999999999999</c:v>
                </c:pt>
                <c:pt idx="1976">
                  <c:v>0.21609</c:v>
                </c:pt>
                <c:pt idx="1977">
                  <c:v>0.21787999999999999</c:v>
                </c:pt>
                <c:pt idx="1978">
                  <c:v>0.21956000000000001</c:v>
                </c:pt>
                <c:pt idx="1979">
                  <c:v>0.22136</c:v>
                </c:pt>
                <c:pt idx="1980">
                  <c:v>0.22283</c:v>
                </c:pt>
                <c:pt idx="1981">
                  <c:v>0.22431000000000001</c:v>
                </c:pt>
                <c:pt idx="1982">
                  <c:v>0.22567999999999999</c:v>
                </c:pt>
                <c:pt idx="1983">
                  <c:v>0.22672999999999999</c:v>
                </c:pt>
                <c:pt idx="1984">
                  <c:v>0.22800000000000001</c:v>
                </c:pt>
                <c:pt idx="1985">
                  <c:v>0.22905</c:v>
                </c:pt>
                <c:pt idx="1986">
                  <c:v>0.23021</c:v>
                </c:pt>
                <c:pt idx="1987">
                  <c:v>0.23147000000000001</c:v>
                </c:pt>
                <c:pt idx="1988">
                  <c:v>0.23263</c:v>
                </c:pt>
                <c:pt idx="1989">
                  <c:v>0.23358000000000001</c:v>
                </c:pt>
                <c:pt idx="1990">
                  <c:v>0.23463000000000001</c:v>
                </c:pt>
                <c:pt idx="1991">
                  <c:v>0.23569000000000001</c:v>
                </c:pt>
                <c:pt idx="1992">
                  <c:v>0.23643</c:v>
                </c:pt>
                <c:pt idx="1993">
                  <c:v>0.23727000000000001</c:v>
                </c:pt>
                <c:pt idx="1994">
                  <c:v>0.23801</c:v>
                </c:pt>
                <c:pt idx="1995">
                  <c:v>0.23885000000000001</c:v>
                </c:pt>
                <c:pt idx="1996">
                  <c:v>0.23948</c:v>
                </c:pt>
                <c:pt idx="1997">
                  <c:v>0.2399</c:v>
                </c:pt>
                <c:pt idx="1998">
                  <c:v>0.24054</c:v>
                </c:pt>
                <c:pt idx="1999">
                  <c:v>0.24063999999999999</c:v>
                </c:pt>
                <c:pt idx="2000">
                  <c:v>0.24096000000000001</c:v>
                </c:pt>
                <c:pt idx="2001">
                  <c:v>0.24117</c:v>
                </c:pt>
                <c:pt idx="2002">
                  <c:v>0.24148</c:v>
                </c:pt>
                <c:pt idx="2003">
                  <c:v>0.24190999999999999</c:v>
                </c:pt>
                <c:pt idx="2004">
                  <c:v>0.24212</c:v>
                </c:pt>
                <c:pt idx="2005">
                  <c:v>0.24232999999999999</c:v>
                </c:pt>
                <c:pt idx="2006">
                  <c:v>0.24254000000000001</c:v>
                </c:pt>
                <c:pt idx="2007">
                  <c:v>0.24263999999999999</c:v>
                </c:pt>
                <c:pt idx="2008">
                  <c:v>0.24274999999999999</c:v>
                </c:pt>
                <c:pt idx="2009">
                  <c:v>0.24285000000000001</c:v>
                </c:pt>
                <c:pt idx="2010">
                  <c:v>0.24317</c:v>
                </c:pt>
                <c:pt idx="2011">
                  <c:v>0.24328</c:v>
                </c:pt>
                <c:pt idx="2012">
                  <c:v>0.24317</c:v>
                </c:pt>
                <c:pt idx="2013">
                  <c:v>0.24349000000000001</c:v>
                </c:pt>
                <c:pt idx="2014">
                  <c:v>0.24317</c:v>
                </c:pt>
                <c:pt idx="2015">
                  <c:v>0.24307000000000001</c:v>
                </c:pt>
                <c:pt idx="2016">
                  <c:v>0.24307000000000001</c:v>
                </c:pt>
                <c:pt idx="2017">
                  <c:v>0.24285000000000001</c:v>
                </c:pt>
                <c:pt idx="2018">
                  <c:v>0.24296000000000001</c:v>
                </c:pt>
                <c:pt idx="2019">
                  <c:v>0.24274999999999999</c:v>
                </c:pt>
                <c:pt idx="2020">
                  <c:v>0.24263999999999999</c:v>
                </c:pt>
                <c:pt idx="2021">
                  <c:v>0.24263999999999999</c:v>
                </c:pt>
                <c:pt idx="2022">
                  <c:v>0.24232999999999999</c:v>
                </c:pt>
                <c:pt idx="2023">
                  <c:v>0.24190999999999999</c:v>
                </c:pt>
                <c:pt idx="2024">
                  <c:v>0.24159</c:v>
                </c:pt>
                <c:pt idx="2025">
                  <c:v>0.24127000000000001</c:v>
                </c:pt>
                <c:pt idx="2026">
                  <c:v>0.24085000000000001</c:v>
                </c:pt>
                <c:pt idx="2027">
                  <c:v>0.24021999999999999</c:v>
                </c:pt>
                <c:pt idx="2028">
                  <c:v>0.23968999999999999</c:v>
                </c:pt>
                <c:pt idx="2029">
                  <c:v>0.23905999999999999</c:v>
                </c:pt>
                <c:pt idx="2030">
                  <c:v>0.23810999999999999</c:v>
                </c:pt>
                <c:pt idx="2031">
                  <c:v>0.23727000000000001</c:v>
                </c:pt>
                <c:pt idx="2032">
                  <c:v>0.23643</c:v>
                </c:pt>
                <c:pt idx="2033">
                  <c:v>0.23569000000000001</c:v>
                </c:pt>
                <c:pt idx="2034">
                  <c:v>0.23463000000000001</c:v>
                </c:pt>
                <c:pt idx="2035">
                  <c:v>0.2339</c:v>
                </c:pt>
                <c:pt idx="2036">
                  <c:v>0.23294999999999999</c:v>
                </c:pt>
                <c:pt idx="2037">
                  <c:v>0.23200000000000001</c:v>
                </c:pt>
                <c:pt idx="2038">
                  <c:v>0.23105000000000001</c:v>
                </c:pt>
                <c:pt idx="2039">
                  <c:v>0.22989000000000001</c:v>
                </c:pt>
                <c:pt idx="2040">
                  <c:v>0.22894</c:v>
                </c:pt>
                <c:pt idx="2041">
                  <c:v>0.22789000000000001</c:v>
                </c:pt>
                <c:pt idx="2042">
                  <c:v>0.22684000000000001</c:v>
                </c:pt>
                <c:pt idx="2043">
                  <c:v>0.22578000000000001</c:v>
                </c:pt>
                <c:pt idx="2044">
                  <c:v>0.22483</c:v>
                </c:pt>
                <c:pt idx="2045">
                  <c:v>0.22388</c:v>
                </c:pt>
                <c:pt idx="2046">
                  <c:v>0.22283</c:v>
                </c:pt>
                <c:pt idx="2047">
                  <c:v>0.22198999999999999</c:v>
                </c:pt>
                <c:pt idx="2048">
                  <c:v>0.22125</c:v>
                </c:pt>
                <c:pt idx="2049">
                  <c:v>0.22040999999999999</c:v>
                </c:pt>
                <c:pt idx="2050">
                  <c:v>0.21956000000000001</c:v>
                </c:pt>
                <c:pt idx="2051">
                  <c:v>0.21872</c:v>
                </c:pt>
                <c:pt idx="2052">
                  <c:v>0.21809000000000001</c:v>
                </c:pt>
                <c:pt idx="2053">
                  <c:v>0.21745999999999999</c:v>
                </c:pt>
                <c:pt idx="2054">
                  <c:v>0.21682000000000001</c:v>
                </c:pt>
                <c:pt idx="2055">
                  <c:v>0.21587999999999999</c:v>
                </c:pt>
                <c:pt idx="2056">
                  <c:v>0.21523999999999999</c:v>
                </c:pt>
                <c:pt idx="2057">
                  <c:v>0.21418999999999999</c:v>
                </c:pt>
                <c:pt idx="2058">
                  <c:v>0.21345</c:v>
                </c:pt>
                <c:pt idx="2059">
                  <c:v>0.21240000000000001</c:v>
                </c:pt>
                <c:pt idx="2060">
                  <c:v>0.21177000000000001</c:v>
                </c:pt>
                <c:pt idx="2061">
                  <c:v>0.21082000000000001</c:v>
                </c:pt>
                <c:pt idx="2062">
                  <c:v>0.20966000000000001</c:v>
                </c:pt>
                <c:pt idx="2063">
                  <c:v>0.20849999999999999</c:v>
                </c:pt>
                <c:pt idx="2064">
                  <c:v>0.20734</c:v>
                </c:pt>
                <c:pt idx="2065">
                  <c:v>0.20596999999999999</c:v>
                </c:pt>
                <c:pt idx="2066">
                  <c:v>0.20469999999999999</c:v>
                </c:pt>
                <c:pt idx="2067">
                  <c:v>0.20333000000000001</c:v>
                </c:pt>
                <c:pt idx="2068">
                  <c:v>0.20186000000000001</c:v>
                </c:pt>
                <c:pt idx="2069">
                  <c:v>0.20016999999999999</c:v>
                </c:pt>
                <c:pt idx="2070">
                  <c:v>0.19849</c:v>
                </c:pt>
                <c:pt idx="2071">
                  <c:v>0.19658999999999999</c:v>
                </c:pt>
                <c:pt idx="2072">
                  <c:v>0.19447999999999999</c:v>
                </c:pt>
                <c:pt idx="2073">
                  <c:v>0.19259000000000001</c:v>
                </c:pt>
                <c:pt idx="2074">
                  <c:v>0.19048000000000001</c:v>
                </c:pt>
                <c:pt idx="2075">
                  <c:v>0.18826000000000001</c:v>
                </c:pt>
                <c:pt idx="2076">
                  <c:v>0.18615999999999999</c:v>
                </c:pt>
                <c:pt idx="2077">
                  <c:v>0.18404999999999999</c:v>
                </c:pt>
                <c:pt idx="2078">
                  <c:v>0.18193999999999999</c:v>
                </c:pt>
                <c:pt idx="2079">
                  <c:v>0.17982999999999999</c:v>
                </c:pt>
                <c:pt idx="2080">
                  <c:v>0.17773</c:v>
                </c:pt>
                <c:pt idx="2081">
                  <c:v>0.17562</c:v>
                </c:pt>
                <c:pt idx="2082">
                  <c:v>0.17383000000000001</c:v>
                </c:pt>
                <c:pt idx="2083">
                  <c:v>0.17193</c:v>
                </c:pt>
                <c:pt idx="2084">
                  <c:v>0.17002999999999999</c:v>
                </c:pt>
                <c:pt idx="2085">
                  <c:v>0.16824</c:v>
                </c:pt>
                <c:pt idx="2086">
                  <c:v>0.16633999999999999</c:v>
                </c:pt>
                <c:pt idx="2087">
                  <c:v>0.16486999999999999</c:v>
                </c:pt>
                <c:pt idx="2088">
                  <c:v>0.16328999999999999</c:v>
                </c:pt>
                <c:pt idx="2089">
                  <c:v>0.16192000000000001</c:v>
                </c:pt>
                <c:pt idx="2090">
                  <c:v>0.16044</c:v>
                </c:pt>
                <c:pt idx="2091">
                  <c:v>0.15917999999999999</c:v>
                </c:pt>
                <c:pt idx="2092">
                  <c:v>0.15801999999999999</c:v>
                </c:pt>
                <c:pt idx="2093">
                  <c:v>0.15686</c:v>
                </c:pt>
                <c:pt idx="2094">
                  <c:v>0.15590999999999999</c:v>
                </c:pt>
                <c:pt idx="2095">
                  <c:v>0.15528</c:v>
                </c:pt>
                <c:pt idx="2096">
                  <c:v>0.15423000000000001</c:v>
                </c:pt>
                <c:pt idx="2097">
                  <c:v>0.15337999999999999</c:v>
                </c:pt>
                <c:pt idx="2098">
                  <c:v>0.15275</c:v>
                </c:pt>
                <c:pt idx="2099">
                  <c:v>0.15212000000000001</c:v>
                </c:pt>
                <c:pt idx="2100">
                  <c:v>0.15117</c:v>
                </c:pt>
                <c:pt idx="2101">
                  <c:v>0.15054000000000001</c:v>
                </c:pt>
                <c:pt idx="2102">
                  <c:v>0.15001</c:v>
                </c:pt>
                <c:pt idx="2103">
                  <c:v>0.14906</c:v>
                </c:pt>
                <c:pt idx="2104">
                  <c:v>0.14801</c:v>
                </c:pt>
                <c:pt idx="2105">
                  <c:v>0.14716000000000001</c:v>
                </c:pt>
                <c:pt idx="2106">
                  <c:v>0.14610999999999999</c:v>
                </c:pt>
                <c:pt idx="2107">
                  <c:v>0.14505999999999999</c:v>
                </c:pt>
                <c:pt idx="2108">
                  <c:v>0.14399999999999999</c:v>
                </c:pt>
                <c:pt idx="2109">
                  <c:v>0.14305000000000001</c:v>
                </c:pt>
                <c:pt idx="2110">
                  <c:v>0.14188999999999999</c:v>
                </c:pt>
                <c:pt idx="2111">
                  <c:v>0.14074</c:v>
                </c:pt>
                <c:pt idx="2112">
                  <c:v>0.13947000000000001</c:v>
                </c:pt>
                <c:pt idx="2113">
                  <c:v>0.13821</c:v>
                </c:pt>
                <c:pt idx="2114">
                  <c:v>0.13694000000000001</c:v>
                </c:pt>
                <c:pt idx="2115">
                  <c:v>0.13568</c:v>
                </c:pt>
                <c:pt idx="2116">
                  <c:v>0.13431000000000001</c:v>
                </c:pt>
                <c:pt idx="2117">
                  <c:v>0.13294</c:v>
                </c:pt>
                <c:pt idx="2118">
                  <c:v>0.13178000000000001</c:v>
                </c:pt>
                <c:pt idx="2119">
                  <c:v>0.12998999999999999</c:v>
                </c:pt>
                <c:pt idx="2120">
                  <c:v>0.12841</c:v>
                </c:pt>
                <c:pt idx="2121">
                  <c:v>0.12703999999999999</c:v>
                </c:pt>
                <c:pt idx="2122">
                  <c:v>0.12534999999999999</c:v>
                </c:pt>
                <c:pt idx="2123">
                  <c:v>0.12408</c:v>
                </c:pt>
                <c:pt idx="2124">
                  <c:v>0.12261</c:v>
                </c:pt>
                <c:pt idx="2125">
                  <c:v>0.12124</c:v>
                </c:pt>
                <c:pt idx="2126">
                  <c:v>0.12028999999999999</c:v>
                </c:pt>
                <c:pt idx="2127">
                  <c:v>0.11913</c:v>
                </c:pt>
                <c:pt idx="2128">
                  <c:v>0.11766</c:v>
                </c:pt>
                <c:pt idx="2129">
                  <c:v>0.11681</c:v>
                </c:pt>
                <c:pt idx="2130">
                  <c:v>0.11565</c:v>
                </c:pt>
                <c:pt idx="2131">
                  <c:v>0.11471000000000001</c:v>
                </c:pt>
                <c:pt idx="2132">
                  <c:v>0.11386</c:v>
                </c:pt>
                <c:pt idx="2133">
                  <c:v>0.11291</c:v>
                </c:pt>
                <c:pt idx="2134">
                  <c:v>0.11197</c:v>
                </c:pt>
                <c:pt idx="2135">
                  <c:v>0.11112</c:v>
                </c:pt>
                <c:pt idx="2136">
                  <c:v>0.11007</c:v>
                </c:pt>
                <c:pt idx="2137">
                  <c:v>0.10901</c:v>
                </c:pt>
                <c:pt idx="2138">
                  <c:v>0.10786</c:v>
                </c:pt>
                <c:pt idx="2139">
                  <c:v>0.10700999999999999</c:v>
                </c:pt>
                <c:pt idx="2140">
                  <c:v>0.10585</c:v>
                </c:pt>
                <c:pt idx="2141">
                  <c:v>0.1048</c:v>
                </c:pt>
                <c:pt idx="2142">
                  <c:v>0.10385</c:v>
                </c:pt>
                <c:pt idx="2143">
                  <c:v>0.10269</c:v>
                </c:pt>
                <c:pt idx="2144">
                  <c:v>0.10153</c:v>
                </c:pt>
                <c:pt idx="2145">
                  <c:v>0.10027</c:v>
                </c:pt>
                <c:pt idx="2146">
                  <c:v>9.9000000000000005E-2</c:v>
                </c:pt>
                <c:pt idx="2147">
                  <c:v>9.7629999999999995E-2</c:v>
                </c:pt>
                <c:pt idx="2148">
                  <c:v>9.6159999999999995E-2</c:v>
                </c:pt>
                <c:pt idx="2149">
                  <c:v>9.468E-2</c:v>
                </c:pt>
                <c:pt idx="2150">
                  <c:v>9.2999999999999999E-2</c:v>
                </c:pt>
                <c:pt idx="2151">
                  <c:v>9.1200000000000003E-2</c:v>
                </c:pt>
                <c:pt idx="2152">
                  <c:v>8.931E-2</c:v>
                </c:pt>
                <c:pt idx="2153">
                  <c:v>8.72E-2</c:v>
                </c:pt>
                <c:pt idx="2154">
                  <c:v>8.5199999999999998E-2</c:v>
                </c:pt>
                <c:pt idx="2155">
                  <c:v>8.3299999999999999E-2</c:v>
                </c:pt>
                <c:pt idx="2156">
                  <c:v>8.1189999999999998E-2</c:v>
                </c:pt>
                <c:pt idx="2157">
                  <c:v>7.9189999999999997E-2</c:v>
                </c:pt>
                <c:pt idx="2158">
                  <c:v>7.7399999999999997E-2</c:v>
                </c:pt>
                <c:pt idx="2159">
                  <c:v>7.5499999999999998E-2</c:v>
                </c:pt>
                <c:pt idx="2160">
                  <c:v>7.3499999999999996E-2</c:v>
                </c:pt>
                <c:pt idx="2161">
                  <c:v>7.1599999999999997E-2</c:v>
                </c:pt>
                <c:pt idx="2162">
                  <c:v>6.9709999999999994E-2</c:v>
                </c:pt>
                <c:pt idx="2163">
                  <c:v>6.7909999999999998E-2</c:v>
                </c:pt>
                <c:pt idx="2164">
                  <c:v>6.6119999999999998E-2</c:v>
                </c:pt>
                <c:pt idx="2165">
                  <c:v>6.4329999999999998E-2</c:v>
                </c:pt>
                <c:pt idx="2166">
                  <c:v>6.2649999999999997E-2</c:v>
                </c:pt>
                <c:pt idx="2167">
                  <c:v>6.1060000000000003E-2</c:v>
                </c:pt>
                <c:pt idx="2168">
                  <c:v>5.9479999999999998E-2</c:v>
                </c:pt>
                <c:pt idx="2169">
                  <c:v>5.8009999999999999E-2</c:v>
                </c:pt>
                <c:pt idx="2170">
                  <c:v>5.6529999999999997E-2</c:v>
                </c:pt>
                <c:pt idx="2171">
                  <c:v>5.527E-2</c:v>
                </c:pt>
                <c:pt idx="2172">
                  <c:v>5.4210000000000001E-2</c:v>
                </c:pt>
                <c:pt idx="2173">
                  <c:v>5.3269999999999998E-2</c:v>
                </c:pt>
                <c:pt idx="2174">
                  <c:v>5.2109999999999997E-2</c:v>
                </c:pt>
                <c:pt idx="2175">
                  <c:v>5.1580000000000001E-2</c:v>
                </c:pt>
                <c:pt idx="2176">
                  <c:v>5.0840000000000003E-2</c:v>
                </c:pt>
                <c:pt idx="2177">
                  <c:v>5.0529999999999999E-2</c:v>
                </c:pt>
                <c:pt idx="2178">
                  <c:v>0.05</c:v>
                </c:pt>
                <c:pt idx="2179">
                  <c:v>4.947E-2</c:v>
                </c:pt>
                <c:pt idx="2180">
                  <c:v>4.9259999999999998E-2</c:v>
                </c:pt>
                <c:pt idx="2181">
                  <c:v>4.8840000000000001E-2</c:v>
                </c:pt>
                <c:pt idx="2182">
                  <c:v>4.8419999999999998E-2</c:v>
                </c:pt>
                <c:pt idx="2183">
                  <c:v>4.8210000000000003E-2</c:v>
                </c:pt>
                <c:pt idx="2184">
                  <c:v>4.7789999999999999E-2</c:v>
                </c:pt>
                <c:pt idx="2185">
                  <c:v>4.7469999999999998E-2</c:v>
                </c:pt>
                <c:pt idx="2186">
                  <c:v>4.684E-2</c:v>
                </c:pt>
                <c:pt idx="2187">
                  <c:v>4.6730000000000001E-2</c:v>
                </c:pt>
                <c:pt idx="2188">
                  <c:v>4.6420000000000003E-2</c:v>
                </c:pt>
                <c:pt idx="2189">
                  <c:v>4.6100000000000002E-2</c:v>
                </c:pt>
                <c:pt idx="2190">
                  <c:v>4.5569999999999999E-2</c:v>
                </c:pt>
                <c:pt idx="2191">
                  <c:v>4.5469999999999997E-2</c:v>
                </c:pt>
                <c:pt idx="2192">
                  <c:v>4.505E-2</c:v>
                </c:pt>
                <c:pt idx="2193">
                  <c:v>4.4409999999999998E-2</c:v>
                </c:pt>
                <c:pt idx="2194">
                  <c:v>4.41E-2</c:v>
                </c:pt>
                <c:pt idx="2195">
                  <c:v>4.3569999999999998E-2</c:v>
                </c:pt>
                <c:pt idx="2196">
                  <c:v>4.2939999999999999E-2</c:v>
                </c:pt>
                <c:pt idx="2197">
                  <c:v>4.231E-2</c:v>
                </c:pt>
                <c:pt idx="2198">
                  <c:v>4.1459999999999997E-2</c:v>
                </c:pt>
                <c:pt idx="2199">
                  <c:v>4.0509999999999997E-2</c:v>
                </c:pt>
                <c:pt idx="2200">
                  <c:v>3.9460000000000002E-2</c:v>
                </c:pt>
                <c:pt idx="2201">
                  <c:v>3.8300000000000001E-2</c:v>
                </c:pt>
                <c:pt idx="2202">
                  <c:v>3.7249999999999998E-2</c:v>
                </c:pt>
                <c:pt idx="2203">
                  <c:v>3.5979999999999998E-2</c:v>
                </c:pt>
                <c:pt idx="2204">
                  <c:v>3.4930000000000003E-2</c:v>
                </c:pt>
                <c:pt idx="2205">
                  <c:v>3.3660000000000002E-2</c:v>
                </c:pt>
                <c:pt idx="2206">
                  <c:v>3.2500000000000001E-2</c:v>
                </c:pt>
                <c:pt idx="2207">
                  <c:v>3.1350000000000003E-2</c:v>
                </c:pt>
                <c:pt idx="2208">
                  <c:v>2.998E-2</c:v>
                </c:pt>
                <c:pt idx="2209">
                  <c:v>2.8709999999999999E-2</c:v>
                </c:pt>
                <c:pt idx="2210">
                  <c:v>2.7550000000000002E-2</c:v>
                </c:pt>
                <c:pt idx="2211">
                  <c:v>2.6179999999999998E-2</c:v>
                </c:pt>
                <c:pt idx="2212">
                  <c:v>2.4920000000000001E-2</c:v>
                </c:pt>
                <c:pt idx="2213">
                  <c:v>2.3650000000000001E-2</c:v>
                </c:pt>
                <c:pt idx="2214">
                  <c:v>2.239E-2</c:v>
                </c:pt>
                <c:pt idx="2215">
                  <c:v>2.112E-2</c:v>
                </c:pt>
                <c:pt idx="2216">
                  <c:v>1.9959999999999999E-2</c:v>
                </c:pt>
                <c:pt idx="2217">
                  <c:v>1.8589999999999999E-2</c:v>
                </c:pt>
                <c:pt idx="2218">
                  <c:v>1.7219999999999999E-2</c:v>
                </c:pt>
                <c:pt idx="2219">
                  <c:v>1.617E-2</c:v>
                </c:pt>
                <c:pt idx="2220">
                  <c:v>1.512E-2</c:v>
                </c:pt>
                <c:pt idx="2221">
                  <c:v>1.427E-2</c:v>
                </c:pt>
                <c:pt idx="2222">
                  <c:v>1.332E-2</c:v>
                </c:pt>
                <c:pt idx="2223">
                  <c:v>1.259E-2</c:v>
                </c:pt>
                <c:pt idx="2224">
                  <c:v>1.1849999999999999E-2</c:v>
                </c:pt>
                <c:pt idx="2225">
                  <c:v>1.111E-2</c:v>
                </c:pt>
                <c:pt idx="2226">
                  <c:v>1.0370000000000001E-2</c:v>
                </c:pt>
                <c:pt idx="2227">
                  <c:v>9.8499999999999994E-3</c:v>
                </c:pt>
                <c:pt idx="2228">
                  <c:v>9.3200000000000002E-3</c:v>
                </c:pt>
                <c:pt idx="2229">
                  <c:v>8.8999999999999999E-3</c:v>
                </c:pt>
                <c:pt idx="2230">
                  <c:v>8.1600000000000006E-3</c:v>
                </c:pt>
                <c:pt idx="2231">
                  <c:v>7.8399999999999997E-3</c:v>
                </c:pt>
                <c:pt idx="2232">
                  <c:v>7.3200000000000001E-3</c:v>
                </c:pt>
                <c:pt idx="2233">
                  <c:v>6.8999999999999999E-3</c:v>
                </c:pt>
                <c:pt idx="2234">
                  <c:v>6.2599999999999999E-3</c:v>
                </c:pt>
                <c:pt idx="2235">
                  <c:v>6.0499999999999998E-3</c:v>
                </c:pt>
                <c:pt idx="2236">
                  <c:v>5.8399999999999997E-3</c:v>
                </c:pt>
                <c:pt idx="2237">
                  <c:v>5.4200000000000003E-3</c:v>
                </c:pt>
                <c:pt idx="2238">
                  <c:v>5.1000000000000004E-3</c:v>
                </c:pt>
                <c:pt idx="2239">
                  <c:v>5.0000000000000001E-3</c:v>
                </c:pt>
                <c:pt idx="2240">
                  <c:v>4.79E-3</c:v>
                </c:pt>
                <c:pt idx="2241">
                  <c:v>4.3699999999999998E-3</c:v>
                </c:pt>
                <c:pt idx="2242">
                  <c:v>4.1599999999999996E-3</c:v>
                </c:pt>
                <c:pt idx="2243">
                  <c:v>3.9500000000000004E-3</c:v>
                </c:pt>
                <c:pt idx="2244">
                  <c:v>3.63E-3</c:v>
                </c:pt>
                <c:pt idx="2245">
                  <c:v>3.2100000000000002E-3</c:v>
                </c:pt>
                <c:pt idx="2246">
                  <c:v>2.7899999999999999E-3</c:v>
                </c:pt>
                <c:pt idx="2247">
                  <c:v>2.3600000000000001E-3</c:v>
                </c:pt>
                <c:pt idx="2248">
                  <c:v>1.6299999999999999E-3</c:v>
                </c:pt>
                <c:pt idx="2249">
                  <c:v>1.1000000000000001E-3</c:v>
                </c:pt>
                <c:pt idx="2250">
                  <c:v>3.6000000000000002E-4</c:v>
                </c:pt>
                <c:pt idx="2251">
                  <c:v>-2.7E-4</c:v>
                </c:pt>
                <c:pt idx="2252">
                  <c:v>-1.1100000000000001E-3</c:v>
                </c:pt>
                <c:pt idx="2253">
                  <c:v>-1.9599999999999999E-3</c:v>
                </c:pt>
                <c:pt idx="2254">
                  <c:v>-2.6900000000000001E-3</c:v>
                </c:pt>
                <c:pt idx="2255">
                  <c:v>-3.3300000000000001E-3</c:v>
                </c:pt>
                <c:pt idx="2256">
                  <c:v>-4.0600000000000002E-3</c:v>
                </c:pt>
                <c:pt idx="2257">
                  <c:v>-4.9100000000000003E-3</c:v>
                </c:pt>
                <c:pt idx="2258">
                  <c:v>-5.8599999999999998E-3</c:v>
                </c:pt>
                <c:pt idx="2259">
                  <c:v>-6.7999999999999996E-3</c:v>
                </c:pt>
                <c:pt idx="2260">
                  <c:v>-7.6499999999999997E-3</c:v>
                </c:pt>
                <c:pt idx="2261">
                  <c:v>-8.3800000000000003E-3</c:v>
                </c:pt>
                <c:pt idx="2262">
                  <c:v>-9.3299999999999998E-3</c:v>
                </c:pt>
                <c:pt idx="2263">
                  <c:v>-1.039E-2</c:v>
                </c:pt>
                <c:pt idx="2264">
                  <c:v>-1.1339999999999999E-2</c:v>
                </c:pt>
                <c:pt idx="2265">
                  <c:v>-1.2279999999999999E-2</c:v>
                </c:pt>
                <c:pt idx="2266">
                  <c:v>-1.3339999999999999E-2</c:v>
                </c:pt>
                <c:pt idx="2267">
                  <c:v>-1.4290000000000001E-2</c:v>
                </c:pt>
                <c:pt idx="2268">
                  <c:v>-1.523E-2</c:v>
                </c:pt>
                <c:pt idx="2269">
                  <c:v>-1.6080000000000001E-2</c:v>
                </c:pt>
                <c:pt idx="2270">
                  <c:v>-1.66E-2</c:v>
                </c:pt>
                <c:pt idx="2271">
                  <c:v>-1.745E-2</c:v>
                </c:pt>
                <c:pt idx="2272">
                  <c:v>-1.8079999999999999E-2</c:v>
                </c:pt>
                <c:pt idx="2273">
                  <c:v>-1.8710000000000001E-2</c:v>
                </c:pt>
                <c:pt idx="2274">
                  <c:v>-1.9130000000000001E-2</c:v>
                </c:pt>
                <c:pt idx="2275">
                  <c:v>-1.9869999999999999E-2</c:v>
                </c:pt>
                <c:pt idx="2276">
                  <c:v>-2.0289999999999999E-2</c:v>
                </c:pt>
                <c:pt idx="2277">
                  <c:v>-2.0820000000000002E-2</c:v>
                </c:pt>
                <c:pt idx="2278">
                  <c:v>-2.1350000000000001E-2</c:v>
                </c:pt>
                <c:pt idx="2279">
                  <c:v>-2.1870000000000001E-2</c:v>
                </c:pt>
                <c:pt idx="2280">
                  <c:v>-2.2190000000000001E-2</c:v>
                </c:pt>
                <c:pt idx="2281">
                  <c:v>-2.2509999999999999E-2</c:v>
                </c:pt>
                <c:pt idx="2282">
                  <c:v>-2.2929999999999999E-2</c:v>
                </c:pt>
                <c:pt idx="2283">
                  <c:v>-2.3349999999999999E-2</c:v>
                </c:pt>
                <c:pt idx="2284">
                  <c:v>-2.3449999999999999E-2</c:v>
                </c:pt>
                <c:pt idx="2285">
                  <c:v>-2.367E-2</c:v>
                </c:pt>
                <c:pt idx="2286">
                  <c:v>-2.3879999999999998E-2</c:v>
                </c:pt>
                <c:pt idx="2287">
                  <c:v>-2.3769999999999999E-2</c:v>
                </c:pt>
                <c:pt idx="2288">
                  <c:v>-2.409E-2</c:v>
                </c:pt>
                <c:pt idx="2289">
                  <c:v>-2.409E-2</c:v>
                </c:pt>
                <c:pt idx="2290">
                  <c:v>-2.409E-2</c:v>
                </c:pt>
                <c:pt idx="2291">
                  <c:v>-2.4299999999999999E-2</c:v>
                </c:pt>
                <c:pt idx="2292">
                  <c:v>-2.4510000000000001E-2</c:v>
                </c:pt>
                <c:pt idx="2293">
                  <c:v>-2.4510000000000001E-2</c:v>
                </c:pt>
                <c:pt idx="2294">
                  <c:v>-2.4819999999999998E-2</c:v>
                </c:pt>
                <c:pt idx="2295">
                  <c:v>-2.4930000000000001E-2</c:v>
                </c:pt>
                <c:pt idx="2296">
                  <c:v>-2.5139999999999999E-2</c:v>
                </c:pt>
                <c:pt idx="2297">
                  <c:v>-2.5250000000000002E-2</c:v>
                </c:pt>
                <c:pt idx="2298">
                  <c:v>-2.5559999999999999E-2</c:v>
                </c:pt>
                <c:pt idx="2299">
                  <c:v>-2.5669999999999998E-2</c:v>
                </c:pt>
                <c:pt idx="2300">
                  <c:v>-2.588E-2</c:v>
                </c:pt>
                <c:pt idx="2301">
                  <c:v>-2.588E-2</c:v>
                </c:pt>
                <c:pt idx="2302">
                  <c:v>-2.6089999999999999E-2</c:v>
                </c:pt>
                <c:pt idx="2303">
                  <c:v>-2.598E-2</c:v>
                </c:pt>
                <c:pt idx="2304">
                  <c:v>-2.63E-2</c:v>
                </c:pt>
                <c:pt idx="2305">
                  <c:v>-2.63E-2</c:v>
                </c:pt>
                <c:pt idx="2306">
                  <c:v>-2.6409999999999999E-2</c:v>
                </c:pt>
                <c:pt idx="2307">
                  <c:v>-2.6509999999999999E-2</c:v>
                </c:pt>
                <c:pt idx="2308">
                  <c:v>-2.6620000000000001E-2</c:v>
                </c:pt>
                <c:pt idx="2309">
                  <c:v>-2.6720000000000001E-2</c:v>
                </c:pt>
                <c:pt idx="2310">
                  <c:v>-2.6720000000000001E-2</c:v>
                </c:pt>
                <c:pt idx="2311">
                  <c:v>-2.6720000000000001E-2</c:v>
                </c:pt>
                <c:pt idx="2312">
                  <c:v>-2.6720000000000001E-2</c:v>
                </c:pt>
                <c:pt idx="2313">
                  <c:v>-2.6620000000000001E-2</c:v>
                </c:pt>
                <c:pt idx="2314">
                  <c:v>-2.6509999999999999E-2</c:v>
                </c:pt>
                <c:pt idx="2315">
                  <c:v>-2.6409999999999999E-2</c:v>
                </c:pt>
                <c:pt idx="2316">
                  <c:v>-2.6409999999999999E-2</c:v>
                </c:pt>
                <c:pt idx="2317">
                  <c:v>-2.6089999999999999E-2</c:v>
                </c:pt>
                <c:pt idx="2318">
                  <c:v>-2.5770000000000001E-2</c:v>
                </c:pt>
                <c:pt idx="2319">
                  <c:v>-2.5350000000000001E-2</c:v>
                </c:pt>
                <c:pt idx="2320">
                  <c:v>-2.4930000000000001E-2</c:v>
                </c:pt>
                <c:pt idx="2321">
                  <c:v>-2.4719999999999999E-2</c:v>
                </c:pt>
                <c:pt idx="2322">
                  <c:v>-2.409E-2</c:v>
                </c:pt>
                <c:pt idx="2323">
                  <c:v>-2.367E-2</c:v>
                </c:pt>
                <c:pt idx="2324">
                  <c:v>-2.3349999999999999E-2</c:v>
                </c:pt>
                <c:pt idx="2325">
                  <c:v>-2.282E-2</c:v>
                </c:pt>
                <c:pt idx="2326">
                  <c:v>-2.23E-2</c:v>
                </c:pt>
                <c:pt idx="2327">
                  <c:v>-2.1659999999999999E-2</c:v>
                </c:pt>
                <c:pt idx="2328">
                  <c:v>-2.1139999999999999E-2</c:v>
                </c:pt>
                <c:pt idx="2329">
                  <c:v>-2.0709999999999999E-2</c:v>
                </c:pt>
                <c:pt idx="2330">
                  <c:v>-2.019E-2</c:v>
                </c:pt>
                <c:pt idx="2331">
                  <c:v>-1.9769999999999999E-2</c:v>
                </c:pt>
                <c:pt idx="2332">
                  <c:v>-1.934E-2</c:v>
                </c:pt>
                <c:pt idx="2333">
                  <c:v>-1.8710000000000001E-2</c:v>
                </c:pt>
                <c:pt idx="2334">
                  <c:v>-1.8290000000000001E-2</c:v>
                </c:pt>
                <c:pt idx="2335">
                  <c:v>-1.797E-2</c:v>
                </c:pt>
                <c:pt idx="2336">
                  <c:v>-1.7659999999999999E-2</c:v>
                </c:pt>
                <c:pt idx="2337">
                  <c:v>-1.7239999999999998E-2</c:v>
                </c:pt>
                <c:pt idx="2338">
                  <c:v>-1.703E-2</c:v>
                </c:pt>
                <c:pt idx="2339">
                  <c:v>-1.6820000000000002E-2</c:v>
                </c:pt>
                <c:pt idx="2340">
                  <c:v>-1.6920000000000001E-2</c:v>
                </c:pt>
                <c:pt idx="2341">
                  <c:v>-1.6920000000000001E-2</c:v>
                </c:pt>
                <c:pt idx="2342">
                  <c:v>-1.7129999999999999E-2</c:v>
                </c:pt>
                <c:pt idx="2343">
                  <c:v>-1.7129999999999999E-2</c:v>
                </c:pt>
                <c:pt idx="2344">
                  <c:v>-1.755E-2</c:v>
                </c:pt>
                <c:pt idx="2345">
                  <c:v>-1.797E-2</c:v>
                </c:pt>
                <c:pt idx="2346">
                  <c:v>-1.8610000000000002E-2</c:v>
                </c:pt>
                <c:pt idx="2347">
                  <c:v>-1.934E-2</c:v>
                </c:pt>
                <c:pt idx="2348">
                  <c:v>-2.0080000000000001E-2</c:v>
                </c:pt>
                <c:pt idx="2349">
                  <c:v>-2.0820000000000002E-2</c:v>
                </c:pt>
                <c:pt idx="2350">
                  <c:v>-2.1870000000000001E-2</c:v>
                </c:pt>
                <c:pt idx="2351">
                  <c:v>-2.3029999999999998E-2</c:v>
                </c:pt>
                <c:pt idx="2352">
                  <c:v>-2.409E-2</c:v>
                </c:pt>
                <c:pt idx="2353">
                  <c:v>-2.5250000000000002E-2</c:v>
                </c:pt>
                <c:pt idx="2354">
                  <c:v>-2.6509999999999999E-2</c:v>
                </c:pt>
                <c:pt idx="2355">
                  <c:v>-2.7990000000000001E-2</c:v>
                </c:pt>
                <c:pt idx="2356">
                  <c:v>-2.946E-2</c:v>
                </c:pt>
                <c:pt idx="2357">
                  <c:v>-3.0939999999999999E-2</c:v>
                </c:pt>
                <c:pt idx="2358">
                  <c:v>-3.2620000000000003E-2</c:v>
                </c:pt>
                <c:pt idx="2359">
                  <c:v>-3.4099999999999998E-2</c:v>
                </c:pt>
                <c:pt idx="2360">
                  <c:v>-3.5680000000000003E-2</c:v>
                </c:pt>
                <c:pt idx="2361">
                  <c:v>-3.7159999999999999E-2</c:v>
                </c:pt>
                <c:pt idx="2362">
                  <c:v>-3.8739999999999997E-2</c:v>
                </c:pt>
                <c:pt idx="2363">
                  <c:v>-4.0210000000000003E-2</c:v>
                </c:pt>
                <c:pt idx="2364">
                  <c:v>-4.1790000000000001E-2</c:v>
                </c:pt>
                <c:pt idx="2365">
                  <c:v>-4.3060000000000001E-2</c:v>
                </c:pt>
                <c:pt idx="2366">
                  <c:v>-4.4429999999999997E-2</c:v>
                </c:pt>
                <c:pt idx="2367">
                  <c:v>-4.548E-2</c:v>
                </c:pt>
                <c:pt idx="2368">
                  <c:v>-4.6640000000000001E-2</c:v>
                </c:pt>
                <c:pt idx="2369">
                  <c:v>-4.7480000000000001E-2</c:v>
                </c:pt>
                <c:pt idx="2370">
                  <c:v>-4.8219999999999999E-2</c:v>
                </c:pt>
                <c:pt idx="2371">
                  <c:v>-4.8959999999999997E-2</c:v>
                </c:pt>
                <c:pt idx="2372">
                  <c:v>-4.938E-2</c:v>
                </c:pt>
                <c:pt idx="2373">
                  <c:v>-4.9700000000000001E-2</c:v>
                </c:pt>
                <c:pt idx="2374">
                  <c:v>-4.9700000000000001E-2</c:v>
                </c:pt>
                <c:pt idx="2375">
                  <c:v>-4.9590000000000002E-2</c:v>
                </c:pt>
                <c:pt idx="2376">
                  <c:v>-4.9590000000000002E-2</c:v>
                </c:pt>
                <c:pt idx="2377">
                  <c:v>-4.9169999999999998E-2</c:v>
                </c:pt>
                <c:pt idx="2378">
                  <c:v>-4.8750000000000002E-2</c:v>
                </c:pt>
                <c:pt idx="2379">
                  <c:v>-4.7899999999999998E-2</c:v>
                </c:pt>
                <c:pt idx="2380">
                  <c:v>-4.7169999999999997E-2</c:v>
                </c:pt>
                <c:pt idx="2381">
                  <c:v>-4.5900000000000003E-2</c:v>
                </c:pt>
                <c:pt idx="2382">
                  <c:v>-4.4850000000000001E-2</c:v>
                </c:pt>
                <c:pt idx="2383">
                  <c:v>-4.3270000000000003E-2</c:v>
                </c:pt>
                <c:pt idx="2384">
                  <c:v>-4.19E-2</c:v>
                </c:pt>
                <c:pt idx="2385">
                  <c:v>-4.0629999999999999E-2</c:v>
                </c:pt>
                <c:pt idx="2386">
                  <c:v>-3.9050000000000001E-2</c:v>
                </c:pt>
                <c:pt idx="2387">
                  <c:v>-3.737E-2</c:v>
                </c:pt>
                <c:pt idx="2388">
                  <c:v>-3.5889999999999998E-2</c:v>
                </c:pt>
                <c:pt idx="2389">
                  <c:v>-3.3890000000000003E-2</c:v>
                </c:pt>
                <c:pt idx="2390">
                  <c:v>-3.252E-2</c:v>
                </c:pt>
                <c:pt idx="2391">
                  <c:v>-3.0939999999999999E-2</c:v>
                </c:pt>
                <c:pt idx="2392">
                  <c:v>-2.9360000000000001E-2</c:v>
                </c:pt>
                <c:pt idx="2393">
                  <c:v>-2.7879999999999999E-2</c:v>
                </c:pt>
                <c:pt idx="2394">
                  <c:v>-2.683E-2</c:v>
                </c:pt>
                <c:pt idx="2395">
                  <c:v>-2.5559999999999999E-2</c:v>
                </c:pt>
                <c:pt idx="2396">
                  <c:v>-2.4510000000000001E-2</c:v>
                </c:pt>
                <c:pt idx="2397">
                  <c:v>-2.324E-2</c:v>
                </c:pt>
                <c:pt idx="2398">
                  <c:v>-2.2610000000000002E-2</c:v>
                </c:pt>
                <c:pt idx="2399">
                  <c:v>-2.198E-2</c:v>
                </c:pt>
                <c:pt idx="2400">
                  <c:v>-2.145E-2</c:v>
                </c:pt>
                <c:pt idx="2401">
                  <c:v>-2.1139999999999999E-2</c:v>
                </c:pt>
                <c:pt idx="2402">
                  <c:v>-2.103E-2</c:v>
                </c:pt>
                <c:pt idx="2403">
                  <c:v>-2.0930000000000001E-2</c:v>
                </c:pt>
                <c:pt idx="2404">
                  <c:v>-2.1239999999999998E-2</c:v>
                </c:pt>
                <c:pt idx="2405">
                  <c:v>-2.1659999999999999E-2</c:v>
                </c:pt>
                <c:pt idx="2406">
                  <c:v>-2.2079999999999999E-2</c:v>
                </c:pt>
                <c:pt idx="2407">
                  <c:v>-2.2610000000000002E-2</c:v>
                </c:pt>
                <c:pt idx="2408">
                  <c:v>-2.3349999999999999E-2</c:v>
                </c:pt>
                <c:pt idx="2409">
                  <c:v>-2.409E-2</c:v>
                </c:pt>
                <c:pt idx="2410">
                  <c:v>-2.5139999999999999E-2</c:v>
                </c:pt>
                <c:pt idx="2411">
                  <c:v>-2.6200000000000001E-2</c:v>
                </c:pt>
                <c:pt idx="2412">
                  <c:v>-2.7140000000000001E-2</c:v>
                </c:pt>
                <c:pt idx="2413">
                  <c:v>-2.8199999999999999E-2</c:v>
                </c:pt>
                <c:pt idx="2414">
                  <c:v>-2.9569999999999999E-2</c:v>
                </c:pt>
                <c:pt idx="2415">
                  <c:v>-3.041E-2</c:v>
                </c:pt>
                <c:pt idx="2416">
                  <c:v>-3.1359999999999999E-2</c:v>
                </c:pt>
                <c:pt idx="2417">
                  <c:v>-3.2620000000000003E-2</c:v>
                </c:pt>
                <c:pt idx="2418">
                  <c:v>-3.347E-2</c:v>
                </c:pt>
                <c:pt idx="2419">
                  <c:v>-3.4419999999999999E-2</c:v>
                </c:pt>
                <c:pt idx="2420">
                  <c:v>-3.5150000000000001E-2</c:v>
                </c:pt>
                <c:pt idx="2421">
                  <c:v>-3.5999999999999997E-2</c:v>
                </c:pt>
                <c:pt idx="2422">
                  <c:v>-3.6519999999999997E-2</c:v>
                </c:pt>
                <c:pt idx="2423">
                  <c:v>-3.6940000000000001E-2</c:v>
                </c:pt>
                <c:pt idx="2424">
                  <c:v>-3.7580000000000002E-2</c:v>
                </c:pt>
                <c:pt idx="2425">
                  <c:v>-3.7679999999999998E-2</c:v>
                </c:pt>
                <c:pt idx="2426">
                  <c:v>-3.7789999999999997E-2</c:v>
                </c:pt>
                <c:pt idx="2427">
                  <c:v>-3.7789999999999997E-2</c:v>
                </c:pt>
                <c:pt idx="2428">
                  <c:v>-3.7580000000000002E-2</c:v>
                </c:pt>
                <c:pt idx="2429">
                  <c:v>-3.7580000000000002E-2</c:v>
                </c:pt>
                <c:pt idx="2430">
                  <c:v>-3.7159999999999999E-2</c:v>
                </c:pt>
                <c:pt idx="2431">
                  <c:v>-3.6839999999999998E-2</c:v>
                </c:pt>
                <c:pt idx="2432">
                  <c:v>-3.6209999999999999E-2</c:v>
                </c:pt>
                <c:pt idx="2433">
                  <c:v>-3.5790000000000002E-2</c:v>
                </c:pt>
                <c:pt idx="2434">
                  <c:v>-3.5150000000000001E-2</c:v>
                </c:pt>
                <c:pt idx="2435">
                  <c:v>-3.4419999999999999E-2</c:v>
                </c:pt>
                <c:pt idx="2436">
                  <c:v>-3.3890000000000003E-2</c:v>
                </c:pt>
                <c:pt idx="2437">
                  <c:v>-3.3149999999999999E-2</c:v>
                </c:pt>
                <c:pt idx="2438">
                  <c:v>-3.2309999999999998E-2</c:v>
                </c:pt>
                <c:pt idx="2439">
                  <c:v>-3.1780000000000003E-2</c:v>
                </c:pt>
                <c:pt idx="2440">
                  <c:v>-3.1040000000000002E-2</c:v>
                </c:pt>
                <c:pt idx="2441">
                  <c:v>-3.041E-2</c:v>
                </c:pt>
                <c:pt idx="2442">
                  <c:v>-2.988E-2</c:v>
                </c:pt>
                <c:pt idx="2443">
                  <c:v>-2.9569999999999999E-2</c:v>
                </c:pt>
                <c:pt idx="2444">
                  <c:v>-2.894E-2</c:v>
                </c:pt>
                <c:pt idx="2445">
                  <c:v>-2.8510000000000001E-2</c:v>
                </c:pt>
                <c:pt idx="2446">
                  <c:v>-2.8199999999999999E-2</c:v>
                </c:pt>
                <c:pt idx="2447">
                  <c:v>-2.7879999999999999E-2</c:v>
                </c:pt>
                <c:pt idx="2448">
                  <c:v>-2.767E-2</c:v>
                </c:pt>
                <c:pt idx="2449">
                  <c:v>-2.7570000000000001E-2</c:v>
                </c:pt>
                <c:pt idx="2450">
                  <c:v>-2.7570000000000001E-2</c:v>
                </c:pt>
                <c:pt idx="2451">
                  <c:v>-2.7349999999999999E-2</c:v>
                </c:pt>
                <c:pt idx="2452">
                  <c:v>-2.7570000000000001E-2</c:v>
                </c:pt>
                <c:pt idx="2453">
                  <c:v>-2.7570000000000001E-2</c:v>
                </c:pt>
                <c:pt idx="2454">
                  <c:v>-2.767E-2</c:v>
                </c:pt>
                <c:pt idx="2455">
                  <c:v>-2.7990000000000001E-2</c:v>
                </c:pt>
                <c:pt idx="2456">
                  <c:v>-2.7990000000000001E-2</c:v>
                </c:pt>
                <c:pt idx="2457">
                  <c:v>-2.8199999999999999E-2</c:v>
                </c:pt>
                <c:pt idx="2458">
                  <c:v>-2.8299999999999999E-2</c:v>
                </c:pt>
                <c:pt idx="2459">
                  <c:v>-2.8719999999999999E-2</c:v>
                </c:pt>
                <c:pt idx="2460">
                  <c:v>-2.894E-2</c:v>
                </c:pt>
                <c:pt idx="2461">
                  <c:v>-2.904E-2</c:v>
                </c:pt>
                <c:pt idx="2462">
                  <c:v>-2.9149999999999999E-2</c:v>
                </c:pt>
                <c:pt idx="2463">
                  <c:v>-2.9360000000000001E-2</c:v>
                </c:pt>
                <c:pt idx="2464">
                  <c:v>-2.946E-2</c:v>
                </c:pt>
                <c:pt idx="2465">
                  <c:v>-2.946E-2</c:v>
                </c:pt>
                <c:pt idx="2466">
                  <c:v>-2.9569999999999999E-2</c:v>
                </c:pt>
                <c:pt idx="2467">
                  <c:v>-2.9669999999999998E-2</c:v>
                </c:pt>
                <c:pt idx="2468">
                  <c:v>-2.9780000000000001E-2</c:v>
                </c:pt>
                <c:pt idx="2469">
                  <c:v>-2.9780000000000001E-2</c:v>
                </c:pt>
                <c:pt idx="2470">
                  <c:v>-2.9780000000000001E-2</c:v>
                </c:pt>
                <c:pt idx="2471">
                  <c:v>-2.988E-2</c:v>
                </c:pt>
                <c:pt idx="2472">
                  <c:v>-2.9669999999999998E-2</c:v>
                </c:pt>
                <c:pt idx="2473">
                  <c:v>-2.9780000000000001E-2</c:v>
                </c:pt>
                <c:pt idx="2474">
                  <c:v>-2.9669999999999998E-2</c:v>
                </c:pt>
                <c:pt idx="2475">
                  <c:v>-2.9669999999999998E-2</c:v>
                </c:pt>
                <c:pt idx="2476">
                  <c:v>-2.9989999999999999E-2</c:v>
                </c:pt>
                <c:pt idx="2477">
                  <c:v>-2.9669999999999998E-2</c:v>
                </c:pt>
                <c:pt idx="2478">
                  <c:v>-2.988E-2</c:v>
                </c:pt>
                <c:pt idx="2479">
                  <c:v>-2.9989999999999999E-2</c:v>
                </c:pt>
                <c:pt idx="2480">
                  <c:v>-3.0089999999999999E-2</c:v>
                </c:pt>
                <c:pt idx="2481">
                  <c:v>-3.0200000000000001E-2</c:v>
                </c:pt>
                <c:pt idx="2482">
                  <c:v>-3.031E-2</c:v>
                </c:pt>
                <c:pt idx="2483">
                  <c:v>-3.041E-2</c:v>
                </c:pt>
                <c:pt idx="2484">
                  <c:v>-3.083E-2</c:v>
                </c:pt>
                <c:pt idx="2485">
                  <c:v>-3.1150000000000001E-2</c:v>
                </c:pt>
                <c:pt idx="2486">
                  <c:v>-3.125E-2</c:v>
                </c:pt>
                <c:pt idx="2487">
                  <c:v>-3.1460000000000002E-2</c:v>
                </c:pt>
                <c:pt idx="2488">
                  <c:v>-3.1780000000000003E-2</c:v>
                </c:pt>
                <c:pt idx="2489">
                  <c:v>-3.1780000000000003E-2</c:v>
                </c:pt>
                <c:pt idx="2490">
                  <c:v>-3.2309999999999998E-2</c:v>
                </c:pt>
                <c:pt idx="2491">
                  <c:v>-3.252E-2</c:v>
                </c:pt>
                <c:pt idx="2492">
                  <c:v>-3.2829999999999998E-2</c:v>
                </c:pt>
                <c:pt idx="2493">
                  <c:v>-3.3050000000000003E-2</c:v>
                </c:pt>
                <c:pt idx="2494">
                  <c:v>-3.3570000000000003E-2</c:v>
                </c:pt>
                <c:pt idx="2495">
                  <c:v>-3.3680000000000002E-2</c:v>
                </c:pt>
                <c:pt idx="2496">
                  <c:v>-3.3890000000000003E-2</c:v>
                </c:pt>
                <c:pt idx="2497">
                  <c:v>-3.3989999999999999E-2</c:v>
                </c:pt>
                <c:pt idx="2498">
                  <c:v>-3.4200000000000001E-2</c:v>
                </c:pt>
                <c:pt idx="2499">
                  <c:v>-3.431E-2</c:v>
                </c:pt>
                <c:pt idx="2500">
                  <c:v>-3.4520000000000002E-2</c:v>
                </c:pt>
                <c:pt idx="2501">
                  <c:v>-3.4520000000000002E-2</c:v>
                </c:pt>
                <c:pt idx="2502">
                  <c:v>-3.4630000000000001E-2</c:v>
                </c:pt>
                <c:pt idx="2503">
                  <c:v>-3.4419999999999999E-2</c:v>
                </c:pt>
                <c:pt idx="2504">
                  <c:v>-3.4419999999999999E-2</c:v>
                </c:pt>
                <c:pt idx="2505">
                  <c:v>-3.4520000000000002E-2</c:v>
                </c:pt>
                <c:pt idx="2506">
                  <c:v>-3.4099999999999998E-2</c:v>
                </c:pt>
                <c:pt idx="2507">
                  <c:v>-3.3989999999999999E-2</c:v>
                </c:pt>
                <c:pt idx="2508">
                  <c:v>-3.3890000000000003E-2</c:v>
                </c:pt>
                <c:pt idx="2509">
                  <c:v>-3.3570000000000003E-2</c:v>
                </c:pt>
                <c:pt idx="2510">
                  <c:v>-3.3360000000000001E-2</c:v>
                </c:pt>
                <c:pt idx="2511">
                  <c:v>-3.3050000000000003E-2</c:v>
                </c:pt>
                <c:pt idx="2512">
                  <c:v>-3.2730000000000002E-2</c:v>
                </c:pt>
                <c:pt idx="2513">
                  <c:v>-3.2410000000000001E-2</c:v>
                </c:pt>
                <c:pt idx="2514">
                  <c:v>-3.2199999999999999E-2</c:v>
                </c:pt>
                <c:pt idx="2515">
                  <c:v>-3.168E-2</c:v>
                </c:pt>
                <c:pt idx="2516">
                  <c:v>-3.1359999999999999E-2</c:v>
                </c:pt>
                <c:pt idx="2517">
                  <c:v>-3.1040000000000002E-2</c:v>
                </c:pt>
                <c:pt idx="2518">
                  <c:v>-3.083E-2</c:v>
                </c:pt>
                <c:pt idx="2519">
                  <c:v>-3.031E-2</c:v>
                </c:pt>
                <c:pt idx="2520">
                  <c:v>-2.9989999999999999E-2</c:v>
                </c:pt>
                <c:pt idx="2521">
                  <c:v>-2.9569999999999999E-2</c:v>
                </c:pt>
                <c:pt idx="2522">
                  <c:v>-2.9360000000000001E-2</c:v>
                </c:pt>
                <c:pt idx="2523">
                  <c:v>-2.904E-2</c:v>
                </c:pt>
                <c:pt idx="2524">
                  <c:v>-2.8719999999999999E-2</c:v>
                </c:pt>
                <c:pt idx="2525">
                  <c:v>-2.8299999999999999E-2</c:v>
                </c:pt>
                <c:pt idx="2526">
                  <c:v>-2.809E-2</c:v>
                </c:pt>
                <c:pt idx="2527">
                  <c:v>-2.767E-2</c:v>
                </c:pt>
                <c:pt idx="2528">
                  <c:v>-2.7459999999999998E-2</c:v>
                </c:pt>
                <c:pt idx="2529">
                  <c:v>-2.7140000000000001E-2</c:v>
                </c:pt>
                <c:pt idx="2530">
                  <c:v>-2.6720000000000001E-2</c:v>
                </c:pt>
                <c:pt idx="2531">
                  <c:v>-2.6620000000000001E-2</c:v>
                </c:pt>
                <c:pt idx="2532">
                  <c:v>-2.598E-2</c:v>
                </c:pt>
                <c:pt idx="2533">
                  <c:v>-2.5770000000000001E-2</c:v>
                </c:pt>
                <c:pt idx="2534">
                  <c:v>-2.546E-2</c:v>
                </c:pt>
                <c:pt idx="2535">
                  <c:v>-2.5350000000000001E-2</c:v>
                </c:pt>
                <c:pt idx="2536">
                  <c:v>-2.4930000000000001E-2</c:v>
                </c:pt>
                <c:pt idx="2537">
                  <c:v>-2.4510000000000001E-2</c:v>
                </c:pt>
                <c:pt idx="2538">
                  <c:v>-2.4299999999999999E-2</c:v>
                </c:pt>
                <c:pt idx="2539">
                  <c:v>-2.3769999999999999E-2</c:v>
                </c:pt>
                <c:pt idx="2540">
                  <c:v>-2.3449999999999999E-2</c:v>
                </c:pt>
                <c:pt idx="2541">
                  <c:v>-2.3029999999999998E-2</c:v>
                </c:pt>
                <c:pt idx="2542">
                  <c:v>-2.2929999999999999E-2</c:v>
                </c:pt>
                <c:pt idx="2543">
                  <c:v>-2.24E-2</c:v>
                </c:pt>
                <c:pt idx="2544">
                  <c:v>-2.1870000000000001E-2</c:v>
                </c:pt>
                <c:pt idx="2545">
                  <c:v>-2.1659999999999999E-2</c:v>
                </c:pt>
                <c:pt idx="2546">
                  <c:v>-2.1239999999999998E-2</c:v>
                </c:pt>
                <c:pt idx="2547">
                  <c:v>-2.0820000000000002E-2</c:v>
                </c:pt>
                <c:pt idx="2548">
                  <c:v>-2.0709999999999999E-2</c:v>
                </c:pt>
                <c:pt idx="2549">
                  <c:v>-2.019E-2</c:v>
                </c:pt>
                <c:pt idx="2550">
                  <c:v>-1.9980000000000001E-2</c:v>
                </c:pt>
                <c:pt idx="2551">
                  <c:v>-1.966E-2</c:v>
                </c:pt>
                <c:pt idx="2552">
                  <c:v>-1.934E-2</c:v>
                </c:pt>
                <c:pt idx="2553">
                  <c:v>-1.8919999999999999E-2</c:v>
                </c:pt>
                <c:pt idx="2554">
                  <c:v>-1.882E-2</c:v>
                </c:pt>
                <c:pt idx="2555">
                  <c:v>-1.8610000000000002E-2</c:v>
                </c:pt>
                <c:pt idx="2556">
                  <c:v>-1.8499999999999999E-2</c:v>
                </c:pt>
                <c:pt idx="2557">
                  <c:v>-1.84E-2</c:v>
                </c:pt>
                <c:pt idx="2558">
                  <c:v>-1.8290000000000001E-2</c:v>
                </c:pt>
                <c:pt idx="2559">
                  <c:v>-1.8290000000000001E-2</c:v>
                </c:pt>
                <c:pt idx="2560">
                  <c:v>-1.8290000000000001E-2</c:v>
                </c:pt>
                <c:pt idx="2561">
                  <c:v>-1.8499999999999999E-2</c:v>
                </c:pt>
                <c:pt idx="2562">
                  <c:v>-1.8610000000000002E-2</c:v>
                </c:pt>
                <c:pt idx="2563">
                  <c:v>-1.882E-2</c:v>
                </c:pt>
                <c:pt idx="2564">
                  <c:v>-1.882E-2</c:v>
                </c:pt>
                <c:pt idx="2565">
                  <c:v>-1.924E-2</c:v>
                </c:pt>
                <c:pt idx="2566">
                  <c:v>-1.9449999999999999E-2</c:v>
                </c:pt>
                <c:pt idx="2567">
                  <c:v>-1.9869999999999999E-2</c:v>
                </c:pt>
                <c:pt idx="2568">
                  <c:v>-2.019E-2</c:v>
                </c:pt>
                <c:pt idx="2569">
                  <c:v>-2.0709999999999999E-2</c:v>
                </c:pt>
                <c:pt idx="2570">
                  <c:v>-2.1350000000000001E-2</c:v>
                </c:pt>
                <c:pt idx="2571">
                  <c:v>-2.1559999999999999E-2</c:v>
                </c:pt>
                <c:pt idx="2572">
                  <c:v>-2.2079999999999999E-2</c:v>
                </c:pt>
                <c:pt idx="2573">
                  <c:v>-2.2610000000000002E-2</c:v>
                </c:pt>
                <c:pt idx="2574">
                  <c:v>-2.2929999999999999E-2</c:v>
                </c:pt>
                <c:pt idx="2575">
                  <c:v>-2.3560000000000001E-2</c:v>
                </c:pt>
                <c:pt idx="2576">
                  <c:v>-2.3769999999999999E-2</c:v>
                </c:pt>
                <c:pt idx="2577">
                  <c:v>-2.409E-2</c:v>
                </c:pt>
                <c:pt idx="2578">
                  <c:v>-2.4299999999999999E-2</c:v>
                </c:pt>
                <c:pt idx="2579">
                  <c:v>-2.461E-2</c:v>
                </c:pt>
                <c:pt idx="2580">
                  <c:v>-2.461E-2</c:v>
                </c:pt>
                <c:pt idx="2581">
                  <c:v>-2.4719999999999999E-2</c:v>
                </c:pt>
                <c:pt idx="2582">
                  <c:v>-2.461E-2</c:v>
                </c:pt>
                <c:pt idx="2583">
                  <c:v>-2.4719999999999999E-2</c:v>
                </c:pt>
                <c:pt idx="2584">
                  <c:v>-2.4299999999999999E-2</c:v>
                </c:pt>
                <c:pt idx="2585">
                  <c:v>-2.3980000000000001E-2</c:v>
                </c:pt>
                <c:pt idx="2586">
                  <c:v>-2.3560000000000001E-2</c:v>
                </c:pt>
                <c:pt idx="2587">
                  <c:v>-2.2929999999999999E-2</c:v>
                </c:pt>
                <c:pt idx="2588">
                  <c:v>-2.2190000000000001E-2</c:v>
                </c:pt>
                <c:pt idx="2589">
                  <c:v>-2.145E-2</c:v>
                </c:pt>
                <c:pt idx="2590">
                  <c:v>-2.0709999999999999E-2</c:v>
                </c:pt>
                <c:pt idx="2591">
                  <c:v>-1.966E-2</c:v>
                </c:pt>
                <c:pt idx="2592">
                  <c:v>-1.8610000000000002E-2</c:v>
                </c:pt>
                <c:pt idx="2593">
                  <c:v>-1.745E-2</c:v>
                </c:pt>
                <c:pt idx="2594">
                  <c:v>-1.6389999999999998E-2</c:v>
                </c:pt>
                <c:pt idx="2595">
                  <c:v>-1.5129999999999999E-2</c:v>
                </c:pt>
                <c:pt idx="2596">
                  <c:v>-1.3860000000000001E-2</c:v>
                </c:pt>
                <c:pt idx="2597">
                  <c:v>-1.26E-2</c:v>
                </c:pt>
                <c:pt idx="2598">
                  <c:v>-1.1440000000000001E-2</c:v>
                </c:pt>
                <c:pt idx="2599">
                  <c:v>-1.018E-2</c:v>
                </c:pt>
                <c:pt idx="2600">
                  <c:v>-9.1199999999999996E-3</c:v>
                </c:pt>
                <c:pt idx="2601">
                  <c:v>-8.0700000000000008E-3</c:v>
                </c:pt>
                <c:pt idx="2602">
                  <c:v>-7.0099999999999997E-3</c:v>
                </c:pt>
                <c:pt idx="2603">
                  <c:v>-6.0699999999999999E-3</c:v>
                </c:pt>
                <c:pt idx="2604">
                  <c:v>-5.2199999999999998E-3</c:v>
                </c:pt>
                <c:pt idx="2605">
                  <c:v>-4.5900000000000003E-3</c:v>
                </c:pt>
                <c:pt idx="2606">
                  <c:v>-3.96E-3</c:v>
                </c:pt>
                <c:pt idx="2607">
                  <c:v>-3.64E-3</c:v>
                </c:pt>
                <c:pt idx="2608">
                  <c:v>-3.2200000000000002E-3</c:v>
                </c:pt>
                <c:pt idx="2609">
                  <c:v>-3.1199999999999999E-3</c:v>
                </c:pt>
                <c:pt idx="2610">
                  <c:v>-3.2200000000000002E-3</c:v>
                </c:pt>
                <c:pt idx="2611">
                  <c:v>-3.3300000000000001E-3</c:v>
                </c:pt>
                <c:pt idx="2612">
                  <c:v>-3.64E-3</c:v>
                </c:pt>
                <c:pt idx="2613">
                  <c:v>-3.96E-3</c:v>
                </c:pt>
                <c:pt idx="2614">
                  <c:v>-4.7000000000000002E-3</c:v>
                </c:pt>
                <c:pt idx="2615">
                  <c:v>-5.1200000000000004E-3</c:v>
                </c:pt>
                <c:pt idx="2616">
                  <c:v>-5.96E-3</c:v>
                </c:pt>
                <c:pt idx="2617">
                  <c:v>-6.7000000000000002E-3</c:v>
                </c:pt>
                <c:pt idx="2618">
                  <c:v>-7.6499999999999997E-3</c:v>
                </c:pt>
                <c:pt idx="2619">
                  <c:v>-8.4899999999999993E-3</c:v>
                </c:pt>
                <c:pt idx="2620">
                  <c:v>-9.5399999999999999E-3</c:v>
                </c:pt>
                <c:pt idx="2621">
                  <c:v>-1.039E-2</c:v>
                </c:pt>
                <c:pt idx="2622">
                  <c:v>-1.1339999999999999E-2</c:v>
                </c:pt>
                <c:pt idx="2623">
                  <c:v>-1.2489999999999999E-2</c:v>
                </c:pt>
                <c:pt idx="2624">
                  <c:v>-1.3339999999999999E-2</c:v>
                </c:pt>
                <c:pt idx="2625">
                  <c:v>-1.4080000000000001E-2</c:v>
                </c:pt>
                <c:pt idx="2626">
                  <c:v>-1.4919999999999999E-2</c:v>
                </c:pt>
                <c:pt idx="2627">
                  <c:v>-1.555E-2</c:v>
                </c:pt>
                <c:pt idx="2628">
                  <c:v>-1.618E-2</c:v>
                </c:pt>
                <c:pt idx="2629">
                  <c:v>-1.66E-2</c:v>
                </c:pt>
                <c:pt idx="2630">
                  <c:v>-1.6820000000000002E-2</c:v>
                </c:pt>
                <c:pt idx="2631">
                  <c:v>-1.7129999999999999E-2</c:v>
                </c:pt>
                <c:pt idx="2632">
                  <c:v>-1.7129999999999999E-2</c:v>
                </c:pt>
                <c:pt idx="2633">
                  <c:v>-1.7129999999999999E-2</c:v>
                </c:pt>
                <c:pt idx="2634">
                  <c:v>-1.6920000000000001E-2</c:v>
                </c:pt>
                <c:pt idx="2635">
                  <c:v>-1.66E-2</c:v>
                </c:pt>
                <c:pt idx="2636">
                  <c:v>-1.6289999999999999E-2</c:v>
                </c:pt>
                <c:pt idx="2637">
                  <c:v>-1.576E-2</c:v>
                </c:pt>
                <c:pt idx="2638">
                  <c:v>-1.523E-2</c:v>
                </c:pt>
                <c:pt idx="2639">
                  <c:v>-1.4500000000000001E-2</c:v>
                </c:pt>
                <c:pt idx="2640">
                  <c:v>-1.3860000000000001E-2</c:v>
                </c:pt>
                <c:pt idx="2641">
                  <c:v>-1.323E-2</c:v>
                </c:pt>
                <c:pt idx="2642">
                  <c:v>-1.2279999999999999E-2</c:v>
                </c:pt>
                <c:pt idx="2643">
                  <c:v>-1.1650000000000001E-2</c:v>
                </c:pt>
                <c:pt idx="2644">
                  <c:v>-1.091E-2</c:v>
                </c:pt>
                <c:pt idx="2645">
                  <c:v>-1.0070000000000001E-2</c:v>
                </c:pt>
                <c:pt idx="2646">
                  <c:v>-9.4400000000000005E-3</c:v>
                </c:pt>
                <c:pt idx="2647">
                  <c:v>-8.9099999999999995E-3</c:v>
                </c:pt>
                <c:pt idx="2648">
                  <c:v>-8.0700000000000008E-3</c:v>
                </c:pt>
                <c:pt idx="2649">
                  <c:v>-7.6499999999999997E-3</c:v>
                </c:pt>
                <c:pt idx="2650">
                  <c:v>-7.0099999999999997E-3</c:v>
                </c:pt>
                <c:pt idx="2651">
                  <c:v>-6.7000000000000002E-3</c:v>
                </c:pt>
                <c:pt idx="2652">
                  <c:v>-6.28E-3</c:v>
                </c:pt>
                <c:pt idx="2653">
                  <c:v>-5.96E-3</c:v>
                </c:pt>
                <c:pt idx="2654">
                  <c:v>-5.5399999999999998E-3</c:v>
                </c:pt>
                <c:pt idx="2655">
                  <c:v>-5.64E-3</c:v>
                </c:pt>
                <c:pt idx="2656">
                  <c:v>-5.4299999999999999E-3</c:v>
                </c:pt>
                <c:pt idx="2657">
                  <c:v>-5.3299999999999997E-3</c:v>
                </c:pt>
                <c:pt idx="2658">
                  <c:v>-5.2199999999999998E-3</c:v>
                </c:pt>
                <c:pt idx="2659">
                  <c:v>-5.3299999999999997E-3</c:v>
                </c:pt>
                <c:pt idx="2660">
                  <c:v>-5.2199999999999998E-3</c:v>
                </c:pt>
                <c:pt idx="2661">
                  <c:v>-5.1200000000000004E-3</c:v>
                </c:pt>
                <c:pt idx="2662">
                  <c:v>-5.0099999999999997E-3</c:v>
                </c:pt>
                <c:pt idx="2663">
                  <c:v>-4.9100000000000003E-3</c:v>
                </c:pt>
                <c:pt idx="2664">
                  <c:v>-4.9100000000000003E-3</c:v>
                </c:pt>
                <c:pt idx="2665">
                  <c:v>-4.7000000000000002E-3</c:v>
                </c:pt>
                <c:pt idx="2666">
                  <c:v>-4.4900000000000001E-3</c:v>
                </c:pt>
                <c:pt idx="2667">
                  <c:v>-4.1700000000000001E-3</c:v>
                </c:pt>
                <c:pt idx="2668">
                  <c:v>-3.96E-3</c:v>
                </c:pt>
                <c:pt idx="2669">
                  <c:v>-3.5400000000000002E-3</c:v>
                </c:pt>
                <c:pt idx="2670">
                  <c:v>-3.0100000000000001E-3</c:v>
                </c:pt>
                <c:pt idx="2671">
                  <c:v>-2.5899999999999999E-3</c:v>
                </c:pt>
                <c:pt idx="2672">
                  <c:v>-1.9599999999999999E-3</c:v>
                </c:pt>
                <c:pt idx="2673">
                  <c:v>-1.1100000000000001E-3</c:v>
                </c:pt>
                <c:pt idx="2674">
                  <c:v>-4.8000000000000001E-4</c:v>
                </c:pt>
                <c:pt idx="2675">
                  <c:v>3.6000000000000002E-4</c:v>
                </c:pt>
                <c:pt idx="2676">
                  <c:v>1.2099999999999999E-3</c:v>
                </c:pt>
                <c:pt idx="2677">
                  <c:v>2.2599999999999999E-3</c:v>
                </c:pt>
                <c:pt idx="2678">
                  <c:v>3.0000000000000001E-3</c:v>
                </c:pt>
                <c:pt idx="2679">
                  <c:v>3.9500000000000004E-3</c:v>
                </c:pt>
                <c:pt idx="2680">
                  <c:v>5.0000000000000001E-3</c:v>
                </c:pt>
                <c:pt idx="2681">
                  <c:v>5.9500000000000004E-3</c:v>
                </c:pt>
                <c:pt idx="2682">
                  <c:v>6.79E-3</c:v>
                </c:pt>
                <c:pt idx="2683">
                  <c:v>7.6299999999999996E-3</c:v>
                </c:pt>
                <c:pt idx="2684">
                  <c:v>8.3700000000000007E-3</c:v>
                </c:pt>
                <c:pt idx="2685">
                  <c:v>9.2099999999999994E-3</c:v>
                </c:pt>
                <c:pt idx="2686">
                  <c:v>9.9500000000000005E-3</c:v>
                </c:pt>
                <c:pt idx="2687">
                  <c:v>1.048E-2</c:v>
                </c:pt>
                <c:pt idx="2688">
                  <c:v>1.1010000000000001E-2</c:v>
                </c:pt>
                <c:pt idx="2689">
                  <c:v>1.1639999999999999E-2</c:v>
                </c:pt>
                <c:pt idx="2690">
                  <c:v>1.1849999999999999E-2</c:v>
                </c:pt>
                <c:pt idx="2691">
                  <c:v>1.217E-2</c:v>
                </c:pt>
                <c:pt idx="2692">
                  <c:v>1.217E-2</c:v>
                </c:pt>
                <c:pt idx="2693">
                  <c:v>1.217E-2</c:v>
                </c:pt>
                <c:pt idx="2694">
                  <c:v>1.217E-2</c:v>
                </c:pt>
                <c:pt idx="2695">
                  <c:v>1.1950000000000001E-2</c:v>
                </c:pt>
                <c:pt idx="2696">
                  <c:v>1.1849999999999999E-2</c:v>
                </c:pt>
                <c:pt idx="2697">
                  <c:v>1.1220000000000001E-2</c:v>
                </c:pt>
                <c:pt idx="2698">
                  <c:v>1.09E-2</c:v>
                </c:pt>
                <c:pt idx="2699">
                  <c:v>1.048E-2</c:v>
                </c:pt>
                <c:pt idx="2700">
                  <c:v>9.7400000000000004E-3</c:v>
                </c:pt>
                <c:pt idx="2701">
                  <c:v>9.2099999999999994E-3</c:v>
                </c:pt>
                <c:pt idx="2702">
                  <c:v>8.3700000000000007E-3</c:v>
                </c:pt>
                <c:pt idx="2703">
                  <c:v>7.7400000000000004E-3</c:v>
                </c:pt>
                <c:pt idx="2704">
                  <c:v>6.8999999999999999E-3</c:v>
                </c:pt>
                <c:pt idx="2705">
                  <c:v>6.0499999999999998E-3</c:v>
                </c:pt>
                <c:pt idx="2706">
                  <c:v>5.3200000000000001E-3</c:v>
                </c:pt>
                <c:pt idx="2707">
                  <c:v>4.47E-3</c:v>
                </c:pt>
                <c:pt idx="2708">
                  <c:v>3.4199999999999999E-3</c:v>
                </c:pt>
                <c:pt idx="2709">
                  <c:v>2.8900000000000002E-3</c:v>
                </c:pt>
                <c:pt idx="2710">
                  <c:v>2.15E-3</c:v>
                </c:pt>
                <c:pt idx="2711">
                  <c:v>1.5200000000000001E-3</c:v>
                </c:pt>
                <c:pt idx="2712">
                  <c:v>6.8000000000000005E-4</c:v>
                </c:pt>
                <c:pt idx="2713">
                  <c:v>5.0000000000000002E-5</c:v>
                </c:pt>
                <c:pt idx="2714">
                  <c:v>-4.8000000000000001E-4</c:v>
                </c:pt>
                <c:pt idx="2715">
                  <c:v>-1.32E-3</c:v>
                </c:pt>
                <c:pt idx="2716">
                  <c:v>-1.75E-3</c:v>
                </c:pt>
                <c:pt idx="2717">
                  <c:v>-2.0600000000000002E-3</c:v>
                </c:pt>
                <c:pt idx="2718">
                  <c:v>-2.6900000000000001E-3</c:v>
                </c:pt>
                <c:pt idx="2719">
                  <c:v>-2.8E-3</c:v>
                </c:pt>
                <c:pt idx="2720">
                  <c:v>-3.2200000000000002E-3</c:v>
                </c:pt>
                <c:pt idx="2721">
                  <c:v>-3.4299999999999999E-3</c:v>
                </c:pt>
                <c:pt idx="2722">
                  <c:v>-3.5400000000000002E-3</c:v>
                </c:pt>
                <c:pt idx="2723">
                  <c:v>-3.5400000000000002E-3</c:v>
                </c:pt>
                <c:pt idx="2724">
                  <c:v>-3.64E-3</c:v>
                </c:pt>
                <c:pt idx="2725">
                  <c:v>-3.5400000000000002E-3</c:v>
                </c:pt>
                <c:pt idx="2726">
                  <c:v>-3.4299999999999999E-3</c:v>
                </c:pt>
                <c:pt idx="2727">
                  <c:v>-3.1199999999999999E-3</c:v>
                </c:pt>
                <c:pt idx="2728">
                  <c:v>-2.8999999999999998E-3</c:v>
                </c:pt>
                <c:pt idx="2729">
                  <c:v>-2.48E-3</c:v>
                </c:pt>
                <c:pt idx="2730">
                  <c:v>-2.2699999999999999E-3</c:v>
                </c:pt>
                <c:pt idx="2731">
                  <c:v>-1.75E-3</c:v>
                </c:pt>
                <c:pt idx="2732">
                  <c:v>-1.1100000000000001E-3</c:v>
                </c:pt>
                <c:pt idx="2733">
                  <c:v>-6.8999999999999997E-4</c:v>
                </c:pt>
                <c:pt idx="2734">
                  <c:v>-1.6000000000000001E-4</c:v>
                </c:pt>
                <c:pt idx="2735">
                  <c:v>6.8000000000000005E-4</c:v>
                </c:pt>
                <c:pt idx="2736">
                  <c:v>1.2099999999999999E-3</c:v>
                </c:pt>
                <c:pt idx="2737">
                  <c:v>2.0500000000000002E-3</c:v>
                </c:pt>
                <c:pt idx="2738">
                  <c:v>2.6800000000000001E-3</c:v>
                </c:pt>
                <c:pt idx="2739">
                  <c:v>3.5200000000000001E-3</c:v>
                </c:pt>
                <c:pt idx="2740">
                  <c:v>4.3699999999999998E-3</c:v>
                </c:pt>
                <c:pt idx="2741">
                  <c:v>5.1000000000000004E-3</c:v>
                </c:pt>
                <c:pt idx="2742">
                  <c:v>5.8399999999999997E-3</c:v>
                </c:pt>
                <c:pt idx="2743">
                  <c:v>6.3699999999999998E-3</c:v>
                </c:pt>
                <c:pt idx="2744">
                  <c:v>7.2100000000000003E-3</c:v>
                </c:pt>
                <c:pt idx="2745">
                  <c:v>7.8399999999999997E-3</c:v>
                </c:pt>
                <c:pt idx="2746">
                  <c:v>8.6899999999999998E-3</c:v>
                </c:pt>
                <c:pt idx="2747">
                  <c:v>9.3200000000000002E-3</c:v>
                </c:pt>
                <c:pt idx="2748">
                  <c:v>9.7400000000000004E-3</c:v>
                </c:pt>
                <c:pt idx="2749">
                  <c:v>1.0160000000000001E-2</c:v>
                </c:pt>
                <c:pt idx="2750">
                  <c:v>1.048E-2</c:v>
                </c:pt>
                <c:pt idx="2751">
                  <c:v>1.069E-2</c:v>
                </c:pt>
                <c:pt idx="2752">
                  <c:v>1.111E-2</c:v>
                </c:pt>
                <c:pt idx="2753">
                  <c:v>1.09E-2</c:v>
                </c:pt>
                <c:pt idx="2754">
                  <c:v>1.1010000000000001E-2</c:v>
                </c:pt>
                <c:pt idx="2755">
                  <c:v>1.1010000000000001E-2</c:v>
                </c:pt>
                <c:pt idx="2756">
                  <c:v>1.0800000000000001E-2</c:v>
                </c:pt>
                <c:pt idx="2757">
                  <c:v>1.0370000000000001E-2</c:v>
                </c:pt>
                <c:pt idx="2758">
                  <c:v>9.9500000000000005E-3</c:v>
                </c:pt>
                <c:pt idx="2759">
                  <c:v>9.4299999999999991E-3</c:v>
                </c:pt>
                <c:pt idx="2760">
                  <c:v>8.8999999999999999E-3</c:v>
                </c:pt>
                <c:pt idx="2761">
                  <c:v>8.2699999999999996E-3</c:v>
                </c:pt>
                <c:pt idx="2762">
                  <c:v>7.6299999999999996E-3</c:v>
                </c:pt>
                <c:pt idx="2763">
                  <c:v>6.8999999999999999E-3</c:v>
                </c:pt>
                <c:pt idx="2764">
                  <c:v>5.7400000000000003E-3</c:v>
                </c:pt>
                <c:pt idx="2765">
                  <c:v>4.8900000000000002E-3</c:v>
                </c:pt>
                <c:pt idx="2766">
                  <c:v>3.8400000000000001E-3</c:v>
                </c:pt>
                <c:pt idx="2767">
                  <c:v>3.0000000000000001E-3</c:v>
                </c:pt>
                <c:pt idx="2768">
                  <c:v>1.8400000000000001E-3</c:v>
                </c:pt>
                <c:pt idx="2769">
                  <c:v>8.8999999999999995E-4</c:v>
                </c:pt>
                <c:pt idx="2770">
                  <c:v>-6.0000000000000002E-5</c:v>
                </c:pt>
                <c:pt idx="2771">
                  <c:v>-1.1100000000000001E-3</c:v>
                </c:pt>
                <c:pt idx="2772">
                  <c:v>-2.0600000000000002E-3</c:v>
                </c:pt>
                <c:pt idx="2773">
                  <c:v>-2.8E-3</c:v>
                </c:pt>
                <c:pt idx="2774">
                  <c:v>-3.64E-3</c:v>
                </c:pt>
                <c:pt idx="2775">
                  <c:v>-4.4900000000000001E-3</c:v>
                </c:pt>
                <c:pt idx="2776">
                  <c:v>-5.2199999999999998E-3</c:v>
                </c:pt>
                <c:pt idx="2777">
                  <c:v>-5.96E-3</c:v>
                </c:pt>
                <c:pt idx="2778">
                  <c:v>-6.5900000000000004E-3</c:v>
                </c:pt>
                <c:pt idx="2779">
                  <c:v>-7.3299999999999997E-3</c:v>
                </c:pt>
                <c:pt idx="2780">
                  <c:v>-7.7499999999999999E-3</c:v>
                </c:pt>
                <c:pt idx="2781">
                  <c:v>-8.0700000000000008E-3</c:v>
                </c:pt>
                <c:pt idx="2782">
                  <c:v>-8.6E-3</c:v>
                </c:pt>
                <c:pt idx="2783">
                  <c:v>-9.0200000000000002E-3</c:v>
                </c:pt>
                <c:pt idx="2784">
                  <c:v>-9.3299999999999998E-3</c:v>
                </c:pt>
                <c:pt idx="2785">
                  <c:v>-9.75E-3</c:v>
                </c:pt>
                <c:pt idx="2786">
                  <c:v>-9.8600000000000007E-3</c:v>
                </c:pt>
                <c:pt idx="2787">
                  <c:v>-1.0070000000000001E-2</c:v>
                </c:pt>
                <c:pt idx="2788">
                  <c:v>-1.018E-2</c:v>
                </c:pt>
                <c:pt idx="2789">
                  <c:v>-1.0279999999999999E-2</c:v>
                </c:pt>
                <c:pt idx="2790">
                  <c:v>-1.039E-2</c:v>
                </c:pt>
                <c:pt idx="2791">
                  <c:v>-1.039E-2</c:v>
                </c:pt>
                <c:pt idx="2792">
                  <c:v>-1.0699999999999999E-2</c:v>
                </c:pt>
                <c:pt idx="2793">
                  <c:v>-1.0699999999999999E-2</c:v>
                </c:pt>
                <c:pt idx="2794">
                  <c:v>-1.091E-2</c:v>
                </c:pt>
                <c:pt idx="2795">
                  <c:v>-1.091E-2</c:v>
                </c:pt>
                <c:pt idx="2796">
                  <c:v>-1.091E-2</c:v>
                </c:pt>
                <c:pt idx="2797">
                  <c:v>-1.112E-2</c:v>
                </c:pt>
                <c:pt idx="2798">
                  <c:v>-1.112E-2</c:v>
                </c:pt>
                <c:pt idx="2799">
                  <c:v>-1.1339999999999999E-2</c:v>
                </c:pt>
                <c:pt idx="2800">
                  <c:v>-1.1440000000000001E-2</c:v>
                </c:pt>
                <c:pt idx="2801">
                  <c:v>-1.1440000000000001E-2</c:v>
                </c:pt>
                <c:pt idx="2802">
                  <c:v>-1.1650000000000001E-2</c:v>
                </c:pt>
                <c:pt idx="2803">
                  <c:v>-1.155E-2</c:v>
                </c:pt>
                <c:pt idx="2804">
                  <c:v>-1.1650000000000001E-2</c:v>
                </c:pt>
                <c:pt idx="2805">
                  <c:v>-1.155E-2</c:v>
                </c:pt>
                <c:pt idx="2806">
                  <c:v>-1.176E-2</c:v>
                </c:pt>
                <c:pt idx="2807">
                  <c:v>-1.176E-2</c:v>
                </c:pt>
                <c:pt idx="2808">
                  <c:v>-1.176E-2</c:v>
                </c:pt>
                <c:pt idx="2809">
                  <c:v>-1.1440000000000001E-2</c:v>
                </c:pt>
                <c:pt idx="2810">
                  <c:v>-1.112E-2</c:v>
                </c:pt>
                <c:pt idx="2811">
                  <c:v>-1.102E-2</c:v>
                </c:pt>
                <c:pt idx="2812">
                  <c:v>-1.081E-2</c:v>
                </c:pt>
                <c:pt idx="2813">
                  <c:v>-1.0279999999999999E-2</c:v>
                </c:pt>
                <c:pt idx="2814">
                  <c:v>-1.0070000000000001E-2</c:v>
                </c:pt>
                <c:pt idx="2815">
                  <c:v>-9.4400000000000005E-3</c:v>
                </c:pt>
                <c:pt idx="2816">
                  <c:v>-9.0200000000000002E-3</c:v>
                </c:pt>
                <c:pt idx="2817">
                  <c:v>-8.6999999999999994E-3</c:v>
                </c:pt>
                <c:pt idx="2818">
                  <c:v>-7.8600000000000007E-3</c:v>
                </c:pt>
                <c:pt idx="2819">
                  <c:v>-7.3299999999999997E-3</c:v>
                </c:pt>
                <c:pt idx="2820">
                  <c:v>-6.7000000000000002E-3</c:v>
                </c:pt>
                <c:pt idx="2821">
                  <c:v>-6.1700000000000001E-3</c:v>
                </c:pt>
                <c:pt idx="2822">
                  <c:v>-5.5399999999999998E-3</c:v>
                </c:pt>
                <c:pt idx="2823">
                  <c:v>-5.0099999999999997E-3</c:v>
                </c:pt>
                <c:pt idx="2824">
                  <c:v>-4.4900000000000001E-3</c:v>
                </c:pt>
                <c:pt idx="2825">
                  <c:v>-3.7499999999999999E-3</c:v>
                </c:pt>
                <c:pt idx="2826">
                  <c:v>-3.2200000000000002E-3</c:v>
                </c:pt>
                <c:pt idx="2827">
                  <c:v>-2.8E-3</c:v>
                </c:pt>
                <c:pt idx="2828">
                  <c:v>-2.3800000000000002E-3</c:v>
                </c:pt>
                <c:pt idx="2829">
                  <c:v>-1.9599999999999999E-3</c:v>
                </c:pt>
                <c:pt idx="2830">
                  <c:v>-1.4300000000000001E-3</c:v>
                </c:pt>
                <c:pt idx="2831">
                  <c:v>-1.2199999999999999E-3</c:v>
                </c:pt>
                <c:pt idx="2832">
                  <c:v>-1.1100000000000001E-3</c:v>
                </c:pt>
                <c:pt idx="2833">
                  <c:v>-8.9999999999999998E-4</c:v>
                </c:pt>
                <c:pt idx="2834">
                  <c:v>-5.9000000000000003E-4</c:v>
                </c:pt>
                <c:pt idx="2835">
                  <c:v>-6.8999999999999997E-4</c:v>
                </c:pt>
                <c:pt idx="2836">
                  <c:v>-6.8999999999999997E-4</c:v>
                </c:pt>
                <c:pt idx="2837">
                  <c:v>-8.0000000000000004E-4</c:v>
                </c:pt>
                <c:pt idx="2838">
                  <c:v>-1.01E-3</c:v>
                </c:pt>
                <c:pt idx="2839">
                  <c:v>-1.2199999999999999E-3</c:v>
                </c:pt>
                <c:pt idx="2840">
                  <c:v>-1.4300000000000001E-3</c:v>
                </c:pt>
                <c:pt idx="2841">
                  <c:v>-1.4300000000000001E-3</c:v>
                </c:pt>
                <c:pt idx="2842">
                  <c:v>-1.9599999999999999E-3</c:v>
                </c:pt>
                <c:pt idx="2843">
                  <c:v>-2.2699999999999999E-3</c:v>
                </c:pt>
                <c:pt idx="2844">
                  <c:v>-2.3800000000000002E-3</c:v>
                </c:pt>
                <c:pt idx="2845">
                  <c:v>-2.5899999999999999E-3</c:v>
                </c:pt>
                <c:pt idx="2846">
                  <c:v>-2.8999999999999998E-3</c:v>
                </c:pt>
                <c:pt idx="2847">
                  <c:v>-3.2200000000000002E-3</c:v>
                </c:pt>
                <c:pt idx="2848">
                  <c:v>-3.3300000000000001E-3</c:v>
                </c:pt>
                <c:pt idx="2849">
                  <c:v>-3.4299999999999999E-3</c:v>
                </c:pt>
                <c:pt idx="2850">
                  <c:v>-3.5400000000000002E-3</c:v>
                </c:pt>
                <c:pt idx="2851">
                  <c:v>-3.7499999999999999E-3</c:v>
                </c:pt>
                <c:pt idx="2852">
                  <c:v>-3.7499999999999999E-3</c:v>
                </c:pt>
                <c:pt idx="2853">
                  <c:v>-3.64E-3</c:v>
                </c:pt>
                <c:pt idx="2854">
                  <c:v>-3.64E-3</c:v>
                </c:pt>
                <c:pt idx="2855">
                  <c:v>-3.5400000000000002E-3</c:v>
                </c:pt>
                <c:pt idx="2856">
                  <c:v>-3.3300000000000001E-3</c:v>
                </c:pt>
                <c:pt idx="2857">
                  <c:v>-3.2200000000000002E-3</c:v>
                </c:pt>
                <c:pt idx="2858">
                  <c:v>-3.1199999999999999E-3</c:v>
                </c:pt>
                <c:pt idx="2859">
                  <c:v>-2.8E-3</c:v>
                </c:pt>
                <c:pt idx="2860">
                  <c:v>-2.5899999999999999E-3</c:v>
                </c:pt>
                <c:pt idx="2861">
                  <c:v>-2.3800000000000002E-3</c:v>
                </c:pt>
                <c:pt idx="2862">
                  <c:v>-2.2699999999999999E-3</c:v>
                </c:pt>
                <c:pt idx="2863">
                  <c:v>-2.0600000000000002E-3</c:v>
                </c:pt>
                <c:pt idx="2864">
                  <c:v>-2.1700000000000001E-3</c:v>
                </c:pt>
                <c:pt idx="2865">
                  <c:v>-2.1700000000000001E-3</c:v>
                </c:pt>
                <c:pt idx="2866">
                  <c:v>-1.8500000000000001E-3</c:v>
                </c:pt>
                <c:pt idx="2867">
                  <c:v>-2.1700000000000001E-3</c:v>
                </c:pt>
                <c:pt idx="2868">
                  <c:v>-2.2699999999999999E-3</c:v>
                </c:pt>
                <c:pt idx="2869">
                  <c:v>-2.48E-3</c:v>
                </c:pt>
                <c:pt idx="2870">
                  <c:v>-2.8E-3</c:v>
                </c:pt>
                <c:pt idx="2871">
                  <c:v>-3.2200000000000002E-3</c:v>
                </c:pt>
                <c:pt idx="2872">
                  <c:v>-3.64E-3</c:v>
                </c:pt>
                <c:pt idx="2873">
                  <c:v>-4.2700000000000004E-3</c:v>
                </c:pt>
                <c:pt idx="2874">
                  <c:v>-5.0099999999999997E-3</c:v>
                </c:pt>
                <c:pt idx="2875">
                  <c:v>-6.0699999999999999E-3</c:v>
                </c:pt>
                <c:pt idx="2876">
                  <c:v>-6.7000000000000002E-3</c:v>
                </c:pt>
                <c:pt idx="2877">
                  <c:v>-7.4400000000000004E-3</c:v>
                </c:pt>
                <c:pt idx="2878">
                  <c:v>-8.2799999999999992E-3</c:v>
                </c:pt>
                <c:pt idx="2879">
                  <c:v>-9.1199999999999996E-3</c:v>
                </c:pt>
                <c:pt idx="2880">
                  <c:v>-1.0070000000000001E-2</c:v>
                </c:pt>
                <c:pt idx="2881">
                  <c:v>-1.091E-2</c:v>
                </c:pt>
                <c:pt idx="2882">
                  <c:v>-1.197E-2</c:v>
                </c:pt>
                <c:pt idx="2883">
                  <c:v>-1.281E-2</c:v>
                </c:pt>
                <c:pt idx="2884">
                  <c:v>-1.376E-2</c:v>
                </c:pt>
                <c:pt idx="2885">
                  <c:v>-1.4500000000000001E-2</c:v>
                </c:pt>
                <c:pt idx="2886">
                  <c:v>-1.523E-2</c:v>
                </c:pt>
                <c:pt idx="2887">
                  <c:v>-1.555E-2</c:v>
                </c:pt>
                <c:pt idx="2888">
                  <c:v>-1.6080000000000001E-2</c:v>
                </c:pt>
                <c:pt idx="2889">
                  <c:v>-1.6289999999999999E-2</c:v>
                </c:pt>
                <c:pt idx="2890">
                  <c:v>-1.6709999999999999E-2</c:v>
                </c:pt>
                <c:pt idx="2891">
                  <c:v>-1.6920000000000001E-2</c:v>
                </c:pt>
                <c:pt idx="2892">
                  <c:v>-1.6820000000000002E-2</c:v>
                </c:pt>
                <c:pt idx="2893">
                  <c:v>-1.66E-2</c:v>
                </c:pt>
                <c:pt idx="2894">
                  <c:v>-1.66E-2</c:v>
                </c:pt>
                <c:pt idx="2895">
                  <c:v>-1.5970000000000002E-2</c:v>
                </c:pt>
                <c:pt idx="2896">
                  <c:v>-1.5339999999999999E-2</c:v>
                </c:pt>
                <c:pt idx="2897">
                  <c:v>-1.502E-2</c:v>
                </c:pt>
                <c:pt idx="2898">
                  <c:v>-1.439E-2</c:v>
                </c:pt>
                <c:pt idx="2899">
                  <c:v>-1.355E-2</c:v>
                </c:pt>
                <c:pt idx="2900">
                  <c:v>-1.281E-2</c:v>
                </c:pt>
                <c:pt idx="2901">
                  <c:v>-1.2070000000000001E-2</c:v>
                </c:pt>
                <c:pt idx="2902">
                  <c:v>-1.1339999999999999E-2</c:v>
                </c:pt>
                <c:pt idx="2903">
                  <c:v>-1.0279999999999999E-2</c:v>
                </c:pt>
                <c:pt idx="2904">
                  <c:v>-9.6500000000000006E-3</c:v>
                </c:pt>
                <c:pt idx="2905">
                  <c:v>-8.9099999999999995E-3</c:v>
                </c:pt>
                <c:pt idx="2906">
                  <c:v>-8.2799999999999992E-3</c:v>
                </c:pt>
                <c:pt idx="2907">
                  <c:v>-7.6499999999999997E-3</c:v>
                </c:pt>
                <c:pt idx="2908">
                  <c:v>-7.3299999999999997E-3</c:v>
                </c:pt>
                <c:pt idx="2909">
                  <c:v>-6.7999999999999996E-3</c:v>
                </c:pt>
                <c:pt idx="2910">
                  <c:v>-6.7999999999999996E-3</c:v>
                </c:pt>
                <c:pt idx="2911">
                  <c:v>-6.5900000000000004E-3</c:v>
                </c:pt>
                <c:pt idx="2912">
                  <c:v>-6.7000000000000002E-3</c:v>
                </c:pt>
                <c:pt idx="2913">
                  <c:v>-6.9100000000000003E-3</c:v>
                </c:pt>
                <c:pt idx="2914">
                  <c:v>-7.3299999999999997E-3</c:v>
                </c:pt>
                <c:pt idx="2915">
                  <c:v>-7.7499999999999999E-3</c:v>
                </c:pt>
                <c:pt idx="2916">
                  <c:v>-8.6E-3</c:v>
                </c:pt>
                <c:pt idx="2917">
                  <c:v>-9.2300000000000004E-3</c:v>
                </c:pt>
                <c:pt idx="2918">
                  <c:v>-1.039E-2</c:v>
                </c:pt>
                <c:pt idx="2919">
                  <c:v>-1.123E-2</c:v>
                </c:pt>
                <c:pt idx="2920">
                  <c:v>-1.218E-2</c:v>
                </c:pt>
                <c:pt idx="2921">
                  <c:v>-1.3339999999999999E-2</c:v>
                </c:pt>
                <c:pt idx="2922">
                  <c:v>-1.4710000000000001E-2</c:v>
                </c:pt>
                <c:pt idx="2923">
                  <c:v>-1.576E-2</c:v>
                </c:pt>
                <c:pt idx="2924">
                  <c:v>-1.703E-2</c:v>
                </c:pt>
                <c:pt idx="2925">
                  <c:v>-1.797E-2</c:v>
                </c:pt>
                <c:pt idx="2926">
                  <c:v>-1.924E-2</c:v>
                </c:pt>
                <c:pt idx="2927">
                  <c:v>-2.0289999999999999E-2</c:v>
                </c:pt>
                <c:pt idx="2928">
                  <c:v>-2.1239999999999998E-2</c:v>
                </c:pt>
                <c:pt idx="2929">
                  <c:v>-2.198E-2</c:v>
                </c:pt>
                <c:pt idx="2930">
                  <c:v>-2.2610000000000002E-2</c:v>
                </c:pt>
                <c:pt idx="2931">
                  <c:v>-2.3029999999999998E-2</c:v>
                </c:pt>
                <c:pt idx="2932">
                  <c:v>-2.3449999999999999E-2</c:v>
                </c:pt>
                <c:pt idx="2933">
                  <c:v>-2.3349999999999999E-2</c:v>
                </c:pt>
                <c:pt idx="2934">
                  <c:v>-2.3449999999999999E-2</c:v>
                </c:pt>
                <c:pt idx="2935">
                  <c:v>-2.3029999999999998E-2</c:v>
                </c:pt>
                <c:pt idx="2936">
                  <c:v>-2.2720000000000001E-2</c:v>
                </c:pt>
                <c:pt idx="2937">
                  <c:v>-2.2079999999999999E-2</c:v>
                </c:pt>
                <c:pt idx="2938">
                  <c:v>-2.1350000000000001E-2</c:v>
                </c:pt>
                <c:pt idx="2939">
                  <c:v>-2.0400000000000001E-2</c:v>
                </c:pt>
                <c:pt idx="2940">
                  <c:v>-1.924E-2</c:v>
                </c:pt>
                <c:pt idx="2941">
                  <c:v>-1.797E-2</c:v>
                </c:pt>
                <c:pt idx="2942">
                  <c:v>-1.6500000000000001E-2</c:v>
                </c:pt>
                <c:pt idx="2943">
                  <c:v>-1.502E-2</c:v>
                </c:pt>
                <c:pt idx="2944">
                  <c:v>-1.3650000000000001E-2</c:v>
                </c:pt>
                <c:pt idx="2945">
                  <c:v>-1.197E-2</c:v>
                </c:pt>
                <c:pt idx="2946">
                  <c:v>-1.039E-2</c:v>
                </c:pt>
                <c:pt idx="2947">
                  <c:v>-8.6999999999999994E-3</c:v>
                </c:pt>
                <c:pt idx="2948">
                  <c:v>-7.2300000000000003E-3</c:v>
                </c:pt>
                <c:pt idx="2949">
                  <c:v>-5.64E-3</c:v>
                </c:pt>
                <c:pt idx="2950">
                  <c:v>-4.0600000000000002E-3</c:v>
                </c:pt>
                <c:pt idx="2951">
                  <c:v>-2.8E-3</c:v>
                </c:pt>
                <c:pt idx="2952">
                  <c:v>-1.5299999999999999E-3</c:v>
                </c:pt>
                <c:pt idx="2953">
                  <c:v>-3.8000000000000002E-4</c:v>
                </c:pt>
                <c:pt idx="2954">
                  <c:v>5.6999999999999998E-4</c:v>
                </c:pt>
                <c:pt idx="2955">
                  <c:v>1.2099999999999999E-3</c:v>
                </c:pt>
                <c:pt idx="2956">
                  <c:v>2.0500000000000002E-3</c:v>
                </c:pt>
                <c:pt idx="2957">
                  <c:v>2.2599999999999999E-3</c:v>
                </c:pt>
                <c:pt idx="2958">
                  <c:v>2.6800000000000001E-3</c:v>
                </c:pt>
                <c:pt idx="2959">
                  <c:v>2.6800000000000001E-3</c:v>
                </c:pt>
                <c:pt idx="2960">
                  <c:v>2.5799999999999998E-3</c:v>
                </c:pt>
                <c:pt idx="2961">
                  <c:v>2.15E-3</c:v>
                </c:pt>
                <c:pt idx="2962">
                  <c:v>1.8400000000000001E-3</c:v>
                </c:pt>
                <c:pt idx="2963">
                  <c:v>1.31E-3</c:v>
                </c:pt>
                <c:pt idx="2964">
                  <c:v>5.6999999999999998E-4</c:v>
                </c:pt>
                <c:pt idx="2965">
                  <c:v>-4.8000000000000001E-4</c:v>
                </c:pt>
                <c:pt idx="2966">
                  <c:v>-1.4300000000000001E-3</c:v>
                </c:pt>
                <c:pt idx="2967">
                  <c:v>-2.3800000000000002E-3</c:v>
                </c:pt>
                <c:pt idx="2968">
                  <c:v>-3.7499999999999999E-3</c:v>
                </c:pt>
                <c:pt idx="2969">
                  <c:v>-4.7999999999999996E-3</c:v>
                </c:pt>
                <c:pt idx="2970">
                  <c:v>-6.1700000000000001E-3</c:v>
                </c:pt>
                <c:pt idx="2971">
                  <c:v>-7.3299999999999997E-3</c:v>
                </c:pt>
                <c:pt idx="2972">
                  <c:v>-8.6E-3</c:v>
                </c:pt>
                <c:pt idx="2973">
                  <c:v>-9.75E-3</c:v>
                </c:pt>
                <c:pt idx="2974">
                  <c:v>-1.102E-2</c:v>
                </c:pt>
                <c:pt idx="2975">
                  <c:v>-1.1860000000000001E-2</c:v>
                </c:pt>
                <c:pt idx="2976">
                  <c:v>-1.302E-2</c:v>
                </c:pt>
                <c:pt idx="2977">
                  <c:v>-1.397E-2</c:v>
                </c:pt>
                <c:pt idx="2978">
                  <c:v>-1.481E-2</c:v>
                </c:pt>
                <c:pt idx="2979">
                  <c:v>-1.545E-2</c:v>
                </c:pt>
                <c:pt idx="2980">
                  <c:v>-1.5970000000000002E-2</c:v>
                </c:pt>
                <c:pt idx="2981">
                  <c:v>-1.6389999999999998E-2</c:v>
                </c:pt>
                <c:pt idx="2982">
                  <c:v>-1.6820000000000002E-2</c:v>
                </c:pt>
                <c:pt idx="2983">
                  <c:v>-1.6820000000000002E-2</c:v>
                </c:pt>
                <c:pt idx="2984">
                  <c:v>-1.6820000000000002E-2</c:v>
                </c:pt>
                <c:pt idx="2985">
                  <c:v>-1.6820000000000002E-2</c:v>
                </c:pt>
                <c:pt idx="2986">
                  <c:v>-1.66E-2</c:v>
                </c:pt>
                <c:pt idx="2987">
                  <c:v>-1.6080000000000001E-2</c:v>
                </c:pt>
                <c:pt idx="2988">
                  <c:v>-1.5970000000000002E-2</c:v>
                </c:pt>
                <c:pt idx="2989">
                  <c:v>-1.523E-2</c:v>
                </c:pt>
                <c:pt idx="2990">
                  <c:v>-1.46E-2</c:v>
                </c:pt>
                <c:pt idx="2991">
                  <c:v>-1.397E-2</c:v>
                </c:pt>
                <c:pt idx="2992">
                  <c:v>-1.323E-2</c:v>
                </c:pt>
                <c:pt idx="2993">
                  <c:v>-1.239E-2</c:v>
                </c:pt>
                <c:pt idx="2994">
                  <c:v>-1.1440000000000001E-2</c:v>
                </c:pt>
                <c:pt idx="2995">
                  <c:v>-1.0699999999999999E-2</c:v>
                </c:pt>
                <c:pt idx="2996">
                  <c:v>-9.75E-3</c:v>
                </c:pt>
                <c:pt idx="2997">
                  <c:v>-8.9099999999999995E-3</c:v>
                </c:pt>
                <c:pt idx="2998">
                  <c:v>-8.0700000000000008E-3</c:v>
                </c:pt>
                <c:pt idx="2999">
                  <c:v>-7.1199999999999996E-3</c:v>
                </c:pt>
                <c:pt idx="3000">
                  <c:v>-6.3800000000000003E-3</c:v>
                </c:pt>
                <c:pt idx="3001">
                  <c:v>-5.4299999999999999E-3</c:v>
                </c:pt>
                <c:pt idx="3002">
                  <c:v>-4.5900000000000003E-3</c:v>
                </c:pt>
                <c:pt idx="3003">
                  <c:v>-3.7499999999999999E-3</c:v>
                </c:pt>
                <c:pt idx="3004">
                  <c:v>-3.0100000000000001E-3</c:v>
                </c:pt>
                <c:pt idx="3005">
                  <c:v>-2.3800000000000002E-3</c:v>
                </c:pt>
                <c:pt idx="3006">
                  <c:v>-1.75E-3</c:v>
                </c:pt>
                <c:pt idx="3007">
                  <c:v>-1.1100000000000001E-3</c:v>
                </c:pt>
                <c:pt idx="3008">
                  <c:v>-8.0000000000000004E-4</c:v>
                </c:pt>
                <c:pt idx="3009">
                  <c:v>-3.8000000000000002E-4</c:v>
                </c:pt>
                <c:pt idx="3010">
                  <c:v>5.0000000000000002E-5</c:v>
                </c:pt>
                <c:pt idx="3011">
                  <c:v>4.6999999999999999E-4</c:v>
                </c:pt>
                <c:pt idx="3012">
                  <c:v>4.6999999999999999E-4</c:v>
                </c:pt>
                <c:pt idx="3013">
                  <c:v>6.8000000000000005E-4</c:v>
                </c:pt>
                <c:pt idx="3014">
                  <c:v>7.7999999999999999E-4</c:v>
                </c:pt>
                <c:pt idx="3015">
                  <c:v>7.7999999999999999E-4</c:v>
                </c:pt>
                <c:pt idx="3016">
                  <c:v>6.8000000000000005E-4</c:v>
                </c:pt>
                <c:pt idx="3017">
                  <c:v>4.6999999999999999E-4</c:v>
                </c:pt>
                <c:pt idx="3018">
                  <c:v>3.6000000000000002E-4</c:v>
                </c:pt>
                <c:pt idx="3019">
                  <c:v>1.4999999999999999E-4</c:v>
                </c:pt>
                <c:pt idx="3020">
                  <c:v>-1.6000000000000001E-4</c:v>
                </c:pt>
                <c:pt idx="3021">
                  <c:v>-5.9000000000000003E-4</c:v>
                </c:pt>
                <c:pt idx="3022">
                  <c:v>-1.1100000000000001E-3</c:v>
                </c:pt>
                <c:pt idx="3023">
                  <c:v>-1.64E-3</c:v>
                </c:pt>
                <c:pt idx="3024">
                  <c:v>-1.9599999999999999E-3</c:v>
                </c:pt>
                <c:pt idx="3025">
                  <c:v>-2.8E-3</c:v>
                </c:pt>
                <c:pt idx="3026">
                  <c:v>-3.64E-3</c:v>
                </c:pt>
                <c:pt idx="3027">
                  <c:v>-4.2700000000000004E-3</c:v>
                </c:pt>
                <c:pt idx="3028">
                  <c:v>-5.1200000000000004E-3</c:v>
                </c:pt>
                <c:pt idx="3029">
                  <c:v>-5.8599999999999998E-3</c:v>
                </c:pt>
                <c:pt idx="3030">
                  <c:v>-6.7000000000000002E-3</c:v>
                </c:pt>
                <c:pt idx="3031">
                  <c:v>-7.6499999999999997E-3</c:v>
                </c:pt>
                <c:pt idx="3032">
                  <c:v>-8.4899999999999993E-3</c:v>
                </c:pt>
                <c:pt idx="3033">
                  <c:v>-9.4400000000000005E-3</c:v>
                </c:pt>
                <c:pt idx="3034">
                  <c:v>-1.039E-2</c:v>
                </c:pt>
                <c:pt idx="3035">
                  <c:v>-1.1339999999999999E-2</c:v>
                </c:pt>
                <c:pt idx="3036">
                  <c:v>-1.218E-2</c:v>
                </c:pt>
                <c:pt idx="3037">
                  <c:v>-1.302E-2</c:v>
                </c:pt>
                <c:pt idx="3038">
                  <c:v>-1.397E-2</c:v>
                </c:pt>
                <c:pt idx="3039">
                  <c:v>-1.4710000000000001E-2</c:v>
                </c:pt>
                <c:pt idx="3040">
                  <c:v>-1.5339999999999999E-2</c:v>
                </c:pt>
                <c:pt idx="3041">
                  <c:v>-1.618E-2</c:v>
                </c:pt>
                <c:pt idx="3042">
                  <c:v>-1.6709999999999999E-2</c:v>
                </c:pt>
                <c:pt idx="3043">
                  <c:v>-1.7340000000000001E-2</c:v>
                </c:pt>
                <c:pt idx="3044">
                  <c:v>-1.7760000000000001E-2</c:v>
                </c:pt>
                <c:pt idx="3045">
                  <c:v>-1.8079999999999999E-2</c:v>
                </c:pt>
                <c:pt idx="3046">
                  <c:v>-1.8190000000000001E-2</c:v>
                </c:pt>
                <c:pt idx="3047">
                  <c:v>-1.8499999999999999E-2</c:v>
                </c:pt>
                <c:pt idx="3048">
                  <c:v>-1.84E-2</c:v>
                </c:pt>
                <c:pt idx="3049">
                  <c:v>-1.8190000000000001E-2</c:v>
                </c:pt>
                <c:pt idx="3050">
                  <c:v>-1.787E-2</c:v>
                </c:pt>
                <c:pt idx="3051">
                  <c:v>-1.7760000000000001E-2</c:v>
                </c:pt>
                <c:pt idx="3052">
                  <c:v>-1.7129999999999999E-2</c:v>
                </c:pt>
                <c:pt idx="3053">
                  <c:v>-1.6709999999999999E-2</c:v>
                </c:pt>
                <c:pt idx="3054">
                  <c:v>-1.5970000000000002E-2</c:v>
                </c:pt>
                <c:pt idx="3055">
                  <c:v>-1.523E-2</c:v>
                </c:pt>
                <c:pt idx="3056">
                  <c:v>-1.439E-2</c:v>
                </c:pt>
                <c:pt idx="3057">
                  <c:v>-1.3440000000000001E-2</c:v>
                </c:pt>
                <c:pt idx="3058">
                  <c:v>-1.2489999999999999E-2</c:v>
                </c:pt>
                <c:pt idx="3059">
                  <c:v>-1.123E-2</c:v>
                </c:pt>
                <c:pt idx="3060">
                  <c:v>-1.018E-2</c:v>
                </c:pt>
                <c:pt idx="3061">
                  <c:v>-8.9099999999999995E-3</c:v>
                </c:pt>
                <c:pt idx="3062">
                  <c:v>-7.9600000000000001E-3</c:v>
                </c:pt>
                <c:pt idx="3063">
                  <c:v>-6.7000000000000002E-3</c:v>
                </c:pt>
                <c:pt idx="3064">
                  <c:v>-5.5399999999999998E-3</c:v>
                </c:pt>
                <c:pt idx="3065">
                  <c:v>-4.3800000000000002E-3</c:v>
                </c:pt>
                <c:pt idx="3066">
                  <c:v>-3.2200000000000002E-3</c:v>
                </c:pt>
                <c:pt idx="3067">
                  <c:v>-1.9599999999999999E-3</c:v>
                </c:pt>
                <c:pt idx="3068">
                  <c:v>-8.9999999999999998E-4</c:v>
                </c:pt>
                <c:pt idx="3069">
                  <c:v>2.5999999999999998E-4</c:v>
                </c:pt>
                <c:pt idx="3070">
                  <c:v>1.1000000000000001E-3</c:v>
                </c:pt>
                <c:pt idx="3071">
                  <c:v>2.0500000000000002E-3</c:v>
                </c:pt>
                <c:pt idx="3072">
                  <c:v>2.47E-3</c:v>
                </c:pt>
                <c:pt idx="3073">
                  <c:v>3.31E-3</c:v>
                </c:pt>
                <c:pt idx="3074">
                  <c:v>3.8400000000000001E-3</c:v>
                </c:pt>
                <c:pt idx="3075">
                  <c:v>4.2599999999999999E-3</c:v>
                </c:pt>
                <c:pt idx="3076">
                  <c:v>4.5799999999999999E-3</c:v>
                </c:pt>
                <c:pt idx="3077">
                  <c:v>4.79E-3</c:v>
                </c:pt>
                <c:pt idx="3078">
                  <c:v>5.0000000000000001E-3</c:v>
                </c:pt>
                <c:pt idx="3079">
                  <c:v>4.8900000000000002E-3</c:v>
                </c:pt>
                <c:pt idx="3080">
                  <c:v>4.79E-3</c:v>
                </c:pt>
                <c:pt idx="3081">
                  <c:v>4.6800000000000001E-3</c:v>
                </c:pt>
                <c:pt idx="3082">
                  <c:v>4.3699999999999998E-3</c:v>
                </c:pt>
                <c:pt idx="3083">
                  <c:v>4.0499999999999998E-3</c:v>
                </c:pt>
                <c:pt idx="3084">
                  <c:v>3.63E-3</c:v>
                </c:pt>
                <c:pt idx="3085">
                  <c:v>3.0999999999999999E-3</c:v>
                </c:pt>
                <c:pt idx="3086">
                  <c:v>2.5799999999999998E-3</c:v>
                </c:pt>
                <c:pt idx="3087">
                  <c:v>2.0500000000000002E-3</c:v>
                </c:pt>
                <c:pt idx="3088">
                  <c:v>1.42E-3</c:v>
                </c:pt>
                <c:pt idx="3089">
                  <c:v>6.8000000000000005E-4</c:v>
                </c:pt>
                <c:pt idx="3090">
                  <c:v>5.0000000000000002E-5</c:v>
                </c:pt>
                <c:pt idx="3091">
                  <c:v>-5.9000000000000003E-4</c:v>
                </c:pt>
                <c:pt idx="3092">
                  <c:v>-1.2199999999999999E-3</c:v>
                </c:pt>
                <c:pt idx="3093">
                  <c:v>-1.8500000000000001E-3</c:v>
                </c:pt>
                <c:pt idx="3094">
                  <c:v>-2.5899999999999999E-3</c:v>
                </c:pt>
                <c:pt idx="3095">
                  <c:v>-3.3300000000000001E-3</c:v>
                </c:pt>
                <c:pt idx="3096">
                  <c:v>-3.8500000000000001E-3</c:v>
                </c:pt>
                <c:pt idx="3097">
                  <c:v>-4.4900000000000001E-3</c:v>
                </c:pt>
                <c:pt idx="3098">
                  <c:v>-5.0099999999999997E-3</c:v>
                </c:pt>
                <c:pt idx="3099">
                  <c:v>-5.5399999999999998E-3</c:v>
                </c:pt>
                <c:pt idx="3100">
                  <c:v>-5.96E-3</c:v>
                </c:pt>
                <c:pt idx="3101">
                  <c:v>-6.1700000000000001E-3</c:v>
                </c:pt>
                <c:pt idx="3102">
                  <c:v>-6.7000000000000002E-3</c:v>
                </c:pt>
                <c:pt idx="3103">
                  <c:v>-7.0099999999999997E-3</c:v>
                </c:pt>
                <c:pt idx="3104">
                  <c:v>-7.2300000000000003E-3</c:v>
                </c:pt>
                <c:pt idx="3105">
                  <c:v>-7.5399999999999998E-3</c:v>
                </c:pt>
                <c:pt idx="3106">
                  <c:v>-7.7499999999999999E-3</c:v>
                </c:pt>
                <c:pt idx="3107">
                  <c:v>-7.7499999999999999E-3</c:v>
                </c:pt>
                <c:pt idx="3108">
                  <c:v>-7.8600000000000007E-3</c:v>
                </c:pt>
                <c:pt idx="3109">
                  <c:v>-7.8600000000000007E-3</c:v>
                </c:pt>
                <c:pt idx="3110">
                  <c:v>-7.9600000000000001E-3</c:v>
                </c:pt>
                <c:pt idx="3111">
                  <c:v>-7.9600000000000001E-3</c:v>
                </c:pt>
                <c:pt idx="3112">
                  <c:v>-8.0700000000000008E-3</c:v>
                </c:pt>
                <c:pt idx="3113">
                  <c:v>-7.8600000000000007E-3</c:v>
                </c:pt>
                <c:pt idx="3114">
                  <c:v>-7.7499999999999999E-3</c:v>
                </c:pt>
                <c:pt idx="3115">
                  <c:v>-7.6499999999999997E-3</c:v>
                </c:pt>
                <c:pt idx="3116">
                  <c:v>-7.5399999999999998E-3</c:v>
                </c:pt>
                <c:pt idx="3117">
                  <c:v>-7.4400000000000004E-3</c:v>
                </c:pt>
                <c:pt idx="3118">
                  <c:v>-7.3299999999999997E-3</c:v>
                </c:pt>
                <c:pt idx="3119">
                  <c:v>-7.1199999999999996E-3</c:v>
                </c:pt>
                <c:pt idx="3120">
                  <c:v>-7.1199999999999996E-3</c:v>
                </c:pt>
                <c:pt idx="3121">
                  <c:v>-6.7999999999999996E-3</c:v>
                </c:pt>
                <c:pt idx="3122">
                  <c:v>-6.4900000000000001E-3</c:v>
                </c:pt>
                <c:pt idx="3123">
                  <c:v>-6.5900000000000004E-3</c:v>
                </c:pt>
                <c:pt idx="3124">
                  <c:v>-6.3800000000000003E-3</c:v>
                </c:pt>
                <c:pt idx="3125">
                  <c:v>-6.1700000000000001E-3</c:v>
                </c:pt>
                <c:pt idx="3126">
                  <c:v>-5.8599999999999998E-3</c:v>
                </c:pt>
                <c:pt idx="3127">
                  <c:v>-5.64E-3</c:v>
                </c:pt>
                <c:pt idx="3128">
                  <c:v>-5.7499999999999999E-3</c:v>
                </c:pt>
                <c:pt idx="3129">
                  <c:v>-5.4299999999999999E-3</c:v>
                </c:pt>
                <c:pt idx="3130">
                  <c:v>-5.2199999999999998E-3</c:v>
                </c:pt>
                <c:pt idx="3131">
                  <c:v>-5.1200000000000004E-3</c:v>
                </c:pt>
                <c:pt idx="3132">
                  <c:v>-4.7999999999999996E-3</c:v>
                </c:pt>
                <c:pt idx="3133">
                  <c:v>-4.5900000000000003E-3</c:v>
                </c:pt>
                <c:pt idx="3134">
                  <c:v>-4.5900000000000003E-3</c:v>
                </c:pt>
                <c:pt idx="3135">
                  <c:v>-4.2700000000000004E-3</c:v>
                </c:pt>
                <c:pt idx="3136">
                  <c:v>-3.96E-3</c:v>
                </c:pt>
                <c:pt idx="3137">
                  <c:v>-3.96E-3</c:v>
                </c:pt>
                <c:pt idx="3138">
                  <c:v>-3.64E-3</c:v>
                </c:pt>
                <c:pt idx="3139">
                  <c:v>-3.64E-3</c:v>
                </c:pt>
                <c:pt idx="3140">
                  <c:v>-3.4299999999999999E-3</c:v>
                </c:pt>
                <c:pt idx="3141">
                  <c:v>-3.4299999999999999E-3</c:v>
                </c:pt>
                <c:pt idx="3142">
                  <c:v>-3.3300000000000001E-3</c:v>
                </c:pt>
                <c:pt idx="3143">
                  <c:v>-3.3300000000000001E-3</c:v>
                </c:pt>
                <c:pt idx="3144">
                  <c:v>-3.2200000000000002E-3</c:v>
                </c:pt>
                <c:pt idx="3145">
                  <c:v>-3.3300000000000001E-3</c:v>
                </c:pt>
                <c:pt idx="3146">
                  <c:v>-3.2200000000000002E-3</c:v>
                </c:pt>
                <c:pt idx="3147">
                  <c:v>-3.3300000000000001E-3</c:v>
                </c:pt>
                <c:pt idx="3148">
                  <c:v>-3.5400000000000002E-3</c:v>
                </c:pt>
                <c:pt idx="3149">
                  <c:v>-3.64E-3</c:v>
                </c:pt>
                <c:pt idx="3150">
                  <c:v>-3.64E-3</c:v>
                </c:pt>
                <c:pt idx="3151">
                  <c:v>-3.8500000000000001E-3</c:v>
                </c:pt>
                <c:pt idx="3152">
                  <c:v>-3.8500000000000001E-3</c:v>
                </c:pt>
                <c:pt idx="3153">
                  <c:v>-3.96E-3</c:v>
                </c:pt>
                <c:pt idx="3154">
                  <c:v>-4.1700000000000001E-3</c:v>
                </c:pt>
                <c:pt idx="3155">
                  <c:v>-4.0600000000000002E-3</c:v>
                </c:pt>
                <c:pt idx="3156">
                  <c:v>-4.1700000000000001E-3</c:v>
                </c:pt>
                <c:pt idx="3157">
                  <c:v>-4.1700000000000001E-3</c:v>
                </c:pt>
                <c:pt idx="3158">
                  <c:v>-4.2700000000000004E-3</c:v>
                </c:pt>
                <c:pt idx="3159">
                  <c:v>-4.3800000000000002E-3</c:v>
                </c:pt>
                <c:pt idx="3160">
                  <c:v>-4.1700000000000001E-3</c:v>
                </c:pt>
                <c:pt idx="3161">
                  <c:v>-4.0600000000000002E-3</c:v>
                </c:pt>
                <c:pt idx="3162">
                  <c:v>-3.96E-3</c:v>
                </c:pt>
                <c:pt idx="3163">
                  <c:v>-3.7499999999999999E-3</c:v>
                </c:pt>
                <c:pt idx="3164">
                  <c:v>-3.3300000000000001E-3</c:v>
                </c:pt>
                <c:pt idx="3165">
                  <c:v>-3.2200000000000002E-3</c:v>
                </c:pt>
                <c:pt idx="3166">
                  <c:v>-2.8999999999999998E-3</c:v>
                </c:pt>
                <c:pt idx="3167">
                  <c:v>-2.48E-3</c:v>
                </c:pt>
                <c:pt idx="3168">
                  <c:v>-2.1700000000000001E-3</c:v>
                </c:pt>
                <c:pt idx="3169">
                  <c:v>-1.5299999999999999E-3</c:v>
                </c:pt>
                <c:pt idx="3170">
                  <c:v>-1.2199999999999999E-3</c:v>
                </c:pt>
                <c:pt idx="3171">
                  <c:v>-8.0000000000000004E-4</c:v>
                </c:pt>
                <c:pt idx="3172">
                  <c:v>5.0000000000000002E-5</c:v>
                </c:pt>
                <c:pt idx="3173">
                  <c:v>2.5999999999999998E-4</c:v>
                </c:pt>
                <c:pt idx="3174">
                  <c:v>7.7999999999999999E-4</c:v>
                </c:pt>
                <c:pt idx="3175">
                  <c:v>1.42E-3</c:v>
                </c:pt>
                <c:pt idx="3176">
                  <c:v>1.9400000000000001E-3</c:v>
                </c:pt>
                <c:pt idx="3177">
                  <c:v>2.5799999999999998E-3</c:v>
                </c:pt>
                <c:pt idx="3178">
                  <c:v>3.0000000000000001E-3</c:v>
                </c:pt>
                <c:pt idx="3179">
                  <c:v>3.2100000000000002E-3</c:v>
                </c:pt>
                <c:pt idx="3180">
                  <c:v>3.31E-3</c:v>
                </c:pt>
                <c:pt idx="3181">
                  <c:v>3.63E-3</c:v>
                </c:pt>
                <c:pt idx="3182">
                  <c:v>3.63E-3</c:v>
                </c:pt>
                <c:pt idx="3183">
                  <c:v>3.63E-3</c:v>
                </c:pt>
                <c:pt idx="3184">
                  <c:v>3.31E-3</c:v>
                </c:pt>
                <c:pt idx="3185">
                  <c:v>3.0999999999999999E-3</c:v>
                </c:pt>
                <c:pt idx="3186">
                  <c:v>2.6800000000000001E-3</c:v>
                </c:pt>
                <c:pt idx="3187">
                  <c:v>2.15E-3</c:v>
                </c:pt>
                <c:pt idx="3188">
                  <c:v>1.31E-3</c:v>
                </c:pt>
                <c:pt idx="3189">
                  <c:v>6.8000000000000005E-4</c:v>
                </c:pt>
                <c:pt idx="3190">
                  <c:v>-3.8000000000000002E-4</c:v>
                </c:pt>
                <c:pt idx="3191">
                  <c:v>-1.4300000000000001E-3</c:v>
                </c:pt>
                <c:pt idx="3192">
                  <c:v>-2.5899999999999999E-3</c:v>
                </c:pt>
                <c:pt idx="3193">
                  <c:v>-3.64E-3</c:v>
                </c:pt>
                <c:pt idx="3194">
                  <c:v>-5.0099999999999997E-3</c:v>
                </c:pt>
                <c:pt idx="3195">
                  <c:v>-6.5900000000000004E-3</c:v>
                </c:pt>
                <c:pt idx="3196">
                  <c:v>-7.8600000000000007E-3</c:v>
                </c:pt>
                <c:pt idx="3197">
                  <c:v>-9.3299999999999998E-3</c:v>
                </c:pt>
                <c:pt idx="3198">
                  <c:v>-1.0699999999999999E-2</c:v>
                </c:pt>
                <c:pt idx="3199">
                  <c:v>-1.2489999999999999E-2</c:v>
                </c:pt>
                <c:pt idx="3200">
                  <c:v>-1.397E-2</c:v>
                </c:pt>
                <c:pt idx="3201">
                  <c:v>-1.545E-2</c:v>
                </c:pt>
                <c:pt idx="3202">
                  <c:v>-1.66E-2</c:v>
                </c:pt>
                <c:pt idx="3203">
                  <c:v>-1.8190000000000001E-2</c:v>
                </c:pt>
                <c:pt idx="3204">
                  <c:v>-1.934E-2</c:v>
                </c:pt>
              </c:numCache>
            </c:numRef>
          </c:yVal>
          <c:smooth val="1"/>
        </c:ser>
        <c:ser>
          <c:idx val="1"/>
          <c:order val="1"/>
          <c:marker>
            <c:symbol val="none"/>
          </c:marker>
          <c:xVal>
            <c:numRef>
              <c:f>'T158'!$A$1:$A$3205</c:f>
              <c:numCache>
                <c:formatCode>0.00E+00</c:formatCode>
                <c:ptCount val="3205"/>
                <c:pt idx="0">
                  <c:v>-5.0063600000000001E-9</c:v>
                </c:pt>
                <c:pt idx="1">
                  <c:v>-5.0032399999999998E-9</c:v>
                </c:pt>
                <c:pt idx="2">
                  <c:v>-5.0001099999999996E-9</c:v>
                </c:pt>
                <c:pt idx="3">
                  <c:v>-4.9969900000000001E-9</c:v>
                </c:pt>
                <c:pt idx="4">
                  <c:v>-4.99386E-9</c:v>
                </c:pt>
                <c:pt idx="5">
                  <c:v>-4.9907399999999997E-9</c:v>
                </c:pt>
                <c:pt idx="6">
                  <c:v>-4.9876100000000003E-9</c:v>
                </c:pt>
                <c:pt idx="7">
                  <c:v>-4.98449E-9</c:v>
                </c:pt>
                <c:pt idx="8">
                  <c:v>-4.9813599999999998E-9</c:v>
                </c:pt>
                <c:pt idx="9">
                  <c:v>-4.9782400000000004E-9</c:v>
                </c:pt>
                <c:pt idx="10">
                  <c:v>-4.9751100000000002E-9</c:v>
                </c:pt>
                <c:pt idx="11">
                  <c:v>-4.9719899999999999E-9</c:v>
                </c:pt>
                <c:pt idx="12">
                  <c:v>-4.9688599999999997E-9</c:v>
                </c:pt>
                <c:pt idx="13">
                  <c:v>-4.9657400000000003E-9</c:v>
                </c:pt>
                <c:pt idx="14">
                  <c:v>-4.9626100000000001E-9</c:v>
                </c:pt>
                <c:pt idx="15">
                  <c:v>-4.9594899999999998E-9</c:v>
                </c:pt>
                <c:pt idx="16">
                  <c:v>-4.9563599999999996E-9</c:v>
                </c:pt>
                <c:pt idx="17">
                  <c:v>-4.9532400000000002E-9</c:v>
                </c:pt>
                <c:pt idx="18">
                  <c:v>-4.95011E-9</c:v>
                </c:pt>
                <c:pt idx="19">
                  <c:v>-4.9469899999999997E-9</c:v>
                </c:pt>
                <c:pt idx="20">
                  <c:v>-4.9438600000000003E-9</c:v>
                </c:pt>
                <c:pt idx="21">
                  <c:v>-4.94074E-9</c:v>
                </c:pt>
                <c:pt idx="22">
                  <c:v>-4.9376099999999999E-9</c:v>
                </c:pt>
                <c:pt idx="23">
                  <c:v>-4.9344900000000004E-9</c:v>
                </c:pt>
                <c:pt idx="24">
                  <c:v>-4.9313600000000002E-9</c:v>
                </c:pt>
                <c:pt idx="25">
                  <c:v>-4.9282399999999999E-9</c:v>
                </c:pt>
                <c:pt idx="26">
                  <c:v>-4.9251099999999998E-9</c:v>
                </c:pt>
                <c:pt idx="27">
                  <c:v>-4.9219900000000003E-9</c:v>
                </c:pt>
                <c:pt idx="28">
                  <c:v>-4.9188600000000001E-9</c:v>
                </c:pt>
                <c:pt idx="29">
                  <c:v>-4.9157399999999998E-9</c:v>
                </c:pt>
                <c:pt idx="30">
                  <c:v>-4.9126099999999996E-9</c:v>
                </c:pt>
                <c:pt idx="31">
                  <c:v>-4.9094900000000002E-9</c:v>
                </c:pt>
                <c:pt idx="32">
                  <c:v>-4.90636E-9</c:v>
                </c:pt>
                <c:pt idx="33">
                  <c:v>-4.9032399999999997E-9</c:v>
                </c:pt>
                <c:pt idx="34">
                  <c:v>-4.9001100000000004E-9</c:v>
                </c:pt>
                <c:pt idx="35">
                  <c:v>-4.8969900000000001E-9</c:v>
                </c:pt>
                <c:pt idx="36">
                  <c:v>-4.8938599999999999E-9</c:v>
                </c:pt>
                <c:pt idx="37">
                  <c:v>-4.8907399999999996E-9</c:v>
                </c:pt>
                <c:pt idx="38">
                  <c:v>-4.8876100000000002E-9</c:v>
                </c:pt>
                <c:pt idx="39">
                  <c:v>-4.88449E-9</c:v>
                </c:pt>
                <c:pt idx="40">
                  <c:v>-4.8813599999999998E-9</c:v>
                </c:pt>
                <c:pt idx="41">
                  <c:v>-4.8782400000000003E-9</c:v>
                </c:pt>
                <c:pt idx="42">
                  <c:v>-4.8751100000000001E-9</c:v>
                </c:pt>
                <c:pt idx="43">
                  <c:v>-4.8719899999999998E-9</c:v>
                </c:pt>
                <c:pt idx="44">
                  <c:v>-4.8688599999999997E-9</c:v>
                </c:pt>
                <c:pt idx="45">
                  <c:v>-4.8657400000000002E-9</c:v>
                </c:pt>
                <c:pt idx="46">
                  <c:v>-4.86261E-9</c:v>
                </c:pt>
                <c:pt idx="47">
                  <c:v>-4.8594899999999997E-9</c:v>
                </c:pt>
                <c:pt idx="48">
                  <c:v>-4.8563600000000004E-9</c:v>
                </c:pt>
                <c:pt idx="49">
                  <c:v>-4.8532400000000001E-9</c:v>
                </c:pt>
                <c:pt idx="50">
                  <c:v>-4.8501099999999999E-9</c:v>
                </c:pt>
                <c:pt idx="51">
                  <c:v>-4.8469899999999996E-9</c:v>
                </c:pt>
                <c:pt idx="52">
                  <c:v>-4.8438600000000003E-9</c:v>
                </c:pt>
                <c:pt idx="53">
                  <c:v>-4.84074E-9</c:v>
                </c:pt>
                <c:pt idx="54">
                  <c:v>-4.8376099999999998E-9</c:v>
                </c:pt>
                <c:pt idx="55">
                  <c:v>-4.8344900000000003E-9</c:v>
                </c:pt>
                <c:pt idx="56">
                  <c:v>-4.8313600000000002E-9</c:v>
                </c:pt>
                <c:pt idx="57">
                  <c:v>-4.8282399999999999E-9</c:v>
                </c:pt>
                <c:pt idx="58">
                  <c:v>-4.8251099999999997E-9</c:v>
                </c:pt>
                <c:pt idx="59">
                  <c:v>-4.8219900000000002E-9</c:v>
                </c:pt>
                <c:pt idx="60">
                  <c:v>-4.81886E-9</c:v>
                </c:pt>
                <c:pt idx="61">
                  <c:v>-4.8157399999999998E-9</c:v>
                </c:pt>
                <c:pt idx="62">
                  <c:v>-4.8126100000000004E-9</c:v>
                </c:pt>
                <c:pt idx="63">
                  <c:v>-4.8094900000000001E-9</c:v>
                </c:pt>
                <c:pt idx="64">
                  <c:v>-4.8063599999999999E-9</c:v>
                </c:pt>
                <c:pt idx="65">
                  <c:v>-4.8032399999999996E-9</c:v>
                </c:pt>
                <c:pt idx="66">
                  <c:v>-4.8001100000000003E-9</c:v>
                </c:pt>
                <c:pt idx="67">
                  <c:v>-4.79699E-9</c:v>
                </c:pt>
                <c:pt idx="68">
                  <c:v>-4.7938599999999998E-9</c:v>
                </c:pt>
                <c:pt idx="69">
                  <c:v>-4.7907400000000004E-9</c:v>
                </c:pt>
                <c:pt idx="70">
                  <c:v>-4.7876100000000002E-9</c:v>
                </c:pt>
                <c:pt idx="71">
                  <c:v>-4.7844899999999999E-9</c:v>
                </c:pt>
                <c:pt idx="72">
                  <c:v>-4.7813599999999997E-9</c:v>
                </c:pt>
                <c:pt idx="73">
                  <c:v>-4.7782400000000002E-9</c:v>
                </c:pt>
                <c:pt idx="74">
                  <c:v>-4.7751100000000001E-9</c:v>
                </c:pt>
                <c:pt idx="75">
                  <c:v>-4.7719899999999998E-9</c:v>
                </c:pt>
                <c:pt idx="76">
                  <c:v>-4.7688599999999996E-9</c:v>
                </c:pt>
                <c:pt idx="77">
                  <c:v>-4.7657400000000001E-9</c:v>
                </c:pt>
                <c:pt idx="78">
                  <c:v>-4.76261E-9</c:v>
                </c:pt>
                <c:pt idx="79">
                  <c:v>-4.7594899999999997E-9</c:v>
                </c:pt>
                <c:pt idx="80">
                  <c:v>-4.7563600000000003E-9</c:v>
                </c:pt>
                <c:pt idx="81">
                  <c:v>-4.75324E-9</c:v>
                </c:pt>
                <c:pt idx="82">
                  <c:v>-4.7501099999999998E-9</c:v>
                </c:pt>
                <c:pt idx="83">
                  <c:v>-4.7469900000000004E-9</c:v>
                </c:pt>
                <c:pt idx="84">
                  <c:v>-4.7438600000000002E-9</c:v>
                </c:pt>
                <c:pt idx="85">
                  <c:v>-4.7407399999999999E-9</c:v>
                </c:pt>
                <c:pt idx="86">
                  <c:v>-4.7376099999999997E-9</c:v>
                </c:pt>
                <c:pt idx="87">
                  <c:v>-4.7344900000000003E-9</c:v>
                </c:pt>
                <c:pt idx="88">
                  <c:v>-4.7313600000000001E-9</c:v>
                </c:pt>
                <c:pt idx="89">
                  <c:v>-4.7282399999999998E-9</c:v>
                </c:pt>
                <c:pt idx="90">
                  <c:v>-4.7251099999999996E-9</c:v>
                </c:pt>
                <c:pt idx="91">
                  <c:v>-4.7219900000000002E-9</c:v>
                </c:pt>
                <c:pt idx="92">
                  <c:v>-4.71886E-9</c:v>
                </c:pt>
                <c:pt idx="93">
                  <c:v>-4.7157399999999997E-9</c:v>
                </c:pt>
                <c:pt idx="94">
                  <c:v>-4.7126100000000003E-9</c:v>
                </c:pt>
                <c:pt idx="95">
                  <c:v>-4.70949E-9</c:v>
                </c:pt>
                <c:pt idx="96">
                  <c:v>-4.7063599999999999E-9</c:v>
                </c:pt>
                <c:pt idx="97">
                  <c:v>-4.7032400000000004E-9</c:v>
                </c:pt>
                <c:pt idx="98">
                  <c:v>-4.7001100000000002E-9</c:v>
                </c:pt>
                <c:pt idx="99">
                  <c:v>-4.6969899999999999E-9</c:v>
                </c:pt>
                <c:pt idx="100">
                  <c:v>-4.6938599999999998E-9</c:v>
                </c:pt>
                <c:pt idx="101">
                  <c:v>-4.6907400000000003E-9</c:v>
                </c:pt>
                <c:pt idx="102">
                  <c:v>-4.6876100000000001E-9</c:v>
                </c:pt>
                <c:pt idx="103">
                  <c:v>-4.6844899999999998E-9</c:v>
                </c:pt>
                <c:pt idx="104">
                  <c:v>-4.6813599999999996E-9</c:v>
                </c:pt>
                <c:pt idx="105">
                  <c:v>-4.6782400000000002E-9</c:v>
                </c:pt>
                <c:pt idx="106">
                  <c:v>-4.67511E-9</c:v>
                </c:pt>
                <c:pt idx="107">
                  <c:v>-4.6719899999999997E-9</c:v>
                </c:pt>
                <c:pt idx="108">
                  <c:v>-4.6688600000000004E-9</c:v>
                </c:pt>
                <c:pt idx="109">
                  <c:v>-4.6657400000000001E-9</c:v>
                </c:pt>
                <c:pt idx="110">
                  <c:v>-4.6626099999999999E-9</c:v>
                </c:pt>
                <c:pt idx="111">
                  <c:v>-4.6594899999999996E-9</c:v>
                </c:pt>
                <c:pt idx="112">
                  <c:v>-4.6563600000000002E-9</c:v>
                </c:pt>
                <c:pt idx="113">
                  <c:v>-4.6532399999999999E-9</c:v>
                </c:pt>
                <c:pt idx="114">
                  <c:v>-4.6501099999999998E-9</c:v>
                </c:pt>
                <c:pt idx="115">
                  <c:v>-4.6469900000000003E-9</c:v>
                </c:pt>
                <c:pt idx="116">
                  <c:v>-4.6438600000000001E-9</c:v>
                </c:pt>
                <c:pt idx="117">
                  <c:v>-4.6407399999999998E-9</c:v>
                </c:pt>
                <c:pt idx="118">
                  <c:v>-4.6376099999999997E-9</c:v>
                </c:pt>
                <c:pt idx="119">
                  <c:v>-4.6344900000000002E-9</c:v>
                </c:pt>
                <c:pt idx="120">
                  <c:v>-4.63136E-9</c:v>
                </c:pt>
                <c:pt idx="121">
                  <c:v>-4.6282399999999997E-9</c:v>
                </c:pt>
                <c:pt idx="122">
                  <c:v>-4.6251100000000004E-9</c:v>
                </c:pt>
                <c:pt idx="123">
                  <c:v>-4.6219900000000001E-9</c:v>
                </c:pt>
                <c:pt idx="124">
                  <c:v>-4.6188599999999999E-9</c:v>
                </c:pt>
                <c:pt idx="125">
                  <c:v>-4.6157399999999996E-9</c:v>
                </c:pt>
                <c:pt idx="126">
                  <c:v>-4.6126100000000003E-9</c:v>
                </c:pt>
                <c:pt idx="127">
                  <c:v>-4.60949E-9</c:v>
                </c:pt>
                <c:pt idx="128">
                  <c:v>-4.6063599999999998E-9</c:v>
                </c:pt>
                <c:pt idx="129">
                  <c:v>-4.6032400000000003E-9</c:v>
                </c:pt>
                <c:pt idx="130">
                  <c:v>-4.6001100000000002E-9</c:v>
                </c:pt>
                <c:pt idx="131">
                  <c:v>-4.5969899999999999E-9</c:v>
                </c:pt>
                <c:pt idx="132">
                  <c:v>-4.5938599999999997E-9</c:v>
                </c:pt>
                <c:pt idx="133">
                  <c:v>-4.5907400000000002E-9</c:v>
                </c:pt>
                <c:pt idx="134">
                  <c:v>-4.58761E-9</c:v>
                </c:pt>
                <c:pt idx="135">
                  <c:v>-4.5844899999999997E-9</c:v>
                </c:pt>
                <c:pt idx="136">
                  <c:v>-4.5813600000000004E-9</c:v>
                </c:pt>
                <c:pt idx="137">
                  <c:v>-4.5782400000000001E-9</c:v>
                </c:pt>
                <c:pt idx="138">
                  <c:v>-4.5751099999999999E-9</c:v>
                </c:pt>
                <c:pt idx="139">
                  <c:v>-4.5719899999999996E-9</c:v>
                </c:pt>
                <c:pt idx="140">
                  <c:v>-4.5688600000000003E-9</c:v>
                </c:pt>
                <c:pt idx="141">
                  <c:v>-4.56574E-9</c:v>
                </c:pt>
                <c:pt idx="142">
                  <c:v>-4.5626099999999998E-9</c:v>
                </c:pt>
                <c:pt idx="143">
                  <c:v>-4.5594900000000004E-9</c:v>
                </c:pt>
                <c:pt idx="144">
                  <c:v>-4.5563600000000002E-9</c:v>
                </c:pt>
                <c:pt idx="145">
                  <c:v>-4.5532399999999999E-9</c:v>
                </c:pt>
                <c:pt idx="146">
                  <c:v>-4.5501099999999997E-9</c:v>
                </c:pt>
                <c:pt idx="147">
                  <c:v>-4.5469900000000002E-9</c:v>
                </c:pt>
                <c:pt idx="148">
                  <c:v>-4.5438600000000001E-9</c:v>
                </c:pt>
                <c:pt idx="149">
                  <c:v>-4.5407399999999998E-9</c:v>
                </c:pt>
                <c:pt idx="150">
                  <c:v>-4.5376099999999996E-9</c:v>
                </c:pt>
                <c:pt idx="151">
                  <c:v>-4.5344900000000001E-9</c:v>
                </c:pt>
                <c:pt idx="152">
                  <c:v>-4.53136E-9</c:v>
                </c:pt>
                <c:pt idx="153">
                  <c:v>-4.5282399999999997E-9</c:v>
                </c:pt>
                <c:pt idx="154">
                  <c:v>-4.5251100000000003E-9</c:v>
                </c:pt>
                <c:pt idx="155">
                  <c:v>-4.52199E-9</c:v>
                </c:pt>
                <c:pt idx="156">
                  <c:v>-4.5188599999999998E-9</c:v>
                </c:pt>
                <c:pt idx="157">
                  <c:v>-4.5157400000000004E-9</c:v>
                </c:pt>
                <c:pt idx="158">
                  <c:v>-4.5126100000000002E-9</c:v>
                </c:pt>
                <c:pt idx="159">
                  <c:v>-4.5094899999999999E-9</c:v>
                </c:pt>
                <c:pt idx="160">
                  <c:v>-4.5063599999999997E-9</c:v>
                </c:pt>
                <c:pt idx="161">
                  <c:v>-4.5032400000000003E-9</c:v>
                </c:pt>
                <c:pt idx="162">
                  <c:v>-4.5001100000000001E-9</c:v>
                </c:pt>
                <c:pt idx="163">
                  <c:v>-4.4969899999999998E-9</c:v>
                </c:pt>
                <c:pt idx="164">
                  <c:v>-4.4938599999999996E-9</c:v>
                </c:pt>
                <c:pt idx="165">
                  <c:v>-4.4907400000000001E-9</c:v>
                </c:pt>
                <c:pt idx="166">
                  <c:v>-4.48761E-9</c:v>
                </c:pt>
                <c:pt idx="167">
                  <c:v>-4.4844899999999997E-9</c:v>
                </c:pt>
                <c:pt idx="168">
                  <c:v>-4.4813600000000003E-9</c:v>
                </c:pt>
                <c:pt idx="169">
                  <c:v>-4.47824E-9</c:v>
                </c:pt>
                <c:pt idx="170">
                  <c:v>-4.4751099999999999E-9</c:v>
                </c:pt>
                <c:pt idx="171">
                  <c:v>-4.4719900000000004E-9</c:v>
                </c:pt>
                <c:pt idx="172">
                  <c:v>-4.4688600000000002E-9</c:v>
                </c:pt>
                <c:pt idx="173">
                  <c:v>-4.4657399999999999E-9</c:v>
                </c:pt>
                <c:pt idx="174">
                  <c:v>-4.4626099999999998E-9</c:v>
                </c:pt>
                <c:pt idx="175">
                  <c:v>-4.4594900000000003E-9</c:v>
                </c:pt>
                <c:pt idx="176">
                  <c:v>-4.4563600000000001E-9</c:v>
                </c:pt>
                <c:pt idx="177">
                  <c:v>-4.4532399999999998E-9</c:v>
                </c:pt>
                <c:pt idx="178">
                  <c:v>-4.4501099999999996E-9</c:v>
                </c:pt>
                <c:pt idx="179">
                  <c:v>-4.4469900000000002E-9</c:v>
                </c:pt>
                <c:pt idx="180">
                  <c:v>-4.44386E-9</c:v>
                </c:pt>
                <c:pt idx="181">
                  <c:v>-4.4407399999999997E-9</c:v>
                </c:pt>
                <c:pt idx="182">
                  <c:v>-4.4376100000000004E-9</c:v>
                </c:pt>
                <c:pt idx="183">
                  <c:v>-4.4344900000000001E-9</c:v>
                </c:pt>
                <c:pt idx="184">
                  <c:v>-4.4313599999999999E-9</c:v>
                </c:pt>
                <c:pt idx="185">
                  <c:v>-4.4282399999999996E-9</c:v>
                </c:pt>
                <c:pt idx="186">
                  <c:v>-4.4251100000000002E-9</c:v>
                </c:pt>
                <c:pt idx="187">
                  <c:v>-4.4219899999999999E-9</c:v>
                </c:pt>
                <c:pt idx="188">
                  <c:v>-4.4188599999999998E-9</c:v>
                </c:pt>
                <c:pt idx="189">
                  <c:v>-4.4157400000000003E-9</c:v>
                </c:pt>
                <c:pt idx="190">
                  <c:v>-4.4126100000000001E-9</c:v>
                </c:pt>
                <c:pt idx="191">
                  <c:v>-4.4094899999999998E-9</c:v>
                </c:pt>
                <c:pt idx="192">
                  <c:v>-4.4063599999999997E-9</c:v>
                </c:pt>
                <c:pt idx="193">
                  <c:v>-4.4032400000000002E-9</c:v>
                </c:pt>
                <c:pt idx="194">
                  <c:v>-4.40011E-9</c:v>
                </c:pt>
                <c:pt idx="195">
                  <c:v>-4.3969899999999997E-9</c:v>
                </c:pt>
                <c:pt idx="196">
                  <c:v>-4.3938600000000004E-9</c:v>
                </c:pt>
                <c:pt idx="197">
                  <c:v>-4.3907400000000001E-9</c:v>
                </c:pt>
                <c:pt idx="198">
                  <c:v>-4.3876099999999999E-9</c:v>
                </c:pt>
                <c:pt idx="199">
                  <c:v>-4.3844899999999996E-9</c:v>
                </c:pt>
                <c:pt idx="200">
                  <c:v>-4.3813600000000003E-9</c:v>
                </c:pt>
                <c:pt idx="201">
                  <c:v>-4.37824E-9</c:v>
                </c:pt>
                <c:pt idx="202">
                  <c:v>-4.3751099999999998E-9</c:v>
                </c:pt>
                <c:pt idx="203">
                  <c:v>-4.3719900000000003E-9</c:v>
                </c:pt>
                <c:pt idx="204">
                  <c:v>-4.3688600000000002E-9</c:v>
                </c:pt>
                <c:pt idx="205">
                  <c:v>-4.3657399999999999E-9</c:v>
                </c:pt>
                <c:pt idx="206">
                  <c:v>-4.3626099999999997E-9</c:v>
                </c:pt>
                <c:pt idx="207">
                  <c:v>-4.3594900000000002E-9</c:v>
                </c:pt>
                <c:pt idx="208">
                  <c:v>-4.35636E-9</c:v>
                </c:pt>
                <c:pt idx="209">
                  <c:v>-4.3532399999999997E-9</c:v>
                </c:pt>
                <c:pt idx="210">
                  <c:v>-4.3501100000000004E-9</c:v>
                </c:pt>
                <c:pt idx="211">
                  <c:v>-4.3469900000000001E-9</c:v>
                </c:pt>
                <c:pt idx="212">
                  <c:v>-4.3438599999999999E-9</c:v>
                </c:pt>
                <c:pt idx="213">
                  <c:v>-4.3407399999999996E-9</c:v>
                </c:pt>
                <c:pt idx="214">
                  <c:v>-4.3376100000000003E-9</c:v>
                </c:pt>
                <c:pt idx="215">
                  <c:v>-4.33449E-9</c:v>
                </c:pt>
                <c:pt idx="216">
                  <c:v>-4.3313599999999998E-9</c:v>
                </c:pt>
                <c:pt idx="217">
                  <c:v>-4.3282400000000003E-9</c:v>
                </c:pt>
                <c:pt idx="218">
                  <c:v>-4.3251100000000002E-9</c:v>
                </c:pt>
                <c:pt idx="219">
                  <c:v>-4.3219899999999999E-9</c:v>
                </c:pt>
                <c:pt idx="220">
                  <c:v>-4.3188599999999997E-9</c:v>
                </c:pt>
                <c:pt idx="221">
                  <c:v>-4.3157400000000002E-9</c:v>
                </c:pt>
                <c:pt idx="222">
                  <c:v>-4.3126100000000001E-9</c:v>
                </c:pt>
                <c:pt idx="223">
                  <c:v>-4.3094899999999998E-9</c:v>
                </c:pt>
                <c:pt idx="224">
                  <c:v>-4.3063599999999996E-9</c:v>
                </c:pt>
                <c:pt idx="225">
                  <c:v>-4.3032400000000001E-9</c:v>
                </c:pt>
                <c:pt idx="226">
                  <c:v>-4.30011E-9</c:v>
                </c:pt>
                <c:pt idx="227">
                  <c:v>-4.2969899999999997E-9</c:v>
                </c:pt>
                <c:pt idx="228">
                  <c:v>-4.2938600000000003E-9</c:v>
                </c:pt>
                <c:pt idx="229">
                  <c:v>-4.29074E-9</c:v>
                </c:pt>
                <c:pt idx="230">
                  <c:v>-4.2876099999999998E-9</c:v>
                </c:pt>
                <c:pt idx="231">
                  <c:v>-4.2844900000000004E-9</c:v>
                </c:pt>
                <c:pt idx="232">
                  <c:v>-4.2813600000000002E-9</c:v>
                </c:pt>
                <c:pt idx="233">
                  <c:v>-4.2782399999999999E-9</c:v>
                </c:pt>
                <c:pt idx="234">
                  <c:v>-4.2751099999999997E-9</c:v>
                </c:pt>
                <c:pt idx="235">
                  <c:v>-4.2719900000000003E-9</c:v>
                </c:pt>
                <c:pt idx="236">
                  <c:v>-4.2688600000000001E-9</c:v>
                </c:pt>
                <c:pt idx="237">
                  <c:v>-4.2657399999999998E-9</c:v>
                </c:pt>
                <c:pt idx="238">
                  <c:v>-4.2626099999999996E-9</c:v>
                </c:pt>
                <c:pt idx="239">
                  <c:v>-4.2594900000000001E-9</c:v>
                </c:pt>
                <c:pt idx="240">
                  <c:v>-4.25636E-9</c:v>
                </c:pt>
                <c:pt idx="241">
                  <c:v>-4.2532399999999997E-9</c:v>
                </c:pt>
                <c:pt idx="242">
                  <c:v>-4.2501100000000003E-9</c:v>
                </c:pt>
                <c:pt idx="243">
                  <c:v>-4.24699E-9</c:v>
                </c:pt>
                <c:pt idx="244">
                  <c:v>-4.2438599999999999E-9</c:v>
                </c:pt>
                <c:pt idx="245">
                  <c:v>-4.2407400000000004E-9</c:v>
                </c:pt>
                <c:pt idx="246">
                  <c:v>-4.2376100000000002E-9</c:v>
                </c:pt>
                <c:pt idx="247">
                  <c:v>-4.2344899999999999E-9</c:v>
                </c:pt>
                <c:pt idx="248">
                  <c:v>-4.2313599999999997E-9</c:v>
                </c:pt>
                <c:pt idx="249">
                  <c:v>-4.2282400000000003E-9</c:v>
                </c:pt>
                <c:pt idx="250">
                  <c:v>-4.2251100000000001E-9</c:v>
                </c:pt>
                <c:pt idx="251">
                  <c:v>-4.2219899999999998E-9</c:v>
                </c:pt>
                <c:pt idx="252">
                  <c:v>-4.2188599999999996E-9</c:v>
                </c:pt>
                <c:pt idx="253">
                  <c:v>-4.2157400000000002E-9</c:v>
                </c:pt>
                <c:pt idx="254">
                  <c:v>-4.21261E-9</c:v>
                </c:pt>
                <c:pt idx="255">
                  <c:v>-4.2094899999999997E-9</c:v>
                </c:pt>
                <c:pt idx="256">
                  <c:v>-4.2063600000000004E-9</c:v>
                </c:pt>
                <c:pt idx="257">
                  <c:v>-4.2032400000000001E-9</c:v>
                </c:pt>
                <c:pt idx="258">
                  <c:v>-4.2001099999999999E-9</c:v>
                </c:pt>
                <c:pt idx="259">
                  <c:v>-4.1969899999999996E-9</c:v>
                </c:pt>
                <c:pt idx="260">
                  <c:v>-4.1938600000000002E-9</c:v>
                </c:pt>
                <c:pt idx="261">
                  <c:v>-4.1907399999999999E-9</c:v>
                </c:pt>
                <c:pt idx="262">
                  <c:v>-4.1876099999999998E-9</c:v>
                </c:pt>
                <c:pt idx="263">
                  <c:v>-4.1844900000000003E-9</c:v>
                </c:pt>
                <c:pt idx="264">
                  <c:v>-4.1813600000000001E-9</c:v>
                </c:pt>
                <c:pt idx="265">
                  <c:v>-4.1782399999999998E-9</c:v>
                </c:pt>
                <c:pt idx="266">
                  <c:v>-4.1751099999999997E-9</c:v>
                </c:pt>
                <c:pt idx="267">
                  <c:v>-4.1719900000000002E-9</c:v>
                </c:pt>
                <c:pt idx="268">
                  <c:v>-4.16886E-9</c:v>
                </c:pt>
                <c:pt idx="269">
                  <c:v>-4.1657399999999997E-9</c:v>
                </c:pt>
                <c:pt idx="270">
                  <c:v>-4.1626100000000004E-9</c:v>
                </c:pt>
                <c:pt idx="271">
                  <c:v>-4.1594900000000001E-9</c:v>
                </c:pt>
                <c:pt idx="272">
                  <c:v>-4.1563599999999999E-9</c:v>
                </c:pt>
                <c:pt idx="273">
                  <c:v>-4.1532399999999996E-9</c:v>
                </c:pt>
                <c:pt idx="274">
                  <c:v>-4.1501100000000003E-9</c:v>
                </c:pt>
                <c:pt idx="275">
                  <c:v>-4.14699E-9</c:v>
                </c:pt>
                <c:pt idx="276">
                  <c:v>-4.1438599999999998E-9</c:v>
                </c:pt>
                <c:pt idx="277">
                  <c:v>-4.1407400000000003E-9</c:v>
                </c:pt>
                <c:pt idx="278">
                  <c:v>-4.1376100000000001E-9</c:v>
                </c:pt>
                <c:pt idx="279">
                  <c:v>-4.1344899999999999E-9</c:v>
                </c:pt>
                <c:pt idx="280">
                  <c:v>-4.1313599999999997E-9</c:v>
                </c:pt>
                <c:pt idx="281">
                  <c:v>-4.1282400000000002E-9</c:v>
                </c:pt>
                <c:pt idx="282">
                  <c:v>-4.12511E-9</c:v>
                </c:pt>
                <c:pt idx="283">
                  <c:v>-4.1219899999999997E-9</c:v>
                </c:pt>
                <c:pt idx="284">
                  <c:v>-4.1188600000000004E-9</c:v>
                </c:pt>
                <c:pt idx="285">
                  <c:v>-4.1157400000000001E-9</c:v>
                </c:pt>
                <c:pt idx="286">
                  <c:v>-4.1126099999999999E-9</c:v>
                </c:pt>
                <c:pt idx="287">
                  <c:v>-4.1094899999999996E-9</c:v>
                </c:pt>
                <c:pt idx="288">
                  <c:v>-4.1063600000000003E-9</c:v>
                </c:pt>
                <c:pt idx="289">
                  <c:v>-4.10324E-9</c:v>
                </c:pt>
                <c:pt idx="290">
                  <c:v>-4.1001099999999998E-9</c:v>
                </c:pt>
                <c:pt idx="291">
                  <c:v>-4.0969900000000003E-9</c:v>
                </c:pt>
                <c:pt idx="292">
                  <c:v>-4.0938600000000002E-9</c:v>
                </c:pt>
                <c:pt idx="293">
                  <c:v>-4.0907399999999999E-9</c:v>
                </c:pt>
                <c:pt idx="294">
                  <c:v>-4.0876099999999997E-9</c:v>
                </c:pt>
                <c:pt idx="295">
                  <c:v>-4.0844900000000002E-9</c:v>
                </c:pt>
                <c:pt idx="296">
                  <c:v>-4.0813600000000001E-9</c:v>
                </c:pt>
                <c:pt idx="297">
                  <c:v>-4.0782399999999998E-9</c:v>
                </c:pt>
                <c:pt idx="298">
                  <c:v>-4.0751099999999996E-9</c:v>
                </c:pt>
                <c:pt idx="299">
                  <c:v>-4.0719900000000001E-9</c:v>
                </c:pt>
                <c:pt idx="300">
                  <c:v>-4.0688599999999999E-9</c:v>
                </c:pt>
                <c:pt idx="301">
                  <c:v>-4.0657399999999997E-9</c:v>
                </c:pt>
                <c:pt idx="302">
                  <c:v>-4.0626100000000003E-9</c:v>
                </c:pt>
                <c:pt idx="303">
                  <c:v>-4.05949E-9</c:v>
                </c:pt>
                <c:pt idx="304">
                  <c:v>-4.0563599999999998E-9</c:v>
                </c:pt>
                <c:pt idx="305">
                  <c:v>-4.0532400000000004E-9</c:v>
                </c:pt>
                <c:pt idx="306">
                  <c:v>-4.0501100000000002E-9</c:v>
                </c:pt>
                <c:pt idx="307">
                  <c:v>-4.0469899999999999E-9</c:v>
                </c:pt>
                <c:pt idx="308">
                  <c:v>-4.0438599999999997E-9</c:v>
                </c:pt>
                <c:pt idx="309">
                  <c:v>-4.0407400000000003E-9</c:v>
                </c:pt>
                <c:pt idx="310">
                  <c:v>-4.0376100000000001E-9</c:v>
                </c:pt>
                <c:pt idx="311">
                  <c:v>-4.0344899999999998E-9</c:v>
                </c:pt>
                <c:pt idx="312">
                  <c:v>-4.0313599999999996E-9</c:v>
                </c:pt>
                <c:pt idx="313">
                  <c:v>-4.0282400000000001E-9</c:v>
                </c:pt>
                <c:pt idx="314">
                  <c:v>-4.02511E-9</c:v>
                </c:pt>
                <c:pt idx="315">
                  <c:v>-4.0219899999999997E-9</c:v>
                </c:pt>
                <c:pt idx="316">
                  <c:v>-4.0188600000000003E-9</c:v>
                </c:pt>
                <c:pt idx="317">
                  <c:v>-4.01574E-9</c:v>
                </c:pt>
                <c:pt idx="318">
                  <c:v>-4.0126099999999999E-9</c:v>
                </c:pt>
                <c:pt idx="319">
                  <c:v>-4.0094900000000004E-9</c:v>
                </c:pt>
                <c:pt idx="320">
                  <c:v>-4.0063600000000002E-9</c:v>
                </c:pt>
                <c:pt idx="321">
                  <c:v>-4.0032399999999999E-9</c:v>
                </c:pt>
                <c:pt idx="322">
                  <c:v>-4.0001099999999997E-9</c:v>
                </c:pt>
                <c:pt idx="323">
                  <c:v>-3.9969900000000003E-9</c:v>
                </c:pt>
                <c:pt idx="324">
                  <c:v>-3.9938600000000001E-9</c:v>
                </c:pt>
                <c:pt idx="325">
                  <c:v>-3.9907399999999998E-9</c:v>
                </c:pt>
                <c:pt idx="326">
                  <c:v>-3.9876099999999996E-9</c:v>
                </c:pt>
                <c:pt idx="327">
                  <c:v>-3.9844900000000002E-9</c:v>
                </c:pt>
                <c:pt idx="328">
                  <c:v>-3.98136E-9</c:v>
                </c:pt>
                <c:pt idx="329">
                  <c:v>-3.9782399999999997E-9</c:v>
                </c:pt>
                <c:pt idx="330">
                  <c:v>-3.9751100000000003E-9</c:v>
                </c:pt>
                <c:pt idx="331">
                  <c:v>-3.9719900000000001E-9</c:v>
                </c:pt>
                <c:pt idx="332">
                  <c:v>-3.9688599999999999E-9</c:v>
                </c:pt>
                <c:pt idx="333">
                  <c:v>-3.9657400000000004E-9</c:v>
                </c:pt>
                <c:pt idx="334">
                  <c:v>-3.9626100000000002E-9</c:v>
                </c:pt>
                <c:pt idx="335">
                  <c:v>-3.9594899999999999E-9</c:v>
                </c:pt>
                <c:pt idx="336">
                  <c:v>-3.9563599999999998E-9</c:v>
                </c:pt>
                <c:pt idx="337">
                  <c:v>-3.9532400000000003E-9</c:v>
                </c:pt>
                <c:pt idx="338">
                  <c:v>-3.9501100000000001E-9</c:v>
                </c:pt>
                <c:pt idx="339">
                  <c:v>-3.9469899999999998E-9</c:v>
                </c:pt>
                <c:pt idx="340">
                  <c:v>-3.9438599999999997E-9</c:v>
                </c:pt>
                <c:pt idx="341">
                  <c:v>-3.9407400000000002E-9</c:v>
                </c:pt>
                <c:pt idx="342">
                  <c:v>-3.93761E-9</c:v>
                </c:pt>
                <c:pt idx="343">
                  <c:v>-3.9344899999999997E-9</c:v>
                </c:pt>
                <c:pt idx="344">
                  <c:v>-3.9313600000000004E-9</c:v>
                </c:pt>
                <c:pt idx="345">
                  <c:v>-3.9282400000000001E-9</c:v>
                </c:pt>
                <c:pt idx="346">
                  <c:v>-3.9251099999999999E-9</c:v>
                </c:pt>
                <c:pt idx="347">
                  <c:v>-3.9219899999999996E-9</c:v>
                </c:pt>
                <c:pt idx="348">
                  <c:v>-3.9188600000000003E-9</c:v>
                </c:pt>
                <c:pt idx="349">
                  <c:v>-3.91574E-9</c:v>
                </c:pt>
                <c:pt idx="350">
                  <c:v>-3.9126099999999998E-9</c:v>
                </c:pt>
                <c:pt idx="351">
                  <c:v>-3.9094900000000003E-9</c:v>
                </c:pt>
                <c:pt idx="352">
                  <c:v>-3.9063600000000001E-9</c:v>
                </c:pt>
                <c:pt idx="353">
                  <c:v>-3.9032399999999999E-9</c:v>
                </c:pt>
                <c:pt idx="354">
                  <c:v>-3.9001099999999997E-9</c:v>
                </c:pt>
                <c:pt idx="355">
                  <c:v>-3.8969900000000002E-9</c:v>
                </c:pt>
                <c:pt idx="356">
                  <c:v>-3.89386E-9</c:v>
                </c:pt>
                <c:pt idx="357">
                  <c:v>-3.8907399999999997E-9</c:v>
                </c:pt>
                <c:pt idx="358">
                  <c:v>-3.8876100000000004E-9</c:v>
                </c:pt>
                <c:pt idx="359">
                  <c:v>-3.8844900000000001E-9</c:v>
                </c:pt>
                <c:pt idx="360">
                  <c:v>-3.8813599999999999E-9</c:v>
                </c:pt>
                <c:pt idx="361">
                  <c:v>-3.8782399999999996E-9</c:v>
                </c:pt>
                <c:pt idx="362">
                  <c:v>-3.8751100000000003E-9</c:v>
                </c:pt>
                <c:pt idx="363">
                  <c:v>-3.87199E-9</c:v>
                </c:pt>
                <c:pt idx="364">
                  <c:v>-3.8688599999999998E-9</c:v>
                </c:pt>
                <c:pt idx="365">
                  <c:v>-3.8657400000000003E-9</c:v>
                </c:pt>
                <c:pt idx="366">
                  <c:v>-3.8626100000000002E-9</c:v>
                </c:pt>
                <c:pt idx="367">
                  <c:v>-3.8594899999999999E-9</c:v>
                </c:pt>
                <c:pt idx="368">
                  <c:v>-3.8563599999999997E-9</c:v>
                </c:pt>
                <c:pt idx="369">
                  <c:v>-3.8532400000000002E-9</c:v>
                </c:pt>
                <c:pt idx="370">
                  <c:v>-3.8501100000000001E-9</c:v>
                </c:pt>
                <c:pt idx="371">
                  <c:v>-3.8469899999999998E-9</c:v>
                </c:pt>
                <c:pt idx="372">
                  <c:v>-3.8438599999999996E-9</c:v>
                </c:pt>
                <c:pt idx="373">
                  <c:v>-3.8407400000000001E-9</c:v>
                </c:pt>
                <c:pt idx="374">
                  <c:v>-3.8376099999999999E-9</c:v>
                </c:pt>
                <c:pt idx="375">
                  <c:v>-3.8344899999999996E-9</c:v>
                </c:pt>
                <c:pt idx="376">
                  <c:v>-3.8313600000000003E-9</c:v>
                </c:pt>
                <c:pt idx="377">
                  <c:v>-3.82824E-9</c:v>
                </c:pt>
                <c:pt idx="378">
                  <c:v>-3.8251099999999998E-9</c:v>
                </c:pt>
                <c:pt idx="379">
                  <c:v>-3.8219900000000004E-9</c:v>
                </c:pt>
                <c:pt idx="380">
                  <c:v>-3.8188600000000002E-9</c:v>
                </c:pt>
                <c:pt idx="381">
                  <c:v>-3.8157399999999999E-9</c:v>
                </c:pt>
                <c:pt idx="382">
                  <c:v>-3.8126099999999997E-9</c:v>
                </c:pt>
                <c:pt idx="383">
                  <c:v>-3.8094900000000003E-9</c:v>
                </c:pt>
                <c:pt idx="384">
                  <c:v>-3.8063600000000001E-9</c:v>
                </c:pt>
                <c:pt idx="385">
                  <c:v>-3.8032399999999998E-9</c:v>
                </c:pt>
                <c:pt idx="386">
                  <c:v>-3.8001099999999996E-9</c:v>
                </c:pt>
                <c:pt idx="387">
                  <c:v>-3.7969900000000001E-9</c:v>
                </c:pt>
                <c:pt idx="388">
                  <c:v>-3.79386E-9</c:v>
                </c:pt>
                <c:pt idx="389">
                  <c:v>-3.7907399999999997E-9</c:v>
                </c:pt>
                <c:pt idx="390">
                  <c:v>-3.7876100000000003E-9</c:v>
                </c:pt>
                <c:pt idx="391">
                  <c:v>-3.78449E-9</c:v>
                </c:pt>
                <c:pt idx="392">
                  <c:v>-3.7813599999999999E-9</c:v>
                </c:pt>
                <c:pt idx="393">
                  <c:v>-3.7782400000000004E-9</c:v>
                </c:pt>
                <c:pt idx="394">
                  <c:v>-3.7751100000000002E-9</c:v>
                </c:pt>
                <c:pt idx="395">
                  <c:v>-3.7719899999999999E-9</c:v>
                </c:pt>
                <c:pt idx="396">
                  <c:v>-3.7688599999999997E-9</c:v>
                </c:pt>
                <c:pt idx="397">
                  <c:v>-3.7657400000000003E-9</c:v>
                </c:pt>
                <c:pt idx="398">
                  <c:v>-3.7626100000000001E-9</c:v>
                </c:pt>
                <c:pt idx="399">
                  <c:v>-3.7594899999999998E-9</c:v>
                </c:pt>
                <c:pt idx="400">
                  <c:v>-3.7563599999999996E-9</c:v>
                </c:pt>
                <c:pt idx="401">
                  <c:v>-3.7532400000000002E-9</c:v>
                </c:pt>
                <c:pt idx="402">
                  <c:v>-3.75011E-9</c:v>
                </c:pt>
                <c:pt idx="403">
                  <c:v>-3.7469899999999997E-9</c:v>
                </c:pt>
                <c:pt idx="404">
                  <c:v>-3.7438600000000003E-9</c:v>
                </c:pt>
                <c:pt idx="405">
                  <c:v>-3.7407400000000001E-9</c:v>
                </c:pt>
                <c:pt idx="406">
                  <c:v>-3.7376099999999999E-9</c:v>
                </c:pt>
                <c:pt idx="407">
                  <c:v>-3.7344900000000004E-9</c:v>
                </c:pt>
                <c:pt idx="408">
                  <c:v>-3.7313600000000002E-9</c:v>
                </c:pt>
                <c:pt idx="409">
                  <c:v>-3.7282399999999999E-9</c:v>
                </c:pt>
                <c:pt idx="410">
                  <c:v>-3.7251100000000002E-9</c:v>
                </c:pt>
                <c:pt idx="411">
                  <c:v>-3.7219899999999999E-9</c:v>
                </c:pt>
                <c:pt idx="412">
                  <c:v>-3.7188600000000001E-9</c:v>
                </c:pt>
                <c:pt idx="413">
                  <c:v>-3.7157399999999998E-9</c:v>
                </c:pt>
                <c:pt idx="414">
                  <c:v>-3.7126100000000001E-9</c:v>
                </c:pt>
                <c:pt idx="415">
                  <c:v>-3.7094900000000002E-9</c:v>
                </c:pt>
                <c:pt idx="416">
                  <c:v>-3.70636E-9</c:v>
                </c:pt>
                <c:pt idx="417">
                  <c:v>-3.7032400000000001E-9</c:v>
                </c:pt>
                <c:pt idx="418">
                  <c:v>-3.70011E-9</c:v>
                </c:pt>
                <c:pt idx="419">
                  <c:v>-3.6969900000000001E-9</c:v>
                </c:pt>
                <c:pt idx="420">
                  <c:v>-3.6938599999999999E-9</c:v>
                </c:pt>
                <c:pt idx="421">
                  <c:v>-3.69074E-9</c:v>
                </c:pt>
                <c:pt idx="422">
                  <c:v>-3.6876099999999998E-9</c:v>
                </c:pt>
                <c:pt idx="423">
                  <c:v>-3.68449E-9</c:v>
                </c:pt>
                <c:pt idx="424">
                  <c:v>-3.6813600000000002E-9</c:v>
                </c:pt>
                <c:pt idx="425">
                  <c:v>-3.6782399999999999E-9</c:v>
                </c:pt>
                <c:pt idx="426">
                  <c:v>-3.6751100000000001E-9</c:v>
                </c:pt>
                <c:pt idx="427">
                  <c:v>-3.6719899999999998E-9</c:v>
                </c:pt>
                <c:pt idx="428">
                  <c:v>-3.6688600000000001E-9</c:v>
                </c:pt>
                <c:pt idx="429">
                  <c:v>-3.6657400000000002E-9</c:v>
                </c:pt>
                <c:pt idx="430">
                  <c:v>-3.66261E-9</c:v>
                </c:pt>
                <c:pt idx="431">
                  <c:v>-3.6594900000000002E-9</c:v>
                </c:pt>
                <c:pt idx="432">
                  <c:v>-3.65636E-9</c:v>
                </c:pt>
                <c:pt idx="433">
                  <c:v>-3.6532400000000001E-9</c:v>
                </c:pt>
                <c:pt idx="434">
                  <c:v>-3.6501099999999999E-9</c:v>
                </c:pt>
                <c:pt idx="435">
                  <c:v>-3.64699E-9</c:v>
                </c:pt>
                <c:pt idx="436">
                  <c:v>-3.6438599999999999E-9</c:v>
                </c:pt>
                <c:pt idx="437">
                  <c:v>-3.64074E-9</c:v>
                </c:pt>
                <c:pt idx="438">
                  <c:v>-3.6376099999999998E-9</c:v>
                </c:pt>
                <c:pt idx="439">
                  <c:v>-3.6344899999999999E-9</c:v>
                </c:pt>
                <c:pt idx="440">
                  <c:v>-3.6313600000000002E-9</c:v>
                </c:pt>
                <c:pt idx="441">
                  <c:v>-3.6282399999999999E-9</c:v>
                </c:pt>
                <c:pt idx="442">
                  <c:v>-3.6251100000000001E-9</c:v>
                </c:pt>
                <c:pt idx="443">
                  <c:v>-3.6219899999999998E-9</c:v>
                </c:pt>
                <c:pt idx="444">
                  <c:v>-3.6188600000000001E-9</c:v>
                </c:pt>
                <c:pt idx="445">
                  <c:v>-3.6157400000000002E-9</c:v>
                </c:pt>
                <c:pt idx="446">
                  <c:v>-3.61261E-9</c:v>
                </c:pt>
                <c:pt idx="447">
                  <c:v>-3.6094900000000001E-9</c:v>
                </c:pt>
                <c:pt idx="448">
                  <c:v>-3.6063599999999999E-9</c:v>
                </c:pt>
                <c:pt idx="449">
                  <c:v>-3.6032400000000001E-9</c:v>
                </c:pt>
                <c:pt idx="450">
                  <c:v>-3.6001099999999999E-9</c:v>
                </c:pt>
                <c:pt idx="451">
                  <c:v>-3.59699E-9</c:v>
                </c:pt>
                <c:pt idx="452">
                  <c:v>-3.5938599999999998E-9</c:v>
                </c:pt>
                <c:pt idx="453">
                  <c:v>-3.5907399999999999E-9</c:v>
                </c:pt>
                <c:pt idx="454">
                  <c:v>-3.5876100000000002E-9</c:v>
                </c:pt>
                <c:pt idx="455">
                  <c:v>-3.5844899999999999E-9</c:v>
                </c:pt>
                <c:pt idx="456">
                  <c:v>-3.5813600000000001E-9</c:v>
                </c:pt>
                <c:pt idx="457">
                  <c:v>-3.5782399999999998E-9</c:v>
                </c:pt>
                <c:pt idx="458">
                  <c:v>-3.5751100000000001E-9</c:v>
                </c:pt>
                <c:pt idx="459">
                  <c:v>-3.5719900000000002E-9</c:v>
                </c:pt>
                <c:pt idx="460">
                  <c:v>-3.56886E-9</c:v>
                </c:pt>
                <c:pt idx="461">
                  <c:v>-3.5657400000000001E-9</c:v>
                </c:pt>
                <c:pt idx="462">
                  <c:v>-3.56261E-9</c:v>
                </c:pt>
                <c:pt idx="463">
                  <c:v>-3.5594900000000001E-9</c:v>
                </c:pt>
                <c:pt idx="464">
                  <c:v>-3.5563599999999999E-9</c:v>
                </c:pt>
                <c:pt idx="465">
                  <c:v>-3.55324E-9</c:v>
                </c:pt>
                <c:pt idx="466">
                  <c:v>-3.5501099999999999E-9</c:v>
                </c:pt>
                <c:pt idx="467">
                  <c:v>-3.54699E-9</c:v>
                </c:pt>
                <c:pt idx="468">
                  <c:v>-3.5438599999999998E-9</c:v>
                </c:pt>
                <c:pt idx="469">
                  <c:v>-3.5407399999999999E-9</c:v>
                </c:pt>
                <c:pt idx="470">
                  <c:v>-3.5376100000000002E-9</c:v>
                </c:pt>
                <c:pt idx="471">
                  <c:v>-3.5344899999999999E-9</c:v>
                </c:pt>
                <c:pt idx="472">
                  <c:v>-3.5313600000000001E-9</c:v>
                </c:pt>
                <c:pt idx="473">
                  <c:v>-3.5282399999999998E-9</c:v>
                </c:pt>
                <c:pt idx="474">
                  <c:v>-3.52511E-9</c:v>
                </c:pt>
                <c:pt idx="475">
                  <c:v>-3.5219900000000002E-9</c:v>
                </c:pt>
                <c:pt idx="476">
                  <c:v>-3.51886E-9</c:v>
                </c:pt>
                <c:pt idx="477">
                  <c:v>-3.5157400000000001E-9</c:v>
                </c:pt>
                <c:pt idx="478">
                  <c:v>-3.5126099999999999E-9</c:v>
                </c:pt>
                <c:pt idx="479">
                  <c:v>-3.50949E-9</c:v>
                </c:pt>
                <c:pt idx="480">
                  <c:v>-3.5063599999999999E-9</c:v>
                </c:pt>
                <c:pt idx="481">
                  <c:v>-3.50324E-9</c:v>
                </c:pt>
                <c:pt idx="482">
                  <c:v>-3.5001099999999998E-9</c:v>
                </c:pt>
                <c:pt idx="483">
                  <c:v>-3.4969899999999999E-9</c:v>
                </c:pt>
                <c:pt idx="484">
                  <c:v>-3.4938600000000002E-9</c:v>
                </c:pt>
                <c:pt idx="485">
                  <c:v>-3.4907399999999999E-9</c:v>
                </c:pt>
                <c:pt idx="486">
                  <c:v>-3.4876100000000001E-9</c:v>
                </c:pt>
                <c:pt idx="487">
                  <c:v>-3.4844899999999998E-9</c:v>
                </c:pt>
                <c:pt idx="488">
                  <c:v>-3.4813600000000001E-9</c:v>
                </c:pt>
                <c:pt idx="489">
                  <c:v>-3.4782400000000002E-9</c:v>
                </c:pt>
                <c:pt idx="490">
                  <c:v>-3.47511E-9</c:v>
                </c:pt>
                <c:pt idx="491">
                  <c:v>-3.4719900000000001E-9</c:v>
                </c:pt>
                <c:pt idx="492">
                  <c:v>-3.46886E-9</c:v>
                </c:pt>
                <c:pt idx="493">
                  <c:v>-3.4657400000000001E-9</c:v>
                </c:pt>
                <c:pt idx="494">
                  <c:v>-3.4626099999999999E-9</c:v>
                </c:pt>
                <c:pt idx="495">
                  <c:v>-3.45949E-9</c:v>
                </c:pt>
                <c:pt idx="496">
                  <c:v>-3.4563599999999998E-9</c:v>
                </c:pt>
                <c:pt idx="497">
                  <c:v>-3.45324E-9</c:v>
                </c:pt>
                <c:pt idx="498">
                  <c:v>-3.4501100000000002E-9</c:v>
                </c:pt>
                <c:pt idx="499">
                  <c:v>-3.4469899999999999E-9</c:v>
                </c:pt>
                <c:pt idx="500">
                  <c:v>-3.4438600000000001E-9</c:v>
                </c:pt>
                <c:pt idx="501">
                  <c:v>-3.4407399999999998E-9</c:v>
                </c:pt>
                <c:pt idx="502">
                  <c:v>-3.4376100000000001E-9</c:v>
                </c:pt>
                <c:pt idx="503">
                  <c:v>-3.4344900000000002E-9</c:v>
                </c:pt>
                <c:pt idx="504">
                  <c:v>-3.43136E-9</c:v>
                </c:pt>
                <c:pt idx="505">
                  <c:v>-3.4282400000000001E-9</c:v>
                </c:pt>
                <c:pt idx="506">
                  <c:v>-3.42511E-9</c:v>
                </c:pt>
                <c:pt idx="507">
                  <c:v>-3.4219900000000001E-9</c:v>
                </c:pt>
                <c:pt idx="508">
                  <c:v>-3.4188599999999999E-9</c:v>
                </c:pt>
                <c:pt idx="509">
                  <c:v>-3.41574E-9</c:v>
                </c:pt>
                <c:pt idx="510">
                  <c:v>-3.4126099999999999E-9</c:v>
                </c:pt>
                <c:pt idx="511">
                  <c:v>-3.40949E-9</c:v>
                </c:pt>
                <c:pt idx="512">
                  <c:v>-3.4063599999999998E-9</c:v>
                </c:pt>
                <c:pt idx="513">
                  <c:v>-3.4032399999999999E-9</c:v>
                </c:pt>
                <c:pt idx="514">
                  <c:v>-3.4001100000000002E-9</c:v>
                </c:pt>
                <c:pt idx="515">
                  <c:v>-3.3969899999999999E-9</c:v>
                </c:pt>
                <c:pt idx="516">
                  <c:v>-3.3938600000000001E-9</c:v>
                </c:pt>
                <c:pt idx="517">
                  <c:v>-3.3907399999999998E-9</c:v>
                </c:pt>
                <c:pt idx="518">
                  <c:v>-3.3876100000000001E-9</c:v>
                </c:pt>
                <c:pt idx="519">
                  <c:v>-3.3844900000000002E-9</c:v>
                </c:pt>
                <c:pt idx="520">
                  <c:v>-3.38136E-9</c:v>
                </c:pt>
                <c:pt idx="521">
                  <c:v>-3.3782400000000001E-9</c:v>
                </c:pt>
                <c:pt idx="522">
                  <c:v>-3.3751099999999999E-9</c:v>
                </c:pt>
                <c:pt idx="523">
                  <c:v>-3.3719900000000001E-9</c:v>
                </c:pt>
                <c:pt idx="524">
                  <c:v>-3.3688599999999999E-9</c:v>
                </c:pt>
                <c:pt idx="525">
                  <c:v>-3.36574E-9</c:v>
                </c:pt>
                <c:pt idx="526">
                  <c:v>-3.3626099999999998E-9</c:v>
                </c:pt>
                <c:pt idx="527">
                  <c:v>-3.3594899999999999E-9</c:v>
                </c:pt>
                <c:pt idx="528">
                  <c:v>-3.3563600000000002E-9</c:v>
                </c:pt>
                <c:pt idx="529">
                  <c:v>-3.3532399999999999E-9</c:v>
                </c:pt>
                <c:pt idx="530">
                  <c:v>-3.3501100000000001E-9</c:v>
                </c:pt>
                <c:pt idx="531">
                  <c:v>-3.3469899999999998E-9</c:v>
                </c:pt>
                <c:pt idx="532">
                  <c:v>-3.3438600000000001E-9</c:v>
                </c:pt>
                <c:pt idx="533">
                  <c:v>-3.3407400000000002E-9</c:v>
                </c:pt>
                <c:pt idx="534">
                  <c:v>-3.33761E-9</c:v>
                </c:pt>
                <c:pt idx="535">
                  <c:v>-3.3344900000000001E-9</c:v>
                </c:pt>
                <c:pt idx="536">
                  <c:v>-3.33136E-9</c:v>
                </c:pt>
                <c:pt idx="537">
                  <c:v>-3.3282400000000001E-9</c:v>
                </c:pt>
                <c:pt idx="538">
                  <c:v>-3.3251099999999999E-9</c:v>
                </c:pt>
                <c:pt idx="539">
                  <c:v>-3.32199E-9</c:v>
                </c:pt>
                <c:pt idx="540">
                  <c:v>-3.3188599999999998E-9</c:v>
                </c:pt>
                <c:pt idx="541">
                  <c:v>-3.31574E-9</c:v>
                </c:pt>
                <c:pt idx="542">
                  <c:v>-3.3126100000000002E-9</c:v>
                </c:pt>
                <c:pt idx="543">
                  <c:v>-3.3094899999999999E-9</c:v>
                </c:pt>
                <c:pt idx="544">
                  <c:v>-3.3063600000000002E-9</c:v>
                </c:pt>
                <c:pt idx="545">
                  <c:v>-3.3032399999999999E-9</c:v>
                </c:pt>
                <c:pt idx="546">
                  <c:v>-3.3001100000000001E-9</c:v>
                </c:pt>
                <c:pt idx="547">
                  <c:v>-3.2969899999999998E-9</c:v>
                </c:pt>
                <c:pt idx="548">
                  <c:v>-3.29386E-9</c:v>
                </c:pt>
                <c:pt idx="549">
                  <c:v>-3.2907400000000002E-9</c:v>
                </c:pt>
                <c:pt idx="550">
                  <c:v>-3.28761E-9</c:v>
                </c:pt>
                <c:pt idx="551">
                  <c:v>-3.2844900000000001E-9</c:v>
                </c:pt>
                <c:pt idx="552">
                  <c:v>-3.2813599999999999E-9</c:v>
                </c:pt>
                <c:pt idx="553">
                  <c:v>-3.27824E-9</c:v>
                </c:pt>
                <c:pt idx="554">
                  <c:v>-3.2751099999999999E-9</c:v>
                </c:pt>
                <c:pt idx="555">
                  <c:v>-3.27199E-9</c:v>
                </c:pt>
                <c:pt idx="556">
                  <c:v>-3.2688599999999998E-9</c:v>
                </c:pt>
                <c:pt idx="557">
                  <c:v>-3.2657399999999999E-9</c:v>
                </c:pt>
                <c:pt idx="558">
                  <c:v>-3.2626100000000002E-9</c:v>
                </c:pt>
                <c:pt idx="559">
                  <c:v>-3.2594899999999999E-9</c:v>
                </c:pt>
                <c:pt idx="560">
                  <c:v>-3.2563600000000001E-9</c:v>
                </c:pt>
                <c:pt idx="561">
                  <c:v>-3.2532399999999998E-9</c:v>
                </c:pt>
                <c:pt idx="562">
                  <c:v>-3.2501100000000001E-9</c:v>
                </c:pt>
                <c:pt idx="563">
                  <c:v>-3.2469900000000002E-9</c:v>
                </c:pt>
                <c:pt idx="564">
                  <c:v>-3.24386E-9</c:v>
                </c:pt>
                <c:pt idx="565">
                  <c:v>-3.2407400000000001E-9</c:v>
                </c:pt>
                <c:pt idx="566">
                  <c:v>-3.2376099999999999E-9</c:v>
                </c:pt>
                <c:pt idx="567">
                  <c:v>-3.2344900000000001E-9</c:v>
                </c:pt>
                <c:pt idx="568">
                  <c:v>-3.2313599999999999E-9</c:v>
                </c:pt>
                <c:pt idx="569">
                  <c:v>-3.22824E-9</c:v>
                </c:pt>
                <c:pt idx="570">
                  <c:v>-3.2251099999999998E-9</c:v>
                </c:pt>
                <c:pt idx="571">
                  <c:v>-3.22199E-9</c:v>
                </c:pt>
                <c:pt idx="572">
                  <c:v>-3.2188600000000002E-9</c:v>
                </c:pt>
                <c:pt idx="573">
                  <c:v>-3.2157399999999999E-9</c:v>
                </c:pt>
                <c:pt idx="574">
                  <c:v>-3.2126100000000001E-9</c:v>
                </c:pt>
                <c:pt idx="575">
                  <c:v>-3.2094899999999998E-9</c:v>
                </c:pt>
                <c:pt idx="576">
                  <c:v>-3.2063600000000001E-9</c:v>
                </c:pt>
                <c:pt idx="577">
                  <c:v>-3.2032400000000002E-9</c:v>
                </c:pt>
                <c:pt idx="578">
                  <c:v>-3.20011E-9</c:v>
                </c:pt>
                <c:pt idx="579">
                  <c:v>-3.1969900000000001E-9</c:v>
                </c:pt>
                <c:pt idx="580">
                  <c:v>-3.19386E-9</c:v>
                </c:pt>
                <c:pt idx="581">
                  <c:v>-3.1907400000000001E-9</c:v>
                </c:pt>
                <c:pt idx="582">
                  <c:v>-3.1876099999999999E-9</c:v>
                </c:pt>
                <c:pt idx="583">
                  <c:v>-3.18449E-9</c:v>
                </c:pt>
                <c:pt idx="584">
                  <c:v>-3.1813599999999999E-9</c:v>
                </c:pt>
                <c:pt idx="585">
                  <c:v>-3.17824E-9</c:v>
                </c:pt>
                <c:pt idx="586">
                  <c:v>-3.1751099999999998E-9</c:v>
                </c:pt>
                <c:pt idx="587">
                  <c:v>-3.1719899999999999E-9</c:v>
                </c:pt>
                <c:pt idx="588">
                  <c:v>-3.1688600000000002E-9</c:v>
                </c:pt>
                <c:pt idx="589">
                  <c:v>-3.1657399999999999E-9</c:v>
                </c:pt>
                <c:pt idx="590">
                  <c:v>-3.1626100000000001E-9</c:v>
                </c:pt>
                <c:pt idx="591">
                  <c:v>-3.1594899999999998E-9</c:v>
                </c:pt>
                <c:pt idx="592">
                  <c:v>-3.15636E-9</c:v>
                </c:pt>
                <c:pt idx="593">
                  <c:v>-3.1532400000000002E-9</c:v>
                </c:pt>
                <c:pt idx="594">
                  <c:v>-3.15011E-9</c:v>
                </c:pt>
                <c:pt idx="595">
                  <c:v>-3.1469900000000001E-9</c:v>
                </c:pt>
                <c:pt idx="596">
                  <c:v>-3.1438599999999999E-9</c:v>
                </c:pt>
                <c:pt idx="597">
                  <c:v>-3.1407400000000001E-9</c:v>
                </c:pt>
                <c:pt idx="598">
                  <c:v>-3.1376099999999999E-9</c:v>
                </c:pt>
                <c:pt idx="599">
                  <c:v>-3.13449E-9</c:v>
                </c:pt>
                <c:pt idx="600">
                  <c:v>-3.1313599999999998E-9</c:v>
                </c:pt>
                <c:pt idx="601">
                  <c:v>-3.1282399999999999E-9</c:v>
                </c:pt>
                <c:pt idx="602">
                  <c:v>-3.1251100000000002E-9</c:v>
                </c:pt>
                <c:pt idx="603">
                  <c:v>-3.1219899999999999E-9</c:v>
                </c:pt>
                <c:pt idx="604">
                  <c:v>-3.1188600000000001E-9</c:v>
                </c:pt>
                <c:pt idx="605">
                  <c:v>-3.1157399999999998E-9</c:v>
                </c:pt>
                <c:pt idx="606">
                  <c:v>-3.1126100000000001E-9</c:v>
                </c:pt>
                <c:pt idx="607">
                  <c:v>-3.1094900000000002E-9</c:v>
                </c:pt>
                <c:pt idx="608">
                  <c:v>-3.10636E-9</c:v>
                </c:pt>
                <c:pt idx="609">
                  <c:v>-3.1032400000000001E-9</c:v>
                </c:pt>
                <c:pt idx="610">
                  <c:v>-3.10011E-9</c:v>
                </c:pt>
                <c:pt idx="611">
                  <c:v>-3.0969900000000001E-9</c:v>
                </c:pt>
                <c:pt idx="612">
                  <c:v>-3.0938599999999999E-9</c:v>
                </c:pt>
                <c:pt idx="613">
                  <c:v>-3.09074E-9</c:v>
                </c:pt>
                <c:pt idx="614">
                  <c:v>-3.0876099999999998E-9</c:v>
                </c:pt>
                <c:pt idx="615">
                  <c:v>-3.08449E-9</c:v>
                </c:pt>
                <c:pt idx="616">
                  <c:v>-3.0813600000000002E-9</c:v>
                </c:pt>
                <c:pt idx="617">
                  <c:v>-3.0782399999999999E-9</c:v>
                </c:pt>
                <c:pt idx="618">
                  <c:v>-3.0751100000000001E-9</c:v>
                </c:pt>
                <c:pt idx="619">
                  <c:v>-3.0719899999999999E-9</c:v>
                </c:pt>
                <c:pt idx="620">
                  <c:v>-3.0688600000000001E-9</c:v>
                </c:pt>
                <c:pt idx="621">
                  <c:v>-3.0657399999999998E-9</c:v>
                </c:pt>
                <c:pt idx="622">
                  <c:v>-3.06261E-9</c:v>
                </c:pt>
                <c:pt idx="623">
                  <c:v>-3.0594900000000002E-9</c:v>
                </c:pt>
                <c:pt idx="624">
                  <c:v>-3.05636E-9</c:v>
                </c:pt>
                <c:pt idx="625">
                  <c:v>-3.0532400000000001E-9</c:v>
                </c:pt>
                <c:pt idx="626">
                  <c:v>-3.0501099999999999E-9</c:v>
                </c:pt>
                <c:pt idx="627">
                  <c:v>-3.04699E-9</c:v>
                </c:pt>
                <c:pt idx="628">
                  <c:v>-3.0438599999999999E-9</c:v>
                </c:pt>
                <c:pt idx="629">
                  <c:v>-3.04074E-9</c:v>
                </c:pt>
                <c:pt idx="630">
                  <c:v>-3.0376099999999998E-9</c:v>
                </c:pt>
                <c:pt idx="631">
                  <c:v>-3.0344899999999999E-9</c:v>
                </c:pt>
                <c:pt idx="632">
                  <c:v>-3.0313600000000002E-9</c:v>
                </c:pt>
                <c:pt idx="633">
                  <c:v>-3.0282399999999999E-9</c:v>
                </c:pt>
                <c:pt idx="634">
                  <c:v>-3.0251100000000001E-9</c:v>
                </c:pt>
                <c:pt idx="635">
                  <c:v>-3.0219899999999998E-9</c:v>
                </c:pt>
                <c:pt idx="636">
                  <c:v>-3.0188600000000001E-9</c:v>
                </c:pt>
                <c:pt idx="637">
                  <c:v>-3.0157400000000002E-9</c:v>
                </c:pt>
                <c:pt idx="638">
                  <c:v>-3.01261E-9</c:v>
                </c:pt>
                <c:pt idx="639">
                  <c:v>-3.0094900000000001E-9</c:v>
                </c:pt>
                <c:pt idx="640">
                  <c:v>-3.0063599999999999E-9</c:v>
                </c:pt>
                <c:pt idx="641">
                  <c:v>-3.0032400000000001E-9</c:v>
                </c:pt>
                <c:pt idx="642">
                  <c:v>-3.0001099999999999E-9</c:v>
                </c:pt>
                <c:pt idx="643">
                  <c:v>-2.99699E-9</c:v>
                </c:pt>
                <c:pt idx="644">
                  <c:v>-2.9938599999999998E-9</c:v>
                </c:pt>
                <c:pt idx="645">
                  <c:v>-2.99074E-9</c:v>
                </c:pt>
                <c:pt idx="646">
                  <c:v>-2.9876100000000002E-9</c:v>
                </c:pt>
                <c:pt idx="647">
                  <c:v>-2.9844899999999999E-9</c:v>
                </c:pt>
                <c:pt idx="648">
                  <c:v>-2.9813600000000001E-9</c:v>
                </c:pt>
                <c:pt idx="649">
                  <c:v>-2.9782399999999998E-9</c:v>
                </c:pt>
                <c:pt idx="650">
                  <c:v>-2.9751100000000001E-9</c:v>
                </c:pt>
                <c:pt idx="651">
                  <c:v>-2.9719900000000002E-9</c:v>
                </c:pt>
                <c:pt idx="652">
                  <c:v>-2.96886E-9</c:v>
                </c:pt>
                <c:pt idx="653">
                  <c:v>-2.9657400000000001E-9</c:v>
                </c:pt>
                <c:pt idx="654">
                  <c:v>-2.96261E-9</c:v>
                </c:pt>
                <c:pt idx="655">
                  <c:v>-2.9594900000000001E-9</c:v>
                </c:pt>
                <c:pt idx="656">
                  <c:v>-2.9563599999999999E-9</c:v>
                </c:pt>
                <c:pt idx="657">
                  <c:v>-2.95324E-9</c:v>
                </c:pt>
                <c:pt idx="658">
                  <c:v>-2.9501099999999999E-9</c:v>
                </c:pt>
                <c:pt idx="659">
                  <c:v>-2.94699E-9</c:v>
                </c:pt>
                <c:pt idx="660">
                  <c:v>-2.9438599999999998E-9</c:v>
                </c:pt>
                <c:pt idx="661">
                  <c:v>-2.9407399999999999E-9</c:v>
                </c:pt>
                <c:pt idx="662">
                  <c:v>-2.9376100000000002E-9</c:v>
                </c:pt>
                <c:pt idx="663">
                  <c:v>-2.9344899999999999E-9</c:v>
                </c:pt>
                <c:pt idx="664">
                  <c:v>-2.9313600000000001E-9</c:v>
                </c:pt>
                <c:pt idx="665">
                  <c:v>-2.9282399999999998E-9</c:v>
                </c:pt>
                <c:pt idx="666">
                  <c:v>-2.92511E-9</c:v>
                </c:pt>
                <c:pt idx="667">
                  <c:v>-2.9219900000000002E-9</c:v>
                </c:pt>
                <c:pt idx="668">
                  <c:v>-2.91886E-9</c:v>
                </c:pt>
                <c:pt idx="669">
                  <c:v>-2.9157400000000001E-9</c:v>
                </c:pt>
                <c:pt idx="670">
                  <c:v>-2.9126099999999999E-9</c:v>
                </c:pt>
                <c:pt idx="671">
                  <c:v>-2.9094900000000001E-9</c:v>
                </c:pt>
                <c:pt idx="672">
                  <c:v>-2.9063599999999999E-9</c:v>
                </c:pt>
                <c:pt idx="673">
                  <c:v>-2.90324E-9</c:v>
                </c:pt>
                <c:pt idx="674">
                  <c:v>-2.9001099999999998E-9</c:v>
                </c:pt>
                <c:pt idx="675">
                  <c:v>-2.8969899999999999E-9</c:v>
                </c:pt>
                <c:pt idx="676">
                  <c:v>-2.8938600000000002E-9</c:v>
                </c:pt>
                <c:pt idx="677">
                  <c:v>-2.8907399999999999E-9</c:v>
                </c:pt>
                <c:pt idx="678">
                  <c:v>-2.8876100000000001E-9</c:v>
                </c:pt>
                <c:pt idx="679">
                  <c:v>-2.8844899999999998E-9</c:v>
                </c:pt>
                <c:pt idx="680">
                  <c:v>-2.8813600000000001E-9</c:v>
                </c:pt>
                <c:pt idx="681">
                  <c:v>-2.8782400000000002E-9</c:v>
                </c:pt>
                <c:pt idx="682">
                  <c:v>-2.87511E-9</c:v>
                </c:pt>
                <c:pt idx="683">
                  <c:v>-2.8719900000000001E-9</c:v>
                </c:pt>
                <c:pt idx="684">
                  <c:v>-2.86886E-9</c:v>
                </c:pt>
                <c:pt idx="685">
                  <c:v>-2.8657400000000001E-9</c:v>
                </c:pt>
                <c:pt idx="686">
                  <c:v>-2.8626099999999999E-9</c:v>
                </c:pt>
                <c:pt idx="687">
                  <c:v>-2.85949E-9</c:v>
                </c:pt>
                <c:pt idx="688">
                  <c:v>-2.8563599999999998E-9</c:v>
                </c:pt>
                <c:pt idx="689">
                  <c:v>-2.85324E-9</c:v>
                </c:pt>
                <c:pt idx="690">
                  <c:v>-2.8501100000000002E-9</c:v>
                </c:pt>
                <c:pt idx="691">
                  <c:v>-2.8469899999999999E-9</c:v>
                </c:pt>
                <c:pt idx="692">
                  <c:v>-2.8438600000000001E-9</c:v>
                </c:pt>
                <c:pt idx="693">
                  <c:v>-2.8407399999999998E-9</c:v>
                </c:pt>
                <c:pt idx="694">
                  <c:v>-2.8376100000000001E-9</c:v>
                </c:pt>
                <c:pt idx="695">
                  <c:v>-2.8344899999999998E-9</c:v>
                </c:pt>
                <c:pt idx="696">
                  <c:v>-2.83136E-9</c:v>
                </c:pt>
                <c:pt idx="697">
                  <c:v>-2.8282400000000002E-9</c:v>
                </c:pt>
                <c:pt idx="698">
                  <c:v>-2.82511E-9</c:v>
                </c:pt>
                <c:pt idx="699">
                  <c:v>-2.8219900000000001E-9</c:v>
                </c:pt>
                <c:pt idx="700">
                  <c:v>-2.8188599999999999E-9</c:v>
                </c:pt>
                <c:pt idx="701">
                  <c:v>-2.81574E-9</c:v>
                </c:pt>
                <c:pt idx="702">
                  <c:v>-2.8126099999999999E-9</c:v>
                </c:pt>
                <c:pt idx="703">
                  <c:v>-2.80949E-9</c:v>
                </c:pt>
                <c:pt idx="704">
                  <c:v>-2.8063599999999998E-9</c:v>
                </c:pt>
                <c:pt idx="705">
                  <c:v>-2.8032399999999999E-9</c:v>
                </c:pt>
                <c:pt idx="706">
                  <c:v>-2.8001100000000002E-9</c:v>
                </c:pt>
                <c:pt idx="707">
                  <c:v>-2.7969899999999999E-9</c:v>
                </c:pt>
                <c:pt idx="708">
                  <c:v>-2.7938600000000001E-9</c:v>
                </c:pt>
                <c:pt idx="709">
                  <c:v>-2.7907399999999998E-9</c:v>
                </c:pt>
                <c:pt idx="710">
                  <c:v>-2.7876100000000001E-9</c:v>
                </c:pt>
                <c:pt idx="711">
                  <c:v>-2.7844900000000002E-9</c:v>
                </c:pt>
                <c:pt idx="712">
                  <c:v>-2.78136E-9</c:v>
                </c:pt>
                <c:pt idx="713">
                  <c:v>-2.7782400000000001E-9</c:v>
                </c:pt>
                <c:pt idx="714">
                  <c:v>-2.7751099999999999E-9</c:v>
                </c:pt>
                <c:pt idx="715">
                  <c:v>-2.7719900000000001E-9</c:v>
                </c:pt>
                <c:pt idx="716">
                  <c:v>-2.7688599999999999E-9</c:v>
                </c:pt>
                <c:pt idx="717">
                  <c:v>-2.76574E-9</c:v>
                </c:pt>
                <c:pt idx="718">
                  <c:v>-2.7626099999999998E-9</c:v>
                </c:pt>
                <c:pt idx="719">
                  <c:v>-2.7594899999999999E-9</c:v>
                </c:pt>
                <c:pt idx="720">
                  <c:v>-2.7563600000000002E-9</c:v>
                </c:pt>
                <c:pt idx="721">
                  <c:v>-2.7532399999999999E-9</c:v>
                </c:pt>
                <c:pt idx="722">
                  <c:v>-2.7501100000000001E-9</c:v>
                </c:pt>
                <c:pt idx="723">
                  <c:v>-2.7469899999999998E-9</c:v>
                </c:pt>
                <c:pt idx="724">
                  <c:v>-2.7438600000000001E-9</c:v>
                </c:pt>
                <c:pt idx="725">
                  <c:v>-2.7407400000000002E-9</c:v>
                </c:pt>
                <c:pt idx="726">
                  <c:v>-2.73761E-9</c:v>
                </c:pt>
                <c:pt idx="727">
                  <c:v>-2.7344900000000001E-9</c:v>
                </c:pt>
                <c:pt idx="728">
                  <c:v>-2.73136E-9</c:v>
                </c:pt>
                <c:pt idx="729">
                  <c:v>-2.7282400000000001E-9</c:v>
                </c:pt>
                <c:pt idx="730">
                  <c:v>-2.7251099999999999E-9</c:v>
                </c:pt>
                <c:pt idx="731">
                  <c:v>-2.72199E-9</c:v>
                </c:pt>
                <c:pt idx="732">
                  <c:v>-2.7188599999999999E-9</c:v>
                </c:pt>
                <c:pt idx="733">
                  <c:v>-2.71574E-9</c:v>
                </c:pt>
                <c:pt idx="734">
                  <c:v>-2.7126099999999998E-9</c:v>
                </c:pt>
                <c:pt idx="735">
                  <c:v>-2.7094899999999999E-9</c:v>
                </c:pt>
                <c:pt idx="736">
                  <c:v>-2.7063600000000002E-9</c:v>
                </c:pt>
                <c:pt idx="737">
                  <c:v>-2.7032399999999999E-9</c:v>
                </c:pt>
                <c:pt idx="738">
                  <c:v>-2.7001100000000001E-9</c:v>
                </c:pt>
                <c:pt idx="739">
                  <c:v>-2.6969899999999998E-9</c:v>
                </c:pt>
                <c:pt idx="740">
                  <c:v>-2.69386E-9</c:v>
                </c:pt>
                <c:pt idx="741">
                  <c:v>-2.6907400000000002E-9</c:v>
                </c:pt>
                <c:pt idx="742">
                  <c:v>-2.68761E-9</c:v>
                </c:pt>
                <c:pt idx="743">
                  <c:v>-2.6844900000000001E-9</c:v>
                </c:pt>
                <c:pt idx="744">
                  <c:v>-2.6813599999999999E-9</c:v>
                </c:pt>
                <c:pt idx="745">
                  <c:v>-2.67824E-9</c:v>
                </c:pt>
                <c:pt idx="746">
                  <c:v>-2.6751099999999999E-9</c:v>
                </c:pt>
                <c:pt idx="747">
                  <c:v>-2.67199E-9</c:v>
                </c:pt>
                <c:pt idx="748">
                  <c:v>-2.6688599999999998E-9</c:v>
                </c:pt>
                <c:pt idx="749">
                  <c:v>-2.6657399999999999E-9</c:v>
                </c:pt>
                <c:pt idx="750">
                  <c:v>-2.6626100000000002E-9</c:v>
                </c:pt>
                <c:pt idx="751">
                  <c:v>-2.6594899999999999E-9</c:v>
                </c:pt>
                <c:pt idx="752">
                  <c:v>-2.6563600000000001E-9</c:v>
                </c:pt>
                <c:pt idx="753">
                  <c:v>-2.6532399999999998E-9</c:v>
                </c:pt>
                <c:pt idx="754">
                  <c:v>-2.6501100000000001E-9</c:v>
                </c:pt>
                <c:pt idx="755">
                  <c:v>-2.6469900000000002E-9</c:v>
                </c:pt>
                <c:pt idx="756">
                  <c:v>-2.64386E-9</c:v>
                </c:pt>
                <c:pt idx="757">
                  <c:v>-2.6407400000000001E-9</c:v>
                </c:pt>
                <c:pt idx="758">
                  <c:v>-2.63761E-9</c:v>
                </c:pt>
                <c:pt idx="759">
                  <c:v>-2.6344900000000001E-9</c:v>
                </c:pt>
                <c:pt idx="760">
                  <c:v>-2.6313599999999999E-9</c:v>
                </c:pt>
                <c:pt idx="761">
                  <c:v>-2.62824E-9</c:v>
                </c:pt>
                <c:pt idx="762">
                  <c:v>-2.6251099999999998E-9</c:v>
                </c:pt>
                <c:pt idx="763">
                  <c:v>-2.62199E-9</c:v>
                </c:pt>
                <c:pt idx="764">
                  <c:v>-2.6188600000000002E-9</c:v>
                </c:pt>
                <c:pt idx="765">
                  <c:v>-2.6157399999999999E-9</c:v>
                </c:pt>
                <c:pt idx="766">
                  <c:v>-2.6126100000000001E-9</c:v>
                </c:pt>
                <c:pt idx="767">
                  <c:v>-2.6094899999999998E-9</c:v>
                </c:pt>
                <c:pt idx="768">
                  <c:v>-2.6063600000000001E-9</c:v>
                </c:pt>
                <c:pt idx="769">
                  <c:v>-2.6032400000000002E-9</c:v>
                </c:pt>
                <c:pt idx="770">
                  <c:v>-2.60011E-9</c:v>
                </c:pt>
                <c:pt idx="771">
                  <c:v>-2.5969900000000001E-9</c:v>
                </c:pt>
                <c:pt idx="772">
                  <c:v>-2.59386E-9</c:v>
                </c:pt>
                <c:pt idx="773">
                  <c:v>-2.5907400000000001E-9</c:v>
                </c:pt>
                <c:pt idx="774">
                  <c:v>-2.5876099999999999E-9</c:v>
                </c:pt>
                <c:pt idx="775">
                  <c:v>-2.58449E-9</c:v>
                </c:pt>
                <c:pt idx="776">
                  <c:v>-2.5813599999999999E-9</c:v>
                </c:pt>
                <c:pt idx="777">
                  <c:v>-2.57824E-9</c:v>
                </c:pt>
                <c:pt idx="778">
                  <c:v>-2.5751099999999998E-9</c:v>
                </c:pt>
                <c:pt idx="779">
                  <c:v>-2.5719899999999999E-9</c:v>
                </c:pt>
                <c:pt idx="780">
                  <c:v>-2.5688600000000002E-9</c:v>
                </c:pt>
                <c:pt idx="781">
                  <c:v>-2.5657399999999999E-9</c:v>
                </c:pt>
                <c:pt idx="782">
                  <c:v>-2.5626100000000001E-9</c:v>
                </c:pt>
                <c:pt idx="783">
                  <c:v>-2.5594899999999998E-9</c:v>
                </c:pt>
                <c:pt idx="784">
                  <c:v>-2.5563600000000001E-9</c:v>
                </c:pt>
                <c:pt idx="785">
                  <c:v>-2.5532400000000002E-9</c:v>
                </c:pt>
                <c:pt idx="786">
                  <c:v>-2.55011E-9</c:v>
                </c:pt>
                <c:pt idx="787">
                  <c:v>-2.5469900000000001E-9</c:v>
                </c:pt>
                <c:pt idx="788">
                  <c:v>-2.5438599999999999E-9</c:v>
                </c:pt>
                <c:pt idx="789">
                  <c:v>-2.5407400000000001E-9</c:v>
                </c:pt>
                <c:pt idx="790">
                  <c:v>-2.5376099999999999E-9</c:v>
                </c:pt>
                <c:pt idx="791">
                  <c:v>-2.53449E-9</c:v>
                </c:pt>
                <c:pt idx="792">
                  <c:v>-2.5313599999999998E-9</c:v>
                </c:pt>
                <c:pt idx="793">
                  <c:v>-2.5282399999999999E-9</c:v>
                </c:pt>
                <c:pt idx="794">
                  <c:v>-2.5251100000000002E-9</c:v>
                </c:pt>
                <c:pt idx="795">
                  <c:v>-2.5219899999999999E-9</c:v>
                </c:pt>
                <c:pt idx="796">
                  <c:v>-2.5188600000000001E-9</c:v>
                </c:pt>
                <c:pt idx="797">
                  <c:v>-2.5157399999999998E-9</c:v>
                </c:pt>
                <c:pt idx="798">
                  <c:v>-2.5126100000000001E-9</c:v>
                </c:pt>
                <c:pt idx="799">
                  <c:v>-2.5094900000000002E-9</c:v>
                </c:pt>
                <c:pt idx="800">
                  <c:v>-2.50636E-9</c:v>
                </c:pt>
                <c:pt idx="801">
                  <c:v>-2.5032400000000001E-9</c:v>
                </c:pt>
                <c:pt idx="802">
                  <c:v>-2.50011E-9</c:v>
                </c:pt>
                <c:pt idx="803">
                  <c:v>-2.4969900000000001E-9</c:v>
                </c:pt>
                <c:pt idx="804">
                  <c:v>-2.4938599999999999E-9</c:v>
                </c:pt>
                <c:pt idx="805">
                  <c:v>-2.49074E-9</c:v>
                </c:pt>
                <c:pt idx="806">
                  <c:v>-2.4876099999999999E-9</c:v>
                </c:pt>
                <c:pt idx="807">
                  <c:v>-2.48449E-9</c:v>
                </c:pt>
                <c:pt idx="808">
                  <c:v>-2.4813599999999998E-9</c:v>
                </c:pt>
                <c:pt idx="809">
                  <c:v>-2.4782399999999999E-9</c:v>
                </c:pt>
                <c:pt idx="810">
                  <c:v>-2.4751100000000002E-9</c:v>
                </c:pt>
                <c:pt idx="811">
                  <c:v>-2.4719899999999999E-9</c:v>
                </c:pt>
                <c:pt idx="812">
                  <c:v>-2.4688600000000001E-9</c:v>
                </c:pt>
                <c:pt idx="813">
                  <c:v>-2.4657399999999998E-9</c:v>
                </c:pt>
                <c:pt idx="814">
                  <c:v>-2.46261E-9</c:v>
                </c:pt>
                <c:pt idx="815">
                  <c:v>-2.4594900000000002E-9</c:v>
                </c:pt>
                <c:pt idx="816">
                  <c:v>-2.45636E-9</c:v>
                </c:pt>
                <c:pt idx="817">
                  <c:v>-2.4532400000000001E-9</c:v>
                </c:pt>
                <c:pt idx="818">
                  <c:v>-2.4501099999999999E-9</c:v>
                </c:pt>
                <c:pt idx="819">
                  <c:v>-2.44699E-9</c:v>
                </c:pt>
                <c:pt idx="820">
                  <c:v>-2.4438599999999999E-9</c:v>
                </c:pt>
                <c:pt idx="821">
                  <c:v>-2.44074E-9</c:v>
                </c:pt>
                <c:pt idx="822">
                  <c:v>-2.4376099999999998E-9</c:v>
                </c:pt>
                <c:pt idx="823">
                  <c:v>-2.4344899999999999E-9</c:v>
                </c:pt>
                <c:pt idx="824">
                  <c:v>-2.4313600000000002E-9</c:v>
                </c:pt>
                <c:pt idx="825">
                  <c:v>-2.4282399999999999E-9</c:v>
                </c:pt>
                <c:pt idx="826">
                  <c:v>-2.4251100000000001E-9</c:v>
                </c:pt>
                <c:pt idx="827">
                  <c:v>-2.4219899999999998E-9</c:v>
                </c:pt>
                <c:pt idx="828">
                  <c:v>-2.4188600000000001E-9</c:v>
                </c:pt>
                <c:pt idx="829">
                  <c:v>-2.4157400000000002E-9</c:v>
                </c:pt>
                <c:pt idx="830">
                  <c:v>-2.41261E-9</c:v>
                </c:pt>
                <c:pt idx="831">
                  <c:v>-2.4094900000000001E-9</c:v>
                </c:pt>
                <c:pt idx="832">
                  <c:v>-2.4063599999999999E-9</c:v>
                </c:pt>
                <c:pt idx="833">
                  <c:v>-2.4032400000000001E-9</c:v>
                </c:pt>
                <c:pt idx="834">
                  <c:v>-2.4001099999999999E-9</c:v>
                </c:pt>
                <c:pt idx="835">
                  <c:v>-2.39699E-9</c:v>
                </c:pt>
                <c:pt idx="836">
                  <c:v>-2.3938599999999998E-9</c:v>
                </c:pt>
                <c:pt idx="837">
                  <c:v>-2.39074E-9</c:v>
                </c:pt>
                <c:pt idx="838">
                  <c:v>-2.3876100000000002E-9</c:v>
                </c:pt>
                <c:pt idx="839">
                  <c:v>-2.3844899999999999E-9</c:v>
                </c:pt>
                <c:pt idx="840">
                  <c:v>-2.3813600000000001E-9</c:v>
                </c:pt>
                <c:pt idx="841">
                  <c:v>-2.3782399999999998E-9</c:v>
                </c:pt>
                <c:pt idx="842">
                  <c:v>-2.3751100000000001E-9</c:v>
                </c:pt>
                <c:pt idx="843">
                  <c:v>-2.3719900000000002E-9</c:v>
                </c:pt>
                <c:pt idx="844">
                  <c:v>-2.36886E-9</c:v>
                </c:pt>
                <c:pt idx="845">
                  <c:v>-2.3657400000000001E-9</c:v>
                </c:pt>
                <c:pt idx="846">
                  <c:v>-2.36261E-9</c:v>
                </c:pt>
                <c:pt idx="847">
                  <c:v>-2.3594900000000001E-9</c:v>
                </c:pt>
                <c:pt idx="848">
                  <c:v>-2.3563599999999999E-9</c:v>
                </c:pt>
                <c:pt idx="849">
                  <c:v>-2.35324E-9</c:v>
                </c:pt>
                <c:pt idx="850">
                  <c:v>-2.3501099999999999E-9</c:v>
                </c:pt>
                <c:pt idx="851">
                  <c:v>-2.34699E-9</c:v>
                </c:pt>
                <c:pt idx="852">
                  <c:v>-2.3438599999999998E-9</c:v>
                </c:pt>
                <c:pt idx="853">
                  <c:v>-2.3407399999999999E-9</c:v>
                </c:pt>
                <c:pt idx="854">
                  <c:v>-2.3376100000000002E-9</c:v>
                </c:pt>
                <c:pt idx="855">
                  <c:v>-2.3344899999999999E-9</c:v>
                </c:pt>
                <c:pt idx="856">
                  <c:v>-2.3313600000000001E-9</c:v>
                </c:pt>
                <c:pt idx="857">
                  <c:v>-2.3282399999999998E-9</c:v>
                </c:pt>
                <c:pt idx="858">
                  <c:v>-2.32511E-9</c:v>
                </c:pt>
                <c:pt idx="859">
                  <c:v>-2.3219900000000002E-9</c:v>
                </c:pt>
                <c:pt idx="860">
                  <c:v>-2.31886E-9</c:v>
                </c:pt>
                <c:pt idx="861">
                  <c:v>-2.3157400000000001E-9</c:v>
                </c:pt>
                <c:pt idx="862">
                  <c:v>-2.3126099999999999E-9</c:v>
                </c:pt>
                <c:pt idx="863">
                  <c:v>-2.3094900000000001E-9</c:v>
                </c:pt>
                <c:pt idx="864">
                  <c:v>-2.3063599999999999E-9</c:v>
                </c:pt>
                <c:pt idx="865">
                  <c:v>-2.30324E-9</c:v>
                </c:pt>
                <c:pt idx="866">
                  <c:v>-2.3001099999999998E-9</c:v>
                </c:pt>
                <c:pt idx="867">
                  <c:v>-2.2969899999999999E-9</c:v>
                </c:pt>
                <c:pt idx="868">
                  <c:v>-2.2938600000000002E-9</c:v>
                </c:pt>
                <c:pt idx="869">
                  <c:v>-2.2907399999999999E-9</c:v>
                </c:pt>
                <c:pt idx="870">
                  <c:v>-2.2876100000000001E-9</c:v>
                </c:pt>
                <c:pt idx="871">
                  <c:v>-2.2844899999999998E-9</c:v>
                </c:pt>
                <c:pt idx="872">
                  <c:v>-2.2813600000000001E-9</c:v>
                </c:pt>
                <c:pt idx="873">
                  <c:v>-2.2782400000000002E-9</c:v>
                </c:pt>
                <c:pt idx="874">
                  <c:v>-2.27511E-9</c:v>
                </c:pt>
                <c:pt idx="875">
                  <c:v>-2.2719900000000001E-9</c:v>
                </c:pt>
                <c:pt idx="876">
                  <c:v>-2.26886E-9</c:v>
                </c:pt>
                <c:pt idx="877">
                  <c:v>-2.2657400000000001E-9</c:v>
                </c:pt>
                <c:pt idx="878">
                  <c:v>-2.2626099999999999E-9</c:v>
                </c:pt>
                <c:pt idx="879">
                  <c:v>-2.25949E-9</c:v>
                </c:pt>
                <c:pt idx="880">
                  <c:v>-2.2563599999999998E-9</c:v>
                </c:pt>
                <c:pt idx="881">
                  <c:v>-2.25324E-9</c:v>
                </c:pt>
                <c:pt idx="882">
                  <c:v>-2.2501100000000002E-9</c:v>
                </c:pt>
                <c:pt idx="883">
                  <c:v>-2.2469899999999999E-9</c:v>
                </c:pt>
                <c:pt idx="884">
                  <c:v>-2.2438600000000001E-9</c:v>
                </c:pt>
                <c:pt idx="885">
                  <c:v>-2.2407399999999999E-9</c:v>
                </c:pt>
                <c:pt idx="886">
                  <c:v>-2.2376100000000001E-9</c:v>
                </c:pt>
                <c:pt idx="887">
                  <c:v>-2.2344899999999998E-9</c:v>
                </c:pt>
                <c:pt idx="888">
                  <c:v>-2.23136E-9</c:v>
                </c:pt>
                <c:pt idx="889">
                  <c:v>-2.2282400000000002E-9</c:v>
                </c:pt>
                <c:pt idx="890">
                  <c:v>-2.22511E-9</c:v>
                </c:pt>
                <c:pt idx="891">
                  <c:v>-2.2219900000000001E-9</c:v>
                </c:pt>
                <c:pt idx="892">
                  <c:v>-2.2188599999999999E-9</c:v>
                </c:pt>
                <c:pt idx="893">
                  <c:v>-2.21574E-9</c:v>
                </c:pt>
                <c:pt idx="894">
                  <c:v>-2.2126099999999999E-9</c:v>
                </c:pt>
                <c:pt idx="895">
                  <c:v>-2.20949E-9</c:v>
                </c:pt>
                <c:pt idx="896">
                  <c:v>-2.2063599999999998E-9</c:v>
                </c:pt>
                <c:pt idx="897">
                  <c:v>-2.2032399999999999E-9</c:v>
                </c:pt>
                <c:pt idx="898">
                  <c:v>-2.2001100000000002E-9</c:v>
                </c:pt>
                <c:pt idx="899">
                  <c:v>-2.1969899999999999E-9</c:v>
                </c:pt>
                <c:pt idx="900">
                  <c:v>-2.1938600000000001E-9</c:v>
                </c:pt>
                <c:pt idx="901">
                  <c:v>-2.1907399999999998E-9</c:v>
                </c:pt>
                <c:pt idx="902">
                  <c:v>-2.1876100000000001E-9</c:v>
                </c:pt>
                <c:pt idx="903">
                  <c:v>-2.1844900000000002E-9</c:v>
                </c:pt>
                <c:pt idx="904">
                  <c:v>-2.18136E-9</c:v>
                </c:pt>
                <c:pt idx="905">
                  <c:v>-2.1782400000000001E-9</c:v>
                </c:pt>
                <c:pt idx="906">
                  <c:v>-2.1751099999999999E-9</c:v>
                </c:pt>
                <c:pt idx="907">
                  <c:v>-2.1719900000000001E-9</c:v>
                </c:pt>
                <c:pt idx="908">
                  <c:v>-2.1688599999999999E-9</c:v>
                </c:pt>
                <c:pt idx="909">
                  <c:v>-2.16574E-9</c:v>
                </c:pt>
                <c:pt idx="910">
                  <c:v>-2.1626099999999998E-9</c:v>
                </c:pt>
                <c:pt idx="911">
                  <c:v>-2.15949E-9</c:v>
                </c:pt>
                <c:pt idx="912">
                  <c:v>-2.1563600000000002E-9</c:v>
                </c:pt>
                <c:pt idx="913">
                  <c:v>-2.1532399999999999E-9</c:v>
                </c:pt>
                <c:pt idx="914">
                  <c:v>-2.1501100000000001E-9</c:v>
                </c:pt>
                <c:pt idx="915">
                  <c:v>-2.1469899999999998E-9</c:v>
                </c:pt>
                <c:pt idx="916">
                  <c:v>-2.1438600000000001E-9</c:v>
                </c:pt>
                <c:pt idx="917">
                  <c:v>-2.1407400000000002E-9</c:v>
                </c:pt>
                <c:pt idx="918">
                  <c:v>-2.13761E-9</c:v>
                </c:pt>
                <c:pt idx="919">
                  <c:v>-2.1344900000000001E-9</c:v>
                </c:pt>
                <c:pt idx="920">
                  <c:v>-2.13136E-9</c:v>
                </c:pt>
                <c:pt idx="921">
                  <c:v>-2.1282400000000001E-9</c:v>
                </c:pt>
                <c:pt idx="922">
                  <c:v>-2.1251099999999999E-9</c:v>
                </c:pt>
                <c:pt idx="923">
                  <c:v>-2.12199E-9</c:v>
                </c:pt>
                <c:pt idx="924">
                  <c:v>-2.1188599999999999E-9</c:v>
                </c:pt>
                <c:pt idx="925">
                  <c:v>-2.11574E-9</c:v>
                </c:pt>
                <c:pt idx="926">
                  <c:v>-2.1126099999999998E-9</c:v>
                </c:pt>
                <c:pt idx="927">
                  <c:v>-2.1094899999999999E-9</c:v>
                </c:pt>
                <c:pt idx="928">
                  <c:v>-2.1063600000000002E-9</c:v>
                </c:pt>
                <c:pt idx="929">
                  <c:v>-2.1032399999999999E-9</c:v>
                </c:pt>
                <c:pt idx="930">
                  <c:v>-2.1001100000000001E-9</c:v>
                </c:pt>
                <c:pt idx="931">
                  <c:v>-2.0969899999999998E-9</c:v>
                </c:pt>
                <c:pt idx="932">
                  <c:v>-2.09386E-9</c:v>
                </c:pt>
                <c:pt idx="933">
                  <c:v>-2.0907400000000002E-9</c:v>
                </c:pt>
                <c:pt idx="934">
                  <c:v>-2.08761E-9</c:v>
                </c:pt>
                <c:pt idx="935">
                  <c:v>-2.0844900000000001E-9</c:v>
                </c:pt>
                <c:pt idx="936">
                  <c:v>-2.0813599999999999E-9</c:v>
                </c:pt>
                <c:pt idx="937">
                  <c:v>-2.0782400000000001E-9</c:v>
                </c:pt>
                <c:pt idx="938">
                  <c:v>-2.0751099999999999E-9</c:v>
                </c:pt>
                <c:pt idx="939">
                  <c:v>-2.07199E-9</c:v>
                </c:pt>
                <c:pt idx="940">
                  <c:v>-2.0688599999999998E-9</c:v>
                </c:pt>
                <c:pt idx="941">
                  <c:v>-2.0657399999999999E-9</c:v>
                </c:pt>
                <c:pt idx="942">
                  <c:v>-2.0626100000000002E-9</c:v>
                </c:pt>
                <c:pt idx="943">
                  <c:v>-2.0594899999999999E-9</c:v>
                </c:pt>
                <c:pt idx="944">
                  <c:v>-2.0563600000000001E-9</c:v>
                </c:pt>
                <c:pt idx="945">
                  <c:v>-2.0532399999999998E-9</c:v>
                </c:pt>
                <c:pt idx="946">
                  <c:v>-2.0501100000000001E-9</c:v>
                </c:pt>
                <c:pt idx="947">
                  <c:v>-2.0469900000000002E-9</c:v>
                </c:pt>
                <c:pt idx="948">
                  <c:v>-2.04386E-9</c:v>
                </c:pt>
                <c:pt idx="949">
                  <c:v>-2.0407400000000001E-9</c:v>
                </c:pt>
                <c:pt idx="950">
                  <c:v>-2.03761E-9</c:v>
                </c:pt>
                <c:pt idx="951">
                  <c:v>-2.0344900000000001E-9</c:v>
                </c:pt>
                <c:pt idx="952">
                  <c:v>-2.0313599999999999E-9</c:v>
                </c:pt>
                <c:pt idx="953">
                  <c:v>-2.02824E-9</c:v>
                </c:pt>
                <c:pt idx="954">
                  <c:v>-2.0251099999999998E-9</c:v>
                </c:pt>
                <c:pt idx="955">
                  <c:v>-2.02199E-9</c:v>
                </c:pt>
                <c:pt idx="956">
                  <c:v>-2.0188600000000002E-9</c:v>
                </c:pt>
                <c:pt idx="957">
                  <c:v>-2.0157399999999999E-9</c:v>
                </c:pt>
                <c:pt idx="958">
                  <c:v>-2.0126100000000001E-9</c:v>
                </c:pt>
                <c:pt idx="959">
                  <c:v>-2.0094899999999999E-9</c:v>
                </c:pt>
                <c:pt idx="960">
                  <c:v>-2.0063600000000001E-9</c:v>
                </c:pt>
                <c:pt idx="961">
                  <c:v>-2.0032399999999998E-9</c:v>
                </c:pt>
                <c:pt idx="962">
                  <c:v>-2.00011E-9</c:v>
                </c:pt>
                <c:pt idx="963">
                  <c:v>-1.9969900000000002E-9</c:v>
                </c:pt>
                <c:pt idx="964">
                  <c:v>-1.99386E-9</c:v>
                </c:pt>
                <c:pt idx="965">
                  <c:v>-1.9907400000000001E-9</c:v>
                </c:pt>
                <c:pt idx="966">
                  <c:v>-1.9876099999999999E-9</c:v>
                </c:pt>
                <c:pt idx="967">
                  <c:v>-1.98449E-9</c:v>
                </c:pt>
                <c:pt idx="968">
                  <c:v>-1.9813599999999999E-9</c:v>
                </c:pt>
                <c:pt idx="969">
                  <c:v>-1.97824E-9</c:v>
                </c:pt>
                <c:pt idx="970">
                  <c:v>-1.9751099999999998E-9</c:v>
                </c:pt>
                <c:pt idx="971">
                  <c:v>-1.9719899999999999E-9</c:v>
                </c:pt>
                <c:pt idx="972">
                  <c:v>-1.9688600000000002E-9</c:v>
                </c:pt>
                <c:pt idx="973">
                  <c:v>-1.9657399999999999E-9</c:v>
                </c:pt>
                <c:pt idx="974">
                  <c:v>-1.9626100000000001E-9</c:v>
                </c:pt>
                <c:pt idx="975">
                  <c:v>-1.9594899999999998E-9</c:v>
                </c:pt>
                <c:pt idx="976">
                  <c:v>-1.9563600000000001E-9</c:v>
                </c:pt>
                <c:pt idx="977">
                  <c:v>-1.9532400000000002E-9</c:v>
                </c:pt>
                <c:pt idx="978">
                  <c:v>-1.95011E-9</c:v>
                </c:pt>
                <c:pt idx="979">
                  <c:v>-1.9469900000000001E-9</c:v>
                </c:pt>
                <c:pt idx="980">
                  <c:v>-1.9438599999999999E-9</c:v>
                </c:pt>
                <c:pt idx="981">
                  <c:v>-1.9407400000000001E-9</c:v>
                </c:pt>
                <c:pt idx="982">
                  <c:v>-1.9376099999999999E-9</c:v>
                </c:pt>
                <c:pt idx="983">
                  <c:v>-1.93449E-9</c:v>
                </c:pt>
                <c:pt idx="984">
                  <c:v>-1.9313599999999998E-9</c:v>
                </c:pt>
                <c:pt idx="985">
                  <c:v>-1.92824E-9</c:v>
                </c:pt>
                <c:pt idx="986">
                  <c:v>-1.9251100000000002E-9</c:v>
                </c:pt>
                <c:pt idx="987">
                  <c:v>-1.9219899999999999E-9</c:v>
                </c:pt>
                <c:pt idx="988">
                  <c:v>-1.9188600000000001E-9</c:v>
                </c:pt>
                <c:pt idx="989">
                  <c:v>-1.9157399999999998E-9</c:v>
                </c:pt>
                <c:pt idx="990">
                  <c:v>-1.9126100000000001E-9</c:v>
                </c:pt>
                <c:pt idx="991">
                  <c:v>-1.9094900000000002E-9</c:v>
                </c:pt>
                <c:pt idx="992">
                  <c:v>-1.90636E-9</c:v>
                </c:pt>
                <c:pt idx="993">
                  <c:v>-1.9032400000000001E-9</c:v>
                </c:pt>
                <c:pt idx="994">
                  <c:v>-1.90011E-9</c:v>
                </c:pt>
                <c:pt idx="995">
                  <c:v>-1.8969900000000001E-9</c:v>
                </c:pt>
                <c:pt idx="996">
                  <c:v>-1.8938599999999999E-9</c:v>
                </c:pt>
                <c:pt idx="997">
                  <c:v>-1.89074E-9</c:v>
                </c:pt>
                <c:pt idx="998">
                  <c:v>-1.8876099999999999E-9</c:v>
                </c:pt>
                <c:pt idx="999">
                  <c:v>-1.88449E-9</c:v>
                </c:pt>
                <c:pt idx="1000">
                  <c:v>-1.8813599999999998E-9</c:v>
                </c:pt>
                <c:pt idx="1001">
                  <c:v>-1.8782399999999999E-9</c:v>
                </c:pt>
                <c:pt idx="1002">
                  <c:v>-1.8751100000000002E-9</c:v>
                </c:pt>
                <c:pt idx="1003">
                  <c:v>-1.8719899999999999E-9</c:v>
                </c:pt>
                <c:pt idx="1004">
                  <c:v>-1.8688600000000001E-9</c:v>
                </c:pt>
                <c:pt idx="1005">
                  <c:v>-1.8657399999999998E-9</c:v>
                </c:pt>
                <c:pt idx="1006">
                  <c:v>-1.86261E-9</c:v>
                </c:pt>
                <c:pt idx="1007">
                  <c:v>-1.85949E-9</c:v>
                </c:pt>
                <c:pt idx="1008">
                  <c:v>-1.85636E-9</c:v>
                </c:pt>
                <c:pt idx="1009">
                  <c:v>-1.8532399999999999E-9</c:v>
                </c:pt>
                <c:pt idx="1010">
                  <c:v>-1.8501099999999999E-9</c:v>
                </c:pt>
                <c:pt idx="1011">
                  <c:v>-1.8469900000000001E-9</c:v>
                </c:pt>
                <c:pt idx="1012">
                  <c:v>-1.8438600000000001E-9</c:v>
                </c:pt>
                <c:pt idx="1013">
                  <c:v>-1.84074E-9</c:v>
                </c:pt>
                <c:pt idx="1014">
                  <c:v>-1.83761E-9</c:v>
                </c:pt>
                <c:pt idx="1015">
                  <c:v>-1.8344899999999999E-9</c:v>
                </c:pt>
                <c:pt idx="1016">
                  <c:v>-1.83136E-9</c:v>
                </c:pt>
                <c:pt idx="1017">
                  <c:v>-1.8282400000000001E-9</c:v>
                </c:pt>
                <c:pt idx="1018">
                  <c:v>-1.8251099999999999E-9</c:v>
                </c:pt>
                <c:pt idx="1019">
                  <c:v>-1.82199E-9</c:v>
                </c:pt>
                <c:pt idx="1020">
                  <c:v>-1.8188600000000001E-9</c:v>
                </c:pt>
                <c:pt idx="1021">
                  <c:v>-1.81574E-9</c:v>
                </c:pt>
                <c:pt idx="1022">
                  <c:v>-1.81261E-9</c:v>
                </c:pt>
                <c:pt idx="1023">
                  <c:v>-1.8094899999999999E-9</c:v>
                </c:pt>
                <c:pt idx="1024">
                  <c:v>-1.80636E-9</c:v>
                </c:pt>
                <c:pt idx="1025">
                  <c:v>-1.8032400000000001E-9</c:v>
                </c:pt>
                <c:pt idx="1026">
                  <c:v>-1.8001099999999999E-9</c:v>
                </c:pt>
                <c:pt idx="1027">
                  <c:v>-1.79699E-9</c:v>
                </c:pt>
                <c:pt idx="1028">
                  <c:v>-1.79386E-9</c:v>
                </c:pt>
                <c:pt idx="1029">
                  <c:v>-1.79074E-9</c:v>
                </c:pt>
                <c:pt idx="1030">
                  <c:v>-1.78761E-9</c:v>
                </c:pt>
                <c:pt idx="1031">
                  <c:v>-1.7844899999999999E-9</c:v>
                </c:pt>
                <c:pt idx="1032">
                  <c:v>-1.7813599999999999E-9</c:v>
                </c:pt>
                <c:pt idx="1033">
                  <c:v>-1.7782400000000001E-9</c:v>
                </c:pt>
                <c:pt idx="1034">
                  <c:v>-1.7751100000000001E-9</c:v>
                </c:pt>
                <c:pt idx="1035">
                  <c:v>-1.77199E-9</c:v>
                </c:pt>
                <c:pt idx="1036">
                  <c:v>-1.76886E-9</c:v>
                </c:pt>
                <c:pt idx="1037">
                  <c:v>-1.7657399999999999E-9</c:v>
                </c:pt>
                <c:pt idx="1038">
                  <c:v>-1.76261E-9</c:v>
                </c:pt>
                <c:pt idx="1039">
                  <c:v>-1.7594900000000001E-9</c:v>
                </c:pt>
                <c:pt idx="1040">
                  <c:v>-1.7563599999999999E-9</c:v>
                </c:pt>
                <c:pt idx="1041">
                  <c:v>-1.75324E-9</c:v>
                </c:pt>
                <c:pt idx="1042">
                  <c:v>-1.7501100000000001E-9</c:v>
                </c:pt>
                <c:pt idx="1043">
                  <c:v>-1.74699E-9</c:v>
                </c:pt>
                <c:pt idx="1044">
                  <c:v>-1.74386E-9</c:v>
                </c:pt>
                <c:pt idx="1045">
                  <c:v>-1.7407399999999999E-9</c:v>
                </c:pt>
                <c:pt idx="1046">
                  <c:v>-1.73761E-9</c:v>
                </c:pt>
                <c:pt idx="1047">
                  <c:v>-1.7344900000000001E-9</c:v>
                </c:pt>
                <c:pt idx="1048">
                  <c:v>-1.7313599999999999E-9</c:v>
                </c:pt>
                <c:pt idx="1049">
                  <c:v>-1.72824E-9</c:v>
                </c:pt>
                <c:pt idx="1050">
                  <c:v>-1.7251100000000001E-9</c:v>
                </c:pt>
                <c:pt idx="1051">
                  <c:v>-1.72199E-9</c:v>
                </c:pt>
                <c:pt idx="1052">
                  <c:v>-1.71886E-9</c:v>
                </c:pt>
                <c:pt idx="1053">
                  <c:v>-1.7157399999999999E-9</c:v>
                </c:pt>
                <c:pt idx="1054">
                  <c:v>-1.7126099999999999E-9</c:v>
                </c:pt>
                <c:pt idx="1055">
                  <c:v>-1.7094900000000001E-9</c:v>
                </c:pt>
                <c:pt idx="1056">
                  <c:v>-1.7063600000000001E-9</c:v>
                </c:pt>
                <c:pt idx="1057">
                  <c:v>-1.70324E-9</c:v>
                </c:pt>
                <c:pt idx="1058">
                  <c:v>-1.70011E-9</c:v>
                </c:pt>
                <c:pt idx="1059">
                  <c:v>-1.6969899999999999E-9</c:v>
                </c:pt>
                <c:pt idx="1060">
                  <c:v>-1.69386E-9</c:v>
                </c:pt>
                <c:pt idx="1061">
                  <c:v>-1.6907400000000001E-9</c:v>
                </c:pt>
                <c:pt idx="1062">
                  <c:v>-1.6876099999999999E-9</c:v>
                </c:pt>
                <c:pt idx="1063">
                  <c:v>-1.68449E-9</c:v>
                </c:pt>
                <c:pt idx="1064">
                  <c:v>-1.6813600000000001E-9</c:v>
                </c:pt>
                <c:pt idx="1065">
                  <c:v>-1.67824E-9</c:v>
                </c:pt>
                <c:pt idx="1066">
                  <c:v>-1.67511E-9</c:v>
                </c:pt>
                <c:pt idx="1067">
                  <c:v>-1.6719899999999999E-9</c:v>
                </c:pt>
                <c:pt idx="1068">
                  <c:v>-1.66886E-9</c:v>
                </c:pt>
                <c:pt idx="1069">
                  <c:v>-1.6657400000000001E-9</c:v>
                </c:pt>
                <c:pt idx="1070">
                  <c:v>-1.6626099999999999E-9</c:v>
                </c:pt>
                <c:pt idx="1071">
                  <c:v>-1.65949E-9</c:v>
                </c:pt>
                <c:pt idx="1072">
                  <c:v>-1.6563600000000001E-9</c:v>
                </c:pt>
                <c:pt idx="1073">
                  <c:v>-1.65324E-9</c:v>
                </c:pt>
                <c:pt idx="1074">
                  <c:v>-1.65011E-9</c:v>
                </c:pt>
                <c:pt idx="1075">
                  <c:v>-1.6469899999999999E-9</c:v>
                </c:pt>
                <c:pt idx="1076">
                  <c:v>-1.6438599999999999E-9</c:v>
                </c:pt>
                <c:pt idx="1077">
                  <c:v>-1.6407400000000001E-9</c:v>
                </c:pt>
                <c:pt idx="1078">
                  <c:v>-1.6376100000000001E-9</c:v>
                </c:pt>
                <c:pt idx="1079">
                  <c:v>-1.63449E-9</c:v>
                </c:pt>
                <c:pt idx="1080">
                  <c:v>-1.63136E-9</c:v>
                </c:pt>
                <c:pt idx="1081">
                  <c:v>-1.62824E-9</c:v>
                </c:pt>
                <c:pt idx="1082">
                  <c:v>-1.62511E-9</c:v>
                </c:pt>
                <c:pt idx="1083">
                  <c:v>-1.6219900000000001E-9</c:v>
                </c:pt>
                <c:pt idx="1084">
                  <c:v>-1.6188599999999999E-9</c:v>
                </c:pt>
                <c:pt idx="1085">
                  <c:v>-1.61574E-9</c:v>
                </c:pt>
                <c:pt idx="1086">
                  <c:v>-1.6126100000000001E-9</c:v>
                </c:pt>
                <c:pt idx="1087">
                  <c:v>-1.60949E-9</c:v>
                </c:pt>
                <c:pt idx="1088">
                  <c:v>-1.60636E-9</c:v>
                </c:pt>
                <c:pt idx="1089">
                  <c:v>-1.6032399999999999E-9</c:v>
                </c:pt>
                <c:pt idx="1090">
                  <c:v>-1.60011E-9</c:v>
                </c:pt>
                <c:pt idx="1091">
                  <c:v>-1.5969900000000001E-9</c:v>
                </c:pt>
                <c:pt idx="1092">
                  <c:v>-1.5938599999999999E-9</c:v>
                </c:pt>
                <c:pt idx="1093">
                  <c:v>-1.59074E-9</c:v>
                </c:pt>
                <c:pt idx="1094">
                  <c:v>-1.5876100000000001E-9</c:v>
                </c:pt>
                <c:pt idx="1095">
                  <c:v>-1.58449E-9</c:v>
                </c:pt>
                <c:pt idx="1096">
                  <c:v>-1.58136E-9</c:v>
                </c:pt>
                <c:pt idx="1097">
                  <c:v>-1.5782399999999999E-9</c:v>
                </c:pt>
                <c:pt idx="1098">
                  <c:v>-1.57511E-9</c:v>
                </c:pt>
                <c:pt idx="1099">
                  <c:v>-1.5719900000000001E-9</c:v>
                </c:pt>
                <c:pt idx="1100">
                  <c:v>-1.5688600000000001E-9</c:v>
                </c:pt>
                <c:pt idx="1101">
                  <c:v>-1.56574E-9</c:v>
                </c:pt>
                <c:pt idx="1102">
                  <c:v>-1.56261E-9</c:v>
                </c:pt>
                <c:pt idx="1103">
                  <c:v>-1.55949E-9</c:v>
                </c:pt>
                <c:pt idx="1104">
                  <c:v>-1.55636E-9</c:v>
                </c:pt>
                <c:pt idx="1105">
                  <c:v>-1.5532399999999999E-9</c:v>
                </c:pt>
                <c:pt idx="1106">
                  <c:v>-1.5501099999999999E-9</c:v>
                </c:pt>
                <c:pt idx="1107">
                  <c:v>-1.5469900000000001E-9</c:v>
                </c:pt>
                <c:pt idx="1108">
                  <c:v>-1.5438600000000001E-9</c:v>
                </c:pt>
                <c:pt idx="1109">
                  <c:v>-1.54074E-9</c:v>
                </c:pt>
                <c:pt idx="1110">
                  <c:v>-1.53761E-9</c:v>
                </c:pt>
                <c:pt idx="1111">
                  <c:v>-1.5344899999999999E-9</c:v>
                </c:pt>
                <c:pt idx="1112">
                  <c:v>-1.53136E-9</c:v>
                </c:pt>
                <c:pt idx="1113">
                  <c:v>-1.5282400000000001E-9</c:v>
                </c:pt>
                <c:pt idx="1114">
                  <c:v>-1.5251099999999999E-9</c:v>
                </c:pt>
                <c:pt idx="1115">
                  <c:v>-1.52199E-9</c:v>
                </c:pt>
                <c:pt idx="1116">
                  <c:v>-1.5188600000000001E-9</c:v>
                </c:pt>
                <c:pt idx="1117">
                  <c:v>-1.51574E-9</c:v>
                </c:pt>
                <c:pt idx="1118">
                  <c:v>-1.51261E-9</c:v>
                </c:pt>
                <c:pt idx="1119">
                  <c:v>-1.5094899999999999E-9</c:v>
                </c:pt>
                <c:pt idx="1120">
                  <c:v>-1.50636E-9</c:v>
                </c:pt>
                <c:pt idx="1121">
                  <c:v>-1.5032400000000001E-9</c:v>
                </c:pt>
                <c:pt idx="1122">
                  <c:v>-1.5001099999999999E-9</c:v>
                </c:pt>
                <c:pt idx="1123">
                  <c:v>-1.49699E-9</c:v>
                </c:pt>
                <c:pt idx="1124">
                  <c:v>-1.4938600000000001E-9</c:v>
                </c:pt>
                <c:pt idx="1125">
                  <c:v>-1.49074E-9</c:v>
                </c:pt>
                <c:pt idx="1126">
                  <c:v>-1.48761E-9</c:v>
                </c:pt>
                <c:pt idx="1127">
                  <c:v>-1.4844899999999999E-9</c:v>
                </c:pt>
                <c:pt idx="1128">
                  <c:v>-1.4813599999999999E-9</c:v>
                </c:pt>
                <c:pt idx="1129">
                  <c:v>-1.4782400000000001E-9</c:v>
                </c:pt>
                <c:pt idx="1130">
                  <c:v>-1.4751100000000001E-9</c:v>
                </c:pt>
                <c:pt idx="1131">
                  <c:v>-1.47199E-9</c:v>
                </c:pt>
                <c:pt idx="1132">
                  <c:v>-1.46886E-9</c:v>
                </c:pt>
                <c:pt idx="1133">
                  <c:v>-1.4657399999999999E-9</c:v>
                </c:pt>
                <c:pt idx="1134">
                  <c:v>-1.46261E-9</c:v>
                </c:pt>
                <c:pt idx="1135">
                  <c:v>-1.4594900000000001E-9</c:v>
                </c:pt>
                <c:pt idx="1136">
                  <c:v>-1.4563599999999999E-9</c:v>
                </c:pt>
                <c:pt idx="1137">
                  <c:v>-1.45324E-9</c:v>
                </c:pt>
                <c:pt idx="1138">
                  <c:v>-1.4501100000000001E-9</c:v>
                </c:pt>
                <c:pt idx="1139">
                  <c:v>-1.44699E-9</c:v>
                </c:pt>
                <c:pt idx="1140">
                  <c:v>-1.44386E-9</c:v>
                </c:pt>
                <c:pt idx="1141">
                  <c:v>-1.4407399999999999E-9</c:v>
                </c:pt>
                <c:pt idx="1142">
                  <c:v>-1.43761E-9</c:v>
                </c:pt>
                <c:pt idx="1143">
                  <c:v>-1.4344900000000001E-9</c:v>
                </c:pt>
                <c:pt idx="1144">
                  <c:v>-1.4313599999999999E-9</c:v>
                </c:pt>
                <c:pt idx="1145">
                  <c:v>-1.42824E-9</c:v>
                </c:pt>
                <c:pt idx="1146">
                  <c:v>-1.4251100000000001E-9</c:v>
                </c:pt>
                <c:pt idx="1147">
                  <c:v>-1.42199E-9</c:v>
                </c:pt>
                <c:pt idx="1148">
                  <c:v>-1.41886E-9</c:v>
                </c:pt>
                <c:pt idx="1149">
                  <c:v>-1.4157399999999999E-9</c:v>
                </c:pt>
                <c:pt idx="1150">
                  <c:v>-1.4126099999999999E-9</c:v>
                </c:pt>
                <c:pt idx="1151">
                  <c:v>-1.4094900000000001E-9</c:v>
                </c:pt>
                <c:pt idx="1152">
                  <c:v>-1.4063600000000001E-9</c:v>
                </c:pt>
                <c:pt idx="1153">
                  <c:v>-1.40324E-9</c:v>
                </c:pt>
                <c:pt idx="1154">
                  <c:v>-1.40011E-9</c:v>
                </c:pt>
                <c:pt idx="1155">
                  <c:v>-1.3969899999999999E-9</c:v>
                </c:pt>
                <c:pt idx="1156">
                  <c:v>-1.39386E-9</c:v>
                </c:pt>
                <c:pt idx="1157">
                  <c:v>-1.3907400000000001E-9</c:v>
                </c:pt>
                <c:pt idx="1158">
                  <c:v>-1.3876099999999999E-9</c:v>
                </c:pt>
                <c:pt idx="1159">
                  <c:v>-1.38449E-9</c:v>
                </c:pt>
                <c:pt idx="1160">
                  <c:v>-1.3813600000000001E-9</c:v>
                </c:pt>
                <c:pt idx="1161">
                  <c:v>-1.37824E-9</c:v>
                </c:pt>
                <c:pt idx="1162">
                  <c:v>-1.37511E-9</c:v>
                </c:pt>
                <c:pt idx="1163">
                  <c:v>-1.3719899999999999E-9</c:v>
                </c:pt>
                <c:pt idx="1164">
                  <c:v>-1.36886E-9</c:v>
                </c:pt>
                <c:pt idx="1165">
                  <c:v>-1.3657400000000001E-9</c:v>
                </c:pt>
                <c:pt idx="1166">
                  <c:v>-1.3626099999999999E-9</c:v>
                </c:pt>
                <c:pt idx="1167">
                  <c:v>-1.35949E-9</c:v>
                </c:pt>
                <c:pt idx="1168">
                  <c:v>-1.3563600000000001E-9</c:v>
                </c:pt>
                <c:pt idx="1169">
                  <c:v>-1.35324E-9</c:v>
                </c:pt>
                <c:pt idx="1170">
                  <c:v>-1.35011E-9</c:v>
                </c:pt>
                <c:pt idx="1171">
                  <c:v>-1.3469899999999999E-9</c:v>
                </c:pt>
                <c:pt idx="1172">
                  <c:v>-1.3438599999999999E-9</c:v>
                </c:pt>
                <c:pt idx="1173">
                  <c:v>-1.3407400000000001E-9</c:v>
                </c:pt>
                <c:pt idx="1174">
                  <c:v>-1.3376100000000001E-9</c:v>
                </c:pt>
                <c:pt idx="1175">
                  <c:v>-1.33449E-9</c:v>
                </c:pt>
                <c:pt idx="1176">
                  <c:v>-1.33136E-9</c:v>
                </c:pt>
                <c:pt idx="1177">
                  <c:v>-1.32824E-9</c:v>
                </c:pt>
                <c:pt idx="1178">
                  <c:v>-1.32511E-9</c:v>
                </c:pt>
                <c:pt idx="1179">
                  <c:v>-1.3219899999999999E-9</c:v>
                </c:pt>
                <c:pt idx="1180">
                  <c:v>-1.3188599999999999E-9</c:v>
                </c:pt>
                <c:pt idx="1181">
                  <c:v>-1.31574E-9</c:v>
                </c:pt>
                <c:pt idx="1182">
                  <c:v>-1.3126100000000001E-9</c:v>
                </c:pt>
                <c:pt idx="1183">
                  <c:v>-1.30949E-9</c:v>
                </c:pt>
                <c:pt idx="1184">
                  <c:v>-1.30636E-9</c:v>
                </c:pt>
                <c:pt idx="1185">
                  <c:v>-1.3032399999999999E-9</c:v>
                </c:pt>
                <c:pt idx="1186">
                  <c:v>-1.30011E-9</c:v>
                </c:pt>
                <c:pt idx="1187">
                  <c:v>-1.2969900000000001E-9</c:v>
                </c:pt>
                <c:pt idx="1188">
                  <c:v>-1.2938599999999999E-9</c:v>
                </c:pt>
                <c:pt idx="1189">
                  <c:v>-1.29074E-9</c:v>
                </c:pt>
                <c:pt idx="1190">
                  <c:v>-1.2876100000000001E-9</c:v>
                </c:pt>
                <c:pt idx="1191">
                  <c:v>-1.28449E-9</c:v>
                </c:pt>
                <c:pt idx="1192">
                  <c:v>-1.28136E-9</c:v>
                </c:pt>
                <c:pt idx="1193">
                  <c:v>-1.2782399999999999E-9</c:v>
                </c:pt>
                <c:pt idx="1194">
                  <c:v>-1.27511E-9</c:v>
                </c:pt>
                <c:pt idx="1195">
                  <c:v>-1.2719900000000001E-9</c:v>
                </c:pt>
                <c:pt idx="1196">
                  <c:v>-1.2688599999999999E-9</c:v>
                </c:pt>
                <c:pt idx="1197">
                  <c:v>-1.26574E-9</c:v>
                </c:pt>
                <c:pt idx="1198">
                  <c:v>-1.26261E-9</c:v>
                </c:pt>
                <c:pt idx="1199">
                  <c:v>-1.25949E-9</c:v>
                </c:pt>
                <c:pt idx="1200">
                  <c:v>-1.25636E-9</c:v>
                </c:pt>
                <c:pt idx="1201">
                  <c:v>-1.2532399999999999E-9</c:v>
                </c:pt>
                <c:pt idx="1202">
                  <c:v>-1.2501099999999999E-9</c:v>
                </c:pt>
                <c:pt idx="1203">
                  <c:v>-1.2469900000000001E-9</c:v>
                </c:pt>
                <c:pt idx="1204">
                  <c:v>-1.2438600000000001E-9</c:v>
                </c:pt>
                <c:pt idx="1205">
                  <c:v>-1.24074E-9</c:v>
                </c:pt>
                <c:pt idx="1206">
                  <c:v>-1.23761E-9</c:v>
                </c:pt>
                <c:pt idx="1207">
                  <c:v>-1.2344899999999999E-9</c:v>
                </c:pt>
                <c:pt idx="1208">
                  <c:v>-1.23136E-9</c:v>
                </c:pt>
                <c:pt idx="1209">
                  <c:v>-1.2282400000000001E-9</c:v>
                </c:pt>
                <c:pt idx="1210">
                  <c:v>-1.2251099999999999E-9</c:v>
                </c:pt>
                <c:pt idx="1211">
                  <c:v>-1.22199E-9</c:v>
                </c:pt>
                <c:pt idx="1212">
                  <c:v>-1.2188600000000001E-9</c:v>
                </c:pt>
                <c:pt idx="1213">
                  <c:v>-1.21574E-9</c:v>
                </c:pt>
                <c:pt idx="1214">
                  <c:v>-1.21261E-9</c:v>
                </c:pt>
                <c:pt idx="1215">
                  <c:v>-1.2094899999999999E-9</c:v>
                </c:pt>
                <c:pt idx="1216">
                  <c:v>-1.20636E-9</c:v>
                </c:pt>
                <c:pt idx="1217">
                  <c:v>-1.2032400000000001E-9</c:v>
                </c:pt>
                <c:pt idx="1218">
                  <c:v>-1.2001099999999999E-9</c:v>
                </c:pt>
                <c:pt idx="1219">
                  <c:v>-1.19699E-9</c:v>
                </c:pt>
                <c:pt idx="1220">
                  <c:v>-1.1938600000000001E-9</c:v>
                </c:pt>
                <c:pt idx="1221">
                  <c:v>-1.19074E-9</c:v>
                </c:pt>
                <c:pt idx="1222">
                  <c:v>-1.18761E-9</c:v>
                </c:pt>
                <c:pt idx="1223">
                  <c:v>-1.1844899999999999E-9</c:v>
                </c:pt>
                <c:pt idx="1224">
                  <c:v>-1.1813599999999999E-9</c:v>
                </c:pt>
                <c:pt idx="1225">
                  <c:v>-1.1782400000000001E-9</c:v>
                </c:pt>
                <c:pt idx="1226">
                  <c:v>-1.1751100000000001E-9</c:v>
                </c:pt>
                <c:pt idx="1227">
                  <c:v>-1.17199E-9</c:v>
                </c:pt>
                <c:pt idx="1228">
                  <c:v>-1.16886E-9</c:v>
                </c:pt>
                <c:pt idx="1229">
                  <c:v>-1.1657399999999999E-9</c:v>
                </c:pt>
                <c:pt idx="1230">
                  <c:v>-1.16261E-9</c:v>
                </c:pt>
                <c:pt idx="1231">
                  <c:v>-1.1594900000000001E-9</c:v>
                </c:pt>
                <c:pt idx="1232">
                  <c:v>-1.1563599999999999E-9</c:v>
                </c:pt>
                <c:pt idx="1233">
                  <c:v>-1.15324E-9</c:v>
                </c:pt>
                <c:pt idx="1234">
                  <c:v>-1.1501100000000001E-9</c:v>
                </c:pt>
                <c:pt idx="1235">
                  <c:v>-1.14699E-9</c:v>
                </c:pt>
                <c:pt idx="1236">
                  <c:v>-1.14386E-9</c:v>
                </c:pt>
                <c:pt idx="1237">
                  <c:v>-1.1407399999999999E-9</c:v>
                </c:pt>
                <c:pt idx="1238">
                  <c:v>-1.13761E-9</c:v>
                </c:pt>
                <c:pt idx="1239">
                  <c:v>-1.1344900000000001E-9</c:v>
                </c:pt>
                <c:pt idx="1240">
                  <c:v>-1.1313599999999999E-9</c:v>
                </c:pt>
                <c:pt idx="1241">
                  <c:v>-1.12824E-9</c:v>
                </c:pt>
                <c:pt idx="1242">
                  <c:v>-1.1251100000000001E-9</c:v>
                </c:pt>
                <c:pt idx="1243">
                  <c:v>-1.12199E-9</c:v>
                </c:pt>
                <c:pt idx="1244">
                  <c:v>-1.11886E-9</c:v>
                </c:pt>
                <c:pt idx="1245">
                  <c:v>-1.1157399999999999E-9</c:v>
                </c:pt>
                <c:pt idx="1246">
                  <c:v>-1.1126099999999999E-9</c:v>
                </c:pt>
                <c:pt idx="1247">
                  <c:v>-1.1094900000000001E-9</c:v>
                </c:pt>
                <c:pt idx="1248">
                  <c:v>-1.1063600000000001E-9</c:v>
                </c:pt>
                <c:pt idx="1249">
                  <c:v>-1.10324E-9</c:v>
                </c:pt>
                <c:pt idx="1250">
                  <c:v>-1.10011E-9</c:v>
                </c:pt>
                <c:pt idx="1251">
                  <c:v>-1.09699E-9</c:v>
                </c:pt>
                <c:pt idx="1252">
                  <c:v>-1.09386E-9</c:v>
                </c:pt>
                <c:pt idx="1253">
                  <c:v>-1.0907400000000001E-9</c:v>
                </c:pt>
                <c:pt idx="1254">
                  <c:v>-1.0876099999999999E-9</c:v>
                </c:pt>
                <c:pt idx="1255">
                  <c:v>-1.08449E-9</c:v>
                </c:pt>
                <c:pt idx="1256">
                  <c:v>-1.0813600000000001E-9</c:v>
                </c:pt>
                <c:pt idx="1257">
                  <c:v>-1.07824E-9</c:v>
                </c:pt>
                <c:pt idx="1258">
                  <c:v>-1.07511E-9</c:v>
                </c:pt>
                <c:pt idx="1259">
                  <c:v>-1.0719899999999999E-9</c:v>
                </c:pt>
                <c:pt idx="1260">
                  <c:v>-1.06886E-9</c:v>
                </c:pt>
                <c:pt idx="1261">
                  <c:v>-1.0657400000000001E-9</c:v>
                </c:pt>
                <c:pt idx="1262">
                  <c:v>-1.0626099999999999E-9</c:v>
                </c:pt>
                <c:pt idx="1263">
                  <c:v>-1.05949E-9</c:v>
                </c:pt>
                <c:pt idx="1264">
                  <c:v>-1.0563600000000001E-9</c:v>
                </c:pt>
                <c:pt idx="1265">
                  <c:v>-1.05324E-9</c:v>
                </c:pt>
                <c:pt idx="1266">
                  <c:v>-1.05011E-9</c:v>
                </c:pt>
                <c:pt idx="1267">
                  <c:v>-1.0469899999999999E-9</c:v>
                </c:pt>
                <c:pt idx="1268">
                  <c:v>-1.04386E-9</c:v>
                </c:pt>
                <c:pt idx="1269">
                  <c:v>-1.0407400000000001E-9</c:v>
                </c:pt>
                <c:pt idx="1270">
                  <c:v>-1.0376100000000001E-9</c:v>
                </c:pt>
                <c:pt idx="1271">
                  <c:v>-1.03449E-9</c:v>
                </c:pt>
                <c:pt idx="1272">
                  <c:v>-1.03136E-9</c:v>
                </c:pt>
                <c:pt idx="1273">
                  <c:v>-1.02824E-9</c:v>
                </c:pt>
                <c:pt idx="1274">
                  <c:v>-1.02511E-9</c:v>
                </c:pt>
                <c:pt idx="1275">
                  <c:v>-1.0219899999999999E-9</c:v>
                </c:pt>
                <c:pt idx="1276">
                  <c:v>-1.0188599999999999E-9</c:v>
                </c:pt>
                <c:pt idx="1277">
                  <c:v>-1.0157400000000001E-9</c:v>
                </c:pt>
                <c:pt idx="1278">
                  <c:v>-1.0126100000000001E-9</c:v>
                </c:pt>
                <c:pt idx="1279">
                  <c:v>-1.00949E-9</c:v>
                </c:pt>
                <c:pt idx="1280">
                  <c:v>-1.00636E-9</c:v>
                </c:pt>
                <c:pt idx="1281">
                  <c:v>-1.0032399999999999E-9</c:v>
                </c:pt>
                <c:pt idx="1282">
                  <c:v>-1.00011E-9</c:v>
                </c:pt>
                <c:pt idx="1283">
                  <c:v>-9.9699000000000009E-10</c:v>
                </c:pt>
                <c:pt idx="1284">
                  <c:v>-9.9385999999999992E-10</c:v>
                </c:pt>
                <c:pt idx="1285">
                  <c:v>-9.9074000000000003E-10</c:v>
                </c:pt>
                <c:pt idx="1286">
                  <c:v>-9.8761000000000007E-10</c:v>
                </c:pt>
                <c:pt idx="1287">
                  <c:v>-9.8448999999999998E-10</c:v>
                </c:pt>
                <c:pt idx="1288">
                  <c:v>-9.8136000000000001E-10</c:v>
                </c:pt>
                <c:pt idx="1289">
                  <c:v>-9.7823999999999992E-10</c:v>
                </c:pt>
                <c:pt idx="1290">
                  <c:v>-9.7510999999999995E-10</c:v>
                </c:pt>
                <c:pt idx="1291">
                  <c:v>-9.7199000000000007E-10</c:v>
                </c:pt>
                <c:pt idx="1292">
                  <c:v>-9.688599999999999E-10</c:v>
                </c:pt>
                <c:pt idx="1293">
                  <c:v>-9.6574000000000002E-10</c:v>
                </c:pt>
                <c:pt idx="1294">
                  <c:v>-9.6261000000000005E-10</c:v>
                </c:pt>
                <c:pt idx="1295">
                  <c:v>-9.5948999999999996E-10</c:v>
                </c:pt>
                <c:pt idx="1296">
                  <c:v>-9.5635999999999999E-10</c:v>
                </c:pt>
                <c:pt idx="1297">
                  <c:v>-9.5323999999999991E-10</c:v>
                </c:pt>
                <c:pt idx="1298">
                  <c:v>-9.5010999999999994E-10</c:v>
                </c:pt>
                <c:pt idx="1299">
                  <c:v>-9.4699000000000006E-10</c:v>
                </c:pt>
                <c:pt idx="1300">
                  <c:v>-9.4386000000000009E-10</c:v>
                </c:pt>
                <c:pt idx="1301">
                  <c:v>-9.4074E-10</c:v>
                </c:pt>
                <c:pt idx="1302">
                  <c:v>-9.3761000000000003E-10</c:v>
                </c:pt>
                <c:pt idx="1303">
                  <c:v>-9.3448999999999994E-10</c:v>
                </c:pt>
                <c:pt idx="1304">
                  <c:v>-9.3135999999999998E-10</c:v>
                </c:pt>
                <c:pt idx="1305">
                  <c:v>-9.2823999999999999E-10</c:v>
                </c:pt>
                <c:pt idx="1306">
                  <c:v>-9.2511000000000002E-10</c:v>
                </c:pt>
                <c:pt idx="1307">
                  <c:v>-9.2199000000000004E-10</c:v>
                </c:pt>
                <c:pt idx="1308">
                  <c:v>-9.1885999999999997E-10</c:v>
                </c:pt>
                <c:pt idx="1309">
                  <c:v>-9.1573999999999998E-10</c:v>
                </c:pt>
                <c:pt idx="1310">
                  <c:v>-9.1261000000000002E-10</c:v>
                </c:pt>
                <c:pt idx="1311">
                  <c:v>-9.0949000000000003E-10</c:v>
                </c:pt>
                <c:pt idx="1312">
                  <c:v>-9.0635999999999996E-10</c:v>
                </c:pt>
                <c:pt idx="1313">
                  <c:v>-9.0323999999999997E-10</c:v>
                </c:pt>
                <c:pt idx="1314">
                  <c:v>-9.0011000000000001E-10</c:v>
                </c:pt>
                <c:pt idx="1315">
                  <c:v>-8.9699000000000002E-10</c:v>
                </c:pt>
                <c:pt idx="1316">
                  <c:v>-8.9385999999999995E-10</c:v>
                </c:pt>
                <c:pt idx="1317">
                  <c:v>-8.9073999999999997E-10</c:v>
                </c:pt>
                <c:pt idx="1318">
                  <c:v>-8.8761E-10</c:v>
                </c:pt>
                <c:pt idx="1319">
                  <c:v>-8.8449000000000001E-10</c:v>
                </c:pt>
                <c:pt idx="1320">
                  <c:v>-8.8136000000000005E-10</c:v>
                </c:pt>
                <c:pt idx="1321">
                  <c:v>-8.7823999999999996E-10</c:v>
                </c:pt>
                <c:pt idx="1322">
                  <c:v>-8.7510999999999999E-10</c:v>
                </c:pt>
                <c:pt idx="1323">
                  <c:v>-8.7199E-10</c:v>
                </c:pt>
                <c:pt idx="1324">
                  <c:v>-8.6886000000000004E-10</c:v>
                </c:pt>
                <c:pt idx="1325">
                  <c:v>-8.6573999999999995E-10</c:v>
                </c:pt>
                <c:pt idx="1326">
                  <c:v>-8.6260999999999998E-10</c:v>
                </c:pt>
                <c:pt idx="1327">
                  <c:v>-8.5949E-10</c:v>
                </c:pt>
                <c:pt idx="1328">
                  <c:v>-8.5636000000000003E-10</c:v>
                </c:pt>
                <c:pt idx="1329">
                  <c:v>-8.5324000000000004E-10</c:v>
                </c:pt>
                <c:pt idx="1330">
                  <c:v>-8.5010999999999997E-10</c:v>
                </c:pt>
                <c:pt idx="1331">
                  <c:v>-8.4698999999999999E-10</c:v>
                </c:pt>
                <c:pt idx="1332">
                  <c:v>-8.4386000000000002E-10</c:v>
                </c:pt>
                <c:pt idx="1333">
                  <c:v>-8.4074000000000004E-10</c:v>
                </c:pt>
                <c:pt idx="1334">
                  <c:v>-8.3760999999999996E-10</c:v>
                </c:pt>
                <c:pt idx="1335">
                  <c:v>-8.3448999999999998E-10</c:v>
                </c:pt>
                <c:pt idx="1336">
                  <c:v>-8.3136000000000001E-10</c:v>
                </c:pt>
                <c:pt idx="1337">
                  <c:v>-8.2824000000000003E-10</c:v>
                </c:pt>
                <c:pt idx="1338">
                  <c:v>-8.2510999999999996E-10</c:v>
                </c:pt>
                <c:pt idx="1339">
                  <c:v>-8.2198999999999997E-10</c:v>
                </c:pt>
                <c:pt idx="1340">
                  <c:v>-8.1886E-10</c:v>
                </c:pt>
                <c:pt idx="1341">
                  <c:v>-8.1574000000000002E-10</c:v>
                </c:pt>
                <c:pt idx="1342">
                  <c:v>-8.1261000000000005E-10</c:v>
                </c:pt>
                <c:pt idx="1343">
                  <c:v>-8.0948999999999996E-10</c:v>
                </c:pt>
                <c:pt idx="1344">
                  <c:v>-8.0635999999999999E-10</c:v>
                </c:pt>
                <c:pt idx="1345">
                  <c:v>-8.0324000000000001E-10</c:v>
                </c:pt>
                <c:pt idx="1346">
                  <c:v>-8.0011000000000004E-10</c:v>
                </c:pt>
                <c:pt idx="1347">
                  <c:v>-7.9698999999999995E-10</c:v>
                </c:pt>
                <c:pt idx="1348">
                  <c:v>-7.9385999999999999E-10</c:v>
                </c:pt>
                <c:pt idx="1349">
                  <c:v>-7.9074E-10</c:v>
                </c:pt>
                <c:pt idx="1350">
                  <c:v>-7.8761000000000003E-10</c:v>
                </c:pt>
                <c:pt idx="1351">
                  <c:v>-7.8449000000000005E-10</c:v>
                </c:pt>
                <c:pt idx="1352">
                  <c:v>-7.8135999999999998E-10</c:v>
                </c:pt>
                <c:pt idx="1353">
                  <c:v>-7.7823999999999999E-10</c:v>
                </c:pt>
                <c:pt idx="1354">
                  <c:v>-7.7511000000000003E-10</c:v>
                </c:pt>
                <c:pt idx="1355">
                  <c:v>-7.7199000000000004E-10</c:v>
                </c:pt>
                <c:pt idx="1356">
                  <c:v>-7.6885999999999997E-10</c:v>
                </c:pt>
                <c:pt idx="1357">
                  <c:v>-7.6573999999999998E-10</c:v>
                </c:pt>
                <c:pt idx="1358">
                  <c:v>-7.6261000000000002E-10</c:v>
                </c:pt>
                <c:pt idx="1359">
                  <c:v>-7.5949000000000003E-10</c:v>
                </c:pt>
                <c:pt idx="1360">
                  <c:v>-7.5635999999999996E-10</c:v>
                </c:pt>
                <c:pt idx="1361">
                  <c:v>-7.5323999999999998E-10</c:v>
                </c:pt>
                <c:pt idx="1362">
                  <c:v>-7.5011000000000001E-10</c:v>
                </c:pt>
                <c:pt idx="1363">
                  <c:v>-7.4699000000000002E-10</c:v>
                </c:pt>
                <c:pt idx="1364">
                  <c:v>-7.4385999999999995E-10</c:v>
                </c:pt>
                <c:pt idx="1365">
                  <c:v>-7.4073999999999997E-10</c:v>
                </c:pt>
                <c:pt idx="1366">
                  <c:v>-7.3761E-10</c:v>
                </c:pt>
                <c:pt idx="1367">
                  <c:v>-7.3449000000000001E-10</c:v>
                </c:pt>
                <c:pt idx="1368">
                  <c:v>-7.3136000000000005E-10</c:v>
                </c:pt>
                <c:pt idx="1369">
                  <c:v>-7.2823999999999996E-10</c:v>
                </c:pt>
                <c:pt idx="1370">
                  <c:v>-7.2510999999999999E-10</c:v>
                </c:pt>
                <c:pt idx="1371">
                  <c:v>-7.2199000000000001E-10</c:v>
                </c:pt>
                <c:pt idx="1372">
                  <c:v>-7.1886000000000004E-10</c:v>
                </c:pt>
                <c:pt idx="1373">
                  <c:v>-7.1573999999999995E-10</c:v>
                </c:pt>
                <c:pt idx="1374">
                  <c:v>-7.1260999999999998E-10</c:v>
                </c:pt>
                <c:pt idx="1375">
                  <c:v>-7.0949E-10</c:v>
                </c:pt>
                <c:pt idx="1376">
                  <c:v>-7.0636000000000003E-10</c:v>
                </c:pt>
                <c:pt idx="1377">
                  <c:v>-7.0324000000000004E-10</c:v>
                </c:pt>
                <c:pt idx="1378">
                  <c:v>-7.0010999999999997E-10</c:v>
                </c:pt>
                <c:pt idx="1379">
                  <c:v>-6.9698999999999999E-10</c:v>
                </c:pt>
                <c:pt idx="1380">
                  <c:v>-6.9386000000000002E-10</c:v>
                </c:pt>
                <c:pt idx="1381">
                  <c:v>-6.9074000000000004E-10</c:v>
                </c:pt>
                <c:pt idx="1382">
                  <c:v>-6.8760999999999997E-10</c:v>
                </c:pt>
                <c:pt idx="1383">
                  <c:v>-6.8448999999999998E-10</c:v>
                </c:pt>
                <c:pt idx="1384">
                  <c:v>-6.8136000000000001E-10</c:v>
                </c:pt>
                <c:pt idx="1385">
                  <c:v>-6.7824000000000003E-10</c:v>
                </c:pt>
                <c:pt idx="1386">
                  <c:v>-6.7510999999999996E-10</c:v>
                </c:pt>
                <c:pt idx="1387">
                  <c:v>-6.7198999999999997E-10</c:v>
                </c:pt>
                <c:pt idx="1388">
                  <c:v>-6.6886E-10</c:v>
                </c:pt>
                <c:pt idx="1389">
                  <c:v>-6.6574000000000002E-10</c:v>
                </c:pt>
                <c:pt idx="1390">
                  <c:v>-6.6260999999999995E-10</c:v>
                </c:pt>
                <c:pt idx="1391">
                  <c:v>-6.5948999999999996E-10</c:v>
                </c:pt>
                <c:pt idx="1392">
                  <c:v>-6.5636E-10</c:v>
                </c:pt>
                <c:pt idx="1393">
                  <c:v>-6.5324000000000001E-10</c:v>
                </c:pt>
                <c:pt idx="1394">
                  <c:v>-6.5011000000000004E-10</c:v>
                </c:pt>
                <c:pt idx="1395">
                  <c:v>-6.4698999999999995E-10</c:v>
                </c:pt>
                <c:pt idx="1396">
                  <c:v>-6.4385999999999999E-10</c:v>
                </c:pt>
                <c:pt idx="1397">
                  <c:v>-6.4074E-10</c:v>
                </c:pt>
                <c:pt idx="1398">
                  <c:v>-6.3761000000000003E-10</c:v>
                </c:pt>
                <c:pt idx="1399">
                  <c:v>-6.3449000000000005E-10</c:v>
                </c:pt>
                <c:pt idx="1400">
                  <c:v>-6.3135999999999998E-10</c:v>
                </c:pt>
                <c:pt idx="1401">
                  <c:v>-6.2823999999999999E-10</c:v>
                </c:pt>
                <c:pt idx="1402">
                  <c:v>-6.2511000000000003E-10</c:v>
                </c:pt>
                <c:pt idx="1403">
                  <c:v>-6.2199000000000004E-10</c:v>
                </c:pt>
                <c:pt idx="1404">
                  <c:v>-6.1885999999999997E-10</c:v>
                </c:pt>
                <c:pt idx="1405">
                  <c:v>-6.1573999999999999E-10</c:v>
                </c:pt>
                <c:pt idx="1406">
                  <c:v>-6.1261000000000002E-10</c:v>
                </c:pt>
                <c:pt idx="1407">
                  <c:v>-6.0949000000000003E-10</c:v>
                </c:pt>
                <c:pt idx="1408">
                  <c:v>-6.0635999999999996E-10</c:v>
                </c:pt>
                <c:pt idx="1409">
                  <c:v>-6.0323999999999998E-10</c:v>
                </c:pt>
                <c:pt idx="1410">
                  <c:v>-6.0011000000000001E-10</c:v>
                </c:pt>
                <c:pt idx="1411">
                  <c:v>-5.9699000000000002E-10</c:v>
                </c:pt>
                <c:pt idx="1412">
                  <c:v>-5.9385999999999995E-10</c:v>
                </c:pt>
                <c:pt idx="1413">
                  <c:v>-5.9073999999999997E-10</c:v>
                </c:pt>
                <c:pt idx="1414">
                  <c:v>-5.8761E-10</c:v>
                </c:pt>
                <c:pt idx="1415">
                  <c:v>-5.8449000000000002E-10</c:v>
                </c:pt>
                <c:pt idx="1416">
                  <c:v>-5.8136000000000005E-10</c:v>
                </c:pt>
                <c:pt idx="1417">
                  <c:v>-5.7823999999999996E-10</c:v>
                </c:pt>
                <c:pt idx="1418">
                  <c:v>-5.7510999999999999E-10</c:v>
                </c:pt>
                <c:pt idx="1419">
                  <c:v>-5.7199000000000001E-10</c:v>
                </c:pt>
                <c:pt idx="1420">
                  <c:v>-5.6886000000000004E-10</c:v>
                </c:pt>
                <c:pt idx="1421">
                  <c:v>-5.6573999999999995E-10</c:v>
                </c:pt>
                <c:pt idx="1422">
                  <c:v>-5.6260999999999998E-10</c:v>
                </c:pt>
                <c:pt idx="1423">
                  <c:v>-5.5949E-10</c:v>
                </c:pt>
                <c:pt idx="1424">
                  <c:v>-5.5636000000000003E-10</c:v>
                </c:pt>
                <c:pt idx="1425">
                  <c:v>-5.5324000000000005E-10</c:v>
                </c:pt>
                <c:pt idx="1426">
                  <c:v>-5.5010999999999997E-10</c:v>
                </c:pt>
                <c:pt idx="1427">
                  <c:v>-5.4698999999999999E-10</c:v>
                </c:pt>
                <c:pt idx="1428">
                  <c:v>-5.4386000000000002E-10</c:v>
                </c:pt>
                <c:pt idx="1429">
                  <c:v>-5.4074000000000004E-10</c:v>
                </c:pt>
                <c:pt idx="1430">
                  <c:v>-5.3760999999999997E-10</c:v>
                </c:pt>
                <c:pt idx="1431">
                  <c:v>-5.3448999999999998E-10</c:v>
                </c:pt>
                <c:pt idx="1432">
                  <c:v>-5.3136000000000001E-10</c:v>
                </c:pt>
                <c:pt idx="1433">
                  <c:v>-5.2824000000000003E-10</c:v>
                </c:pt>
                <c:pt idx="1434">
                  <c:v>-5.2510999999999996E-10</c:v>
                </c:pt>
                <c:pt idx="1435">
                  <c:v>-5.2198999999999997E-10</c:v>
                </c:pt>
                <c:pt idx="1436">
                  <c:v>-5.1886000000000001E-10</c:v>
                </c:pt>
                <c:pt idx="1437">
                  <c:v>-5.1574000000000002E-10</c:v>
                </c:pt>
                <c:pt idx="1438">
                  <c:v>-5.1260999999999995E-10</c:v>
                </c:pt>
                <c:pt idx="1439">
                  <c:v>-5.0948999999999996E-10</c:v>
                </c:pt>
                <c:pt idx="1440">
                  <c:v>-5.0636E-10</c:v>
                </c:pt>
                <c:pt idx="1441">
                  <c:v>-5.0324000000000001E-10</c:v>
                </c:pt>
                <c:pt idx="1442">
                  <c:v>-5.0011000000000004E-10</c:v>
                </c:pt>
                <c:pt idx="1443">
                  <c:v>-4.9698999999999996E-10</c:v>
                </c:pt>
                <c:pt idx="1444">
                  <c:v>-4.9385999999999999E-10</c:v>
                </c:pt>
                <c:pt idx="1445">
                  <c:v>-4.9074E-10</c:v>
                </c:pt>
                <c:pt idx="1446">
                  <c:v>-4.8761000000000004E-10</c:v>
                </c:pt>
                <c:pt idx="1447">
                  <c:v>-4.8449000000000005E-10</c:v>
                </c:pt>
                <c:pt idx="1448">
                  <c:v>-4.8135999999999998E-10</c:v>
                </c:pt>
                <c:pt idx="1449">
                  <c:v>-4.7823999999999999E-10</c:v>
                </c:pt>
                <c:pt idx="1450">
                  <c:v>-4.7511000000000003E-10</c:v>
                </c:pt>
                <c:pt idx="1451">
                  <c:v>-4.7199000000000004E-10</c:v>
                </c:pt>
                <c:pt idx="1452">
                  <c:v>-4.6885999999999997E-10</c:v>
                </c:pt>
                <c:pt idx="1453">
                  <c:v>-4.6573999999999999E-10</c:v>
                </c:pt>
                <c:pt idx="1454">
                  <c:v>-4.6261000000000002E-10</c:v>
                </c:pt>
                <c:pt idx="1455">
                  <c:v>-4.5948999999999998E-10</c:v>
                </c:pt>
                <c:pt idx="1456">
                  <c:v>-4.5636000000000001E-10</c:v>
                </c:pt>
                <c:pt idx="1457">
                  <c:v>-4.5323999999999998E-10</c:v>
                </c:pt>
                <c:pt idx="1458">
                  <c:v>-4.5011000000000001E-10</c:v>
                </c:pt>
                <c:pt idx="1459">
                  <c:v>-4.4699000000000002E-10</c:v>
                </c:pt>
                <c:pt idx="1460">
                  <c:v>-4.4386000000000001E-10</c:v>
                </c:pt>
                <c:pt idx="1461">
                  <c:v>-4.4074000000000002E-10</c:v>
                </c:pt>
                <c:pt idx="1462">
                  <c:v>-4.3761E-10</c:v>
                </c:pt>
                <c:pt idx="1463">
                  <c:v>-4.3449000000000002E-10</c:v>
                </c:pt>
                <c:pt idx="1464">
                  <c:v>-4.3136E-10</c:v>
                </c:pt>
                <c:pt idx="1465">
                  <c:v>-4.2824000000000001E-10</c:v>
                </c:pt>
                <c:pt idx="1466">
                  <c:v>-4.2510999999999999E-10</c:v>
                </c:pt>
                <c:pt idx="1467">
                  <c:v>-4.2199000000000001E-10</c:v>
                </c:pt>
                <c:pt idx="1468">
                  <c:v>-4.1885999999999999E-10</c:v>
                </c:pt>
                <c:pt idx="1469">
                  <c:v>-4.1574E-10</c:v>
                </c:pt>
                <c:pt idx="1470">
                  <c:v>-4.1260999999999998E-10</c:v>
                </c:pt>
                <c:pt idx="1471">
                  <c:v>-4.0949E-10</c:v>
                </c:pt>
                <c:pt idx="1472">
                  <c:v>-4.0635999999999998E-10</c:v>
                </c:pt>
                <c:pt idx="1473">
                  <c:v>-4.0324E-10</c:v>
                </c:pt>
                <c:pt idx="1474">
                  <c:v>-4.0010999999999998E-10</c:v>
                </c:pt>
                <c:pt idx="1475">
                  <c:v>-3.9698999999999999E-10</c:v>
                </c:pt>
                <c:pt idx="1476">
                  <c:v>-3.9386000000000002E-10</c:v>
                </c:pt>
                <c:pt idx="1477">
                  <c:v>-3.9073999999999999E-10</c:v>
                </c:pt>
                <c:pt idx="1478">
                  <c:v>-3.8761000000000002E-10</c:v>
                </c:pt>
                <c:pt idx="1479">
                  <c:v>-3.8448999999999998E-10</c:v>
                </c:pt>
                <c:pt idx="1480">
                  <c:v>-3.8136000000000001E-10</c:v>
                </c:pt>
                <c:pt idx="1481">
                  <c:v>-3.7823999999999998E-10</c:v>
                </c:pt>
                <c:pt idx="1482">
                  <c:v>-3.7511000000000001E-10</c:v>
                </c:pt>
                <c:pt idx="1483">
                  <c:v>-3.7199000000000003E-10</c:v>
                </c:pt>
                <c:pt idx="1484">
                  <c:v>-3.6886000000000001E-10</c:v>
                </c:pt>
                <c:pt idx="1485">
                  <c:v>-3.6574000000000002E-10</c:v>
                </c:pt>
                <c:pt idx="1486">
                  <c:v>-3.6261E-10</c:v>
                </c:pt>
                <c:pt idx="1487">
                  <c:v>-3.5949000000000002E-10</c:v>
                </c:pt>
                <c:pt idx="1488">
                  <c:v>-3.5636E-10</c:v>
                </c:pt>
                <c:pt idx="1489">
                  <c:v>-3.5324000000000001E-10</c:v>
                </c:pt>
                <c:pt idx="1490">
                  <c:v>-3.5010999999999999E-10</c:v>
                </c:pt>
                <c:pt idx="1491">
                  <c:v>-3.4699000000000001E-10</c:v>
                </c:pt>
                <c:pt idx="1492">
                  <c:v>-3.4385999999999999E-10</c:v>
                </c:pt>
                <c:pt idx="1493">
                  <c:v>-3.4074E-10</c:v>
                </c:pt>
                <c:pt idx="1494">
                  <c:v>-3.3760999999999998E-10</c:v>
                </c:pt>
                <c:pt idx="1495">
                  <c:v>-3.3449E-10</c:v>
                </c:pt>
                <c:pt idx="1496">
                  <c:v>-3.3135999999999998E-10</c:v>
                </c:pt>
                <c:pt idx="1497">
                  <c:v>-3.2824E-10</c:v>
                </c:pt>
                <c:pt idx="1498">
                  <c:v>-3.2510999999999998E-10</c:v>
                </c:pt>
                <c:pt idx="1499">
                  <c:v>-3.2198999999999999E-10</c:v>
                </c:pt>
                <c:pt idx="1500">
                  <c:v>-3.1886000000000002E-10</c:v>
                </c:pt>
                <c:pt idx="1501">
                  <c:v>-3.1573999999999999E-10</c:v>
                </c:pt>
                <c:pt idx="1502">
                  <c:v>-3.1261000000000002E-10</c:v>
                </c:pt>
                <c:pt idx="1503">
                  <c:v>-3.0948999999999998E-10</c:v>
                </c:pt>
                <c:pt idx="1504">
                  <c:v>-3.0636000000000002E-10</c:v>
                </c:pt>
                <c:pt idx="1505">
                  <c:v>-3.0323999999999998E-10</c:v>
                </c:pt>
                <c:pt idx="1506">
                  <c:v>-3.0011000000000001E-10</c:v>
                </c:pt>
                <c:pt idx="1507">
                  <c:v>-2.9698999999999997E-10</c:v>
                </c:pt>
                <c:pt idx="1508">
                  <c:v>-2.9386000000000001E-10</c:v>
                </c:pt>
                <c:pt idx="1509">
                  <c:v>-2.9074000000000002E-10</c:v>
                </c:pt>
                <c:pt idx="1510">
                  <c:v>-2.8761E-10</c:v>
                </c:pt>
                <c:pt idx="1511">
                  <c:v>-2.8449000000000002E-10</c:v>
                </c:pt>
                <c:pt idx="1512">
                  <c:v>-2.8136E-10</c:v>
                </c:pt>
                <c:pt idx="1513">
                  <c:v>-2.7824000000000001E-10</c:v>
                </c:pt>
                <c:pt idx="1514">
                  <c:v>-2.7510999999999999E-10</c:v>
                </c:pt>
                <c:pt idx="1515">
                  <c:v>-2.7199000000000001E-10</c:v>
                </c:pt>
                <c:pt idx="1516">
                  <c:v>-2.6885999999999999E-10</c:v>
                </c:pt>
                <c:pt idx="1517">
                  <c:v>-2.6574E-10</c:v>
                </c:pt>
                <c:pt idx="1518">
                  <c:v>-2.6260999999999999E-10</c:v>
                </c:pt>
                <c:pt idx="1519">
                  <c:v>-2.5949E-10</c:v>
                </c:pt>
                <c:pt idx="1520">
                  <c:v>-2.5635999999999998E-10</c:v>
                </c:pt>
                <c:pt idx="1521">
                  <c:v>-2.5324E-10</c:v>
                </c:pt>
                <c:pt idx="1522">
                  <c:v>-2.5010999999999998E-10</c:v>
                </c:pt>
                <c:pt idx="1523">
                  <c:v>-2.4698999999999999E-10</c:v>
                </c:pt>
                <c:pt idx="1524">
                  <c:v>-2.4386000000000002E-10</c:v>
                </c:pt>
                <c:pt idx="1525">
                  <c:v>-2.4073999999999999E-10</c:v>
                </c:pt>
                <c:pt idx="1526">
                  <c:v>-2.3761000000000002E-10</c:v>
                </c:pt>
                <c:pt idx="1527">
                  <c:v>-2.3448999999999998E-10</c:v>
                </c:pt>
                <c:pt idx="1528">
                  <c:v>-2.3135999999999999E-10</c:v>
                </c:pt>
                <c:pt idx="1529">
                  <c:v>-2.2824E-10</c:v>
                </c:pt>
                <c:pt idx="1530">
                  <c:v>-2.2511000000000001E-10</c:v>
                </c:pt>
                <c:pt idx="1531">
                  <c:v>-2.2199E-10</c:v>
                </c:pt>
                <c:pt idx="1532">
                  <c:v>-2.1886000000000001E-10</c:v>
                </c:pt>
                <c:pt idx="1533">
                  <c:v>-2.1574E-10</c:v>
                </c:pt>
                <c:pt idx="1534">
                  <c:v>-2.1261E-10</c:v>
                </c:pt>
                <c:pt idx="1535">
                  <c:v>-2.0948999999999999E-10</c:v>
                </c:pt>
                <c:pt idx="1536">
                  <c:v>-2.0636E-10</c:v>
                </c:pt>
                <c:pt idx="1537">
                  <c:v>-2.0323999999999999E-10</c:v>
                </c:pt>
                <c:pt idx="1538">
                  <c:v>-2.0010999999999999E-10</c:v>
                </c:pt>
                <c:pt idx="1539">
                  <c:v>-1.9699000000000001E-10</c:v>
                </c:pt>
                <c:pt idx="1540">
                  <c:v>-1.9385999999999999E-10</c:v>
                </c:pt>
                <c:pt idx="1541">
                  <c:v>-1.9074000000000001E-10</c:v>
                </c:pt>
                <c:pt idx="1542">
                  <c:v>-1.8761000000000001E-10</c:v>
                </c:pt>
                <c:pt idx="1543">
                  <c:v>-1.8449E-10</c:v>
                </c:pt>
                <c:pt idx="1544">
                  <c:v>-1.8136000000000001E-10</c:v>
                </c:pt>
                <c:pt idx="1545">
                  <c:v>-1.7824E-10</c:v>
                </c:pt>
                <c:pt idx="1546">
                  <c:v>-1.7511E-10</c:v>
                </c:pt>
                <c:pt idx="1547">
                  <c:v>-1.7198999999999999E-10</c:v>
                </c:pt>
                <c:pt idx="1548">
                  <c:v>-1.6886E-10</c:v>
                </c:pt>
                <c:pt idx="1549">
                  <c:v>-1.6573999999999999E-10</c:v>
                </c:pt>
                <c:pt idx="1550">
                  <c:v>-1.6260999999999999E-10</c:v>
                </c:pt>
                <c:pt idx="1551">
                  <c:v>-1.5949000000000001E-10</c:v>
                </c:pt>
                <c:pt idx="1552">
                  <c:v>-1.5635999999999999E-10</c:v>
                </c:pt>
                <c:pt idx="1553">
                  <c:v>-1.5324000000000001E-10</c:v>
                </c:pt>
                <c:pt idx="1554">
                  <c:v>-1.5011000000000001E-10</c:v>
                </c:pt>
                <c:pt idx="1555">
                  <c:v>-1.4699E-10</c:v>
                </c:pt>
                <c:pt idx="1556">
                  <c:v>-1.4386000000000001E-10</c:v>
                </c:pt>
                <c:pt idx="1557">
                  <c:v>-1.4074E-10</c:v>
                </c:pt>
                <c:pt idx="1558">
                  <c:v>-1.3761E-10</c:v>
                </c:pt>
                <c:pt idx="1559">
                  <c:v>-1.3448999999999999E-10</c:v>
                </c:pt>
                <c:pt idx="1560">
                  <c:v>-1.3136E-10</c:v>
                </c:pt>
                <c:pt idx="1561">
                  <c:v>-1.2823999999999999E-10</c:v>
                </c:pt>
                <c:pt idx="1562">
                  <c:v>-1.2510999999999999E-10</c:v>
                </c:pt>
                <c:pt idx="1563">
                  <c:v>-1.2199000000000001E-10</c:v>
                </c:pt>
                <c:pt idx="1564">
                  <c:v>-1.1885999999999999E-10</c:v>
                </c:pt>
                <c:pt idx="1565">
                  <c:v>-1.1574000000000001E-10</c:v>
                </c:pt>
                <c:pt idx="1566">
                  <c:v>-1.1261E-10</c:v>
                </c:pt>
                <c:pt idx="1567">
                  <c:v>-1.0949E-10</c:v>
                </c:pt>
                <c:pt idx="1568">
                  <c:v>-1.0636E-10</c:v>
                </c:pt>
                <c:pt idx="1569">
                  <c:v>-1.0324E-10</c:v>
                </c:pt>
                <c:pt idx="1570">
                  <c:v>-1.0011E-10</c:v>
                </c:pt>
                <c:pt idx="1571">
                  <c:v>-9.6990000000000006E-11</c:v>
                </c:pt>
                <c:pt idx="1572">
                  <c:v>-9.386E-11</c:v>
                </c:pt>
                <c:pt idx="1573">
                  <c:v>-9.0740000000000001E-11</c:v>
                </c:pt>
                <c:pt idx="1574">
                  <c:v>-8.7609999999999995E-11</c:v>
                </c:pt>
                <c:pt idx="1575">
                  <c:v>-8.4489999999999997E-11</c:v>
                </c:pt>
                <c:pt idx="1576">
                  <c:v>-8.1360000000000004E-11</c:v>
                </c:pt>
                <c:pt idx="1577">
                  <c:v>-7.8240000000000006E-11</c:v>
                </c:pt>
                <c:pt idx="1578">
                  <c:v>-7.511E-11</c:v>
                </c:pt>
                <c:pt idx="1579">
                  <c:v>-7.1990000000000002E-11</c:v>
                </c:pt>
                <c:pt idx="1580">
                  <c:v>-6.8859999999999995E-11</c:v>
                </c:pt>
                <c:pt idx="1581">
                  <c:v>-6.5739999999999997E-11</c:v>
                </c:pt>
                <c:pt idx="1582">
                  <c:v>-6.2610000000000004E-11</c:v>
                </c:pt>
                <c:pt idx="1583">
                  <c:v>-5.9490000000000006E-11</c:v>
                </c:pt>
                <c:pt idx="1584">
                  <c:v>-5.636E-11</c:v>
                </c:pt>
                <c:pt idx="1585">
                  <c:v>-5.3240000000000002E-11</c:v>
                </c:pt>
                <c:pt idx="1586">
                  <c:v>-5.0110000000000002E-11</c:v>
                </c:pt>
                <c:pt idx="1587">
                  <c:v>-4.6989999999999997E-11</c:v>
                </c:pt>
                <c:pt idx="1588">
                  <c:v>-4.3859999999999998E-11</c:v>
                </c:pt>
                <c:pt idx="1589">
                  <c:v>-4.074E-11</c:v>
                </c:pt>
                <c:pt idx="1590">
                  <c:v>-3.761E-11</c:v>
                </c:pt>
                <c:pt idx="1591">
                  <c:v>-3.4490000000000002E-11</c:v>
                </c:pt>
                <c:pt idx="1592">
                  <c:v>-3.1360000000000002E-11</c:v>
                </c:pt>
                <c:pt idx="1593">
                  <c:v>-2.8240000000000001E-11</c:v>
                </c:pt>
                <c:pt idx="1594">
                  <c:v>-2.5110000000000001E-11</c:v>
                </c:pt>
                <c:pt idx="1595">
                  <c:v>-2.199E-11</c:v>
                </c:pt>
                <c:pt idx="1596">
                  <c:v>-1.886E-11</c:v>
                </c:pt>
                <c:pt idx="1597">
                  <c:v>-1.5739999999999999E-11</c:v>
                </c:pt>
                <c:pt idx="1598">
                  <c:v>-1.2610000000000001E-11</c:v>
                </c:pt>
                <c:pt idx="1599">
                  <c:v>-9.4899999999999993E-12</c:v>
                </c:pt>
                <c:pt idx="1600">
                  <c:v>-6.3600000000000004E-12</c:v>
                </c:pt>
                <c:pt idx="1601">
                  <c:v>-3.2399999999999999E-12</c:v>
                </c:pt>
                <c:pt idx="1602">
                  <c:v>-1.1E-13</c:v>
                </c:pt>
                <c:pt idx="1603">
                  <c:v>3.0099999999999999E-12</c:v>
                </c:pt>
                <c:pt idx="1604">
                  <c:v>6.1400000000000001E-12</c:v>
                </c:pt>
                <c:pt idx="1605">
                  <c:v>9.2600000000000005E-12</c:v>
                </c:pt>
                <c:pt idx="1606">
                  <c:v>1.239E-11</c:v>
                </c:pt>
                <c:pt idx="1607">
                  <c:v>1.551E-11</c:v>
                </c:pt>
                <c:pt idx="1608">
                  <c:v>1.864E-11</c:v>
                </c:pt>
                <c:pt idx="1609">
                  <c:v>2.1760000000000001E-11</c:v>
                </c:pt>
                <c:pt idx="1610">
                  <c:v>2.4890000000000001E-11</c:v>
                </c:pt>
                <c:pt idx="1611">
                  <c:v>2.8009999999999999E-11</c:v>
                </c:pt>
                <c:pt idx="1612">
                  <c:v>3.1140000000000002E-11</c:v>
                </c:pt>
                <c:pt idx="1613">
                  <c:v>3.426E-11</c:v>
                </c:pt>
                <c:pt idx="1614">
                  <c:v>3.739E-11</c:v>
                </c:pt>
                <c:pt idx="1615">
                  <c:v>4.0509999999999998E-11</c:v>
                </c:pt>
                <c:pt idx="1616">
                  <c:v>4.3639999999999997E-11</c:v>
                </c:pt>
                <c:pt idx="1617">
                  <c:v>4.6760000000000002E-11</c:v>
                </c:pt>
                <c:pt idx="1618">
                  <c:v>4.9890000000000002E-11</c:v>
                </c:pt>
                <c:pt idx="1619">
                  <c:v>5.301E-11</c:v>
                </c:pt>
                <c:pt idx="1620">
                  <c:v>5.6139999999999999E-11</c:v>
                </c:pt>
                <c:pt idx="1621">
                  <c:v>5.9259999999999998E-11</c:v>
                </c:pt>
                <c:pt idx="1622">
                  <c:v>6.2390000000000004E-11</c:v>
                </c:pt>
                <c:pt idx="1623">
                  <c:v>6.5510000000000002E-11</c:v>
                </c:pt>
                <c:pt idx="1624">
                  <c:v>6.8639999999999995E-11</c:v>
                </c:pt>
                <c:pt idx="1625">
                  <c:v>7.1760000000000006E-11</c:v>
                </c:pt>
                <c:pt idx="1626">
                  <c:v>7.4889999999999999E-11</c:v>
                </c:pt>
                <c:pt idx="1627">
                  <c:v>7.8009999999999997E-11</c:v>
                </c:pt>
                <c:pt idx="1628">
                  <c:v>8.1140000000000004E-11</c:v>
                </c:pt>
                <c:pt idx="1629">
                  <c:v>8.4260000000000002E-11</c:v>
                </c:pt>
                <c:pt idx="1630">
                  <c:v>8.7389999999999995E-11</c:v>
                </c:pt>
                <c:pt idx="1631">
                  <c:v>9.0510000000000006E-11</c:v>
                </c:pt>
                <c:pt idx="1632">
                  <c:v>9.3639999999999999E-11</c:v>
                </c:pt>
                <c:pt idx="1633">
                  <c:v>9.6759999999999997E-11</c:v>
                </c:pt>
                <c:pt idx="1634">
                  <c:v>9.9890000000000004E-11</c:v>
                </c:pt>
                <c:pt idx="1635">
                  <c:v>1.0301E-10</c:v>
                </c:pt>
                <c:pt idx="1636">
                  <c:v>1.0613999999999999E-10</c:v>
                </c:pt>
                <c:pt idx="1637">
                  <c:v>1.0926000000000001E-10</c:v>
                </c:pt>
                <c:pt idx="1638">
                  <c:v>1.1239E-10</c:v>
                </c:pt>
                <c:pt idx="1639">
                  <c:v>1.1551E-10</c:v>
                </c:pt>
                <c:pt idx="1640">
                  <c:v>1.1863999999999999E-10</c:v>
                </c:pt>
                <c:pt idx="1641">
                  <c:v>1.2176E-10</c:v>
                </c:pt>
                <c:pt idx="1642">
                  <c:v>1.2488999999999999E-10</c:v>
                </c:pt>
                <c:pt idx="1643">
                  <c:v>1.2801000000000001E-10</c:v>
                </c:pt>
                <c:pt idx="1644">
                  <c:v>1.3114E-10</c:v>
                </c:pt>
                <c:pt idx="1645">
                  <c:v>1.3426000000000001E-10</c:v>
                </c:pt>
                <c:pt idx="1646">
                  <c:v>1.3739E-10</c:v>
                </c:pt>
                <c:pt idx="1647">
                  <c:v>1.4050999999999999E-10</c:v>
                </c:pt>
                <c:pt idx="1648">
                  <c:v>1.4364000000000001E-10</c:v>
                </c:pt>
                <c:pt idx="1649">
                  <c:v>1.4675999999999999E-10</c:v>
                </c:pt>
                <c:pt idx="1650">
                  <c:v>1.4989000000000001E-10</c:v>
                </c:pt>
                <c:pt idx="1651">
                  <c:v>1.5301E-10</c:v>
                </c:pt>
                <c:pt idx="1652">
                  <c:v>1.5613999999999999E-10</c:v>
                </c:pt>
                <c:pt idx="1653">
                  <c:v>1.5926E-10</c:v>
                </c:pt>
                <c:pt idx="1654">
                  <c:v>1.6238999999999999E-10</c:v>
                </c:pt>
                <c:pt idx="1655">
                  <c:v>1.6551000000000001E-10</c:v>
                </c:pt>
                <c:pt idx="1656">
                  <c:v>1.6864E-10</c:v>
                </c:pt>
                <c:pt idx="1657">
                  <c:v>1.7176000000000001E-10</c:v>
                </c:pt>
                <c:pt idx="1658">
                  <c:v>1.7489E-10</c:v>
                </c:pt>
                <c:pt idx="1659">
                  <c:v>1.7800999999999999E-10</c:v>
                </c:pt>
                <c:pt idx="1660">
                  <c:v>1.8114000000000001E-10</c:v>
                </c:pt>
                <c:pt idx="1661">
                  <c:v>1.8425999999999999E-10</c:v>
                </c:pt>
                <c:pt idx="1662">
                  <c:v>1.8739000000000001E-10</c:v>
                </c:pt>
                <c:pt idx="1663">
                  <c:v>1.9051E-10</c:v>
                </c:pt>
                <c:pt idx="1664">
                  <c:v>1.9363999999999999E-10</c:v>
                </c:pt>
                <c:pt idx="1665">
                  <c:v>1.9676E-10</c:v>
                </c:pt>
                <c:pt idx="1666">
                  <c:v>1.9988999999999999E-10</c:v>
                </c:pt>
                <c:pt idx="1667">
                  <c:v>2.0301000000000001E-10</c:v>
                </c:pt>
                <c:pt idx="1668">
                  <c:v>2.0614E-10</c:v>
                </c:pt>
                <c:pt idx="1669">
                  <c:v>2.0926000000000001E-10</c:v>
                </c:pt>
                <c:pt idx="1670">
                  <c:v>2.1239E-10</c:v>
                </c:pt>
                <c:pt idx="1671">
                  <c:v>2.1550999999999999E-10</c:v>
                </c:pt>
                <c:pt idx="1672">
                  <c:v>2.1864000000000001E-10</c:v>
                </c:pt>
                <c:pt idx="1673">
                  <c:v>2.2175999999999999E-10</c:v>
                </c:pt>
                <c:pt idx="1674">
                  <c:v>2.2489000000000001E-10</c:v>
                </c:pt>
                <c:pt idx="1675">
                  <c:v>2.2801E-10</c:v>
                </c:pt>
                <c:pt idx="1676">
                  <c:v>2.3113999999999999E-10</c:v>
                </c:pt>
                <c:pt idx="1677">
                  <c:v>2.3425999999999997E-10</c:v>
                </c:pt>
                <c:pt idx="1678">
                  <c:v>2.3738999999999999E-10</c:v>
                </c:pt>
                <c:pt idx="1679">
                  <c:v>2.4050999999999998E-10</c:v>
                </c:pt>
                <c:pt idx="1680">
                  <c:v>2.4364E-10</c:v>
                </c:pt>
                <c:pt idx="1681">
                  <c:v>2.4675999999999998E-10</c:v>
                </c:pt>
                <c:pt idx="1682">
                  <c:v>2.4989E-10</c:v>
                </c:pt>
                <c:pt idx="1683">
                  <c:v>2.5300999999999999E-10</c:v>
                </c:pt>
                <c:pt idx="1684">
                  <c:v>2.5614000000000001E-10</c:v>
                </c:pt>
                <c:pt idx="1685">
                  <c:v>2.5925999999999999E-10</c:v>
                </c:pt>
                <c:pt idx="1686">
                  <c:v>2.6239000000000001E-10</c:v>
                </c:pt>
                <c:pt idx="1687">
                  <c:v>2.6551E-10</c:v>
                </c:pt>
                <c:pt idx="1688">
                  <c:v>2.6864000000000002E-10</c:v>
                </c:pt>
                <c:pt idx="1689">
                  <c:v>2.7176E-10</c:v>
                </c:pt>
                <c:pt idx="1690">
                  <c:v>2.7489000000000002E-10</c:v>
                </c:pt>
                <c:pt idx="1691">
                  <c:v>2.7801E-10</c:v>
                </c:pt>
                <c:pt idx="1692">
                  <c:v>2.8114000000000002E-10</c:v>
                </c:pt>
                <c:pt idx="1693">
                  <c:v>2.8426000000000001E-10</c:v>
                </c:pt>
                <c:pt idx="1694">
                  <c:v>2.8738999999999998E-10</c:v>
                </c:pt>
                <c:pt idx="1695">
                  <c:v>2.9051000000000001E-10</c:v>
                </c:pt>
                <c:pt idx="1696">
                  <c:v>2.9363999999999998E-10</c:v>
                </c:pt>
                <c:pt idx="1697">
                  <c:v>2.9676000000000002E-10</c:v>
                </c:pt>
                <c:pt idx="1698">
                  <c:v>2.9988999999999998E-10</c:v>
                </c:pt>
                <c:pt idx="1699">
                  <c:v>3.0301000000000002E-10</c:v>
                </c:pt>
                <c:pt idx="1700">
                  <c:v>3.0613999999999999E-10</c:v>
                </c:pt>
                <c:pt idx="1701">
                  <c:v>3.0925999999999997E-10</c:v>
                </c:pt>
                <c:pt idx="1702">
                  <c:v>3.1238999999999999E-10</c:v>
                </c:pt>
                <c:pt idx="1703">
                  <c:v>3.1550999999999998E-10</c:v>
                </c:pt>
                <c:pt idx="1704">
                  <c:v>3.1864E-10</c:v>
                </c:pt>
                <c:pt idx="1705">
                  <c:v>3.2175999999999998E-10</c:v>
                </c:pt>
                <c:pt idx="1706">
                  <c:v>3.2489E-10</c:v>
                </c:pt>
                <c:pt idx="1707">
                  <c:v>3.2800999999999999E-10</c:v>
                </c:pt>
                <c:pt idx="1708">
                  <c:v>3.3114000000000001E-10</c:v>
                </c:pt>
                <c:pt idx="1709">
                  <c:v>3.3425999999999999E-10</c:v>
                </c:pt>
                <c:pt idx="1710">
                  <c:v>3.3739000000000001E-10</c:v>
                </c:pt>
                <c:pt idx="1711">
                  <c:v>3.4051E-10</c:v>
                </c:pt>
                <c:pt idx="1712">
                  <c:v>3.4364000000000001E-10</c:v>
                </c:pt>
                <c:pt idx="1713">
                  <c:v>3.4676E-10</c:v>
                </c:pt>
                <c:pt idx="1714">
                  <c:v>3.4989000000000002E-10</c:v>
                </c:pt>
                <c:pt idx="1715">
                  <c:v>3.5301E-10</c:v>
                </c:pt>
                <c:pt idx="1716">
                  <c:v>3.5614000000000002E-10</c:v>
                </c:pt>
                <c:pt idx="1717">
                  <c:v>3.5926000000000001E-10</c:v>
                </c:pt>
                <c:pt idx="1718">
                  <c:v>3.6238999999999998E-10</c:v>
                </c:pt>
                <c:pt idx="1719">
                  <c:v>3.6551000000000001E-10</c:v>
                </c:pt>
                <c:pt idx="1720">
                  <c:v>3.6863999999999998E-10</c:v>
                </c:pt>
                <c:pt idx="1721">
                  <c:v>3.7176000000000002E-10</c:v>
                </c:pt>
                <c:pt idx="1722">
                  <c:v>3.7488999999999998E-10</c:v>
                </c:pt>
                <c:pt idx="1723">
                  <c:v>3.7801000000000002E-10</c:v>
                </c:pt>
                <c:pt idx="1724">
                  <c:v>3.8113999999999999E-10</c:v>
                </c:pt>
                <c:pt idx="1725">
                  <c:v>3.8426000000000003E-10</c:v>
                </c:pt>
                <c:pt idx="1726">
                  <c:v>3.8738999999999999E-10</c:v>
                </c:pt>
                <c:pt idx="1727">
                  <c:v>3.9050999999999998E-10</c:v>
                </c:pt>
                <c:pt idx="1728">
                  <c:v>3.9364E-10</c:v>
                </c:pt>
                <c:pt idx="1729">
                  <c:v>3.9675999999999998E-10</c:v>
                </c:pt>
                <c:pt idx="1730">
                  <c:v>3.9989E-10</c:v>
                </c:pt>
                <c:pt idx="1731">
                  <c:v>4.0300999999999999E-10</c:v>
                </c:pt>
                <c:pt idx="1732">
                  <c:v>4.0614000000000001E-10</c:v>
                </c:pt>
                <c:pt idx="1733">
                  <c:v>4.0925999999999999E-10</c:v>
                </c:pt>
                <c:pt idx="1734">
                  <c:v>4.1239000000000001E-10</c:v>
                </c:pt>
                <c:pt idx="1735">
                  <c:v>4.1551E-10</c:v>
                </c:pt>
                <c:pt idx="1736">
                  <c:v>4.1864000000000001E-10</c:v>
                </c:pt>
                <c:pt idx="1737">
                  <c:v>4.2176E-10</c:v>
                </c:pt>
                <c:pt idx="1738">
                  <c:v>4.2489000000000002E-10</c:v>
                </c:pt>
                <c:pt idx="1739">
                  <c:v>4.2801E-10</c:v>
                </c:pt>
                <c:pt idx="1740">
                  <c:v>4.3114000000000002E-10</c:v>
                </c:pt>
                <c:pt idx="1741">
                  <c:v>4.3426000000000001E-10</c:v>
                </c:pt>
                <c:pt idx="1742">
                  <c:v>4.3738999999999998E-10</c:v>
                </c:pt>
                <c:pt idx="1743">
                  <c:v>4.4051000000000001E-10</c:v>
                </c:pt>
                <c:pt idx="1744">
                  <c:v>4.4363999999999998E-10</c:v>
                </c:pt>
                <c:pt idx="1745">
                  <c:v>4.4676000000000002E-10</c:v>
                </c:pt>
                <c:pt idx="1746">
                  <c:v>4.4988999999999998E-10</c:v>
                </c:pt>
                <c:pt idx="1747">
                  <c:v>4.5301000000000002E-10</c:v>
                </c:pt>
                <c:pt idx="1748">
                  <c:v>4.5613999999999999E-10</c:v>
                </c:pt>
                <c:pt idx="1749">
                  <c:v>4.5926000000000003E-10</c:v>
                </c:pt>
                <c:pt idx="1750">
                  <c:v>4.6238999999999999E-10</c:v>
                </c:pt>
                <c:pt idx="1751">
                  <c:v>4.6550999999999998E-10</c:v>
                </c:pt>
                <c:pt idx="1752">
                  <c:v>4.6864000000000005E-10</c:v>
                </c:pt>
                <c:pt idx="1753">
                  <c:v>4.7176000000000003E-10</c:v>
                </c:pt>
                <c:pt idx="1754">
                  <c:v>4.7489E-10</c:v>
                </c:pt>
                <c:pt idx="1755">
                  <c:v>4.7800999999999999E-10</c:v>
                </c:pt>
                <c:pt idx="1756">
                  <c:v>4.8113999999999995E-10</c:v>
                </c:pt>
                <c:pt idx="1757">
                  <c:v>4.8426000000000004E-10</c:v>
                </c:pt>
                <c:pt idx="1758">
                  <c:v>4.8739000000000001E-10</c:v>
                </c:pt>
                <c:pt idx="1759">
                  <c:v>4.9050999999999999E-10</c:v>
                </c:pt>
                <c:pt idx="1760">
                  <c:v>4.9363999999999996E-10</c:v>
                </c:pt>
                <c:pt idx="1761">
                  <c:v>4.9676000000000005E-10</c:v>
                </c:pt>
                <c:pt idx="1762">
                  <c:v>4.9989000000000002E-10</c:v>
                </c:pt>
                <c:pt idx="1763">
                  <c:v>5.0301E-10</c:v>
                </c:pt>
                <c:pt idx="1764">
                  <c:v>5.0613999999999997E-10</c:v>
                </c:pt>
                <c:pt idx="1765">
                  <c:v>5.0925999999999996E-10</c:v>
                </c:pt>
                <c:pt idx="1766">
                  <c:v>5.1239000000000003E-10</c:v>
                </c:pt>
                <c:pt idx="1767">
                  <c:v>5.1551000000000001E-10</c:v>
                </c:pt>
                <c:pt idx="1768">
                  <c:v>5.1863999999999998E-10</c:v>
                </c:pt>
                <c:pt idx="1769">
                  <c:v>5.2175999999999996E-10</c:v>
                </c:pt>
                <c:pt idx="1770">
                  <c:v>5.2489000000000004E-10</c:v>
                </c:pt>
                <c:pt idx="1771">
                  <c:v>5.2801000000000002E-10</c:v>
                </c:pt>
                <c:pt idx="1772">
                  <c:v>5.3113999999999999E-10</c:v>
                </c:pt>
                <c:pt idx="1773">
                  <c:v>5.3425999999999997E-10</c:v>
                </c:pt>
                <c:pt idx="1774">
                  <c:v>5.3739000000000004E-10</c:v>
                </c:pt>
                <c:pt idx="1775">
                  <c:v>5.4051000000000003E-10</c:v>
                </c:pt>
                <c:pt idx="1776">
                  <c:v>5.4364E-10</c:v>
                </c:pt>
                <c:pt idx="1777">
                  <c:v>5.4675999999999998E-10</c:v>
                </c:pt>
                <c:pt idx="1778">
                  <c:v>5.4988999999999995E-10</c:v>
                </c:pt>
                <c:pt idx="1779">
                  <c:v>5.5301000000000004E-10</c:v>
                </c:pt>
                <c:pt idx="1780">
                  <c:v>5.5614E-10</c:v>
                </c:pt>
                <c:pt idx="1781">
                  <c:v>5.5925999999999999E-10</c:v>
                </c:pt>
                <c:pt idx="1782">
                  <c:v>5.6238999999999996E-10</c:v>
                </c:pt>
                <c:pt idx="1783">
                  <c:v>5.6551000000000005E-10</c:v>
                </c:pt>
                <c:pt idx="1784">
                  <c:v>5.6864000000000001E-10</c:v>
                </c:pt>
                <c:pt idx="1785">
                  <c:v>5.7176E-10</c:v>
                </c:pt>
                <c:pt idx="1786">
                  <c:v>5.7488999999999997E-10</c:v>
                </c:pt>
                <c:pt idx="1787">
                  <c:v>5.7800999999999995E-10</c:v>
                </c:pt>
                <c:pt idx="1788">
                  <c:v>5.8114000000000002E-10</c:v>
                </c:pt>
                <c:pt idx="1789">
                  <c:v>5.8426000000000001E-10</c:v>
                </c:pt>
                <c:pt idx="1790">
                  <c:v>5.8738999999999997E-10</c:v>
                </c:pt>
                <c:pt idx="1791">
                  <c:v>5.9050999999999996E-10</c:v>
                </c:pt>
                <c:pt idx="1792">
                  <c:v>5.9364000000000003E-10</c:v>
                </c:pt>
                <c:pt idx="1793">
                  <c:v>5.9676000000000002E-10</c:v>
                </c:pt>
                <c:pt idx="1794">
                  <c:v>5.9988999999999998E-10</c:v>
                </c:pt>
                <c:pt idx="1795">
                  <c:v>6.0300999999999997E-10</c:v>
                </c:pt>
                <c:pt idx="1796">
                  <c:v>6.0614000000000004E-10</c:v>
                </c:pt>
                <c:pt idx="1797">
                  <c:v>6.0926000000000002E-10</c:v>
                </c:pt>
                <c:pt idx="1798">
                  <c:v>6.1238999999999999E-10</c:v>
                </c:pt>
                <c:pt idx="1799">
                  <c:v>6.1550999999999998E-10</c:v>
                </c:pt>
                <c:pt idx="1800">
                  <c:v>6.1864000000000005E-10</c:v>
                </c:pt>
                <c:pt idx="1801">
                  <c:v>6.2176000000000003E-10</c:v>
                </c:pt>
                <c:pt idx="1802">
                  <c:v>6.2489E-10</c:v>
                </c:pt>
                <c:pt idx="1803">
                  <c:v>6.2800999999999999E-10</c:v>
                </c:pt>
                <c:pt idx="1804">
                  <c:v>6.3113999999999995E-10</c:v>
                </c:pt>
                <c:pt idx="1805">
                  <c:v>6.3426000000000004E-10</c:v>
                </c:pt>
                <c:pt idx="1806">
                  <c:v>6.3739000000000001E-10</c:v>
                </c:pt>
                <c:pt idx="1807">
                  <c:v>6.4050999999999999E-10</c:v>
                </c:pt>
                <c:pt idx="1808">
                  <c:v>6.4363999999999996E-10</c:v>
                </c:pt>
                <c:pt idx="1809">
                  <c:v>6.4676000000000005E-10</c:v>
                </c:pt>
                <c:pt idx="1810">
                  <c:v>6.4989000000000002E-10</c:v>
                </c:pt>
                <c:pt idx="1811">
                  <c:v>6.5301E-10</c:v>
                </c:pt>
                <c:pt idx="1812">
                  <c:v>6.5613999999999997E-10</c:v>
                </c:pt>
                <c:pt idx="1813">
                  <c:v>6.5925999999999995E-10</c:v>
                </c:pt>
                <c:pt idx="1814">
                  <c:v>6.6239000000000003E-10</c:v>
                </c:pt>
                <c:pt idx="1815">
                  <c:v>6.6551000000000001E-10</c:v>
                </c:pt>
                <c:pt idx="1816">
                  <c:v>6.6863999999999998E-10</c:v>
                </c:pt>
                <c:pt idx="1817">
                  <c:v>6.7175999999999996E-10</c:v>
                </c:pt>
                <c:pt idx="1818">
                  <c:v>6.7489000000000003E-10</c:v>
                </c:pt>
                <c:pt idx="1819">
                  <c:v>6.7801000000000002E-10</c:v>
                </c:pt>
                <c:pt idx="1820">
                  <c:v>6.8113999999999999E-10</c:v>
                </c:pt>
                <c:pt idx="1821">
                  <c:v>6.8425999999999997E-10</c:v>
                </c:pt>
                <c:pt idx="1822">
                  <c:v>6.8739000000000004E-10</c:v>
                </c:pt>
                <c:pt idx="1823">
                  <c:v>6.9051000000000003E-10</c:v>
                </c:pt>
                <c:pt idx="1824">
                  <c:v>6.9364E-10</c:v>
                </c:pt>
                <c:pt idx="1825">
                  <c:v>6.9675999999999998E-10</c:v>
                </c:pt>
                <c:pt idx="1826">
                  <c:v>6.9989000000000005E-10</c:v>
                </c:pt>
                <c:pt idx="1827">
                  <c:v>7.0301000000000004E-10</c:v>
                </c:pt>
                <c:pt idx="1828">
                  <c:v>7.0614E-10</c:v>
                </c:pt>
                <c:pt idx="1829">
                  <c:v>7.0925999999999999E-10</c:v>
                </c:pt>
                <c:pt idx="1830">
                  <c:v>7.1238999999999996E-10</c:v>
                </c:pt>
                <c:pt idx="1831">
                  <c:v>7.1551000000000004E-10</c:v>
                </c:pt>
                <c:pt idx="1832">
                  <c:v>7.1864000000000001E-10</c:v>
                </c:pt>
                <c:pt idx="1833">
                  <c:v>7.2176E-10</c:v>
                </c:pt>
                <c:pt idx="1834">
                  <c:v>7.2488999999999996E-10</c:v>
                </c:pt>
                <c:pt idx="1835">
                  <c:v>7.2800999999999995E-10</c:v>
                </c:pt>
                <c:pt idx="1836">
                  <c:v>7.3114000000000002E-10</c:v>
                </c:pt>
                <c:pt idx="1837">
                  <c:v>7.3426000000000001E-10</c:v>
                </c:pt>
                <c:pt idx="1838">
                  <c:v>7.3738999999999997E-10</c:v>
                </c:pt>
                <c:pt idx="1839">
                  <c:v>7.4050999999999996E-10</c:v>
                </c:pt>
                <c:pt idx="1840">
                  <c:v>7.4364000000000003E-10</c:v>
                </c:pt>
                <c:pt idx="1841">
                  <c:v>7.4676000000000001E-10</c:v>
                </c:pt>
                <c:pt idx="1842">
                  <c:v>7.4988999999999998E-10</c:v>
                </c:pt>
                <c:pt idx="1843">
                  <c:v>7.5300999999999997E-10</c:v>
                </c:pt>
                <c:pt idx="1844">
                  <c:v>7.5614000000000004E-10</c:v>
                </c:pt>
                <c:pt idx="1845">
                  <c:v>7.5926000000000002E-10</c:v>
                </c:pt>
                <c:pt idx="1846">
                  <c:v>7.6238999999999999E-10</c:v>
                </c:pt>
                <c:pt idx="1847">
                  <c:v>7.6550999999999998E-10</c:v>
                </c:pt>
                <c:pt idx="1848">
                  <c:v>7.6864000000000005E-10</c:v>
                </c:pt>
                <c:pt idx="1849">
                  <c:v>7.7176000000000003E-10</c:v>
                </c:pt>
                <c:pt idx="1850">
                  <c:v>7.7489E-10</c:v>
                </c:pt>
                <c:pt idx="1851">
                  <c:v>7.7800999999999998E-10</c:v>
                </c:pt>
                <c:pt idx="1852">
                  <c:v>7.8113999999999995E-10</c:v>
                </c:pt>
                <c:pt idx="1853">
                  <c:v>7.8426000000000004E-10</c:v>
                </c:pt>
                <c:pt idx="1854">
                  <c:v>7.8739000000000001E-10</c:v>
                </c:pt>
                <c:pt idx="1855">
                  <c:v>7.9050999999999999E-10</c:v>
                </c:pt>
                <c:pt idx="1856">
                  <c:v>7.9363999999999996E-10</c:v>
                </c:pt>
                <c:pt idx="1857">
                  <c:v>7.9676000000000005E-10</c:v>
                </c:pt>
                <c:pt idx="1858">
                  <c:v>7.9989000000000002E-10</c:v>
                </c:pt>
                <c:pt idx="1859">
                  <c:v>8.0301E-10</c:v>
                </c:pt>
                <c:pt idx="1860">
                  <c:v>8.0613999999999997E-10</c:v>
                </c:pt>
                <c:pt idx="1861">
                  <c:v>8.0925999999999995E-10</c:v>
                </c:pt>
                <c:pt idx="1862">
                  <c:v>8.1239000000000002E-10</c:v>
                </c:pt>
                <c:pt idx="1863">
                  <c:v>8.1551000000000001E-10</c:v>
                </c:pt>
                <c:pt idx="1864">
                  <c:v>8.1863999999999998E-10</c:v>
                </c:pt>
                <c:pt idx="1865">
                  <c:v>8.2175999999999996E-10</c:v>
                </c:pt>
                <c:pt idx="1866">
                  <c:v>8.2489000000000003E-10</c:v>
                </c:pt>
                <c:pt idx="1867">
                  <c:v>8.2801000000000002E-10</c:v>
                </c:pt>
                <c:pt idx="1868">
                  <c:v>8.3113999999999999E-10</c:v>
                </c:pt>
                <c:pt idx="1869">
                  <c:v>8.3425999999999997E-10</c:v>
                </c:pt>
                <c:pt idx="1870">
                  <c:v>8.3739000000000004E-10</c:v>
                </c:pt>
                <c:pt idx="1871">
                  <c:v>8.4051000000000003E-10</c:v>
                </c:pt>
                <c:pt idx="1872">
                  <c:v>8.4363999999999999E-10</c:v>
                </c:pt>
                <c:pt idx="1873">
                  <c:v>8.4675999999999998E-10</c:v>
                </c:pt>
                <c:pt idx="1874">
                  <c:v>8.4989000000000005E-10</c:v>
                </c:pt>
                <c:pt idx="1875">
                  <c:v>8.5301000000000004E-10</c:v>
                </c:pt>
                <c:pt idx="1876">
                  <c:v>8.5614E-10</c:v>
                </c:pt>
                <c:pt idx="1877">
                  <c:v>8.5925999999999999E-10</c:v>
                </c:pt>
                <c:pt idx="1878">
                  <c:v>8.6238999999999996E-10</c:v>
                </c:pt>
                <c:pt idx="1879">
                  <c:v>8.6551000000000004E-10</c:v>
                </c:pt>
                <c:pt idx="1880">
                  <c:v>8.6864000000000001E-10</c:v>
                </c:pt>
                <c:pt idx="1881">
                  <c:v>8.7176E-10</c:v>
                </c:pt>
                <c:pt idx="1882">
                  <c:v>8.7488999999999996E-10</c:v>
                </c:pt>
                <c:pt idx="1883">
                  <c:v>8.7800999999999995E-10</c:v>
                </c:pt>
                <c:pt idx="1884">
                  <c:v>8.8114000000000002E-10</c:v>
                </c:pt>
                <c:pt idx="1885">
                  <c:v>8.8426E-10</c:v>
                </c:pt>
                <c:pt idx="1886">
                  <c:v>8.8738999999999997E-10</c:v>
                </c:pt>
                <c:pt idx="1887">
                  <c:v>8.9050999999999996E-10</c:v>
                </c:pt>
                <c:pt idx="1888">
                  <c:v>8.9364000000000003E-10</c:v>
                </c:pt>
                <c:pt idx="1889">
                  <c:v>8.9676000000000001E-10</c:v>
                </c:pt>
                <c:pt idx="1890">
                  <c:v>8.9988999999999998E-10</c:v>
                </c:pt>
                <c:pt idx="1891">
                  <c:v>9.0300999999999997E-10</c:v>
                </c:pt>
                <c:pt idx="1892">
                  <c:v>9.0614000000000004E-10</c:v>
                </c:pt>
                <c:pt idx="1893">
                  <c:v>9.0926000000000002E-10</c:v>
                </c:pt>
                <c:pt idx="1894">
                  <c:v>9.1238999999999999E-10</c:v>
                </c:pt>
                <c:pt idx="1895">
                  <c:v>9.1550999999999997E-10</c:v>
                </c:pt>
                <c:pt idx="1896">
                  <c:v>9.1864000000000005E-10</c:v>
                </c:pt>
                <c:pt idx="1897">
                  <c:v>9.2176000000000003E-10</c:v>
                </c:pt>
                <c:pt idx="1898">
                  <c:v>9.2489E-10</c:v>
                </c:pt>
                <c:pt idx="1899">
                  <c:v>9.2800999999999998E-10</c:v>
                </c:pt>
                <c:pt idx="1900">
                  <c:v>9.3113999999999995E-10</c:v>
                </c:pt>
                <c:pt idx="1901">
                  <c:v>9.3426000000000004E-10</c:v>
                </c:pt>
                <c:pt idx="1902">
                  <c:v>9.3739000000000001E-10</c:v>
                </c:pt>
                <c:pt idx="1903">
                  <c:v>9.405100000000001E-10</c:v>
                </c:pt>
                <c:pt idx="1904">
                  <c:v>9.4364000000000006E-10</c:v>
                </c:pt>
                <c:pt idx="1905">
                  <c:v>9.4675999999999994E-10</c:v>
                </c:pt>
                <c:pt idx="1906">
                  <c:v>9.4988999999999991E-10</c:v>
                </c:pt>
                <c:pt idx="1907">
                  <c:v>9.5301E-10</c:v>
                </c:pt>
                <c:pt idx="1908">
                  <c:v>9.5613999999999997E-10</c:v>
                </c:pt>
                <c:pt idx="1909">
                  <c:v>9.5926000000000006E-10</c:v>
                </c:pt>
                <c:pt idx="1910">
                  <c:v>9.6239000000000002E-10</c:v>
                </c:pt>
                <c:pt idx="1911">
                  <c:v>9.6550999999999991E-10</c:v>
                </c:pt>
                <c:pt idx="1912">
                  <c:v>9.6864000000000008E-10</c:v>
                </c:pt>
                <c:pt idx="1913">
                  <c:v>9.7175999999999996E-10</c:v>
                </c:pt>
                <c:pt idx="1914">
                  <c:v>9.7488999999999993E-10</c:v>
                </c:pt>
                <c:pt idx="1915">
                  <c:v>9.7801000000000002E-10</c:v>
                </c:pt>
                <c:pt idx="1916">
                  <c:v>9.8113999999999998E-10</c:v>
                </c:pt>
                <c:pt idx="1917">
                  <c:v>9.8426000000000007E-10</c:v>
                </c:pt>
                <c:pt idx="1918">
                  <c:v>9.8739000000000004E-10</c:v>
                </c:pt>
                <c:pt idx="1919">
                  <c:v>9.9050999999999992E-10</c:v>
                </c:pt>
                <c:pt idx="1920">
                  <c:v>9.936400000000001E-10</c:v>
                </c:pt>
                <c:pt idx="1921">
                  <c:v>9.9675999999999998E-10</c:v>
                </c:pt>
                <c:pt idx="1922">
                  <c:v>9.9988999999999995E-10</c:v>
                </c:pt>
                <c:pt idx="1923">
                  <c:v>1.00301E-9</c:v>
                </c:pt>
                <c:pt idx="1924">
                  <c:v>1.00614E-9</c:v>
                </c:pt>
                <c:pt idx="1925">
                  <c:v>1.0092600000000001E-9</c:v>
                </c:pt>
                <c:pt idx="1926">
                  <c:v>1.0123900000000001E-9</c:v>
                </c:pt>
                <c:pt idx="1927">
                  <c:v>1.0155099999999999E-9</c:v>
                </c:pt>
                <c:pt idx="1928">
                  <c:v>1.0186399999999999E-9</c:v>
                </c:pt>
                <c:pt idx="1929">
                  <c:v>1.02176E-9</c:v>
                </c:pt>
                <c:pt idx="1930">
                  <c:v>1.02489E-9</c:v>
                </c:pt>
                <c:pt idx="1931">
                  <c:v>1.0280100000000001E-9</c:v>
                </c:pt>
                <c:pt idx="1932">
                  <c:v>1.03114E-9</c:v>
                </c:pt>
                <c:pt idx="1933">
                  <c:v>1.0342599999999999E-9</c:v>
                </c:pt>
                <c:pt idx="1934">
                  <c:v>1.0373900000000001E-9</c:v>
                </c:pt>
                <c:pt idx="1935">
                  <c:v>1.04051E-9</c:v>
                </c:pt>
                <c:pt idx="1936">
                  <c:v>1.0436399999999999E-9</c:v>
                </c:pt>
                <c:pt idx="1937">
                  <c:v>1.04676E-9</c:v>
                </c:pt>
                <c:pt idx="1938">
                  <c:v>1.04989E-9</c:v>
                </c:pt>
                <c:pt idx="1939">
                  <c:v>1.0530100000000001E-9</c:v>
                </c:pt>
                <c:pt idx="1940">
                  <c:v>1.05614E-9</c:v>
                </c:pt>
                <c:pt idx="1941">
                  <c:v>1.0592599999999999E-9</c:v>
                </c:pt>
                <c:pt idx="1942">
                  <c:v>1.0623900000000001E-9</c:v>
                </c:pt>
                <c:pt idx="1943">
                  <c:v>1.06551E-9</c:v>
                </c:pt>
                <c:pt idx="1944">
                  <c:v>1.0686399999999999E-9</c:v>
                </c:pt>
                <c:pt idx="1945">
                  <c:v>1.07176E-9</c:v>
                </c:pt>
                <c:pt idx="1946">
                  <c:v>1.07489E-9</c:v>
                </c:pt>
                <c:pt idx="1947">
                  <c:v>1.0780100000000001E-9</c:v>
                </c:pt>
                <c:pt idx="1948">
                  <c:v>1.0811400000000001E-9</c:v>
                </c:pt>
                <c:pt idx="1949">
                  <c:v>1.0842599999999999E-9</c:v>
                </c:pt>
                <c:pt idx="1950">
                  <c:v>1.0873899999999999E-9</c:v>
                </c:pt>
                <c:pt idx="1951">
                  <c:v>1.09051E-9</c:v>
                </c:pt>
                <c:pt idx="1952">
                  <c:v>1.09364E-9</c:v>
                </c:pt>
                <c:pt idx="1953">
                  <c:v>1.09676E-9</c:v>
                </c:pt>
                <c:pt idx="1954">
                  <c:v>1.09989E-9</c:v>
                </c:pt>
                <c:pt idx="1955">
                  <c:v>1.1030100000000001E-9</c:v>
                </c:pt>
                <c:pt idx="1956">
                  <c:v>1.1061400000000001E-9</c:v>
                </c:pt>
                <c:pt idx="1957">
                  <c:v>1.10926E-9</c:v>
                </c:pt>
                <c:pt idx="1958">
                  <c:v>1.1123899999999999E-9</c:v>
                </c:pt>
                <c:pt idx="1959">
                  <c:v>1.11551E-9</c:v>
                </c:pt>
                <c:pt idx="1960">
                  <c:v>1.11864E-9</c:v>
                </c:pt>
                <c:pt idx="1961">
                  <c:v>1.1217600000000001E-9</c:v>
                </c:pt>
                <c:pt idx="1962">
                  <c:v>1.12489E-9</c:v>
                </c:pt>
                <c:pt idx="1963">
                  <c:v>1.1280099999999999E-9</c:v>
                </c:pt>
                <c:pt idx="1964">
                  <c:v>1.1311400000000001E-9</c:v>
                </c:pt>
                <c:pt idx="1965">
                  <c:v>1.13426E-9</c:v>
                </c:pt>
                <c:pt idx="1966">
                  <c:v>1.1373899999999999E-9</c:v>
                </c:pt>
                <c:pt idx="1967">
                  <c:v>1.14051E-9</c:v>
                </c:pt>
                <c:pt idx="1968">
                  <c:v>1.14364E-9</c:v>
                </c:pt>
                <c:pt idx="1969">
                  <c:v>1.1467600000000001E-9</c:v>
                </c:pt>
                <c:pt idx="1970">
                  <c:v>1.14989E-9</c:v>
                </c:pt>
                <c:pt idx="1971">
                  <c:v>1.1530099999999999E-9</c:v>
                </c:pt>
                <c:pt idx="1972">
                  <c:v>1.1561399999999999E-9</c:v>
                </c:pt>
                <c:pt idx="1973">
                  <c:v>1.15926E-9</c:v>
                </c:pt>
                <c:pt idx="1974">
                  <c:v>1.16239E-9</c:v>
                </c:pt>
                <c:pt idx="1975">
                  <c:v>1.16551E-9</c:v>
                </c:pt>
                <c:pt idx="1976">
                  <c:v>1.16864E-9</c:v>
                </c:pt>
                <c:pt idx="1977">
                  <c:v>1.1717600000000001E-9</c:v>
                </c:pt>
                <c:pt idx="1978">
                  <c:v>1.1748900000000001E-9</c:v>
                </c:pt>
                <c:pt idx="1979">
                  <c:v>1.1780099999999999E-9</c:v>
                </c:pt>
                <c:pt idx="1980">
                  <c:v>1.1811399999999999E-9</c:v>
                </c:pt>
                <c:pt idx="1981">
                  <c:v>1.18426E-9</c:v>
                </c:pt>
                <c:pt idx="1982">
                  <c:v>1.18739E-9</c:v>
                </c:pt>
                <c:pt idx="1983">
                  <c:v>1.1905100000000001E-9</c:v>
                </c:pt>
                <c:pt idx="1984">
                  <c:v>1.19364E-9</c:v>
                </c:pt>
                <c:pt idx="1985">
                  <c:v>1.1967599999999999E-9</c:v>
                </c:pt>
                <c:pt idx="1986">
                  <c:v>1.1998900000000001E-9</c:v>
                </c:pt>
                <c:pt idx="1987">
                  <c:v>1.20301E-9</c:v>
                </c:pt>
                <c:pt idx="1988">
                  <c:v>1.2061399999999999E-9</c:v>
                </c:pt>
                <c:pt idx="1989">
                  <c:v>1.20926E-9</c:v>
                </c:pt>
                <c:pt idx="1990">
                  <c:v>1.21239E-9</c:v>
                </c:pt>
                <c:pt idx="1991">
                  <c:v>1.2155100000000001E-9</c:v>
                </c:pt>
                <c:pt idx="1992">
                  <c:v>1.21864E-9</c:v>
                </c:pt>
                <c:pt idx="1993">
                  <c:v>1.2217599999999999E-9</c:v>
                </c:pt>
                <c:pt idx="1994">
                  <c:v>1.2248900000000001E-9</c:v>
                </c:pt>
                <c:pt idx="1995">
                  <c:v>1.22801E-9</c:v>
                </c:pt>
                <c:pt idx="1996">
                  <c:v>1.2311399999999999E-9</c:v>
                </c:pt>
                <c:pt idx="1997">
                  <c:v>1.23426E-9</c:v>
                </c:pt>
                <c:pt idx="1998">
                  <c:v>1.23739E-9</c:v>
                </c:pt>
                <c:pt idx="1999">
                  <c:v>1.2405100000000001E-9</c:v>
                </c:pt>
                <c:pt idx="2000">
                  <c:v>1.2436400000000001E-9</c:v>
                </c:pt>
                <c:pt idx="2001">
                  <c:v>1.2467599999999999E-9</c:v>
                </c:pt>
                <c:pt idx="2002">
                  <c:v>1.2498899999999999E-9</c:v>
                </c:pt>
                <c:pt idx="2003">
                  <c:v>1.25301E-9</c:v>
                </c:pt>
                <c:pt idx="2004">
                  <c:v>1.25614E-9</c:v>
                </c:pt>
                <c:pt idx="2005">
                  <c:v>1.2592600000000001E-9</c:v>
                </c:pt>
                <c:pt idx="2006">
                  <c:v>1.26239E-9</c:v>
                </c:pt>
                <c:pt idx="2007">
                  <c:v>1.2655099999999999E-9</c:v>
                </c:pt>
                <c:pt idx="2008">
                  <c:v>1.2686400000000001E-9</c:v>
                </c:pt>
                <c:pt idx="2009">
                  <c:v>1.27176E-9</c:v>
                </c:pt>
                <c:pt idx="2010">
                  <c:v>1.2748899999999999E-9</c:v>
                </c:pt>
                <c:pt idx="2011">
                  <c:v>1.27801E-9</c:v>
                </c:pt>
                <c:pt idx="2012">
                  <c:v>1.28114E-9</c:v>
                </c:pt>
                <c:pt idx="2013">
                  <c:v>1.2842600000000001E-9</c:v>
                </c:pt>
                <c:pt idx="2014">
                  <c:v>1.28739E-9</c:v>
                </c:pt>
                <c:pt idx="2015">
                  <c:v>1.2905099999999999E-9</c:v>
                </c:pt>
                <c:pt idx="2016">
                  <c:v>1.2936400000000001E-9</c:v>
                </c:pt>
                <c:pt idx="2017">
                  <c:v>1.29676E-9</c:v>
                </c:pt>
                <c:pt idx="2018">
                  <c:v>1.2998899999999999E-9</c:v>
                </c:pt>
                <c:pt idx="2019">
                  <c:v>1.30301E-9</c:v>
                </c:pt>
                <c:pt idx="2020">
                  <c:v>1.30614E-9</c:v>
                </c:pt>
                <c:pt idx="2021">
                  <c:v>1.3092600000000001E-9</c:v>
                </c:pt>
                <c:pt idx="2022">
                  <c:v>1.3123900000000001E-9</c:v>
                </c:pt>
                <c:pt idx="2023">
                  <c:v>1.3155099999999999E-9</c:v>
                </c:pt>
                <c:pt idx="2024">
                  <c:v>1.3186399999999999E-9</c:v>
                </c:pt>
                <c:pt idx="2025">
                  <c:v>1.32176E-9</c:v>
                </c:pt>
                <c:pt idx="2026">
                  <c:v>1.32489E-9</c:v>
                </c:pt>
                <c:pt idx="2027">
                  <c:v>1.32801E-9</c:v>
                </c:pt>
                <c:pt idx="2028">
                  <c:v>1.33114E-9</c:v>
                </c:pt>
                <c:pt idx="2029">
                  <c:v>1.3342599999999999E-9</c:v>
                </c:pt>
                <c:pt idx="2030">
                  <c:v>1.3373900000000001E-9</c:v>
                </c:pt>
                <c:pt idx="2031">
                  <c:v>1.34051E-9</c:v>
                </c:pt>
                <c:pt idx="2032">
                  <c:v>1.3436399999999999E-9</c:v>
                </c:pt>
                <c:pt idx="2033">
                  <c:v>1.34676E-9</c:v>
                </c:pt>
                <c:pt idx="2034">
                  <c:v>1.34989E-9</c:v>
                </c:pt>
                <c:pt idx="2035">
                  <c:v>1.3530100000000001E-9</c:v>
                </c:pt>
                <c:pt idx="2036">
                  <c:v>1.35614E-9</c:v>
                </c:pt>
                <c:pt idx="2037">
                  <c:v>1.3592599999999999E-9</c:v>
                </c:pt>
                <c:pt idx="2038">
                  <c:v>1.3623900000000001E-9</c:v>
                </c:pt>
                <c:pt idx="2039">
                  <c:v>1.36551E-9</c:v>
                </c:pt>
                <c:pt idx="2040">
                  <c:v>1.3686399999999999E-9</c:v>
                </c:pt>
                <c:pt idx="2041">
                  <c:v>1.37176E-9</c:v>
                </c:pt>
                <c:pt idx="2042">
                  <c:v>1.37489E-9</c:v>
                </c:pt>
                <c:pt idx="2043">
                  <c:v>1.3780100000000001E-9</c:v>
                </c:pt>
                <c:pt idx="2044">
                  <c:v>1.3811400000000001E-9</c:v>
                </c:pt>
                <c:pt idx="2045">
                  <c:v>1.3842599999999999E-9</c:v>
                </c:pt>
                <c:pt idx="2046">
                  <c:v>1.3873899999999999E-9</c:v>
                </c:pt>
                <c:pt idx="2047">
                  <c:v>1.39051E-9</c:v>
                </c:pt>
                <c:pt idx="2048">
                  <c:v>1.39364E-9</c:v>
                </c:pt>
                <c:pt idx="2049">
                  <c:v>1.39676E-9</c:v>
                </c:pt>
                <c:pt idx="2050">
                  <c:v>1.39989E-9</c:v>
                </c:pt>
                <c:pt idx="2051">
                  <c:v>1.4030100000000001E-9</c:v>
                </c:pt>
                <c:pt idx="2052">
                  <c:v>1.4061400000000001E-9</c:v>
                </c:pt>
                <c:pt idx="2053">
                  <c:v>1.4092599999999999E-9</c:v>
                </c:pt>
                <c:pt idx="2054">
                  <c:v>1.4123899999999999E-9</c:v>
                </c:pt>
                <c:pt idx="2055">
                  <c:v>1.41551E-9</c:v>
                </c:pt>
                <c:pt idx="2056">
                  <c:v>1.41864E-9</c:v>
                </c:pt>
                <c:pt idx="2057">
                  <c:v>1.4217600000000001E-9</c:v>
                </c:pt>
                <c:pt idx="2058">
                  <c:v>1.42489E-9</c:v>
                </c:pt>
                <c:pt idx="2059">
                  <c:v>1.4280099999999999E-9</c:v>
                </c:pt>
                <c:pt idx="2060">
                  <c:v>1.4311400000000001E-9</c:v>
                </c:pt>
                <c:pt idx="2061">
                  <c:v>1.43426E-9</c:v>
                </c:pt>
                <c:pt idx="2062">
                  <c:v>1.4373899999999999E-9</c:v>
                </c:pt>
                <c:pt idx="2063">
                  <c:v>1.44051E-9</c:v>
                </c:pt>
                <c:pt idx="2064">
                  <c:v>1.44364E-9</c:v>
                </c:pt>
                <c:pt idx="2065">
                  <c:v>1.4467600000000001E-9</c:v>
                </c:pt>
                <c:pt idx="2066">
                  <c:v>1.44989E-9</c:v>
                </c:pt>
                <c:pt idx="2067">
                  <c:v>1.4530099999999999E-9</c:v>
                </c:pt>
                <c:pt idx="2068">
                  <c:v>1.4561400000000001E-9</c:v>
                </c:pt>
                <c:pt idx="2069">
                  <c:v>1.45926E-9</c:v>
                </c:pt>
                <c:pt idx="2070">
                  <c:v>1.46239E-9</c:v>
                </c:pt>
                <c:pt idx="2071">
                  <c:v>1.46551E-9</c:v>
                </c:pt>
                <c:pt idx="2072">
                  <c:v>1.46864E-9</c:v>
                </c:pt>
                <c:pt idx="2073">
                  <c:v>1.4717600000000001E-9</c:v>
                </c:pt>
                <c:pt idx="2074">
                  <c:v>1.4748900000000001E-9</c:v>
                </c:pt>
                <c:pt idx="2075">
                  <c:v>1.4780099999999999E-9</c:v>
                </c:pt>
                <c:pt idx="2076">
                  <c:v>1.4811399999999999E-9</c:v>
                </c:pt>
                <c:pt idx="2077">
                  <c:v>1.48426E-9</c:v>
                </c:pt>
                <c:pt idx="2078">
                  <c:v>1.48739E-9</c:v>
                </c:pt>
                <c:pt idx="2079">
                  <c:v>1.4905100000000001E-9</c:v>
                </c:pt>
                <c:pt idx="2080">
                  <c:v>1.49364E-9</c:v>
                </c:pt>
                <c:pt idx="2081">
                  <c:v>1.4967599999999999E-9</c:v>
                </c:pt>
                <c:pt idx="2082">
                  <c:v>1.4998900000000001E-9</c:v>
                </c:pt>
                <c:pt idx="2083">
                  <c:v>1.50301E-9</c:v>
                </c:pt>
                <c:pt idx="2084">
                  <c:v>1.5061399999999999E-9</c:v>
                </c:pt>
                <c:pt idx="2085">
                  <c:v>1.50926E-9</c:v>
                </c:pt>
                <c:pt idx="2086">
                  <c:v>1.51239E-9</c:v>
                </c:pt>
                <c:pt idx="2087">
                  <c:v>1.5155100000000001E-9</c:v>
                </c:pt>
                <c:pt idx="2088">
                  <c:v>1.51864E-9</c:v>
                </c:pt>
                <c:pt idx="2089">
                  <c:v>1.5217599999999999E-9</c:v>
                </c:pt>
                <c:pt idx="2090">
                  <c:v>1.5248900000000001E-9</c:v>
                </c:pt>
                <c:pt idx="2091">
                  <c:v>1.52801E-9</c:v>
                </c:pt>
                <c:pt idx="2092">
                  <c:v>1.5311399999999999E-9</c:v>
                </c:pt>
                <c:pt idx="2093">
                  <c:v>1.53426E-9</c:v>
                </c:pt>
                <c:pt idx="2094">
                  <c:v>1.53739E-9</c:v>
                </c:pt>
                <c:pt idx="2095">
                  <c:v>1.5405100000000001E-9</c:v>
                </c:pt>
                <c:pt idx="2096">
                  <c:v>1.5436400000000001E-9</c:v>
                </c:pt>
                <c:pt idx="2097">
                  <c:v>1.5467599999999999E-9</c:v>
                </c:pt>
                <c:pt idx="2098">
                  <c:v>1.5498899999999999E-9</c:v>
                </c:pt>
                <c:pt idx="2099">
                  <c:v>1.55301E-9</c:v>
                </c:pt>
                <c:pt idx="2100">
                  <c:v>1.55614E-9</c:v>
                </c:pt>
                <c:pt idx="2101">
                  <c:v>1.5592600000000001E-9</c:v>
                </c:pt>
                <c:pt idx="2102">
                  <c:v>1.56239E-9</c:v>
                </c:pt>
                <c:pt idx="2103">
                  <c:v>1.5655099999999999E-9</c:v>
                </c:pt>
                <c:pt idx="2104">
                  <c:v>1.5686400000000001E-9</c:v>
                </c:pt>
                <c:pt idx="2105">
                  <c:v>1.57176E-9</c:v>
                </c:pt>
                <c:pt idx="2106">
                  <c:v>1.5748899999999999E-9</c:v>
                </c:pt>
                <c:pt idx="2107">
                  <c:v>1.57801E-9</c:v>
                </c:pt>
                <c:pt idx="2108">
                  <c:v>1.58114E-9</c:v>
                </c:pt>
                <c:pt idx="2109">
                  <c:v>1.5842600000000001E-9</c:v>
                </c:pt>
                <c:pt idx="2110">
                  <c:v>1.58739E-9</c:v>
                </c:pt>
                <c:pt idx="2111">
                  <c:v>1.5905099999999999E-9</c:v>
                </c:pt>
                <c:pt idx="2112">
                  <c:v>1.5936400000000001E-9</c:v>
                </c:pt>
                <c:pt idx="2113">
                  <c:v>1.59676E-9</c:v>
                </c:pt>
                <c:pt idx="2114">
                  <c:v>1.5998899999999999E-9</c:v>
                </c:pt>
                <c:pt idx="2115">
                  <c:v>1.60301E-9</c:v>
                </c:pt>
                <c:pt idx="2116">
                  <c:v>1.60614E-9</c:v>
                </c:pt>
                <c:pt idx="2117">
                  <c:v>1.6092600000000001E-9</c:v>
                </c:pt>
                <c:pt idx="2118">
                  <c:v>1.6123900000000001E-9</c:v>
                </c:pt>
                <c:pt idx="2119">
                  <c:v>1.6155099999999999E-9</c:v>
                </c:pt>
                <c:pt idx="2120">
                  <c:v>1.6186399999999999E-9</c:v>
                </c:pt>
                <c:pt idx="2121">
                  <c:v>1.62176E-9</c:v>
                </c:pt>
                <c:pt idx="2122">
                  <c:v>1.62489E-9</c:v>
                </c:pt>
                <c:pt idx="2123">
                  <c:v>1.62801E-9</c:v>
                </c:pt>
                <c:pt idx="2124">
                  <c:v>1.63114E-9</c:v>
                </c:pt>
                <c:pt idx="2125">
                  <c:v>1.6342600000000001E-9</c:v>
                </c:pt>
                <c:pt idx="2126">
                  <c:v>1.6373900000000001E-9</c:v>
                </c:pt>
                <c:pt idx="2127">
                  <c:v>1.64051E-9</c:v>
                </c:pt>
                <c:pt idx="2128">
                  <c:v>1.6436399999999999E-9</c:v>
                </c:pt>
                <c:pt idx="2129">
                  <c:v>1.64676E-9</c:v>
                </c:pt>
                <c:pt idx="2130">
                  <c:v>1.64989E-9</c:v>
                </c:pt>
                <c:pt idx="2131">
                  <c:v>1.6530100000000001E-9</c:v>
                </c:pt>
                <c:pt idx="2132">
                  <c:v>1.65614E-9</c:v>
                </c:pt>
                <c:pt idx="2133">
                  <c:v>1.6592599999999999E-9</c:v>
                </c:pt>
                <c:pt idx="2134">
                  <c:v>1.6623900000000001E-9</c:v>
                </c:pt>
                <c:pt idx="2135">
                  <c:v>1.66551E-9</c:v>
                </c:pt>
                <c:pt idx="2136">
                  <c:v>1.6686399999999999E-9</c:v>
                </c:pt>
                <c:pt idx="2137">
                  <c:v>1.67176E-9</c:v>
                </c:pt>
                <c:pt idx="2138">
                  <c:v>1.67489E-9</c:v>
                </c:pt>
                <c:pt idx="2139">
                  <c:v>1.6780100000000001E-9</c:v>
                </c:pt>
                <c:pt idx="2140">
                  <c:v>1.68114E-9</c:v>
                </c:pt>
                <c:pt idx="2141">
                  <c:v>1.6842599999999999E-9</c:v>
                </c:pt>
                <c:pt idx="2142">
                  <c:v>1.6873899999999999E-9</c:v>
                </c:pt>
                <c:pt idx="2143">
                  <c:v>1.69051E-9</c:v>
                </c:pt>
                <c:pt idx="2144">
                  <c:v>1.69364E-9</c:v>
                </c:pt>
                <c:pt idx="2145">
                  <c:v>1.69676E-9</c:v>
                </c:pt>
                <c:pt idx="2146">
                  <c:v>1.69989E-9</c:v>
                </c:pt>
                <c:pt idx="2147">
                  <c:v>1.7030100000000001E-9</c:v>
                </c:pt>
                <c:pt idx="2148">
                  <c:v>1.7061400000000001E-9</c:v>
                </c:pt>
                <c:pt idx="2149">
                  <c:v>1.7092599999999999E-9</c:v>
                </c:pt>
                <c:pt idx="2150">
                  <c:v>1.7123899999999999E-9</c:v>
                </c:pt>
                <c:pt idx="2151">
                  <c:v>1.71551E-9</c:v>
                </c:pt>
                <c:pt idx="2152">
                  <c:v>1.71864E-9</c:v>
                </c:pt>
                <c:pt idx="2153">
                  <c:v>1.7217600000000001E-9</c:v>
                </c:pt>
                <c:pt idx="2154">
                  <c:v>1.72489E-9</c:v>
                </c:pt>
                <c:pt idx="2155">
                  <c:v>1.7280099999999999E-9</c:v>
                </c:pt>
                <c:pt idx="2156">
                  <c:v>1.7311400000000001E-9</c:v>
                </c:pt>
                <c:pt idx="2157">
                  <c:v>1.73426E-9</c:v>
                </c:pt>
                <c:pt idx="2158">
                  <c:v>1.7373899999999999E-9</c:v>
                </c:pt>
                <c:pt idx="2159">
                  <c:v>1.74051E-9</c:v>
                </c:pt>
                <c:pt idx="2160">
                  <c:v>1.74364E-9</c:v>
                </c:pt>
                <c:pt idx="2161">
                  <c:v>1.7467600000000001E-9</c:v>
                </c:pt>
                <c:pt idx="2162">
                  <c:v>1.74989E-9</c:v>
                </c:pt>
                <c:pt idx="2163">
                  <c:v>1.7530099999999999E-9</c:v>
                </c:pt>
                <c:pt idx="2164">
                  <c:v>1.7561400000000001E-9</c:v>
                </c:pt>
                <c:pt idx="2165">
                  <c:v>1.75926E-9</c:v>
                </c:pt>
                <c:pt idx="2166">
                  <c:v>1.7623899999999999E-9</c:v>
                </c:pt>
                <c:pt idx="2167">
                  <c:v>1.76551E-9</c:v>
                </c:pt>
                <c:pt idx="2168">
                  <c:v>1.76864E-9</c:v>
                </c:pt>
                <c:pt idx="2169">
                  <c:v>1.7717600000000001E-9</c:v>
                </c:pt>
                <c:pt idx="2170">
                  <c:v>1.7748900000000001E-9</c:v>
                </c:pt>
                <c:pt idx="2171">
                  <c:v>1.7780099999999999E-9</c:v>
                </c:pt>
                <c:pt idx="2172">
                  <c:v>1.7811399999999999E-9</c:v>
                </c:pt>
                <c:pt idx="2173">
                  <c:v>1.78426E-9</c:v>
                </c:pt>
                <c:pt idx="2174">
                  <c:v>1.78739E-9</c:v>
                </c:pt>
                <c:pt idx="2175">
                  <c:v>1.7905100000000001E-9</c:v>
                </c:pt>
                <c:pt idx="2176">
                  <c:v>1.79364E-9</c:v>
                </c:pt>
                <c:pt idx="2177">
                  <c:v>1.7967599999999999E-9</c:v>
                </c:pt>
                <c:pt idx="2178">
                  <c:v>1.7998900000000001E-9</c:v>
                </c:pt>
                <c:pt idx="2179">
                  <c:v>1.80301E-9</c:v>
                </c:pt>
                <c:pt idx="2180">
                  <c:v>1.8061399999999999E-9</c:v>
                </c:pt>
                <c:pt idx="2181">
                  <c:v>1.80926E-9</c:v>
                </c:pt>
                <c:pt idx="2182">
                  <c:v>1.81239E-9</c:v>
                </c:pt>
                <c:pt idx="2183">
                  <c:v>1.8155100000000001E-9</c:v>
                </c:pt>
                <c:pt idx="2184">
                  <c:v>1.81864E-9</c:v>
                </c:pt>
                <c:pt idx="2185">
                  <c:v>1.8217599999999999E-9</c:v>
                </c:pt>
                <c:pt idx="2186">
                  <c:v>1.8248900000000001E-9</c:v>
                </c:pt>
                <c:pt idx="2187">
                  <c:v>1.82801E-9</c:v>
                </c:pt>
                <c:pt idx="2188">
                  <c:v>1.8311399999999999E-9</c:v>
                </c:pt>
                <c:pt idx="2189">
                  <c:v>1.83426E-9</c:v>
                </c:pt>
                <c:pt idx="2190">
                  <c:v>1.83739E-9</c:v>
                </c:pt>
                <c:pt idx="2191">
                  <c:v>1.8405100000000001E-9</c:v>
                </c:pt>
                <c:pt idx="2192">
                  <c:v>1.8436400000000001E-9</c:v>
                </c:pt>
                <c:pt idx="2193">
                  <c:v>1.8467599999999999E-9</c:v>
                </c:pt>
                <c:pt idx="2194">
                  <c:v>1.8498899999999999E-9</c:v>
                </c:pt>
                <c:pt idx="2195">
                  <c:v>1.85301E-9</c:v>
                </c:pt>
                <c:pt idx="2196">
                  <c:v>1.85614E-9</c:v>
                </c:pt>
                <c:pt idx="2197">
                  <c:v>1.8592600000000001E-9</c:v>
                </c:pt>
                <c:pt idx="2198">
                  <c:v>1.86239E-9</c:v>
                </c:pt>
                <c:pt idx="2199">
                  <c:v>1.8655100000000001E-9</c:v>
                </c:pt>
                <c:pt idx="2200">
                  <c:v>1.8686399999999999E-9</c:v>
                </c:pt>
                <c:pt idx="2201">
                  <c:v>1.8717600000000002E-9</c:v>
                </c:pt>
                <c:pt idx="2202">
                  <c:v>1.8748899999999999E-9</c:v>
                </c:pt>
                <c:pt idx="2203">
                  <c:v>1.8780099999999998E-9</c:v>
                </c:pt>
                <c:pt idx="2204">
                  <c:v>1.88114E-9</c:v>
                </c:pt>
                <c:pt idx="2205">
                  <c:v>1.8842599999999999E-9</c:v>
                </c:pt>
                <c:pt idx="2206">
                  <c:v>1.88739E-9</c:v>
                </c:pt>
                <c:pt idx="2207">
                  <c:v>1.8905099999999999E-9</c:v>
                </c:pt>
                <c:pt idx="2208">
                  <c:v>1.8936400000000001E-9</c:v>
                </c:pt>
                <c:pt idx="2209">
                  <c:v>1.89676E-9</c:v>
                </c:pt>
                <c:pt idx="2210">
                  <c:v>1.8998900000000001E-9</c:v>
                </c:pt>
                <c:pt idx="2211">
                  <c:v>1.90301E-9</c:v>
                </c:pt>
                <c:pt idx="2212">
                  <c:v>1.9061400000000002E-9</c:v>
                </c:pt>
                <c:pt idx="2213">
                  <c:v>1.9092600000000001E-9</c:v>
                </c:pt>
                <c:pt idx="2214">
                  <c:v>1.9123899999999998E-9</c:v>
                </c:pt>
                <c:pt idx="2215">
                  <c:v>1.9155100000000001E-9</c:v>
                </c:pt>
                <c:pt idx="2216">
                  <c:v>1.9186399999999999E-9</c:v>
                </c:pt>
                <c:pt idx="2217">
                  <c:v>1.9217600000000002E-9</c:v>
                </c:pt>
                <c:pt idx="2218">
                  <c:v>1.92489E-9</c:v>
                </c:pt>
                <c:pt idx="2219">
                  <c:v>1.9280099999999998E-9</c:v>
                </c:pt>
                <c:pt idx="2220">
                  <c:v>1.93114E-9</c:v>
                </c:pt>
                <c:pt idx="2221">
                  <c:v>1.9342599999999999E-9</c:v>
                </c:pt>
                <c:pt idx="2222">
                  <c:v>1.9373900000000001E-9</c:v>
                </c:pt>
                <c:pt idx="2223">
                  <c:v>1.94051E-9</c:v>
                </c:pt>
                <c:pt idx="2224">
                  <c:v>1.9436400000000001E-9</c:v>
                </c:pt>
                <c:pt idx="2225">
                  <c:v>1.94676E-9</c:v>
                </c:pt>
                <c:pt idx="2226">
                  <c:v>1.9498900000000002E-9</c:v>
                </c:pt>
                <c:pt idx="2227">
                  <c:v>1.9530100000000001E-9</c:v>
                </c:pt>
                <c:pt idx="2228">
                  <c:v>1.9561399999999998E-9</c:v>
                </c:pt>
                <c:pt idx="2229">
                  <c:v>1.9592600000000001E-9</c:v>
                </c:pt>
                <c:pt idx="2230">
                  <c:v>1.9623899999999999E-9</c:v>
                </c:pt>
                <c:pt idx="2231">
                  <c:v>1.9655100000000002E-9</c:v>
                </c:pt>
                <c:pt idx="2232">
                  <c:v>1.9686399999999999E-9</c:v>
                </c:pt>
                <c:pt idx="2233">
                  <c:v>1.9717599999999998E-9</c:v>
                </c:pt>
                <c:pt idx="2234">
                  <c:v>1.97489E-9</c:v>
                </c:pt>
                <c:pt idx="2235">
                  <c:v>1.9780099999999999E-9</c:v>
                </c:pt>
                <c:pt idx="2236">
                  <c:v>1.98114E-9</c:v>
                </c:pt>
                <c:pt idx="2237">
                  <c:v>1.9842599999999999E-9</c:v>
                </c:pt>
                <c:pt idx="2238">
                  <c:v>1.9873900000000001E-9</c:v>
                </c:pt>
                <c:pt idx="2239">
                  <c:v>1.99051E-9</c:v>
                </c:pt>
                <c:pt idx="2240">
                  <c:v>1.9936400000000002E-9</c:v>
                </c:pt>
                <c:pt idx="2241">
                  <c:v>1.99676E-9</c:v>
                </c:pt>
                <c:pt idx="2242">
                  <c:v>1.9998899999999998E-9</c:v>
                </c:pt>
                <c:pt idx="2243">
                  <c:v>2.0030100000000001E-9</c:v>
                </c:pt>
                <c:pt idx="2244">
                  <c:v>2.0061399999999999E-9</c:v>
                </c:pt>
                <c:pt idx="2245">
                  <c:v>2.0092600000000002E-9</c:v>
                </c:pt>
                <c:pt idx="2246">
                  <c:v>2.0123899999999999E-9</c:v>
                </c:pt>
                <c:pt idx="2247">
                  <c:v>2.0155099999999998E-9</c:v>
                </c:pt>
                <c:pt idx="2248">
                  <c:v>2.01864E-9</c:v>
                </c:pt>
                <c:pt idx="2249">
                  <c:v>2.0217599999999999E-9</c:v>
                </c:pt>
                <c:pt idx="2250">
                  <c:v>2.02489E-9</c:v>
                </c:pt>
                <c:pt idx="2251">
                  <c:v>2.0280099999999999E-9</c:v>
                </c:pt>
                <c:pt idx="2252">
                  <c:v>2.0311400000000001E-9</c:v>
                </c:pt>
                <c:pt idx="2253">
                  <c:v>2.03426E-9</c:v>
                </c:pt>
                <c:pt idx="2254">
                  <c:v>2.0373900000000001E-9</c:v>
                </c:pt>
                <c:pt idx="2255">
                  <c:v>2.04051E-9</c:v>
                </c:pt>
                <c:pt idx="2256">
                  <c:v>2.0436400000000002E-9</c:v>
                </c:pt>
                <c:pt idx="2257">
                  <c:v>2.0467600000000001E-9</c:v>
                </c:pt>
                <c:pt idx="2258">
                  <c:v>2.0498899999999998E-9</c:v>
                </c:pt>
                <c:pt idx="2259">
                  <c:v>2.0530100000000001E-9</c:v>
                </c:pt>
                <c:pt idx="2260">
                  <c:v>2.0561399999999999E-9</c:v>
                </c:pt>
                <c:pt idx="2261">
                  <c:v>2.0592600000000002E-9</c:v>
                </c:pt>
                <c:pt idx="2262">
                  <c:v>2.0623899999999999E-9</c:v>
                </c:pt>
                <c:pt idx="2263">
                  <c:v>2.0655099999999998E-9</c:v>
                </c:pt>
                <c:pt idx="2264">
                  <c:v>2.06864E-9</c:v>
                </c:pt>
                <c:pt idx="2265">
                  <c:v>2.0717599999999999E-9</c:v>
                </c:pt>
                <c:pt idx="2266">
                  <c:v>2.0748900000000001E-9</c:v>
                </c:pt>
                <c:pt idx="2267">
                  <c:v>2.0780099999999999E-9</c:v>
                </c:pt>
                <c:pt idx="2268">
                  <c:v>2.0811400000000001E-9</c:v>
                </c:pt>
                <c:pt idx="2269">
                  <c:v>2.08426E-9</c:v>
                </c:pt>
                <c:pt idx="2270">
                  <c:v>2.0873900000000002E-9</c:v>
                </c:pt>
                <c:pt idx="2271">
                  <c:v>2.0905100000000001E-9</c:v>
                </c:pt>
                <c:pt idx="2272">
                  <c:v>2.0936399999999998E-9</c:v>
                </c:pt>
                <c:pt idx="2273">
                  <c:v>2.0967600000000001E-9</c:v>
                </c:pt>
                <c:pt idx="2274">
                  <c:v>2.0998899999999999E-9</c:v>
                </c:pt>
                <c:pt idx="2275">
                  <c:v>2.1030100000000002E-9</c:v>
                </c:pt>
                <c:pt idx="2276">
                  <c:v>2.1061399999999999E-9</c:v>
                </c:pt>
                <c:pt idx="2277">
                  <c:v>2.1092599999999998E-9</c:v>
                </c:pt>
                <c:pt idx="2278">
                  <c:v>2.11239E-9</c:v>
                </c:pt>
                <c:pt idx="2279">
                  <c:v>2.1155099999999999E-9</c:v>
                </c:pt>
                <c:pt idx="2280">
                  <c:v>2.11864E-9</c:v>
                </c:pt>
                <c:pt idx="2281">
                  <c:v>2.1217599999999999E-9</c:v>
                </c:pt>
                <c:pt idx="2282">
                  <c:v>2.1248900000000001E-9</c:v>
                </c:pt>
                <c:pt idx="2283">
                  <c:v>2.12801E-9</c:v>
                </c:pt>
                <c:pt idx="2284">
                  <c:v>2.1311400000000001E-9</c:v>
                </c:pt>
                <c:pt idx="2285">
                  <c:v>2.13426E-9</c:v>
                </c:pt>
                <c:pt idx="2286">
                  <c:v>2.1373900000000002E-9</c:v>
                </c:pt>
                <c:pt idx="2287">
                  <c:v>2.1405100000000001E-9</c:v>
                </c:pt>
                <c:pt idx="2288">
                  <c:v>2.1436399999999998E-9</c:v>
                </c:pt>
                <c:pt idx="2289">
                  <c:v>2.1467600000000001E-9</c:v>
                </c:pt>
                <c:pt idx="2290">
                  <c:v>2.1498899999999999E-9</c:v>
                </c:pt>
                <c:pt idx="2291">
                  <c:v>2.1530100000000002E-9</c:v>
                </c:pt>
                <c:pt idx="2292">
                  <c:v>2.15614E-9</c:v>
                </c:pt>
                <c:pt idx="2293">
                  <c:v>2.1592599999999998E-9</c:v>
                </c:pt>
                <c:pt idx="2294">
                  <c:v>2.16239E-9</c:v>
                </c:pt>
                <c:pt idx="2295">
                  <c:v>2.1655099999999999E-9</c:v>
                </c:pt>
                <c:pt idx="2296">
                  <c:v>2.1686400000000001E-9</c:v>
                </c:pt>
                <c:pt idx="2297">
                  <c:v>2.17176E-9</c:v>
                </c:pt>
                <c:pt idx="2298">
                  <c:v>2.1748900000000001E-9</c:v>
                </c:pt>
                <c:pt idx="2299">
                  <c:v>2.17801E-9</c:v>
                </c:pt>
                <c:pt idx="2300">
                  <c:v>2.1811400000000002E-9</c:v>
                </c:pt>
                <c:pt idx="2301">
                  <c:v>2.1842600000000001E-9</c:v>
                </c:pt>
                <c:pt idx="2302">
                  <c:v>2.1873899999999998E-9</c:v>
                </c:pt>
                <c:pt idx="2303">
                  <c:v>2.1905100000000001E-9</c:v>
                </c:pt>
                <c:pt idx="2304">
                  <c:v>2.1936399999999999E-9</c:v>
                </c:pt>
                <c:pt idx="2305">
                  <c:v>2.1967600000000002E-9</c:v>
                </c:pt>
                <c:pt idx="2306">
                  <c:v>2.1998899999999999E-9</c:v>
                </c:pt>
                <c:pt idx="2307">
                  <c:v>2.2030099999999998E-9</c:v>
                </c:pt>
                <c:pt idx="2308">
                  <c:v>2.20614E-9</c:v>
                </c:pt>
                <c:pt idx="2309">
                  <c:v>2.2092599999999999E-9</c:v>
                </c:pt>
                <c:pt idx="2310">
                  <c:v>2.21239E-9</c:v>
                </c:pt>
                <c:pt idx="2311">
                  <c:v>2.2155099999999999E-9</c:v>
                </c:pt>
                <c:pt idx="2312">
                  <c:v>2.2186400000000001E-9</c:v>
                </c:pt>
                <c:pt idx="2313">
                  <c:v>2.22176E-9</c:v>
                </c:pt>
                <c:pt idx="2314">
                  <c:v>2.2248900000000002E-9</c:v>
                </c:pt>
                <c:pt idx="2315">
                  <c:v>2.22801E-9</c:v>
                </c:pt>
                <c:pt idx="2316">
                  <c:v>2.2311399999999998E-9</c:v>
                </c:pt>
                <c:pt idx="2317">
                  <c:v>2.2342600000000001E-9</c:v>
                </c:pt>
                <c:pt idx="2318">
                  <c:v>2.2373899999999999E-9</c:v>
                </c:pt>
                <c:pt idx="2319">
                  <c:v>2.2405100000000002E-9</c:v>
                </c:pt>
                <c:pt idx="2320">
                  <c:v>2.2436399999999999E-9</c:v>
                </c:pt>
                <c:pt idx="2321">
                  <c:v>2.2467599999999998E-9</c:v>
                </c:pt>
                <c:pt idx="2322">
                  <c:v>2.24989E-9</c:v>
                </c:pt>
                <c:pt idx="2323">
                  <c:v>2.2530099999999999E-9</c:v>
                </c:pt>
                <c:pt idx="2324">
                  <c:v>2.25614E-9</c:v>
                </c:pt>
                <c:pt idx="2325">
                  <c:v>2.2592599999999999E-9</c:v>
                </c:pt>
                <c:pt idx="2326">
                  <c:v>2.2623900000000001E-9</c:v>
                </c:pt>
                <c:pt idx="2327">
                  <c:v>2.26551E-9</c:v>
                </c:pt>
                <c:pt idx="2328">
                  <c:v>2.2686400000000001E-9</c:v>
                </c:pt>
                <c:pt idx="2329">
                  <c:v>2.27176E-9</c:v>
                </c:pt>
                <c:pt idx="2330">
                  <c:v>2.2748900000000002E-9</c:v>
                </c:pt>
                <c:pt idx="2331">
                  <c:v>2.2780100000000001E-9</c:v>
                </c:pt>
                <c:pt idx="2332">
                  <c:v>2.2811399999999998E-9</c:v>
                </c:pt>
                <c:pt idx="2333">
                  <c:v>2.2842600000000001E-9</c:v>
                </c:pt>
                <c:pt idx="2334">
                  <c:v>2.2873899999999999E-9</c:v>
                </c:pt>
                <c:pt idx="2335">
                  <c:v>2.2905100000000002E-9</c:v>
                </c:pt>
                <c:pt idx="2336">
                  <c:v>2.29364E-9</c:v>
                </c:pt>
                <c:pt idx="2337">
                  <c:v>2.2967599999999998E-9</c:v>
                </c:pt>
                <c:pt idx="2338">
                  <c:v>2.29989E-9</c:v>
                </c:pt>
                <c:pt idx="2339">
                  <c:v>2.3030099999999999E-9</c:v>
                </c:pt>
                <c:pt idx="2340">
                  <c:v>2.3061400000000001E-9</c:v>
                </c:pt>
                <c:pt idx="2341">
                  <c:v>2.3092599999999999E-9</c:v>
                </c:pt>
                <c:pt idx="2342">
                  <c:v>2.3123900000000001E-9</c:v>
                </c:pt>
                <c:pt idx="2343">
                  <c:v>2.31551E-9</c:v>
                </c:pt>
                <c:pt idx="2344">
                  <c:v>2.3186400000000002E-9</c:v>
                </c:pt>
                <c:pt idx="2345">
                  <c:v>2.3217600000000001E-9</c:v>
                </c:pt>
                <c:pt idx="2346">
                  <c:v>2.3248899999999998E-9</c:v>
                </c:pt>
                <c:pt idx="2347">
                  <c:v>2.3280100000000001E-9</c:v>
                </c:pt>
                <c:pt idx="2348">
                  <c:v>2.3311399999999999E-9</c:v>
                </c:pt>
                <c:pt idx="2349">
                  <c:v>2.3342600000000002E-9</c:v>
                </c:pt>
                <c:pt idx="2350">
                  <c:v>2.3373899999999999E-9</c:v>
                </c:pt>
                <c:pt idx="2351">
                  <c:v>2.3405099999999998E-9</c:v>
                </c:pt>
                <c:pt idx="2352">
                  <c:v>2.34364E-9</c:v>
                </c:pt>
                <c:pt idx="2353">
                  <c:v>2.3467599999999999E-9</c:v>
                </c:pt>
                <c:pt idx="2354">
                  <c:v>2.34989E-9</c:v>
                </c:pt>
                <c:pt idx="2355">
                  <c:v>2.3530099999999999E-9</c:v>
                </c:pt>
                <c:pt idx="2356">
                  <c:v>2.3561400000000001E-9</c:v>
                </c:pt>
                <c:pt idx="2357">
                  <c:v>2.35926E-9</c:v>
                </c:pt>
                <c:pt idx="2358">
                  <c:v>2.3623900000000002E-9</c:v>
                </c:pt>
                <c:pt idx="2359">
                  <c:v>2.36551E-9</c:v>
                </c:pt>
                <c:pt idx="2360">
                  <c:v>2.3686399999999998E-9</c:v>
                </c:pt>
                <c:pt idx="2361">
                  <c:v>2.3717600000000001E-9</c:v>
                </c:pt>
                <c:pt idx="2362">
                  <c:v>2.3748899999999999E-9</c:v>
                </c:pt>
                <c:pt idx="2363">
                  <c:v>2.3780100000000001E-9</c:v>
                </c:pt>
                <c:pt idx="2364">
                  <c:v>2.3811399999999999E-9</c:v>
                </c:pt>
                <c:pt idx="2365">
                  <c:v>2.3842600000000002E-9</c:v>
                </c:pt>
                <c:pt idx="2366">
                  <c:v>2.38739E-9</c:v>
                </c:pt>
                <c:pt idx="2367">
                  <c:v>2.3905099999999998E-9</c:v>
                </c:pt>
                <c:pt idx="2368">
                  <c:v>2.39364E-9</c:v>
                </c:pt>
                <c:pt idx="2369">
                  <c:v>2.3967599999999999E-9</c:v>
                </c:pt>
                <c:pt idx="2370">
                  <c:v>2.3998900000000001E-9</c:v>
                </c:pt>
                <c:pt idx="2371">
                  <c:v>2.40301E-9</c:v>
                </c:pt>
                <c:pt idx="2372">
                  <c:v>2.4061400000000001E-9</c:v>
                </c:pt>
                <c:pt idx="2373">
                  <c:v>2.40926E-9</c:v>
                </c:pt>
                <c:pt idx="2374">
                  <c:v>2.4123900000000002E-9</c:v>
                </c:pt>
                <c:pt idx="2375">
                  <c:v>2.4155100000000001E-9</c:v>
                </c:pt>
                <c:pt idx="2376">
                  <c:v>2.4186399999999998E-9</c:v>
                </c:pt>
                <c:pt idx="2377">
                  <c:v>2.4217600000000001E-9</c:v>
                </c:pt>
                <c:pt idx="2378">
                  <c:v>2.4248899999999999E-9</c:v>
                </c:pt>
                <c:pt idx="2379">
                  <c:v>2.4280100000000002E-9</c:v>
                </c:pt>
                <c:pt idx="2380">
                  <c:v>2.4311399999999999E-9</c:v>
                </c:pt>
                <c:pt idx="2381">
                  <c:v>2.4342599999999998E-9</c:v>
                </c:pt>
                <c:pt idx="2382">
                  <c:v>2.43739E-9</c:v>
                </c:pt>
                <c:pt idx="2383">
                  <c:v>2.4405099999999999E-9</c:v>
                </c:pt>
                <c:pt idx="2384">
                  <c:v>2.4436400000000001E-9</c:v>
                </c:pt>
                <c:pt idx="2385">
                  <c:v>2.4467599999999999E-9</c:v>
                </c:pt>
                <c:pt idx="2386">
                  <c:v>2.4498900000000001E-9</c:v>
                </c:pt>
                <c:pt idx="2387">
                  <c:v>2.45301E-9</c:v>
                </c:pt>
                <c:pt idx="2388">
                  <c:v>2.4561400000000002E-9</c:v>
                </c:pt>
                <c:pt idx="2389">
                  <c:v>2.45926E-9</c:v>
                </c:pt>
                <c:pt idx="2390">
                  <c:v>2.4623899999999998E-9</c:v>
                </c:pt>
                <c:pt idx="2391">
                  <c:v>2.4655100000000001E-9</c:v>
                </c:pt>
                <c:pt idx="2392">
                  <c:v>2.4686399999999999E-9</c:v>
                </c:pt>
                <c:pt idx="2393">
                  <c:v>2.4717600000000002E-9</c:v>
                </c:pt>
                <c:pt idx="2394">
                  <c:v>2.4748899999999999E-9</c:v>
                </c:pt>
                <c:pt idx="2395">
                  <c:v>2.4780099999999998E-9</c:v>
                </c:pt>
                <c:pt idx="2396">
                  <c:v>2.48114E-9</c:v>
                </c:pt>
                <c:pt idx="2397">
                  <c:v>2.4842599999999999E-9</c:v>
                </c:pt>
                <c:pt idx="2398">
                  <c:v>2.48739E-9</c:v>
                </c:pt>
                <c:pt idx="2399">
                  <c:v>2.4905099999999999E-9</c:v>
                </c:pt>
                <c:pt idx="2400">
                  <c:v>2.4936400000000001E-9</c:v>
                </c:pt>
                <c:pt idx="2401">
                  <c:v>2.49676E-9</c:v>
                </c:pt>
                <c:pt idx="2402">
                  <c:v>2.4998900000000001E-9</c:v>
                </c:pt>
                <c:pt idx="2403">
                  <c:v>2.50301E-9</c:v>
                </c:pt>
                <c:pt idx="2404">
                  <c:v>2.5061400000000002E-9</c:v>
                </c:pt>
                <c:pt idx="2405">
                  <c:v>2.5092600000000001E-9</c:v>
                </c:pt>
                <c:pt idx="2406">
                  <c:v>2.5123899999999998E-9</c:v>
                </c:pt>
                <c:pt idx="2407">
                  <c:v>2.5155100000000001E-9</c:v>
                </c:pt>
                <c:pt idx="2408">
                  <c:v>2.5186399999999999E-9</c:v>
                </c:pt>
                <c:pt idx="2409">
                  <c:v>2.5217600000000002E-9</c:v>
                </c:pt>
                <c:pt idx="2410">
                  <c:v>2.52489E-9</c:v>
                </c:pt>
                <c:pt idx="2411">
                  <c:v>2.5280099999999998E-9</c:v>
                </c:pt>
                <c:pt idx="2412">
                  <c:v>2.53114E-9</c:v>
                </c:pt>
                <c:pt idx="2413">
                  <c:v>2.5342599999999999E-9</c:v>
                </c:pt>
                <c:pt idx="2414">
                  <c:v>2.5373900000000001E-9</c:v>
                </c:pt>
                <c:pt idx="2415">
                  <c:v>2.5405099999999999E-9</c:v>
                </c:pt>
                <c:pt idx="2416">
                  <c:v>2.5436400000000001E-9</c:v>
                </c:pt>
                <c:pt idx="2417">
                  <c:v>2.54676E-9</c:v>
                </c:pt>
                <c:pt idx="2418">
                  <c:v>2.5498900000000002E-9</c:v>
                </c:pt>
                <c:pt idx="2419">
                  <c:v>2.5530100000000001E-9</c:v>
                </c:pt>
                <c:pt idx="2420">
                  <c:v>2.5561399999999998E-9</c:v>
                </c:pt>
                <c:pt idx="2421">
                  <c:v>2.5592600000000001E-9</c:v>
                </c:pt>
                <c:pt idx="2422">
                  <c:v>2.5623899999999999E-9</c:v>
                </c:pt>
                <c:pt idx="2423">
                  <c:v>2.5655100000000002E-9</c:v>
                </c:pt>
                <c:pt idx="2424">
                  <c:v>2.5686399999999999E-9</c:v>
                </c:pt>
                <c:pt idx="2425">
                  <c:v>2.5717599999999998E-9</c:v>
                </c:pt>
                <c:pt idx="2426">
                  <c:v>2.57489E-9</c:v>
                </c:pt>
                <c:pt idx="2427">
                  <c:v>2.5780099999999999E-9</c:v>
                </c:pt>
                <c:pt idx="2428">
                  <c:v>2.58114E-9</c:v>
                </c:pt>
                <c:pt idx="2429">
                  <c:v>2.5842599999999999E-9</c:v>
                </c:pt>
                <c:pt idx="2430">
                  <c:v>2.5873900000000001E-9</c:v>
                </c:pt>
                <c:pt idx="2431">
                  <c:v>2.59051E-9</c:v>
                </c:pt>
                <c:pt idx="2432">
                  <c:v>2.5936400000000002E-9</c:v>
                </c:pt>
                <c:pt idx="2433">
                  <c:v>2.59676E-9</c:v>
                </c:pt>
                <c:pt idx="2434">
                  <c:v>2.5998899999999998E-9</c:v>
                </c:pt>
                <c:pt idx="2435">
                  <c:v>2.6030100000000001E-9</c:v>
                </c:pt>
                <c:pt idx="2436">
                  <c:v>2.6061399999999999E-9</c:v>
                </c:pt>
                <c:pt idx="2437">
                  <c:v>2.6092600000000001E-9</c:v>
                </c:pt>
                <c:pt idx="2438">
                  <c:v>2.6123899999999999E-9</c:v>
                </c:pt>
                <c:pt idx="2439">
                  <c:v>2.6155100000000002E-9</c:v>
                </c:pt>
                <c:pt idx="2440">
                  <c:v>2.61864E-9</c:v>
                </c:pt>
                <c:pt idx="2441">
                  <c:v>2.6217599999999998E-9</c:v>
                </c:pt>
                <c:pt idx="2442">
                  <c:v>2.62489E-9</c:v>
                </c:pt>
                <c:pt idx="2443">
                  <c:v>2.6280099999999999E-9</c:v>
                </c:pt>
                <c:pt idx="2444">
                  <c:v>2.6311400000000001E-9</c:v>
                </c:pt>
                <c:pt idx="2445">
                  <c:v>2.63426E-9</c:v>
                </c:pt>
                <c:pt idx="2446">
                  <c:v>2.6373900000000001E-9</c:v>
                </c:pt>
                <c:pt idx="2447">
                  <c:v>2.64051E-9</c:v>
                </c:pt>
                <c:pt idx="2448">
                  <c:v>2.6436400000000002E-9</c:v>
                </c:pt>
                <c:pt idx="2449">
                  <c:v>2.6467600000000001E-9</c:v>
                </c:pt>
                <c:pt idx="2450">
                  <c:v>2.6498899999999998E-9</c:v>
                </c:pt>
                <c:pt idx="2451">
                  <c:v>2.6530100000000001E-9</c:v>
                </c:pt>
                <c:pt idx="2452">
                  <c:v>2.6561399999999999E-9</c:v>
                </c:pt>
                <c:pt idx="2453">
                  <c:v>2.6592600000000002E-9</c:v>
                </c:pt>
                <c:pt idx="2454">
                  <c:v>2.6623899999999999E-9</c:v>
                </c:pt>
                <c:pt idx="2455">
                  <c:v>2.6655099999999998E-9</c:v>
                </c:pt>
                <c:pt idx="2456">
                  <c:v>2.66864E-9</c:v>
                </c:pt>
                <c:pt idx="2457">
                  <c:v>2.6717599999999999E-9</c:v>
                </c:pt>
                <c:pt idx="2458">
                  <c:v>2.6748900000000001E-9</c:v>
                </c:pt>
                <c:pt idx="2459">
                  <c:v>2.6780099999999999E-9</c:v>
                </c:pt>
                <c:pt idx="2460">
                  <c:v>2.6811400000000001E-9</c:v>
                </c:pt>
                <c:pt idx="2461">
                  <c:v>2.68426E-9</c:v>
                </c:pt>
                <c:pt idx="2462">
                  <c:v>2.6873900000000002E-9</c:v>
                </c:pt>
                <c:pt idx="2463">
                  <c:v>2.69051E-9</c:v>
                </c:pt>
                <c:pt idx="2464">
                  <c:v>2.6936399999999998E-9</c:v>
                </c:pt>
                <c:pt idx="2465">
                  <c:v>2.6967600000000001E-9</c:v>
                </c:pt>
                <c:pt idx="2466">
                  <c:v>2.6998899999999999E-9</c:v>
                </c:pt>
                <c:pt idx="2467">
                  <c:v>2.7030100000000002E-9</c:v>
                </c:pt>
                <c:pt idx="2468">
                  <c:v>2.7061399999999999E-9</c:v>
                </c:pt>
                <c:pt idx="2469">
                  <c:v>2.7092599999999998E-9</c:v>
                </c:pt>
                <c:pt idx="2470">
                  <c:v>2.71239E-9</c:v>
                </c:pt>
                <c:pt idx="2471">
                  <c:v>2.7155099999999999E-9</c:v>
                </c:pt>
                <c:pt idx="2472">
                  <c:v>2.71864E-9</c:v>
                </c:pt>
                <c:pt idx="2473">
                  <c:v>2.7217599999999999E-9</c:v>
                </c:pt>
                <c:pt idx="2474">
                  <c:v>2.7248900000000001E-9</c:v>
                </c:pt>
                <c:pt idx="2475">
                  <c:v>2.72801E-9</c:v>
                </c:pt>
                <c:pt idx="2476">
                  <c:v>2.7311400000000001E-9</c:v>
                </c:pt>
                <c:pt idx="2477">
                  <c:v>2.73426E-9</c:v>
                </c:pt>
                <c:pt idx="2478">
                  <c:v>2.7373900000000002E-9</c:v>
                </c:pt>
                <c:pt idx="2479">
                  <c:v>2.7405100000000001E-9</c:v>
                </c:pt>
                <c:pt idx="2480">
                  <c:v>2.7436399999999998E-9</c:v>
                </c:pt>
                <c:pt idx="2481">
                  <c:v>2.7467600000000001E-9</c:v>
                </c:pt>
                <c:pt idx="2482">
                  <c:v>2.7498899999999999E-9</c:v>
                </c:pt>
                <c:pt idx="2483">
                  <c:v>2.7530100000000002E-9</c:v>
                </c:pt>
                <c:pt idx="2484">
                  <c:v>2.75614E-9</c:v>
                </c:pt>
                <c:pt idx="2485">
                  <c:v>2.7592599999999998E-9</c:v>
                </c:pt>
                <c:pt idx="2486">
                  <c:v>2.76239E-9</c:v>
                </c:pt>
                <c:pt idx="2487">
                  <c:v>2.7655099999999999E-9</c:v>
                </c:pt>
                <c:pt idx="2488">
                  <c:v>2.7686400000000001E-9</c:v>
                </c:pt>
                <c:pt idx="2489">
                  <c:v>2.7717599999999999E-9</c:v>
                </c:pt>
                <c:pt idx="2490">
                  <c:v>2.7748900000000001E-9</c:v>
                </c:pt>
                <c:pt idx="2491">
                  <c:v>2.77801E-9</c:v>
                </c:pt>
                <c:pt idx="2492">
                  <c:v>2.7811400000000002E-9</c:v>
                </c:pt>
                <c:pt idx="2493">
                  <c:v>2.7842600000000001E-9</c:v>
                </c:pt>
                <c:pt idx="2494">
                  <c:v>2.7873899999999998E-9</c:v>
                </c:pt>
                <c:pt idx="2495">
                  <c:v>2.7905100000000001E-9</c:v>
                </c:pt>
                <c:pt idx="2496">
                  <c:v>2.7936399999999999E-9</c:v>
                </c:pt>
                <c:pt idx="2497">
                  <c:v>2.7967600000000002E-9</c:v>
                </c:pt>
                <c:pt idx="2498">
                  <c:v>2.7998899999999999E-9</c:v>
                </c:pt>
                <c:pt idx="2499">
                  <c:v>2.8030099999999998E-9</c:v>
                </c:pt>
                <c:pt idx="2500">
                  <c:v>2.80614E-9</c:v>
                </c:pt>
                <c:pt idx="2501">
                  <c:v>2.8092599999999999E-9</c:v>
                </c:pt>
                <c:pt idx="2502">
                  <c:v>2.81239E-9</c:v>
                </c:pt>
                <c:pt idx="2503">
                  <c:v>2.8155099999999999E-9</c:v>
                </c:pt>
                <c:pt idx="2504">
                  <c:v>2.8186400000000001E-9</c:v>
                </c:pt>
                <c:pt idx="2505">
                  <c:v>2.82176E-9</c:v>
                </c:pt>
                <c:pt idx="2506">
                  <c:v>2.8248900000000002E-9</c:v>
                </c:pt>
                <c:pt idx="2507">
                  <c:v>2.82801E-9</c:v>
                </c:pt>
                <c:pt idx="2508">
                  <c:v>2.8311399999999998E-9</c:v>
                </c:pt>
                <c:pt idx="2509">
                  <c:v>2.8342600000000001E-9</c:v>
                </c:pt>
                <c:pt idx="2510">
                  <c:v>2.8373899999999999E-9</c:v>
                </c:pt>
                <c:pt idx="2511">
                  <c:v>2.8405100000000002E-9</c:v>
                </c:pt>
                <c:pt idx="2512">
                  <c:v>2.8436399999999999E-9</c:v>
                </c:pt>
                <c:pt idx="2513">
                  <c:v>2.8467599999999998E-9</c:v>
                </c:pt>
                <c:pt idx="2514">
                  <c:v>2.84989E-9</c:v>
                </c:pt>
                <c:pt idx="2515">
                  <c:v>2.8530099999999998E-9</c:v>
                </c:pt>
                <c:pt idx="2516">
                  <c:v>2.85614E-9</c:v>
                </c:pt>
                <c:pt idx="2517">
                  <c:v>2.8592599999999999E-9</c:v>
                </c:pt>
                <c:pt idx="2518">
                  <c:v>2.8623900000000001E-9</c:v>
                </c:pt>
                <c:pt idx="2519">
                  <c:v>2.86551E-9</c:v>
                </c:pt>
                <c:pt idx="2520">
                  <c:v>2.8686400000000001E-9</c:v>
                </c:pt>
                <c:pt idx="2521">
                  <c:v>2.87176E-9</c:v>
                </c:pt>
                <c:pt idx="2522">
                  <c:v>2.8748900000000002E-9</c:v>
                </c:pt>
                <c:pt idx="2523">
                  <c:v>2.8780100000000001E-9</c:v>
                </c:pt>
                <c:pt idx="2524">
                  <c:v>2.8811399999999998E-9</c:v>
                </c:pt>
                <c:pt idx="2525">
                  <c:v>2.8842600000000001E-9</c:v>
                </c:pt>
                <c:pt idx="2526">
                  <c:v>2.8873899999999999E-9</c:v>
                </c:pt>
                <c:pt idx="2527">
                  <c:v>2.8905100000000002E-9</c:v>
                </c:pt>
                <c:pt idx="2528">
                  <c:v>2.8936399999999999E-9</c:v>
                </c:pt>
                <c:pt idx="2529">
                  <c:v>2.8967599999999998E-9</c:v>
                </c:pt>
                <c:pt idx="2530">
                  <c:v>2.89989E-9</c:v>
                </c:pt>
                <c:pt idx="2531">
                  <c:v>2.9030099999999999E-9</c:v>
                </c:pt>
                <c:pt idx="2532">
                  <c:v>2.9061400000000001E-9</c:v>
                </c:pt>
                <c:pt idx="2533">
                  <c:v>2.9092599999999999E-9</c:v>
                </c:pt>
                <c:pt idx="2534">
                  <c:v>2.9123900000000001E-9</c:v>
                </c:pt>
                <c:pt idx="2535">
                  <c:v>2.91551E-9</c:v>
                </c:pt>
                <c:pt idx="2536">
                  <c:v>2.9186400000000002E-9</c:v>
                </c:pt>
                <c:pt idx="2537">
                  <c:v>2.9217600000000001E-9</c:v>
                </c:pt>
                <c:pt idx="2538">
                  <c:v>2.9248899999999998E-9</c:v>
                </c:pt>
                <c:pt idx="2539">
                  <c:v>2.9280100000000001E-9</c:v>
                </c:pt>
                <c:pt idx="2540">
                  <c:v>2.9311399999999999E-9</c:v>
                </c:pt>
                <c:pt idx="2541">
                  <c:v>2.9342600000000002E-9</c:v>
                </c:pt>
                <c:pt idx="2542">
                  <c:v>2.9373899999999999E-9</c:v>
                </c:pt>
                <c:pt idx="2543">
                  <c:v>2.9405099999999998E-9</c:v>
                </c:pt>
                <c:pt idx="2544">
                  <c:v>2.94364E-9</c:v>
                </c:pt>
                <c:pt idx="2545">
                  <c:v>2.9467599999999999E-9</c:v>
                </c:pt>
                <c:pt idx="2546">
                  <c:v>2.94989E-9</c:v>
                </c:pt>
                <c:pt idx="2547">
                  <c:v>2.9530099999999999E-9</c:v>
                </c:pt>
                <c:pt idx="2548">
                  <c:v>2.9561400000000001E-9</c:v>
                </c:pt>
                <c:pt idx="2549">
                  <c:v>2.95926E-9</c:v>
                </c:pt>
                <c:pt idx="2550">
                  <c:v>2.9623900000000001E-9</c:v>
                </c:pt>
                <c:pt idx="2551">
                  <c:v>2.96551E-9</c:v>
                </c:pt>
                <c:pt idx="2552">
                  <c:v>2.9686400000000002E-9</c:v>
                </c:pt>
                <c:pt idx="2553">
                  <c:v>2.9717600000000001E-9</c:v>
                </c:pt>
                <c:pt idx="2554">
                  <c:v>2.9748899999999998E-9</c:v>
                </c:pt>
                <c:pt idx="2555">
                  <c:v>2.9780100000000001E-9</c:v>
                </c:pt>
                <c:pt idx="2556">
                  <c:v>2.9811399999999999E-9</c:v>
                </c:pt>
                <c:pt idx="2557">
                  <c:v>2.9842600000000002E-9</c:v>
                </c:pt>
                <c:pt idx="2558">
                  <c:v>2.98739E-9</c:v>
                </c:pt>
                <c:pt idx="2559">
                  <c:v>2.9905099999999998E-9</c:v>
                </c:pt>
                <c:pt idx="2560">
                  <c:v>2.99364E-9</c:v>
                </c:pt>
                <c:pt idx="2561">
                  <c:v>2.9967599999999999E-9</c:v>
                </c:pt>
                <c:pt idx="2562">
                  <c:v>2.9998900000000001E-9</c:v>
                </c:pt>
                <c:pt idx="2563">
                  <c:v>3.00301E-9</c:v>
                </c:pt>
                <c:pt idx="2564">
                  <c:v>3.0061400000000001E-9</c:v>
                </c:pt>
                <c:pt idx="2565">
                  <c:v>3.00926E-9</c:v>
                </c:pt>
                <c:pt idx="2566">
                  <c:v>3.0123900000000002E-9</c:v>
                </c:pt>
                <c:pt idx="2567">
                  <c:v>3.0155100000000001E-9</c:v>
                </c:pt>
                <c:pt idx="2568">
                  <c:v>3.0186399999999998E-9</c:v>
                </c:pt>
                <c:pt idx="2569">
                  <c:v>3.0217600000000001E-9</c:v>
                </c:pt>
                <c:pt idx="2570">
                  <c:v>3.0248899999999999E-9</c:v>
                </c:pt>
                <c:pt idx="2571">
                  <c:v>3.0280100000000002E-9</c:v>
                </c:pt>
                <c:pt idx="2572">
                  <c:v>3.0311399999999999E-9</c:v>
                </c:pt>
                <c:pt idx="2573">
                  <c:v>3.0342599999999998E-9</c:v>
                </c:pt>
                <c:pt idx="2574">
                  <c:v>3.03739E-9</c:v>
                </c:pt>
                <c:pt idx="2575">
                  <c:v>3.0405099999999999E-9</c:v>
                </c:pt>
                <c:pt idx="2576">
                  <c:v>3.04364E-9</c:v>
                </c:pt>
                <c:pt idx="2577">
                  <c:v>3.0467599999999999E-9</c:v>
                </c:pt>
                <c:pt idx="2578">
                  <c:v>3.0498900000000001E-9</c:v>
                </c:pt>
                <c:pt idx="2579">
                  <c:v>3.05301E-9</c:v>
                </c:pt>
                <c:pt idx="2580">
                  <c:v>3.0561400000000002E-9</c:v>
                </c:pt>
                <c:pt idx="2581">
                  <c:v>3.05926E-9</c:v>
                </c:pt>
                <c:pt idx="2582">
                  <c:v>3.0623899999999998E-9</c:v>
                </c:pt>
                <c:pt idx="2583">
                  <c:v>3.0655100000000001E-9</c:v>
                </c:pt>
                <c:pt idx="2584">
                  <c:v>3.0686399999999999E-9</c:v>
                </c:pt>
                <c:pt idx="2585">
                  <c:v>3.0717600000000002E-9</c:v>
                </c:pt>
                <c:pt idx="2586">
                  <c:v>3.0748899999999999E-9</c:v>
                </c:pt>
                <c:pt idx="2587">
                  <c:v>3.0780099999999998E-9</c:v>
                </c:pt>
                <c:pt idx="2588">
                  <c:v>3.08114E-9</c:v>
                </c:pt>
                <c:pt idx="2589">
                  <c:v>3.0842599999999999E-9</c:v>
                </c:pt>
                <c:pt idx="2590">
                  <c:v>3.08739E-9</c:v>
                </c:pt>
                <c:pt idx="2591">
                  <c:v>3.0905099999999999E-9</c:v>
                </c:pt>
                <c:pt idx="2592">
                  <c:v>3.0936400000000001E-9</c:v>
                </c:pt>
                <c:pt idx="2593">
                  <c:v>3.09676E-9</c:v>
                </c:pt>
                <c:pt idx="2594">
                  <c:v>3.0998900000000001E-9</c:v>
                </c:pt>
                <c:pt idx="2595">
                  <c:v>3.10301E-9</c:v>
                </c:pt>
                <c:pt idx="2596">
                  <c:v>3.1061400000000002E-9</c:v>
                </c:pt>
                <c:pt idx="2597">
                  <c:v>3.1092600000000001E-9</c:v>
                </c:pt>
                <c:pt idx="2598">
                  <c:v>3.1123899999999998E-9</c:v>
                </c:pt>
                <c:pt idx="2599">
                  <c:v>3.1155100000000001E-9</c:v>
                </c:pt>
                <c:pt idx="2600">
                  <c:v>3.1186399999999999E-9</c:v>
                </c:pt>
                <c:pt idx="2601">
                  <c:v>3.1217600000000002E-9</c:v>
                </c:pt>
                <c:pt idx="2602">
                  <c:v>3.1248899999999999E-9</c:v>
                </c:pt>
                <c:pt idx="2603">
                  <c:v>3.1280099999999998E-9</c:v>
                </c:pt>
                <c:pt idx="2604">
                  <c:v>3.13114E-9</c:v>
                </c:pt>
                <c:pt idx="2605">
                  <c:v>3.1342599999999999E-9</c:v>
                </c:pt>
                <c:pt idx="2606">
                  <c:v>3.1373900000000001E-9</c:v>
                </c:pt>
                <c:pt idx="2607">
                  <c:v>3.1405099999999999E-9</c:v>
                </c:pt>
                <c:pt idx="2608">
                  <c:v>3.1436400000000001E-9</c:v>
                </c:pt>
                <c:pt idx="2609">
                  <c:v>3.14676E-9</c:v>
                </c:pt>
                <c:pt idx="2610">
                  <c:v>3.1498900000000002E-9</c:v>
                </c:pt>
                <c:pt idx="2611">
                  <c:v>3.1530100000000001E-9</c:v>
                </c:pt>
                <c:pt idx="2612">
                  <c:v>3.1561399999999998E-9</c:v>
                </c:pt>
                <c:pt idx="2613">
                  <c:v>3.1592600000000001E-9</c:v>
                </c:pt>
                <c:pt idx="2614">
                  <c:v>3.1623899999999999E-9</c:v>
                </c:pt>
                <c:pt idx="2615">
                  <c:v>3.1655100000000002E-9</c:v>
                </c:pt>
                <c:pt idx="2616">
                  <c:v>3.1686399999999999E-9</c:v>
                </c:pt>
                <c:pt idx="2617">
                  <c:v>3.1717599999999998E-9</c:v>
                </c:pt>
                <c:pt idx="2618">
                  <c:v>3.17489E-9</c:v>
                </c:pt>
                <c:pt idx="2619">
                  <c:v>3.1780099999999999E-9</c:v>
                </c:pt>
                <c:pt idx="2620">
                  <c:v>3.18114E-9</c:v>
                </c:pt>
                <c:pt idx="2621">
                  <c:v>3.1842599999999999E-9</c:v>
                </c:pt>
                <c:pt idx="2622">
                  <c:v>3.1873900000000001E-9</c:v>
                </c:pt>
                <c:pt idx="2623">
                  <c:v>3.19051E-9</c:v>
                </c:pt>
                <c:pt idx="2624">
                  <c:v>3.1936400000000002E-9</c:v>
                </c:pt>
                <c:pt idx="2625">
                  <c:v>3.19676E-9</c:v>
                </c:pt>
                <c:pt idx="2626">
                  <c:v>3.1998899999999998E-9</c:v>
                </c:pt>
                <c:pt idx="2627">
                  <c:v>3.2030100000000001E-9</c:v>
                </c:pt>
                <c:pt idx="2628">
                  <c:v>3.2061399999999998E-9</c:v>
                </c:pt>
                <c:pt idx="2629">
                  <c:v>3.2092600000000001E-9</c:v>
                </c:pt>
                <c:pt idx="2630">
                  <c:v>3.2123899999999999E-9</c:v>
                </c:pt>
                <c:pt idx="2631">
                  <c:v>3.2155100000000002E-9</c:v>
                </c:pt>
                <c:pt idx="2632">
                  <c:v>3.21864E-9</c:v>
                </c:pt>
                <c:pt idx="2633">
                  <c:v>3.2217599999999998E-9</c:v>
                </c:pt>
                <c:pt idx="2634">
                  <c:v>3.22489E-9</c:v>
                </c:pt>
                <c:pt idx="2635">
                  <c:v>3.2280099999999999E-9</c:v>
                </c:pt>
                <c:pt idx="2636">
                  <c:v>3.2311400000000001E-9</c:v>
                </c:pt>
                <c:pt idx="2637">
                  <c:v>3.23426E-9</c:v>
                </c:pt>
                <c:pt idx="2638">
                  <c:v>3.2373900000000001E-9</c:v>
                </c:pt>
                <c:pt idx="2639">
                  <c:v>3.24051E-9</c:v>
                </c:pt>
                <c:pt idx="2640">
                  <c:v>3.2436400000000002E-9</c:v>
                </c:pt>
                <c:pt idx="2641">
                  <c:v>3.2467600000000001E-9</c:v>
                </c:pt>
                <c:pt idx="2642">
                  <c:v>3.2498899999999998E-9</c:v>
                </c:pt>
                <c:pt idx="2643">
                  <c:v>3.2530100000000001E-9</c:v>
                </c:pt>
                <c:pt idx="2644">
                  <c:v>3.2561399999999999E-9</c:v>
                </c:pt>
                <c:pt idx="2645">
                  <c:v>3.2592600000000002E-9</c:v>
                </c:pt>
                <c:pt idx="2646">
                  <c:v>3.2623899999999999E-9</c:v>
                </c:pt>
                <c:pt idx="2647">
                  <c:v>3.2655099999999998E-9</c:v>
                </c:pt>
                <c:pt idx="2648">
                  <c:v>3.26864E-9</c:v>
                </c:pt>
                <c:pt idx="2649">
                  <c:v>3.2717599999999999E-9</c:v>
                </c:pt>
                <c:pt idx="2650">
                  <c:v>3.2748900000000001E-9</c:v>
                </c:pt>
                <c:pt idx="2651">
                  <c:v>3.2780099999999999E-9</c:v>
                </c:pt>
                <c:pt idx="2652">
                  <c:v>3.2811400000000001E-9</c:v>
                </c:pt>
                <c:pt idx="2653">
                  <c:v>3.28426E-9</c:v>
                </c:pt>
                <c:pt idx="2654">
                  <c:v>3.2873900000000002E-9</c:v>
                </c:pt>
                <c:pt idx="2655">
                  <c:v>3.29051E-9</c:v>
                </c:pt>
                <c:pt idx="2656">
                  <c:v>3.2936399999999998E-9</c:v>
                </c:pt>
                <c:pt idx="2657">
                  <c:v>3.2967600000000001E-9</c:v>
                </c:pt>
                <c:pt idx="2658">
                  <c:v>3.2998899999999999E-9</c:v>
                </c:pt>
                <c:pt idx="2659">
                  <c:v>3.3030100000000002E-9</c:v>
                </c:pt>
                <c:pt idx="2660">
                  <c:v>3.3061399999999999E-9</c:v>
                </c:pt>
                <c:pt idx="2661">
                  <c:v>3.3092599999999998E-9</c:v>
                </c:pt>
                <c:pt idx="2662">
                  <c:v>3.31239E-9</c:v>
                </c:pt>
                <c:pt idx="2663">
                  <c:v>3.3155099999999999E-9</c:v>
                </c:pt>
                <c:pt idx="2664">
                  <c:v>3.31864E-9</c:v>
                </c:pt>
                <c:pt idx="2665">
                  <c:v>3.3217599999999999E-9</c:v>
                </c:pt>
                <c:pt idx="2666">
                  <c:v>3.3248900000000001E-9</c:v>
                </c:pt>
                <c:pt idx="2667">
                  <c:v>3.32801E-9</c:v>
                </c:pt>
                <c:pt idx="2668">
                  <c:v>3.3311400000000001E-9</c:v>
                </c:pt>
                <c:pt idx="2669">
                  <c:v>3.33426E-9</c:v>
                </c:pt>
                <c:pt idx="2670">
                  <c:v>3.3373900000000002E-9</c:v>
                </c:pt>
                <c:pt idx="2671">
                  <c:v>3.3405100000000001E-9</c:v>
                </c:pt>
                <c:pt idx="2672">
                  <c:v>3.3436399999999998E-9</c:v>
                </c:pt>
                <c:pt idx="2673">
                  <c:v>3.3467600000000001E-9</c:v>
                </c:pt>
                <c:pt idx="2674">
                  <c:v>3.3498899999999999E-9</c:v>
                </c:pt>
                <c:pt idx="2675">
                  <c:v>3.3530100000000002E-9</c:v>
                </c:pt>
                <c:pt idx="2676">
                  <c:v>3.35614E-9</c:v>
                </c:pt>
                <c:pt idx="2677">
                  <c:v>3.3592599999999998E-9</c:v>
                </c:pt>
                <c:pt idx="2678">
                  <c:v>3.36239E-9</c:v>
                </c:pt>
                <c:pt idx="2679">
                  <c:v>3.3655099999999999E-9</c:v>
                </c:pt>
                <c:pt idx="2680">
                  <c:v>3.3686400000000001E-9</c:v>
                </c:pt>
                <c:pt idx="2681">
                  <c:v>3.3717599999999999E-9</c:v>
                </c:pt>
                <c:pt idx="2682">
                  <c:v>3.3748900000000001E-9</c:v>
                </c:pt>
                <c:pt idx="2683">
                  <c:v>3.37801E-9</c:v>
                </c:pt>
                <c:pt idx="2684">
                  <c:v>3.3811400000000002E-9</c:v>
                </c:pt>
                <c:pt idx="2685">
                  <c:v>3.3842600000000001E-9</c:v>
                </c:pt>
                <c:pt idx="2686">
                  <c:v>3.3873899999999998E-9</c:v>
                </c:pt>
                <c:pt idx="2687">
                  <c:v>3.3905100000000001E-9</c:v>
                </c:pt>
                <c:pt idx="2688">
                  <c:v>3.3936399999999999E-9</c:v>
                </c:pt>
                <c:pt idx="2689">
                  <c:v>3.3967600000000002E-9</c:v>
                </c:pt>
                <c:pt idx="2690">
                  <c:v>3.3998899999999999E-9</c:v>
                </c:pt>
                <c:pt idx="2691">
                  <c:v>3.4030099999999998E-9</c:v>
                </c:pt>
                <c:pt idx="2692">
                  <c:v>3.40614E-9</c:v>
                </c:pt>
                <c:pt idx="2693">
                  <c:v>3.4092599999999999E-9</c:v>
                </c:pt>
                <c:pt idx="2694">
                  <c:v>3.41239E-9</c:v>
                </c:pt>
                <c:pt idx="2695">
                  <c:v>3.4155099999999999E-9</c:v>
                </c:pt>
                <c:pt idx="2696">
                  <c:v>3.4186400000000001E-9</c:v>
                </c:pt>
                <c:pt idx="2697">
                  <c:v>3.42176E-9</c:v>
                </c:pt>
                <c:pt idx="2698">
                  <c:v>3.4248900000000002E-9</c:v>
                </c:pt>
                <c:pt idx="2699">
                  <c:v>3.42801E-9</c:v>
                </c:pt>
                <c:pt idx="2700">
                  <c:v>3.4311399999999998E-9</c:v>
                </c:pt>
                <c:pt idx="2701">
                  <c:v>3.4342600000000001E-9</c:v>
                </c:pt>
                <c:pt idx="2702">
                  <c:v>3.4373899999999999E-9</c:v>
                </c:pt>
                <c:pt idx="2703">
                  <c:v>3.4405100000000001E-9</c:v>
                </c:pt>
                <c:pt idx="2704">
                  <c:v>3.4436399999999999E-9</c:v>
                </c:pt>
                <c:pt idx="2705">
                  <c:v>3.4467600000000002E-9</c:v>
                </c:pt>
                <c:pt idx="2706">
                  <c:v>3.44989E-9</c:v>
                </c:pt>
                <c:pt idx="2707">
                  <c:v>3.4530099999999998E-9</c:v>
                </c:pt>
                <c:pt idx="2708">
                  <c:v>3.45614E-9</c:v>
                </c:pt>
                <c:pt idx="2709">
                  <c:v>3.4592599999999999E-9</c:v>
                </c:pt>
                <c:pt idx="2710">
                  <c:v>3.4623900000000001E-9</c:v>
                </c:pt>
                <c:pt idx="2711">
                  <c:v>3.46551E-9</c:v>
                </c:pt>
                <c:pt idx="2712">
                  <c:v>3.4686400000000001E-9</c:v>
                </c:pt>
                <c:pt idx="2713">
                  <c:v>3.47176E-9</c:v>
                </c:pt>
                <c:pt idx="2714">
                  <c:v>3.4748900000000002E-9</c:v>
                </c:pt>
                <c:pt idx="2715">
                  <c:v>3.4780100000000001E-9</c:v>
                </c:pt>
                <c:pt idx="2716">
                  <c:v>3.4811399999999998E-9</c:v>
                </c:pt>
                <c:pt idx="2717">
                  <c:v>3.4842600000000001E-9</c:v>
                </c:pt>
                <c:pt idx="2718">
                  <c:v>3.4873899999999999E-9</c:v>
                </c:pt>
                <c:pt idx="2719">
                  <c:v>3.4905100000000002E-9</c:v>
                </c:pt>
                <c:pt idx="2720">
                  <c:v>3.4936399999999999E-9</c:v>
                </c:pt>
                <c:pt idx="2721">
                  <c:v>3.4967599999999998E-9</c:v>
                </c:pt>
                <c:pt idx="2722">
                  <c:v>3.49989E-9</c:v>
                </c:pt>
                <c:pt idx="2723">
                  <c:v>3.5030099999999999E-9</c:v>
                </c:pt>
                <c:pt idx="2724">
                  <c:v>3.5061400000000001E-9</c:v>
                </c:pt>
                <c:pt idx="2725">
                  <c:v>3.5092599999999999E-9</c:v>
                </c:pt>
                <c:pt idx="2726">
                  <c:v>3.5123900000000001E-9</c:v>
                </c:pt>
                <c:pt idx="2727">
                  <c:v>3.51551E-9</c:v>
                </c:pt>
                <c:pt idx="2728">
                  <c:v>3.5186400000000002E-9</c:v>
                </c:pt>
                <c:pt idx="2729">
                  <c:v>3.52176E-9</c:v>
                </c:pt>
                <c:pt idx="2730">
                  <c:v>3.5248899999999998E-9</c:v>
                </c:pt>
                <c:pt idx="2731">
                  <c:v>3.5280100000000001E-9</c:v>
                </c:pt>
                <c:pt idx="2732">
                  <c:v>3.5311399999999999E-9</c:v>
                </c:pt>
                <c:pt idx="2733">
                  <c:v>3.5342600000000002E-9</c:v>
                </c:pt>
                <c:pt idx="2734">
                  <c:v>3.5373899999999999E-9</c:v>
                </c:pt>
                <c:pt idx="2735">
                  <c:v>3.5405099999999998E-9</c:v>
                </c:pt>
                <c:pt idx="2736">
                  <c:v>3.54364E-9</c:v>
                </c:pt>
                <c:pt idx="2737">
                  <c:v>3.5467599999999999E-9</c:v>
                </c:pt>
                <c:pt idx="2738">
                  <c:v>3.54989E-9</c:v>
                </c:pt>
                <c:pt idx="2739">
                  <c:v>3.5530099999999999E-9</c:v>
                </c:pt>
                <c:pt idx="2740">
                  <c:v>3.5561400000000001E-9</c:v>
                </c:pt>
                <c:pt idx="2741">
                  <c:v>3.55926E-9</c:v>
                </c:pt>
                <c:pt idx="2742">
                  <c:v>3.5623900000000001E-9</c:v>
                </c:pt>
                <c:pt idx="2743">
                  <c:v>3.56551E-9</c:v>
                </c:pt>
                <c:pt idx="2744">
                  <c:v>3.5686400000000002E-9</c:v>
                </c:pt>
                <c:pt idx="2745">
                  <c:v>3.5717600000000001E-9</c:v>
                </c:pt>
                <c:pt idx="2746">
                  <c:v>3.5748899999999998E-9</c:v>
                </c:pt>
                <c:pt idx="2747">
                  <c:v>3.5780100000000001E-9</c:v>
                </c:pt>
                <c:pt idx="2748">
                  <c:v>3.5811399999999999E-9</c:v>
                </c:pt>
                <c:pt idx="2749">
                  <c:v>3.5842600000000002E-9</c:v>
                </c:pt>
                <c:pt idx="2750">
                  <c:v>3.58739E-9</c:v>
                </c:pt>
                <c:pt idx="2751">
                  <c:v>3.5905099999999998E-9</c:v>
                </c:pt>
                <c:pt idx="2752">
                  <c:v>3.59364E-9</c:v>
                </c:pt>
                <c:pt idx="2753">
                  <c:v>3.5967599999999999E-9</c:v>
                </c:pt>
                <c:pt idx="2754">
                  <c:v>3.5998900000000001E-9</c:v>
                </c:pt>
                <c:pt idx="2755">
                  <c:v>3.6030099999999999E-9</c:v>
                </c:pt>
                <c:pt idx="2756">
                  <c:v>3.6061400000000001E-9</c:v>
                </c:pt>
                <c:pt idx="2757">
                  <c:v>3.60926E-9</c:v>
                </c:pt>
                <c:pt idx="2758">
                  <c:v>3.6123900000000002E-9</c:v>
                </c:pt>
                <c:pt idx="2759">
                  <c:v>3.6155100000000001E-9</c:v>
                </c:pt>
                <c:pt idx="2760">
                  <c:v>3.6186399999999998E-9</c:v>
                </c:pt>
                <c:pt idx="2761">
                  <c:v>3.6217600000000001E-9</c:v>
                </c:pt>
                <c:pt idx="2762">
                  <c:v>3.6248899999999999E-9</c:v>
                </c:pt>
                <c:pt idx="2763">
                  <c:v>3.6280100000000002E-9</c:v>
                </c:pt>
                <c:pt idx="2764">
                  <c:v>3.6311399999999999E-9</c:v>
                </c:pt>
                <c:pt idx="2765">
                  <c:v>3.6342599999999998E-9</c:v>
                </c:pt>
                <c:pt idx="2766">
                  <c:v>3.63739E-9</c:v>
                </c:pt>
                <c:pt idx="2767">
                  <c:v>3.6405099999999999E-9</c:v>
                </c:pt>
                <c:pt idx="2768">
                  <c:v>3.64364E-9</c:v>
                </c:pt>
                <c:pt idx="2769">
                  <c:v>3.6467599999999999E-9</c:v>
                </c:pt>
                <c:pt idx="2770">
                  <c:v>3.6498900000000001E-9</c:v>
                </c:pt>
                <c:pt idx="2771">
                  <c:v>3.65301E-9</c:v>
                </c:pt>
                <c:pt idx="2772">
                  <c:v>3.6561400000000002E-9</c:v>
                </c:pt>
                <c:pt idx="2773">
                  <c:v>3.65926E-9</c:v>
                </c:pt>
                <c:pt idx="2774">
                  <c:v>3.6623899999999998E-9</c:v>
                </c:pt>
                <c:pt idx="2775">
                  <c:v>3.6655100000000001E-9</c:v>
                </c:pt>
                <c:pt idx="2776">
                  <c:v>3.6686399999999999E-9</c:v>
                </c:pt>
                <c:pt idx="2777">
                  <c:v>3.6717600000000002E-9</c:v>
                </c:pt>
                <c:pt idx="2778">
                  <c:v>3.6748899999999999E-9</c:v>
                </c:pt>
                <c:pt idx="2779">
                  <c:v>3.6780100000000002E-9</c:v>
                </c:pt>
                <c:pt idx="2780">
                  <c:v>3.68114E-9</c:v>
                </c:pt>
                <c:pt idx="2781">
                  <c:v>3.6842599999999998E-9</c:v>
                </c:pt>
                <c:pt idx="2782">
                  <c:v>3.68739E-9</c:v>
                </c:pt>
                <c:pt idx="2783">
                  <c:v>3.6905099999999999E-9</c:v>
                </c:pt>
                <c:pt idx="2784">
                  <c:v>3.6936400000000001E-9</c:v>
                </c:pt>
                <c:pt idx="2785">
                  <c:v>3.69676E-9</c:v>
                </c:pt>
                <c:pt idx="2786">
                  <c:v>3.6998900000000001E-9</c:v>
                </c:pt>
                <c:pt idx="2787">
                  <c:v>3.70301E-9</c:v>
                </c:pt>
                <c:pt idx="2788">
                  <c:v>3.7061400000000002E-9</c:v>
                </c:pt>
                <c:pt idx="2789">
                  <c:v>3.7092600000000001E-9</c:v>
                </c:pt>
                <c:pt idx="2790">
                  <c:v>3.7123899999999998E-9</c:v>
                </c:pt>
                <c:pt idx="2791">
                  <c:v>3.7155100000000001E-9</c:v>
                </c:pt>
                <c:pt idx="2792">
                  <c:v>3.7186399999999999E-9</c:v>
                </c:pt>
                <c:pt idx="2793">
                  <c:v>3.7217600000000002E-9</c:v>
                </c:pt>
                <c:pt idx="2794">
                  <c:v>3.7248899999999999E-9</c:v>
                </c:pt>
                <c:pt idx="2795">
                  <c:v>3.7280100000000002E-9</c:v>
                </c:pt>
                <c:pt idx="2796">
                  <c:v>3.7311399999999996E-9</c:v>
                </c:pt>
                <c:pt idx="2797">
                  <c:v>3.7342599999999999E-9</c:v>
                </c:pt>
                <c:pt idx="2798">
                  <c:v>3.7373900000000001E-9</c:v>
                </c:pt>
                <c:pt idx="2799">
                  <c:v>3.7405100000000004E-9</c:v>
                </c:pt>
                <c:pt idx="2800">
                  <c:v>3.7436399999999997E-9</c:v>
                </c:pt>
                <c:pt idx="2801">
                  <c:v>3.74676E-9</c:v>
                </c:pt>
                <c:pt idx="2802">
                  <c:v>3.7498900000000002E-9</c:v>
                </c:pt>
                <c:pt idx="2803">
                  <c:v>3.7530099999999996E-9</c:v>
                </c:pt>
                <c:pt idx="2804">
                  <c:v>3.7561399999999998E-9</c:v>
                </c:pt>
                <c:pt idx="2805">
                  <c:v>3.7592600000000001E-9</c:v>
                </c:pt>
                <c:pt idx="2806">
                  <c:v>3.7623900000000003E-9</c:v>
                </c:pt>
                <c:pt idx="2807">
                  <c:v>3.7655099999999997E-9</c:v>
                </c:pt>
                <c:pt idx="2808">
                  <c:v>3.7686399999999999E-9</c:v>
                </c:pt>
                <c:pt idx="2809">
                  <c:v>3.7717600000000002E-9</c:v>
                </c:pt>
                <c:pt idx="2810">
                  <c:v>3.7748900000000004E-9</c:v>
                </c:pt>
                <c:pt idx="2811">
                  <c:v>3.7780099999999999E-9</c:v>
                </c:pt>
                <c:pt idx="2812">
                  <c:v>3.78114E-9</c:v>
                </c:pt>
                <c:pt idx="2813">
                  <c:v>3.7842600000000003E-9</c:v>
                </c:pt>
                <c:pt idx="2814">
                  <c:v>3.7873899999999997E-9</c:v>
                </c:pt>
                <c:pt idx="2815">
                  <c:v>3.79051E-9</c:v>
                </c:pt>
                <c:pt idx="2816">
                  <c:v>3.7936400000000001E-9</c:v>
                </c:pt>
                <c:pt idx="2817">
                  <c:v>3.7967599999999996E-9</c:v>
                </c:pt>
                <c:pt idx="2818">
                  <c:v>3.7998899999999998E-9</c:v>
                </c:pt>
                <c:pt idx="2819">
                  <c:v>3.8030100000000001E-9</c:v>
                </c:pt>
                <c:pt idx="2820">
                  <c:v>3.8061400000000003E-9</c:v>
                </c:pt>
                <c:pt idx="2821">
                  <c:v>3.8092599999999997E-9</c:v>
                </c:pt>
                <c:pt idx="2822">
                  <c:v>3.8123899999999999E-9</c:v>
                </c:pt>
                <c:pt idx="2823">
                  <c:v>3.8155100000000002E-9</c:v>
                </c:pt>
                <c:pt idx="2824">
                  <c:v>3.8186400000000004E-9</c:v>
                </c:pt>
                <c:pt idx="2825">
                  <c:v>3.8217599999999998E-9</c:v>
                </c:pt>
                <c:pt idx="2826">
                  <c:v>3.82489E-9</c:v>
                </c:pt>
                <c:pt idx="2827">
                  <c:v>3.8280100000000003E-9</c:v>
                </c:pt>
                <c:pt idx="2828">
                  <c:v>3.8311399999999997E-9</c:v>
                </c:pt>
                <c:pt idx="2829">
                  <c:v>3.83426E-9</c:v>
                </c:pt>
                <c:pt idx="2830">
                  <c:v>3.8373900000000001E-9</c:v>
                </c:pt>
                <c:pt idx="2831">
                  <c:v>3.8405099999999996E-9</c:v>
                </c:pt>
                <c:pt idx="2832">
                  <c:v>3.8436399999999998E-9</c:v>
                </c:pt>
                <c:pt idx="2833">
                  <c:v>3.8467600000000001E-9</c:v>
                </c:pt>
                <c:pt idx="2834">
                  <c:v>3.8498900000000002E-9</c:v>
                </c:pt>
                <c:pt idx="2835">
                  <c:v>3.8530099999999997E-9</c:v>
                </c:pt>
                <c:pt idx="2836">
                  <c:v>3.8561399999999999E-9</c:v>
                </c:pt>
                <c:pt idx="2837">
                  <c:v>3.8592600000000002E-9</c:v>
                </c:pt>
                <c:pt idx="2838">
                  <c:v>3.8623900000000003E-9</c:v>
                </c:pt>
                <c:pt idx="2839">
                  <c:v>3.8655099999999998E-9</c:v>
                </c:pt>
                <c:pt idx="2840">
                  <c:v>3.86864E-9</c:v>
                </c:pt>
                <c:pt idx="2841">
                  <c:v>3.8717600000000003E-9</c:v>
                </c:pt>
                <c:pt idx="2842">
                  <c:v>3.8748899999999996E-9</c:v>
                </c:pt>
                <c:pt idx="2843">
                  <c:v>3.8780099999999999E-9</c:v>
                </c:pt>
                <c:pt idx="2844">
                  <c:v>3.8811400000000001E-9</c:v>
                </c:pt>
                <c:pt idx="2845">
                  <c:v>3.8842600000000004E-9</c:v>
                </c:pt>
                <c:pt idx="2846">
                  <c:v>3.8873899999999997E-9</c:v>
                </c:pt>
                <c:pt idx="2847">
                  <c:v>3.89051E-9</c:v>
                </c:pt>
                <c:pt idx="2848">
                  <c:v>3.8936400000000002E-9</c:v>
                </c:pt>
                <c:pt idx="2849">
                  <c:v>3.8967599999999997E-9</c:v>
                </c:pt>
                <c:pt idx="2850">
                  <c:v>3.8998899999999999E-9</c:v>
                </c:pt>
                <c:pt idx="2851">
                  <c:v>3.9030100000000002E-9</c:v>
                </c:pt>
                <c:pt idx="2852">
                  <c:v>3.9061400000000003E-9</c:v>
                </c:pt>
                <c:pt idx="2853">
                  <c:v>3.9092599999999998E-9</c:v>
                </c:pt>
                <c:pt idx="2854">
                  <c:v>3.91239E-9</c:v>
                </c:pt>
                <c:pt idx="2855">
                  <c:v>3.9155100000000003E-9</c:v>
                </c:pt>
                <c:pt idx="2856">
                  <c:v>3.9186399999999996E-9</c:v>
                </c:pt>
                <c:pt idx="2857">
                  <c:v>3.9217599999999999E-9</c:v>
                </c:pt>
                <c:pt idx="2858">
                  <c:v>3.9248900000000001E-9</c:v>
                </c:pt>
                <c:pt idx="2859">
                  <c:v>3.9280100000000004E-9</c:v>
                </c:pt>
                <c:pt idx="2860">
                  <c:v>3.9311399999999997E-9</c:v>
                </c:pt>
                <c:pt idx="2861">
                  <c:v>3.93426E-9</c:v>
                </c:pt>
                <c:pt idx="2862">
                  <c:v>3.9373900000000002E-9</c:v>
                </c:pt>
                <c:pt idx="2863">
                  <c:v>3.9405099999999997E-9</c:v>
                </c:pt>
                <c:pt idx="2864">
                  <c:v>3.9436399999999998E-9</c:v>
                </c:pt>
                <c:pt idx="2865">
                  <c:v>3.9467600000000001E-9</c:v>
                </c:pt>
                <c:pt idx="2866">
                  <c:v>3.9498900000000003E-9</c:v>
                </c:pt>
                <c:pt idx="2867">
                  <c:v>3.9530099999999998E-9</c:v>
                </c:pt>
                <c:pt idx="2868">
                  <c:v>3.9561399999999999E-9</c:v>
                </c:pt>
                <c:pt idx="2869">
                  <c:v>3.9592600000000002E-9</c:v>
                </c:pt>
                <c:pt idx="2870">
                  <c:v>3.9623899999999996E-9</c:v>
                </c:pt>
                <c:pt idx="2871">
                  <c:v>3.9655099999999999E-9</c:v>
                </c:pt>
                <c:pt idx="2872">
                  <c:v>3.9686400000000001E-9</c:v>
                </c:pt>
                <c:pt idx="2873">
                  <c:v>3.9717600000000004E-9</c:v>
                </c:pt>
                <c:pt idx="2874">
                  <c:v>3.9748899999999997E-9</c:v>
                </c:pt>
                <c:pt idx="2875">
                  <c:v>3.97801E-9</c:v>
                </c:pt>
                <c:pt idx="2876">
                  <c:v>3.9811400000000002E-9</c:v>
                </c:pt>
                <c:pt idx="2877">
                  <c:v>3.9842599999999996E-9</c:v>
                </c:pt>
                <c:pt idx="2878">
                  <c:v>3.9873899999999998E-9</c:v>
                </c:pt>
                <c:pt idx="2879">
                  <c:v>3.9905100000000001E-9</c:v>
                </c:pt>
                <c:pt idx="2880">
                  <c:v>3.9936400000000003E-9</c:v>
                </c:pt>
                <c:pt idx="2881">
                  <c:v>3.9967599999999998E-9</c:v>
                </c:pt>
                <c:pt idx="2882">
                  <c:v>3.9998899999999999E-9</c:v>
                </c:pt>
                <c:pt idx="2883">
                  <c:v>4.0030100000000002E-9</c:v>
                </c:pt>
                <c:pt idx="2884">
                  <c:v>4.0061400000000004E-9</c:v>
                </c:pt>
                <c:pt idx="2885">
                  <c:v>4.0092599999999999E-9</c:v>
                </c:pt>
                <c:pt idx="2886">
                  <c:v>4.01239E-9</c:v>
                </c:pt>
                <c:pt idx="2887">
                  <c:v>4.0155100000000003E-9</c:v>
                </c:pt>
                <c:pt idx="2888">
                  <c:v>4.0186399999999997E-9</c:v>
                </c:pt>
                <c:pt idx="2889">
                  <c:v>4.02176E-9</c:v>
                </c:pt>
                <c:pt idx="2890">
                  <c:v>4.0248900000000001E-9</c:v>
                </c:pt>
                <c:pt idx="2891">
                  <c:v>4.0280099999999996E-9</c:v>
                </c:pt>
                <c:pt idx="2892">
                  <c:v>4.0311399999999998E-9</c:v>
                </c:pt>
                <c:pt idx="2893">
                  <c:v>4.0342600000000001E-9</c:v>
                </c:pt>
                <c:pt idx="2894">
                  <c:v>4.0373900000000003E-9</c:v>
                </c:pt>
                <c:pt idx="2895">
                  <c:v>4.0405099999999997E-9</c:v>
                </c:pt>
                <c:pt idx="2896">
                  <c:v>4.0436399999999999E-9</c:v>
                </c:pt>
                <c:pt idx="2897">
                  <c:v>4.0467600000000002E-9</c:v>
                </c:pt>
                <c:pt idx="2898">
                  <c:v>4.0498900000000004E-9</c:v>
                </c:pt>
                <c:pt idx="2899">
                  <c:v>4.0530099999999998E-9</c:v>
                </c:pt>
                <c:pt idx="2900">
                  <c:v>4.05614E-9</c:v>
                </c:pt>
                <c:pt idx="2901">
                  <c:v>4.0592600000000003E-9</c:v>
                </c:pt>
                <c:pt idx="2902">
                  <c:v>4.0623899999999997E-9</c:v>
                </c:pt>
                <c:pt idx="2903">
                  <c:v>4.06551E-9</c:v>
                </c:pt>
                <c:pt idx="2904">
                  <c:v>4.0686400000000001E-9</c:v>
                </c:pt>
                <c:pt idx="2905">
                  <c:v>4.0717599999999996E-9</c:v>
                </c:pt>
                <c:pt idx="2906">
                  <c:v>4.0748899999999998E-9</c:v>
                </c:pt>
                <c:pt idx="2907">
                  <c:v>4.0780100000000001E-9</c:v>
                </c:pt>
                <c:pt idx="2908">
                  <c:v>4.0811400000000002E-9</c:v>
                </c:pt>
                <c:pt idx="2909">
                  <c:v>4.0842599999999997E-9</c:v>
                </c:pt>
                <c:pt idx="2910">
                  <c:v>4.0873899999999999E-9</c:v>
                </c:pt>
                <c:pt idx="2911">
                  <c:v>4.0905100000000002E-9</c:v>
                </c:pt>
                <c:pt idx="2912">
                  <c:v>4.0936400000000004E-9</c:v>
                </c:pt>
                <c:pt idx="2913">
                  <c:v>4.0967599999999998E-9</c:v>
                </c:pt>
                <c:pt idx="2914">
                  <c:v>4.09989E-9</c:v>
                </c:pt>
                <c:pt idx="2915">
                  <c:v>4.1030100000000003E-9</c:v>
                </c:pt>
                <c:pt idx="2916">
                  <c:v>4.1061399999999996E-9</c:v>
                </c:pt>
                <c:pt idx="2917">
                  <c:v>4.1092599999999999E-9</c:v>
                </c:pt>
                <c:pt idx="2918">
                  <c:v>4.1123900000000001E-9</c:v>
                </c:pt>
                <c:pt idx="2919">
                  <c:v>4.1155100000000004E-9</c:v>
                </c:pt>
                <c:pt idx="2920">
                  <c:v>4.1186399999999997E-9</c:v>
                </c:pt>
                <c:pt idx="2921">
                  <c:v>4.12176E-9</c:v>
                </c:pt>
                <c:pt idx="2922">
                  <c:v>4.1248900000000002E-9</c:v>
                </c:pt>
                <c:pt idx="2923">
                  <c:v>4.1280099999999997E-9</c:v>
                </c:pt>
                <c:pt idx="2924">
                  <c:v>4.1311399999999999E-9</c:v>
                </c:pt>
                <c:pt idx="2925">
                  <c:v>4.1342600000000002E-9</c:v>
                </c:pt>
                <c:pt idx="2926">
                  <c:v>4.1373900000000003E-9</c:v>
                </c:pt>
                <c:pt idx="2927">
                  <c:v>4.1405099999999998E-9</c:v>
                </c:pt>
                <c:pt idx="2928">
                  <c:v>4.14364E-9</c:v>
                </c:pt>
                <c:pt idx="2929">
                  <c:v>4.1467600000000003E-9</c:v>
                </c:pt>
                <c:pt idx="2930">
                  <c:v>4.1498899999999996E-9</c:v>
                </c:pt>
                <c:pt idx="2931">
                  <c:v>4.1530099999999999E-9</c:v>
                </c:pt>
                <c:pt idx="2932">
                  <c:v>4.1561400000000001E-9</c:v>
                </c:pt>
                <c:pt idx="2933">
                  <c:v>4.1592600000000004E-9</c:v>
                </c:pt>
                <c:pt idx="2934">
                  <c:v>4.1623899999999997E-9</c:v>
                </c:pt>
                <c:pt idx="2935">
                  <c:v>4.16551E-9</c:v>
                </c:pt>
                <c:pt idx="2936">
                  <c:v>4.1686400000000002E-9</c:v>
                </c:pt>
                <c:pt idx="2937">
                  <c:v>4.1717599999999997E-9</c:v>
                </c:pt>
                <c:pt idx="2938">
                  <c:v>4.1748899999999998E-9</c:v>
                </c:pt>
                <c:pt idx="2939">
                  <c:v>4.1780100000000001E-9</c:v>
                </c:pt>
                <c:pt idx="2940">
                  <c:v>4.1811400000000003E-9</c:v>
                </c:pt>
                <c:pt idx="2941">
                  <c:v>4.1842599999999998E-9</c:v>
                </c:pt>
                <c:pt idx="2942">
                  <c:v>4.18739E-9</c:v>
                </c:pt>
                <c:pt idx="2943">
                  <c:v>4.1905100000000002E-9</c:v>
                </c:pt>
                <c:pt idx="2944">
                  <c:v>4.1936399999999996E-9</c:v>
                </c:pt>
                <c:pt idx="2945">
                  <c:v>4.1967599999999999E-9</c:v>
                </c:pt>
                <c:pt idx="2946">
                  <c:v>4.1998900000000001E-9</c:v>
                </c:pt>
                <c:pt idx="2947">
                  <c:v>4.2030100000000004E-9</c:v>
                </c:pt>
                <c:pt idx="2948">
                  <c:v>4.2061399999999997E-9</c:v>
                </c:pt>
                <c:pt idx="2949">
                  <c:v>4.20926E-9</c:v>
                </c:pt>
                <c:pt idx="2950">
                  <c:v>4.2123900000000002E-9</c:v>
                </c:pt>
                <c:pt idx="2951">
                  <c:v>4.2155099999999996E-9</c:v>
                </c:pt>
                <c:pt idx="2952">
                  <c:v>4.2186399999999998E-9</c:v>
                </c:pt>
                <c:pt idx="2953">
                  <c:v>4.2217600000000001E-9</c:v>
                </c:pt>
                <c:pt idx="2954">
                  <c:v>4.2248900000000003E-9</c:v>
                </c:pt>
                <c:pt idx="2955">
                  <c:v>4.2280099999999998E-9</c:v>
                </c:pt>
                <c:pt idx="2956">
                  <c:v>4.2311399999999999E-9</c:v>
                </c:pt>
                <c:pt idx="2957">
                  <c:v>4.2342600000000002E-9</c:v>
                </c:pt>
                <c:pt idx="2958">
                  <c:v>4.2373900000000004E-9</c:v>
                </c:pt>
                <c:pt idx="2959">
                  <c:v>4.2405099999999999E-9</c:v>
                </c:pt>
                <c:pt idx="2960">
                  <c:v>4.24364E-9</c:v>
                </c:pt>
                <c:pt idx="2961">
                  <c:v>4.2467600000000003E-9</c:v>
                </c:pt>
                <c:pt idx="2962">
                  <c:v>4.2498899999999997E-9</c:v>
                </c:pt>
                <c:pt idx="2963">
                  <c:v>4.25301E-9</c:v>
                </c:pt>
                <c:pt idx="2964">
                  <c:v>4.2561400000000002E-9</c:v>
                </c:pt>
                <c:pt idx="2965">
                  <c:v>4.2592599999999996E-9</c:v>
                </c:pt>
                <c:pt idx="2966">
                  <c:v>4.2623899999999998E-9</c:v>
                </c:pt>
                <c:pt idx="2967">
                  <c:v>4.2655100000000001E-9</c:v>
                </c:pt>
                <c:pt idx="2968">
                  <c:v>4.2686400000000003E-9</c:v>
                </c:pt>
                <c:pt idx="2969">
                  <c:v>4.2717599999999997E-9</c:v>
                </c:pt>
                <c:pt idx="2970">
                  <c:v>4.2748899999999999E-9</c:v>
                </c:pt>
                <c:pt idx="2971">
                  <c:v>4.2780100000000002E-9</c:v>
                </c:pt>
                <c:pt idx="2972">
                  <c:v>4.2811400000000004E-9</c:v>
                </c:pt>
                <c:pt idx="2973">
                  <c:v>4.2842599999999998E-9</c:v>
                </c:pt>
                <c:pt idx="2974">
                  <c:v>4.28739E-9</c:v>
                </c:pt>
                <c:pt idx="2975">
                  <c:v>4.2905100000000003E-9</c:v>
                </c:pt>
                <c:pt idx="2976">
                  <c:v>4.2936399999999997E-9</c:v>
                </c:pt>
                <c:pt idx="2977">
                  <c:v>4.29676E-9</c:v>
                </c:pt>
                <c:pt idx="2978">
                  <c:v>4.2998900000000001E-9</c:v>
                </c:pt>
                <c:pt idx="2979">
                  <c:v>4.3030099999999996E-9</c:v>
                </c:pt>
                <c:pt idx="2980">
                  <c:v>4.3061399999999998E-9</c:v>
                </c:pt>
                <c:pt idx="2981">
                  <c:v>4.3092600000000001E-9</c:v>
                </c:pt>
                <c:pt idx="2982">
                  <c:v>4.3123900000000002E-9</c:v>
                </c:pt>
                <c:pt idx="2983">
                  <c:v>4.3155099999999997E-9</c:v>
                </c:pt>
                <c:pt idx="2984">
                  <c:v>4.3186399999999999E-9</c:v>
                </c:pt>
                <c:pt idx="2985">
                  <c:v>4.3217600000000002E-9</c:v>
                </c:pt>
                <c:pt idx="2986">
                  <c:v>4.3248900000000004E-9</c:v>
                </c:pt>
                <c:pt idx="2987">
                  <c:v>4.3280099999999998E-9</c:v>
                </c:pt>
                <c:pt idx="2988">
                  <c:v>4.33114E-9</c:v>
                </c:pt>
                <c:pt idx="2989">
                  <c:v>4.3342600000000003E-9</c:v>
                </c:pt>
                <c:pt idx="2990">
                  <c:v>4.3373899999999996E-9</c:v>
                </c:pt>
                <c:pt idx="2991">
                  <c:v>4.3405099999999999E-9</c:v>
                </c:pt>
                <c:pt idx="2992">
                  <c:v>4.3436400000000001E-9</c:v>
                </c:pt>
                <c:pt idx="2993">
                  <c:v>4.3467600000000004E-9</c:v>
                </c:pt>
                <c:pt idx="2994">
                  <c:v>4.3498899999999998E-9</c:v>
                </c:pt>
                <c:pt idx="2995">
                  <c:v>4.35301E-9</c:v>
                </c:pt>
                <c:pt idx="2996">
                  <c:v>4.3561400000000002E-9</c:v>
                </c:pt>
                <c:pt idx="2997">
                  <c:v>4.3592599999999997E-9</c:v>
                </c:pt>
                <c:pt idx="2998">
                  <c:v>4.3623899999999999E-9</c:v>
                </c:pt>
                <c:pt idx="2999">
                  <c:v>4.3655100000000002E-9</c:v>
                </c:pt>
                <c:pt idx="3000">
                  <c:v>4.3686400000000003E-9</c:v>
                </c:pt>
                <c:pt idx="3001">
                  <c:v>4.3717599999999998E-9</c:v>
                </c:pt>
                <c:pt idx="3002">
                  <c:v>4.37489E-9</c:v>
                </c:pt>
                <c:pt idx="3003">
                  <c:v>4.3780100000000003E-9</c:v>
                </c:pt>
                <c:pt idx="3004">
                  <c:v>4.3811399999999996E-9</c:v>
                </c:pt>
                <c:pt idx="3005">
                  <c:v>4.3842599999999999E-9</c:v>
                </c:pt>
                <c:pt idx="3006">
                  <c:v>4.3873900000000001E-9</c:v>
                </c:pt>
                <c:pt idx="3007">
                  <c:v>4.3905100000000004E-9</c:v>
                </c:pt>
                <c:pt idx="3008">
                  <c:v>4.3936399999999997E-9</c:v>
                </c:pt>
                <c:pt idx="3009">
                  <c:v>4.39676E-9</c:v>
                </c:pt>
                <c:pt idx="3010">
                  <c:v>4.3998900000000002E-9</c:v>
                </c:pt>
                <c:pt idx="3011">
                  <c:v>4.4030099999999997E-9</c:v>
                </c:pt>
                <c:pt idx="3012">
                  <c:v>4.4061399999999998E-9</c:v>
                </c:pt>
                <c:pt idx="3013">
                  <c:v>4.4092600000000001E-9</c:v>
                </c:pt>
                <c:pt idx="3014">
                  <c:v>4.4123900000000003E-9</c:v>
                </c:pt>
                <c:pt idx="3015">
                  <c:v>4.4155099999999998E-9</c:v>
                </c:pt>
                <c:pt idx="3016">
                  <c:v>4.41864E-9</c:v>
                </c:pt>
                <c:pt idx="3017">
                  <c:v>4.4217600000000002E-9</c:v>
                </c:pt>
                <c:pt idx="3018">
                  <c:v>4.4248899999999996E-9</c:v>
                </c:pt>
                <c:pt idx="3019">
                  <c:v>4.4280099999999999E-9</c:v>
                </c:pt>
                <c:pt idx="3020">
                  <c:v>4.4311400000000001E-9</c:v>
                </c:pt>
                <c:pt idx="3021">
                  <c:v>4.4342600000000004E-9</c:v>
                </c:pt>
                <c:pt idx="3022">
                  <c:v>4.4373899999999997E-9</c:v>
                </c:pt>
                <c:pt idx="3023">
                  <c:v>4.44051E-9</c:v>
                </c:pt>
                <c:pt idx="3024">
                  <c:v>4.4436400000000002E-9</c:v>
                </c:pt>
                <c:pt idx="3025">
                  <c:v>4.4467599999999996E-9</c:v>
                </c:pt>
                <c:pt idx="3026">
                  <c:v>4.4498899999999998E-9</c:v>
                </c:pt>
                <c:pt idx="3027">
                  <c:v>4.4530100000000001E-9</c:v>
                </c:pt>
                <c:pt idx="3028">
                  <c:v>4.4561400000000003E-9</c:v>
                </c:pt>
                <c:pt idx="3029">
                  <c:v>4.4592599999999998E-9</c:v>
                </c:pt>
                <c:pt idx="3030">
                  <c:v>4.4623899999999999E-9</c:v>
                </c:pt>
                <c:pt idx="3031">
                  <c:v>4.4655100000000002E-9</c:v>
                </c:pt>
                <c:pt idx="3032">
                  <c:v>4.4686400000000004E-9</c:v>
                </c:pt>
                <c:pt idx="3033">
                  <c:v>4.4717599999999999E-9</c:v>
                </c:pt>
                <c:pt idx="3034">
                  <c:v>4.47489E-9</c:v>
                </c:pt>
                <c:pt idx="3035">
                  <c:v>4.4780100000000003E-9</c:v>
                </c:pt>
                <c:pt idx="3036">
                  <c:v>4.4811399999999997E-9</c:v>
                </c:pt>
                <c:pt idx="3037">
                  <c:v>4.48426E-9</c:v>
                </c:pt>
                <c:pt idx="3038">
                  <c:v>4.4873900000000002E-9</c:v>
                </c:pt>
                <c:pt idx="3039">
                  <c:v>4.4905099999999996E-9</c:v>
                </c:pt>
                <c:pt idx="3040">
                  <c:v>4.4936399999999998E-9</c:v>
                </c:pt>
                <c:pt idx="3041">
                  <c:v>4.4967600000000001E-9</c:v>
                </c:pt>
                <c:pt idx="3042">
                  <c:v>4.4998900000000003E-9</c:v>
                </c:pt>
                <c:pt idx="3043">
                  <c:v>4.5030099999999997E-9</c:v>
                </c:pt>
                <c:pt idx="3044">
                  <c:v>4.5061399999999999E-9</c:v>
                </c:pt>
                <c:pt idx="3045">
                  <c:v>4.5092600000000002E-9</c:v>
                </c:pt>
                <c:pt idx="3046">
                  <c:v>4.5123900000000004E-9</c:v>
                </c:pt>
                <c:pt idx="3047">
                  <c:v>4.5155099999999998E-9</c:v>
                </c:pt>
                <c:pt idx="3048">
                  <c:v>4.51864E-9</c:v>
                </c:pt>
                <c:pt idx="3049">
                  <c:v>4.5217600000000003E-9</c:v>
                </c:pt>
                <c:pt idx="3050">
                  <c:v>4.5248899999999997E-9</c:v>
                </c:pt>
                <c:pt idx="3051">
                  <c:v>4.52801E-9</c:v>
                </c:pt>
                <c:pt idx="3052">
                  <c:v>4.5311400000000001E-9</c:v>
                </c:pt>
                <c:pt idx="3053">
                  <c:v>4.5342599999999996E-9</c:v>
                </c:pt>
                <c:pt idx="3054">
                  <c:v>4.5373899999999998E-9</c:v>
                </c:pt>
                <c:pt idx="3055">
                  <c:v>4.5405100000000001E-9</c:v>
                </c:pt>
                <c:pt idx="3056">
                  <c:v>4.5436400000000002E-9</c:v>
                </c:pt>
                <c:pt idx="3057">
                  <c:v>4.5467599999999997E-9</c:v>
                </c:pt>
                <c:pt idx="3058">
                  <c:v>4.5498899999999999E-9</c:v>
                </c:pt>
                <c:pt idx="3059">
                  <c:v>4.5530100000000002E-9</c:v>
                </c:pt>
                <c:pt idx="3060">
                  <c:v>4.5561400000000004E-9</c:v>
                </c:pt>
                <c:pt idx="3061">
                  <c:v>4.5592599999999998E-9</c:v>
                </c:pt>
                <c:pt idx="3062">
                  <c:v>4.56239E-9</c:v>
                </c:pt>
                <c:pt idx="3063">
                  <c:v>4.5655100000000003E-9</c:v>
                </c:pt>
                <c:pt idx="3064">
                  <c:v>4.5686399999999996E-9</c:v>
                </c:pt>
                <c:pt idx="3065">
                  <c:v>4.5717599999999999E-9</c:v>
                </c:pt>
                <c:pt idx="3066">
                  <c:v>4.5748900000000001E-9</c:v>
                </c:pt>
                <c:pt idx="3067">
                  <c:v>4.5780100000000004E-9</c:v>
                </c:pt>
                <c:pt idx="3068">
                  <c:v>4.5811399999999998E-9</c:v>
                </c:pt>
                <c:pt idx="3069">
                  <c:v>4.58426E-9</c:v>
                </c:pt>
                <c:pt idx="3070">
                  <c:v>4.5873900000000002E-9</c:v>
                </c:pt>
                <c:pt idx="3071">
                  <c:v>4.5905099999999997E-9</c:v>
                </c:pt>
                <c:pt idx="3072">
                  <c:v>4.5936399999999999E-9</c:v>
                </c:pt>
                <c:pt idx="3073">
                  <c:v>4.5967600000000002E-9</c:v>
                </c:pt>
                <c:pt idx="3074">
                  <c:v>4.5998900000000003E-9</c:v>
                </c:pt>
                <c:pt idx="3075">
                  <c:v>4.6030099999999998E-9</c:v>
                </c:pt>
                <c:pt idx="3076">
                  <c:v>4.60614E-9</c:v>
                </c:pt>
                <c:pt idx="3077">
                  <c:v>4.6092600000000003E-9</c:v>
                </c:pt>
                <c:pt idx="3078">
                  <c:v>4.6123899999999996E-9</c:v>
                </c:pt>
                <c:pt idx="3079">
                  <c:v>4.6155099999999999E-9</c:v>
                </c:pt>
                <c:pt idx="3080">
                  <c:v>4.6186400000000001E-9</c:v>
                </c:pt>
                <c:pt idx="3081">
                  <c:v>4.6217600000000004E-9</c:v>
                </c:pt>
                <c:pt idx="3082">
                  <c:v>4.6248899999999997E-9</c:v>
                </c:pt>
                <c:pt idx="3083">
                  <c:v>4.62801E-9</c:v>
                </c:pt>
                <c:pt idx="3084">
                  <c:v>4.6311400000000002E-9</c:v>
                </c:pt>
                <c:pt idx="3085">
                  <c:v>4.6342599999999997E-9</c:v>
                </c:pt>
                <c:pt idx="3086">
                  <c:v>4.6373899999999998E-9</c:v>
                </c:pt>
                <c:pt idx="3087">
                  <c:v>4.6405100000000001E-9</c:v>
                </c:pt>
                <c:pt idx="3088">
                  <c:v>4.6436400000000003E-9</c:v>
                </c:pt>
                <c:pt idx="3089">
                  <c:v>4.6467599999999998E-9</c:v>
                </c:pt>
                <c:pt idx="3090">
                  <c:v>4.64989E-9</c:v>
                </c:pt>
                <c:pt idx="3091">
                  <c:v>4.6530100000000003E-9</c:v>
                </c:pt>
                <c:pt idx="3092">
                  <c:v>4.6561399999999996E-9</c:v>
                </c:pt>
                <c:pt idx="3093">
                  <c:v>4.6592599999999999E-9</c:v>
                </c:pt>
                <c:pt idx="3094">
                  <c:v>4.6623900000000001E-9</c:v>
                </c:pt>
                <c:pt idx="3095">
                  <c:v>4.6655100000000004E-9</c:v>
                </c:pt>
                <c:pt idx="3096">
                  <c:v>4.6686399999999997E-9</c:v>
                </c:pt>
                <c:pt idx="3097">
                  <c:v>4.67176E-9</c:v>
                </c:pt>
                <c:pt idx="3098">
                  <c:v>4.6748900000000002E-9</c:v>
                </c:pt>
                <c:pt idx="3099">
                  <c:v>4.6780099999999996E-9</c:v>
                </c:pt>
                <c:pt idx="3100">
                  <c:v>4.6811399999999998E-9</c:v>
                </c:pt>
                <c:pt idx="3101">
                  <c:v>4.6842600000000001E-9</c:v>
                </c:pt>
                <c:pt idx="3102">
                  <c:v>4.6873900000000003E-9</c:v>
                </c:pt>
                <c:pt idx="3103">
                  <c:v>4.6905099999999998E-9</c:v>
                </c:pt>
                <c:pt idx="3104">
                  <c:v>4.6936399999999999E-9</c:v>
                </c:pt>
                <c:pt idx="3105">
                  <c:v>4.6967600000000002E-9</c:v>
                </c:pt>
                <c:pt idx="3106">
                  <c:v>4.6998900000000004E-9</c:v>
                </c:pt>
                <c:pt idx="3107">
                  <c:v>4.7030099999999999E-9</c:v>
                </c:pt>
                <c:pt idx="3108">
                  <c:v>4.70614E-9</c:v>
                </c:pt>
                <c:pt idx="3109">
                  <c:v>4.7092600000000003E-9</c:v>
                </c:pt>
                <c:pt idx="3110">
                  <c:v>4.7123899999999997E-9</c:v>
                </c:pt>
                <c:pt idx="3111">
                  <c:v>4.71551E-9</c:v>
                </c:pt>
                <c:pt idx="3112">
                  <c:v>4.7186400000000002E-9</c:v>
                </c:pt>
                <c:pt idx="3113">
                  <c:v>4.7217599999999996E-9</c:v>
                </c:pt>
                <c:pt idx="3114">
                  <c:v>4.7248899999999998E-9</c:v>
                </c:pt>
                <c:pt idx="3115">
                  <c:v>4.7280100000000001E-9</c:v>
                </c:pt>
                <c:pt idx="3116">
                  <c:v>4.7311400000000003E-9</c:v>
                </c:pt>
                <c:pt idx="3117">
                  <c:v>4.7342599999999997E-9</c:v>
                </c:pt>
                <c:pt idx="3118">
                  <c:v>4.7373899999999999E-9</c:v>
                </c:pt>
                <c:pt idx="3119">
                  <c:v>4.7405100000000002E-9</c:v>
                </c:pt>
                <c:pt idx="3120">
                  <c:v>4.7436400000000004E-9</c:v>
                </c:pt>
                <c:pt idx="3121">
                  <c:v>4.7467599999999999E-9</c:v>
                </c:pt>
                <c:pt idx="3122">
                  <c:v>4.74989E-9</c:v>
                </c:pt>
                <c:pt idx="3123">
                  <c:v>4.7530100000000003E-9</c:v>
                </c:pt>
                <c:pt idx="3124">
                  <c:v>4.7561399999999997E-9</c:v>
                </c:pt>
                <c:pt idx="3125">
                  <c:v>4.75926E-9</c:v>
                </c:pt>
                <c:pt idx="3126">
                  <c:v>4.7623900000000001E-9</c:v>
                </c:pt>
                <c:pt idx="3127">
                  <c:v>4.7655099999999996E-9</c:v>
                </c:pt>
                <c:pt idx="3128">
                  <c:v>4.7686399999999998E-9</c:v>
                </c:pt>
                <c:pt idx="3129">
                  <c:v>4.7717600000000001E-9</c:v>
                </c:pt>
                <c:pt idx="3130">
                  <c:v>4.7748900000000002E-9</c:v>
                </c:pt>
                <c:pt idx="3131">
                  <c:v>4.7780099999999997E-9</c:v>
                </c:pt>
                <c:pt idx="3132">
                  <c:v>4.7811399999999999E-9</c:v>
                </c:pt>
                <c:pt idx="3133">
                  <c:v>4.7842600000000002E-9</c:v>
                </c:pt>
                <c:pt idx="3134">
                  <c:v>4.7873900000000004E-9</c:v>
                </c:pt>
                <c:pt idx="3135">
                  <c:v>4.7905099999999998E-9</c:v>
                </c:pt>
                <c:pt idx="3136">
                  <c:v>4.79364E-9</c:v>
                </c:pt>
                <c:pt idx="3137">
                  <c:v>4.7967600000000003E-9</c:v>
                </c:pt>
                <c:pt idx="3138">
                  <c:v>4.7998899999999996E-9</c:v>
                </c:pt>
                <c:pt idx="3139">
                  <c:v>4.8030099999999999E-9</c:v>
                </c:pt>
                <c:pt idx="3140">
                  <c:v>4.8061400000000001E-9</c:v>
                </c:pt>
                <c:pt idx="3141">
                  <c:v>4.8092600000000004E-9</c:v>
                </c:pt>
                <c:pt idx="3142">
                  <c:v>4.8123899999999998E-9</c:v>
                </c:pt>
                <c:pt idx="3143">
                  <c:v>4.8155100000000001E-9</c:v>
                </c:pt>
                <c:pt idx="3144">
                  <c:v>4.8186400000000002E-9</c:v>
                </c:pt>
                <c:pt idx="3145">
                  <c:v>4.8217599999999997E-9</c:v>
                </c:pt>
                <c:pt idx="3146">
                  <c:v>4.8248899999999999E-9</c:v>
                </c:pt>
                <c:pt idx="3147">
                  <c:v>4.8280100000000002E-9</c:v>
                </c:pt>
                <c:pt idx="3148">
                  <c:v>4.8311400000000003E-9</c:v>
                </c:pt>
                <c:pt idx="3149">
                  <c:v>4.8342599999999998E-9</c:v>
                </c:pt>
                <c:pt idx="3150">
                  <c:v>4.83739E-9</c:v>
                </c:pt>
                <c:pt idx="3151">
                  <c:v>4.8405100000000003E-9</c:v>
                </c:pt>
                <c:pt idx="3152">
                  <c:v>4.8436399999999996E-9</c:v>
                </c:pt>
                <c:pt idx="3153">
                  <c:v>4.8467599999999999E-9</c:v>
                </c:pt>
                <c:pt idx="3154">
                  <c:v>4.8498900000000001E-9</c:v>
                </c:pt>
                <c:pt idx="3155">
                  <c:v>4.8530100000000004E-9</c:v>
                </c:pt>
                <c:pt idx="3156">
                  <c:v>4.8561399999999997E-9</c:v>
                </c:pt>
                <c:pt idx="3157">
                  <c:v>4.85926E-9</c:v>
                </c:pt>
                <c:pt idx="3158">
                  <c:v>4.8623900000000002E-9</c:v>
                </c:pt>
                <c:pt idx="3159">
                  <c:v>4.8655099999999997E-9</c:v>
                </c:pt>
                <c:pt idx="3160">
                  <c:v>4.8686399999999998E-9</c:v>
                </c:pt>
                <c:pt idx="3161">
                  <c:v>4.8717600000000001E-9</c:v>
                </c:pt>
                <c:pt idx="3162">
                  <c:v>4.8748900000000003E-9</c:v>
                </c:pt>
                <c:pt idx="3163">
                  <c:v>4.8780099999999998E-9</c:v>
                </c:pt>
                <c:pt idx="3164">
                  <c:v>4.88114E-9</c:v>
                </c:pt>
                <c:pt idx="3165">
                  <c:v>4.8842600000000003E-9</c:v>
                </c:pt>
                <c:pt idx="3166">
                  <c:v>4.8873899999999996E-9</c:v>
                </c:pt>
                <c:pt idx="3167">
                  <c:v>4.8905099999999999E-9</c:v>
                </c:pt>
                <c:pt idx="3168">
                  <c:v>4.8936400000000001E-9</c:v>
                </c:pt>
                <c:pt idx="3169">
                  <c:v>4.8967600000000004E-9</c:v>
                </c:pt>
                <c:pt idx="3170">
                  <c:v>4.8998899999999997E-9</c:v>
                </c:pt>
                <c:pt idx="3171">
                  <c:v>4.90301E-9</c:v>
                </c:pt>
                <c:pt idx="3172">
                  <c:v>4.9061400000000002E-9</c:v>
                </c:pt>
                <c:pt idx="3173">
                  <c:v>4.9092599999999997E-9</c:v>
                </c:pt>
                <c:pt idx="3174">
                  <c:v>4.9123899999999998E-9</c:v>
                </c:pt>
                <c:pt idx="3175">
                  <c:v>4.9155100000000001E-9</c:v>
                </c:pt>
                <c:pt idx="3176">
                  <c:v>4.9186400000000003E-9</c:v>
                </c:pt>
                <c:pt idx="3177">
                  <c:v>4.9217599999999998E-9</c:v>
                </c:pt>
                <c:pt idx="3178">
                  <c:v>4.9248899999999999E-9</c:v>
                </c:pt>
                <c:pt idx="3179">
                  <c:v>4.9280100000000002E-9</c:v>
                </c:pt>
                <c:pt idx="3180">
                  <c:v>4.9311400000000004E-9</c:v>
                </c:pt>
                <c:pt idx="3181">
                  <c:v>4.9342599999999999E-9</c:v>
                </c:pt>
                <c:pt idx="3182">
                  <c:v>4.93739E-9</c:v>
                </c:pt>
                <c:pt idx="3183">
                  <c:v>4.9405100000000003E-9</c:v>
                </c:pt>
                <c:pt idx="3184">
                  <c:v>4.9436399999999997E-9</c:v>
                </c:pt>
                <c:pt idx="3185">
                  <c:v>4.94676E-9</c:v>
                </c:pt>
                <c:pt idx="3186">
                  <c:v>4.9498900000000002E-9</c:v>
                </c:pt>
                <c:pt idx="3187">
                  <c:v>4.9530099999999996E-9</c:v>
                </c:pt>
                <c:pt idx="3188">
                  <c:v>4.9561399999999998E-9</c:v>
                </c:pt>
                <c:pt idx="3189">
                  <c:v>4.9592600000000001E-9</c:v>
                </c:pt>
                <c:pt idx="3190">
                  <c:v>4.9623900000000003E-9</c:v>
                </c:pt>
                <c:pt idx="3191">
                  <c:v>4.9655099999999997E-9</c:v>
                </c:pt>
                <c:pt idx="3192">
                  <c:v>4.9686399999999999E-9</c:v>
                </c:pt>
                <c:pt idx="3193">
                  <c:v>4.9717600000000002E-9</c:v>
                </c:pt>
                <c:pt idx="3194">
                  <c:v>4.9748900000000004E-9</c:v>
                </c:pt>
                <c:pt idx="3195">
                  <c:v>4.9780099999999999E-9</c:v>
                </c:pt>
                <c:pt idx="3196">
                  <c:v>4.98114E-9</c:v>
                </c:pt>
                <c:pt idx="3197">
                  <c:v>4.9842600000000003E-9</c:v>
                </c:pt>
                <c:pt idx="3198">
                  <c:v>4.9873899999999997E-9</c:v>
                </c:pt>
                <c:pt idx="3199">
                  <c:v>4.99051E-9</c:v>
                </c:pt>
                <c:pt idx="3200">
                  <c:v>4.9936400000000001E-9</c:v>
                </c:pt>
                <c:pt idx="3201">
                  <c:v>4.9967599999999996E-9</c:v>
                </c:pt>
                <c:pt idx="3202">
                  <c:v>4.9998899999999998E-9</c:v>
                </c:pt>
                <c:pt idx="3203">
                  <c:v>5.0030100000000001E-9</c:v>
                </c:pt>
                <c:pt idx="3204">
                  <c:v>5.0061400000000003E-9</c:v>
                </c:pt>
              </c:numCache>
            </c:numRef>
          </c:xVal>
          <c:yVal>
            <c:numRef>
              <c:f>'T158'!$C$1:$C$3205</c:f>
              <c:numCache>
                <c:formatCode>0.00E+00</c:formatCode>
                <c:ptCount val="3205"/>
                <c:pt idx="0">
                  <c:v>-6.2700000000000004E-3</c:v>
                </c:pt>
                <c:pt idx="1">
                  <c:v>-6.2199999999999998E-3</c:v>
                </c:pt>
                <c:pt idx="2">
                  <c:v>-6.11E-3</c:v>
                </c:pt>
                <c:pt idx="3">
                  <c:v>-6.0099999999999997E-3</c:v>
                </c:pt>
                <c:pt idx="4">
                  <c:v>-5.8999999999999999E-3</c:v>
                </c:pt>
                <c:pt idx="5">
                  <c:v>-5.7499999999999999E-3</c:v>
                </c:pt>
                <c:pt idx="6">
                  <c:v>-5.64E-3</c:v>
                </c:pt>
                <c:pt idx="7">
                  <c:v>-5.5900000000000004E-3</c:v>
                </c:pt>
                <c:pt idx="8">
                  <c:v>-5.4299999999999999E-3</c:v>
                </c:pt>
                <c:pt idx="9">
                  <c:v>-5.3200000000000001E-3</c:v>
                </c:pt>
                <c:pt idx="10">
                  <c:v>-5.2199999999999998E-3</c:v>
                </c:pt>
                <c:pt idx="11">
                  <c:v>-5.1700000000000001E-3</c:v>
                </c:pt>
                <c:pt idx="12">
                  <c:v>-5.0600000000000003E-3</c:v>
                </c:pt>
                <c:pt idx="13">
                  <c:v>-5.0099999999999997E-3</c:v>
                </c:pt>
                <c:pt idx="14">
                  <c:v>-4.8999999999999998E-3</c:v>
                </c:pt>
                <c:pt idx="15">
                  <c:v>-4.8999999999999998E-3</c:v>
                </c:pt>
                <c:pt idx="16">
                  <c:v>-4.8500000000000001E-3</c:v>
                </c:pt>
                <c:pt idx="17">
                  <c:v>-4.7999999999999996E-3</c:v>
                </c:pt>
                <c:pt idx="18">
                  <c:v>-4.7400000000000003E-3</c:v>
                </c:pt>
                <c:pt idx="19">
                  <c:v>-4.7400000000000003E-3</c:v>
                </c:pt>
                <c:pt idx="20">
                  <c:v>-4.7999999999999996E-3</c:v>
                </c:pt>
                <c:pt idx="21">
                  <c:v>-4.8500000000000001E-3</c:v>
                </c:pt>
                <c:pt idx="22">
                  <c:v>-4.6899999999999997E-3</c:v>
                </c:pt>
                <c:pt idx="23">
                  <c:v>-4.6899999999999997E-3</c:v>
                </c:pt>
                <c:pt idx="24">
                  <c:v>-4.64E-3</c:v>
                </c:pt>
                <c:pt idx="25">
                  <c:v>-4.5900000000000003E-3</c:v>
                </c:pt>
                <c:pt idx="26">
                  <c:v>-4.5900000000000003E-3</c:v>
                </c:pt>
                <c:pt idx="27">
                  <c:v>-4.5300000000000002E-3</c:v>
                </c:pt>
                <c:pt idx="28">
                  <c:v>-4.4299999999999999E-3</c:v>
                </c:pt>
                <c:pt idx="29">
                  <c:v>-4.3800000000000002E-3</c:v>
                </c:pt>
                <c:pt idx="30">
                  <c:v>-4.2700000000000004E-3</c:v>
                </c:pt>
                <c:pt idx="31">
                  <c:v>-4.1599999999999996E-3</c:v>
                </c:pt>
                <c:pt idx="32">
                  <c:v>-4.0600000000000002E-3</c:v>
                </c:pt>
                <c:pt idx="33">
                  <c:v>-3.8999999999999998E-3</c:v>
                </c:pt>
                <c:pt idx="34">
                  <c:v>-3.8500000000000001E-3</c:v>
                </c:pt>
                <c:pt idx="35">
                  <c:v>-3.7399999999999998E-3</c:v>
                </c:pt>
                <c:pt idx="36">
                  <c:v>-3.64E-3</c:v>
                </c:pt>
                <c:pt idx="37">
                  <c:v>-3.5899999999999999E-3</c:v>
                </c:pt>
                <c:pt idx="38">
                  <c:v>-3.48E-3</c:v>
                </c:pt>
                <c:pt idx="39">
                  <c:v>-3.32E-3</c:v>
                </c:pt>
                <c:pt idx="40">
                  <c:v>-3.2699999999999999E-3</c:v>
                </c:pt>
                <c:pt idx="41">
                  <c:v>-3.1099999999999999E-3</c:v>
                </c:pt>
                <c:pt idx="42">
                  <c:v>-3.1099999999999999E-3</c:v>
                </c:pt>
                <c:pt idx="43">
                  <c:v>-3.0100000000000001E-3</c:v>
                </c:pt>
                <c:pt idx="44">
                  <c:v>-3.1099999999999999E-3</c:v>
                </c:pt>
                <c:pt idx="45">
                  <c:v>-2.9499999999999999E-3</c:v>
                </c:pt>
                <c:pt idx="46">
                  <c:v>-3.0100000000000001E-3</c:v>
                </c:pt>
                <c:pt idx="47">
                  <c:v>-3.0599999999999998E-3</c:v>
                </c:pt>
                <c:pt idx="48">
                  <c:v>-3.0100000000000001E-3</c:v>
                </c:pt>
                <c:pt idx="49">
                  <c:v>-3.2200000000000002E-3</c:v>
                </c:pt>
                <c:pt idx="50">
                  <c:v>-3.2699999999999999E-3</c:v>
                </c:pt>
                <c:pt idx="51">
                  <c:v>-3.2699999999999999E-3</c:v>
                </c:pt>
                <c:pt idx="52">
                  <c:v>-3.48E-3</c:v>
                </c:pt>
                <c:pt idx="53">
                  <c:v>-3.5899999999999999E-3</c:v>
                </c:pt>
                <c:pt idx="54">
                  <c:v>-3.8500000000000001E-3</c:v>
                </c:pt>
                <c:pt idx="55">
                  <c:v>-3.9500000000000004E-3</c:v>
                </c:pt>
                <c:pt idx="56">
                  <c:v>-4.1599999999999996E-3</c:v>
                </c:pt>
                <c:pt idx="57">
                  <c:v>-4.3200000000000001E-3</c:v>
                </c:pt>
                <c:pt idx="58">
                  <c:v>-4.4799999999999996E-3</c:v>
                </c:pt>
                <c:pt idx="59">
                  <c:v>-4.6899999999999997E-3</c:v>
                </c:pt>
                <c:pt idx="60">
                  <c:v>-4.7999999999999996E-3</c:v>
                </c:pt>
                <c:pt idx="61">
                  <c:v>-5.0099999999999997E-3</c:v>
                </c:pt>
                <c:pt idx="62">
                  <c:v>-5.2199999999999998E-3</c:v>
                </c:pt>
                <c:pt idx="63">
                  <c:v>-5.4299999999999999E-3</c:v>
                </c:pt>
                <c:pt idx="64">
                  <c:v>-5.5900000000000004E-3</c:v>
                </c:pt>
                <c:pt idx="65">
                  <c:v>-5.7499999999999999E-3</c:v>
                </c:pt>
                <c:pt idx="66">
                  <c:v>-5.8999999999999999E-3</c:v>
                </c:pt>
                <c:pt idx="67">
                  <c:v>-5.96E-3</c:v>
                </c:pt>
                <c:pt idx="68">
                  <c:v>-6.0600000000000003E-3</c:v>
                </c:pt>
                <c:pt idx="69">
                  <c:v>-6.1700000000000001E-3</c:v>
                </c:pt>
                <c:pt idx="70">
                  <c:v>-6.2199999999999998E-3</c:v>
                </c:pt>
                <c:pt idx="71">
                  <c:v>-6.3299999999999997E-3</c:v>
                </c:pt>
                <c:pt idx="72">
                  <c:v>-6.3299999999999997E-3</c:v>
                </c:pt>
                <c:pt idx="73">
                  <c:v>-6.2700000000000004E-3</c:v>
                </c:pt>
                <c:pt idx="74">
                  <c:v>-6.2700000000000004E-3</c:v>
                </c:pt>
                <c:pt idx="75">
                  <c:v>-6.1700000000000001E-3</c:v>
                </c:pt>
                <c:pt idx="76">
                  <c:v>-6.11E-3</c:v>
                </c:pt>
                <c:pt idx="77">
                  <c:v>-6.0099999999999997E-3</c:v>
                </c:pt>
                <c:pt idx="78">
                  <c:v>-5.7499999999999999E-3</c:v>
                </c:pt>
                <c:pt idx="79">
                  <c:v>-5.6899999999999997E-3</c:v>
                </c:pt>
                <c:pt idx="80">
                  <c:v>-5.5300000000000002E-3</c:v>
                </c:pt>
                <c:pt idx="81">
                  <c:v>-5.4299999999999999E-3</c:v>
                </c:pt>
                <c:pt idx="82">
                  <c:v>-5.1700000000000001E-3</c:v>
                </c:pt>
                <c:pt idx="83">
                  <c:v>-5.0099999999999997E-3</c:v>
                </c:pt>
                <c:pt idx="84">
                  <c:v>-4.7400000000000003E-3</c:v>
                </c:pt>
                <c:pt idx="85">
                  <c:v>-4.4799999999999996E-3</c:v>
                </c:pt>
                <c:pt idx="86">
                  <c:v>-4.1599999999999996E-3</c:v>
                </c:pt>
                <c:pt idx="87">
                  <c:v>-4.0600000000000002E-3</c:v>
                </c:pt>
                <c:pt idx="88">
                  <c:v>-3.6900000000000001E-3</c:v>
                </c:pt>
                <c:pt idx="89">
                  <c:v>-3.32E-3</c:v>
                </c:pt>
                <c:pt idx="90">
                  <c:v>-3.16E-3</c:v>
                </c:pt>
                <c:pt idx="91">
                  <c:v>-2.7399999999999998E-3</c:v>
                </c:pt>
                <c:pt idx="92">
                  <c:v>-2.5300000000000001E-3</c:v>
                </c:pt>
                <c:pt idx="93">
                  <c:v>-2.2200000000000002E-3</c:v>
                </c:pt>
                <c:pt idx="94">
                  <c:v>-1.9E-3</c:v>
                </c:pt>
                <c:pt idx="95">
                  <c:v>-1.58E-3</c:v>
                </c:pt>
                <c:pt idx="96">
                  <c:v>-1.2700000000000001E-3</c:v>
                </c:pt>
                <c:pt idx="97">
                  <c:v>-1E-3</c:v>
                </c:pt>
                <c:pt idx="98">
                  <c:v>-7.9000000000000001E-4</c:v>
                </c:pt>
                <c:pt idx="99">
                  <c:v>-4.8000000000000001E-4</c:v>
                </c:pt>
                <c:pt idx="100">
                  <c:v>-1.6000000000000001E-4</c:v>
                </c:pt>
                <c:pt idx="101">
                  <c:v>5.0000000000000002E-5</c:v>
                </c:pt>
                <c:pt idx="102">
                  <c:v>3.1E-4</c:v>
                </c:pt>
                <c:pt idx="103">
                  <c:v>4.6999999999999999E-4</c:v>
                </c:pt>
                <c:pt idx="104">
                  <c:v>5.1999999999999995E-4</c:v>
                </c:pt>
                <c:pt idx="105">
                  <c:v>6.8000000000000005E-4</c:v>
                </c:pt>
                <c:pt idx="106">
                  <c:v>7.9000000000000001E-4</c:v>
                </c:pt>
                <c:pt idx="107">
                  <c:v>9.5E-4</c:v>
                </c:pt>
                <c:pt idx="108">
                  <c:v>1.0499999999999999E-3</c:v>
                </c:pt>
                <c:pt idx="109">
                  <c:v>1.16E-3</c:v>
                </c:pt>
                <c:pt idx="110">
                  <c:v>1E-3</c:v>
                </c:pt>
                <c:pt idx="111">
                  <c:v>1.0499999999999999E-3</c:v>
                </c:pt>
                <c:pt idx="112">
                  <c:v>9.5E-4</c:v>
                </c:pt>
                <c:pt idx="113">
                  <c:v>8.4000000000000003E-4</c:v>
                </c:pt>
                <c:pt idx="114">
                  <c:v>7.3999999999999999E-4</c:v>
                </c:pt>
                <c:pt idx="115">
                  <c:v>6.8000000000000005E-4</c:v>
                </c:pt>
                <c:pt idx="116">
                  <c:v>4.2000000000000002E-4</c:v>
                </c:pt>
                <c:pt idx="117">
                  <c:v>1E-4</c:v>
                </c:pt>
                <c:pt idx="118">
                  <c:v>5.0000000000000002E-5</c:v>
                </c:pt>
                <c:pt idx="119">
                  <c:v>-3.6999999999999999E-4</c:v>
                </c:pt>
                <c:pt idx="120">
                  <c:v>-6.3000000000000003E-4</c:v>
                </c:pt>
                <c:pt idx="121">
                  <c:v>-8.4999999999999995E-4</c:v>
                </c:pt>
                <c:pt idx="122">
                  <c:v>-1.2099999999999999E-3</c:v>
                </c:pt>
                <c:pt idx="123">
                  <c:v>-1.5299999999999999E-3</c:v>
                </c:pt>
                <c:pt idx="124">
                  <c:v>-1.7899999999999999E-3</c:v>
                </c:pt>
                <c:pt idx="125">
                  <c:v>-2E-3</c:v>
                </c:pt>
                <c:pt idx="126">
                  <c:v>-2.32E-3</c:v>
                </c:pt>
                <c:pt idx="127">
                  <c:v>-2.5799999999999998E-3</c:v>
                </c:pt>
                <c:pt idx="128">
                  <c:v>-2.7399999999999998E-3</c:v>
                </c:pt>
                <c:pt idx="129">
                  <c:v>-3.1099999999999999E-3</c:v>
                </c:pt>
                <c:pt idx="130">
                  <c:v>-3.1099999999999999E-3</c:v>
                </c:pt>
                <c:pt idx="131">
                  <c:v>-3.2699999999999999E-3</c:v>
                </c:pt>
                <c:pt idx="132">
                  <c:v>-3.4299999999999999E-3</c:v>
                </c:pt>
                <c:pt idx="133">
                  <c:v>-3.48E-3</c:v>
                </c:pt>
                <c:pt idx="134">
                  <c:v>-3.3700000000000002E-3</c:v>
                </c:pt>
                <c:pt idx="135">
                  <c:v>-3.3700000000000002E-3</c:v>
                </c:pt>
                <c:pt idx="136">
                  <c:v>-3.2200000000000002E-3</c:v>
                </c:pt>
                <c:pt idx="137">
                  <c:v>-3.16E-3</c:v>
                </c:pt>
                <c:pt idx="138">
                  <c:v>-3.0100000000000001E-3</c:v>
                </c:pt>
                <c:pt idx="139">
                  <c:v>-2.5799999999999998E-3</c:v>
                </c:pt>
                <c:pt idx="140">
                  <c:v>-2.3700000000000001E-3</c:v>
                </c:pt>
                <c:pt idx="141">
                  <c:v>-2.16E-3</c:v>
                </c:pt>
                <c:pt idx="142">
                  <c:v>-1.8500000000000001E-3</c:v>
                </c:pt>
                <c:pt idx="143">
                  <c:v>-1.48E-3</c:v>
                </c:pt>
                <c:pt idx="144">
                  <c:v>-1.06E-3</c:v>
                </c:pt>
                <c:pt idx="145">
                  <c:v>-7.3999999999999999E-4</c:v>
                </c:pt>
                <c:pt idx="146">
                  <c:v>-3.2000000000000003E-4</c:v>
                </c:pt>
                <c:pt idx="147">
                  <c:v>-1.1E-4</c:v>
                </c:pt>
                <c:pt idx="148">
                  <c:v>2.1000000000000001E-4</c:v>
                </c:pt>
                <c:pt idx="149">
                  <c:v>5.8E-4</c:v>
                </c:pt>
                <c:pt idx="150">
                  <c:v>8.4000000000000003E-4</c:v>
                </c:pt>
                <c:pt idx="151">
                  <c:v>1.0499999999999999E-3</c:v>
                </c:pt>
                <c:pt idx="152">
                  <c:v>1.32E-3</c:v>
                </c:pt>
                <c:pt idx="153">
                  <c:v>1.5299999999999999E-3</c:v>
                </c:pt>
                <c:pt idx="154">
                  <c:v>1.6800000000000001E-3</c:v>
                </c:pt>
                <c:pt idx="155">
                  <c:v>1.74E-3</c:v>
                </c:pt>
                <c:pt idx="156">
                  <c:v>1.6800000000000001E-3</c:v>
                </c:pt>
                <c:pt idx="157">
                  <c:v>1.8400000000000001E-3</c:v>
                </c:pt>
                <c:pt idx="158">
                  <c:v>1.7899999999999999E-3</c:v>
                </c:pt>
                <c:pt idx="159">
                  <c:v>1.74E-3</c:v>
                </c:pt>
                <c:pt idx="160">
                  <c:v>1.6800000000000001E-3</c:v>
                </c:pt>
                <c:pt idx="161">
                  <c:v>1.42E-3</c:v>
                </c:pt>
                <c:pt idx="162">
                  <c:v>1.3699999999999999E-3</c:v>
                </c:pt>
                <c:pt idx="163">
                  <c:v>1.2600000000000001E-3</c:v>
                </c:pt>
                <c:pt idx="164">
                  <c:v>1.16E-3</c:v>
                </c:pt>
                <c:pt idx="165">
                  <c:v>9.5E-4</c:v>
                </c:pt>
                <c:pt idx="166">
                  <c:v>8.4000000000000003E-4</c:v>
                </c:pt>
                <c:pt idx="167">
                  <c:v>6.3000000000000003E-4</c:v>
                </c:pt>
                <c:pt idx="168">
                  <c:v>6.8000000000000005E-4</c:v>
                </c:pt>
                <c:pt idx="169">
                  <c:v>5.1999999999999995E-4</c:v>
                </c:pt>
                <c:pt idx="170">
                  <c:v>5.1999999999999995E-4</c:v>
                </c:pt>
                <c:pt idx="171">
                  <c:v>5.1999999999999995E-4</c:v>
                </c:pt>
                <c:pt idx="172">
                  <c:v>5.1999999999999995E-4</c:v>
                </c:pt>
                <c:pt idx="173">
                  <c:v>6.8000000000000005E-4</c:v>
                </c:pt>
                <c:pt idx="174">
                  <c:v>7.3999999999999999E-4</c:v>
                </c:pt>
                <c:pt idx="175">
                  <c:v>1E-3</c:v>
                </c:pt>
                <c:pt idx="176">
                  <c:v>1.2099999999999999E-3</c:v>
                </c:pt>
                <c:pt idx="177">
                  <c:v>1.42E-3</c:v>
                </c:pt>
                <c:pt idx="178">
                  <c:v>1.7899999999999999E-3</c:v>
                </c:pt>
                <c:pt idx="179">
                  <c:v>2.16E-3</c:v>
                </c:pt>
                <c:pt idx="180">
                  <c:v>2.47E-3</c:v>
                </c:pt>
                <c:pt idx="181">
                  <c:v>2.8400000000000001E-3</c:v>
                </c:pt>
                <c:pt idx="182">
                  <c:v>3.2599999999999999E-3</c:v>
                </c:pt>
                <c:pt idx="183">
                  <c:v>3.6900000000000001E-3</c:v>
                </c:pt>
                <c:pt idx="184">
                  <c:v>4.1099999999999999E-3</c:v>
                </c:pt>
                <c:pt idx="185">
                  <c:v>4.5799999999999999E-3</c:v>
                </c:pt>
                <c:pt idx="186">
                  <c:v>4.8999999999999998E-3</c:v>
                </c:pt>
                <c:pt idx="187">
                  <c:v>5.2100000000000002E-3</c:v>
                </c:pt>
                <c:pt idx="188">
                  <c:v>5.5300000000000002E-3</c:v>
                </c:pt>
                <c:pt idx="189">
                  <c:v>5.8500000000000002E-3</c:v>
                </c:pt>
                <c:pt idx="190">
                  <c:v>6.0600000000000003E-3</c:v>
                </c:pt>
                <c:pt idx="191">
                  <c:v>6.2199999999999998E-3</c:v>
                </c:pt>
                <c:pt idx="192">
                  <c:v>6.3699999999999998E-3</c:v>
                </c:pt>
                <c:pt idx="193">
                  <c:v>6.43E-3</c:v>
                </c:pt>
                <c:pt idx="194">
                  <c:v>6.5300000000000002E-3</c:v>
                </c:pt>
                <c:pt idx="195">
                  <c:v>6.5300000000000002E-3</c:v>
                </c:pt>
                <c:pt idx="196">
                  <c:v>6.43E-3</c:v>
                </c:pt>
                <c:pt idx="197">
                  <c:v>6.2700000000000004E-3</c:v>
                </c:pt>
                <c:pt idx="198">
                  <c:v>6.1599999999999997E-3</c:v>
                </c:pt>
                <c:pt idx="199">
                  <c:v>6.0600000000000003E-3</c:v>
                </c:pt>
                <c:pt idx="200">
                  <c:v>5.79E-3</c:v>
                </c:pt>
                <c:pt idx="201">
                  <c:v>5.5300000000000002E-3</c:v>
                </c:pt>
                <c:pt idx="202">
                  <c:v>5.2100000000000002E-3</c:v>
                </c:pt>
                <c:pt idx="203">
                  <c:v>4.9500000000000004E-3</c:v>
                </c:pt>
                <c:pt idx="204">
                  <c:v>4.5300000000000002E-3</c:v>
                </c:pt>
                <c:pt idx="205">
                  <c:v>4.2100000000000002E-3</c:v>
                </c:pt>
                <c:pt idx="206">
                  <c:v>3.8999999999999998E-3</c:v>
                </c:pt>
                <c:pt idx="207">
                  <c:v>3.5799999999999998E-3</c:v>
                </c:pt>
                <c:pt idx="208">
                  <c:v>3.2599999999999999E-3</c:v>
                </c:pt>
                <c:pt idx="209">
                  <c:v>2.8999999999999998E-3</c:v>
                </c:pt>
                <c:pt idx="210">
                  <c:v>2.5799999999999998E-3</c:v>
                </c:pt>
                <c:pt idx="211">
                  <c:v>2.3700000000000001E-3</c:v>
                </c:pt>
                <c:pt idx="212">
                  <c:v>1.9499999999999999E-3</c:v>
                </c:pt>
                <c:pt idx="213">
                  <c:v>1.74E-3</c:v>
                </c:pt>
                <c:pt idx="214">
                  <c:v>1.3699999999999999E-3</c:v>
                </c:pt>
                <c:pt idx="215">
                  <c:v>1.2099999999999999E-3</c:v>
                </c:pt>
                <c:pt idx="216">
                  <c:v>8.8999999999999995E-4</c:v>
                </c:pt>
                <c:pt idx="217">
                  <c:v>7.3999999999999999E-4</c:v>
                </c:pt>
                <c:pt idx="218">
                  <c:v>3.6999999999999999E-4</c:v>
                </c:pt>
                <c:pt idx="219">
                  <c:v>2.5999999999999998E-4</c:v>
                </c:pt>
                <c:pt idx="220">
                  <c:v>0</c:v>
                </c:pt>
                <c:pt idx="221">
                  <c:v>-2.1000000000000001E-4</c:v>
                </c:pt>
                <c:pt idx="222">
                  <c:v>-3.6999999999999999E-4</c:v>
                </c:pt>
                <c:pt idx="223">
                  <c:v>-5.8E-4</c:v>
                </c:pt>
                <c:pt idx="224">
                  <c:v>-7.9000000000000001E-4</c:v>
                </c:pt>
                <c:pt idx="225">
                  <c:v>-1E-3</c:v>
                </c:pt>
                <c:pt idx="226">
                  <c:v>-1.1100000000000001E-3</c:v>
                </c:pt>
                <c:pt idx="227">
                  <c:v>-1.3699999999999999E-3</c:v>
                </c:pt>
                <c:pt idx="228">
                  <c:v>-1.48E-3</c:v>
                </c:pt>
                <c:pt idx="229">
                  <c:v>-1.6900000000000001E-3</c:v>
                </c:pt>
                <c:pt idx="230">
                  <c:v>-1.74E-3</c:v>
                </c:pt>
                <c:pt idx="231">
                  <c:v>-1.9499999999999999E-3</c:v>
                </c:pt>
                <c:pt idx="232">
                  <c:v>-2.0600000000000002E-3</c:v>
                </c:pt>
                <c:pt idx="233">
                  <c:v>-2.16E-3</c:v>
                </c:pt>
                <c:pt idx="234">
                  <c:v>-2.16E-3</c:v>
                </c:pt>
                <c:pt idx="235">
                  <c:v>-2.2200000000000002E-3</c:v>
                </c:pt>
                <c:pt idx="236">
                  <c:v>-2.1099999999999999E-3</c:v>
                </c:pt>
                <c:pt idx="237">
                  <c:v>-2.0600000000000002E-3</c:v>
                </c:pt>
                <c:pt idx="238">
                  <c:v>-1.9499999999999999E-3</c:v>
                </c:pt>
                <c:pt idx="239">
                  <c:v>-1.8500000000000001E-3</c:v>
                </c:pt>
                <c:pt idx="240">
                  <c:v>-1.6900000000000001E-3</c:v>
                </c:pt>
                <c:pt idx="241">
                  <c:v>-1.42E-3</c:v>
                </c:pt>
                <c:pt idx="242">
                  <c:v>-1.2099999999999999E-3</c:v>
                </c:pt>
                <c:pt idx="243">
                  <c:v>-7.9000000000000001E-4</c:v>
                </c:pt>
                <c:pt idx="244">
                  <c:v>-5.2999999999999998E-4</c:v>
                </c:pt>
                <c:pt idx="245">
                  <c:v>-2.1000000000000001E-4</c:v>
                </c:pt>
                <c:pt idx="246">
                  <c:v>1E-4</c:v>
                </c:pt>
                <c:pt idx="247">
                  <c:v>4.2000000000000002E-4</c:v>
                </c:pt>
                <c:pt idx="248">
                  <c:v>8.4000000000000003E-4</c:v>
                </c:pt>
                <c:pt idx="249">
                  <c:v>1.2600000000000001E-3</c:v>
                </c:pt>
                <c:pt idx="250">
                  <c:v>1.5299999999999999E-3</c:v>
                </c:pt>
                <c:pt idx="251">
                  <c:v>1.89E-3</c:v>
                </c:pt>
                <c:pt idx="252">
                  <c:v>2.2100000000000002E-3</c:v>
                </c:pt>
                <c:pt idx="253">
                  <c:v>2.4199999999999998E-3</c:v>
                </c:pt>
                <c:pt idx="254">
                  <c:v>2.63E-3</c:v>
                </c:pt>
                <c:pt idx="255">
                  <c:v>2.6900000000000001E-3</c:v>
                </c:pt>
                <c:pt idx="256">
                  <c:v>2.7399999999999998E-3</c:v>
                </c:pt>
                <c:pt idx="257">
                  <c:v>2.7899999999999999E-3</c:v>
                </c:pt>
                <c:pt idx="258">
                  <c:v>2.63E-3</c:v>
                </c:pt>
                <c:pt idx="259">
                  <c:v>2.63E-3</c:v>
                </c:pt>
                <c:pt idx="260">
                  <c:v>2.3700000000000001E-3</c:v>
                </c:pt>
                <c:pt idx="261">
                  <c:v>2.1099999999999999E-3</c:v>
                </c:pt>
                <c:pt idx="262">
                  <c:v>1.6800000000000001E-3</c:v>
                </c:pt>
                <c:pt idx="263">
                  <c:v>1.32E-3</c:v>
                </c:pt>
                <c:pt idx="264">
                  <c:v>7.9000000000000001E-4</c:v>
                </c:pt>
                <c:pt idx="265">
                  <c:v>3.1E-4</c:v>
                </c:pt>
                <c:pt idx="266">
                  <c:v>-3.2000000000000003E-4</c:v>
                </c:pt>
                <c:pt idx="267">
                  <c:v>-8.9999999999999998E-4</c:v>
                </c:pt>
                <c:pt idx="268">
                  <c:v>-1.58E-3</c:v>
                </c:pt>
                <c:pt idx="269">
                  <c:v>-2.16E-3</c:v>
                </c:pt>
                <c:pt idx="270">
                  <c:v>-2.8500000000000001E-3</c:v>
                </c:pt>
                <c:pt idx="271">
                  <c:v>-3.48E-3</c:v>
                </c:pt>
                <c:pt idx="272">
                  <c:v>-4.1099999999999999E-3</c:v>
                </c:pt>
                <c:pt idx="273">
                  <c:v>-4.6899999999999997E-3</c:v>
                </c:pt>
                <c:pt idx="274">
                  <c:v>-5.1700000000000001E-3</c:v>
                </c:pt>
                <c:pt idx="275">
                  <c:v>-5.7499999999999999E-3</c:v>
                </c:pt>
                <c:pt idx="276">
                  <c:v>-6.11E-3</c:v>
                </c:pt>
                <c:pt idx="277">
                  <c:v>-6.4799999999999996E-3</c:v>
                </c:pt>
                <c:pt idx="278">
                  <c:v>-6.7499999999999999E-3</c:v>
                </c:pt>
                <c:pt idx="279">
                  <c:v>-6.96E-3</c:v>
                </c:pt>
                <c:pt idx="280">
                  <c:v>-7.1700000000000002E-3</c:v>
                </c:pt>
                <c:pt idx="281">
                  <c:v>-7.1700000000000002E-3</c:v>
                </c:pt>
                <c:pt idx="282">
                  <c:v>-7.1199999999999996E-3</c:v>
                </c:pt>
                <c:pt idx="283">
                  <c:v>-7.0600000000000003E-3</c:v>
                </c:pt>
                <c:pt idx="284">
                  <c:v>-6.8500000000000002E-3</c:v>
                </c:pt>
                <c:pt idx="285">
                  <c:v>-6.6400000000000001E-3</c:v>
                </c:pt>
                <c:pt idx="286">
                  <c:v>-6.3800000000000003E-3</c:v>
                </c:pt>
                <c:pt idx="287">
                  <c:v>-6.0600000000000003E-3</c:v>
                </c:pt>
                <c:pt idx="288">
                  <c:v>-5.64E-3</c:v>
                </c:pt>
                <c:pt idx="289">
                  <c:v>-5.2700000000000004E-3</c:v>
                </c:pt>
                <c:pt idx="290">
                  <c:v>-4.8500000000000001E-3</c:v>
                </c:pt>
                <c:pt idx="291">
                  <c:v>-4.4299999999999999E-3</c:v>
                </c:pt>
                <c:pt idx="292">
                  <c:v>-3.9500000000000004E-3</c:v>
                </c:pt>
                <c:pt idx="293">
                  <c:v>-3.5899999999999999E-3</c:v>
                </c:pt>
                <c:pt idx="294">
                  <c:v>-3.1099999999999999E-3</c:v>
                </c:pt>
                <c:pt idx="295">
                  <c:v>-2.64E-3</c:v>
                </c:pt>
                <c:pt idx="296">
                  <c:v>-2.32E-3</c:v>
                </c:pt>
                <c:pt idx="297">
                  <c:v>-2E-3</c:v>
                </c:pt>
                <c:pt idx="298">
                  <c:v>-1.6900000000000001E-3</c:v>
                </c:pt>
                <c:pt idx="299">
                  <c:v>-1.3699999999999999E-3</c:v>
                </c:pt>
                <c:pt idx="300">
                  <c:v>-1.16E-3</c:v>
                </c:pt>
                <c:pt idx="301">
                  <c:v>-8.4999999999999995E-4</c:v>
                </c:pt>
                <c:pt idx="302">
                  <c:v>-6.8999999999999997E-4</c:v>
                </c:pt>
                <c:pt idx="303">
                  <c:v>-4.8000000000000001E-4</c:v>
                </c:pt>
                <c:pt idx="304">
                  <c:v>-3.2000000000000003E-4</c:v>
                </c:pt>
                <c:pt idx="305">
                  <c:v>-2.7E-4</c:v>
                </c:pt>
                <c:pt idx="306">
                  <c:v>-5.0000000000000002E-5</c:v>
                </c:pt>
                <c:pt idx="307">
                  <c:v>1E-4</c:v>
                </c:pt>
                <c:pt idx="308">
                  <c:v>2.5999999999999998E-4</c:v>
                </c:pt>
                <c:pt idx="309">
                  <c:v>3.6999999999999999E-4</c:v>
                </c:pt>
                <c:pt idx="310">
                  <c:v>5.1999999999999995E-4</c:v>
                </c:pt>
                <c:pt idx="311">
                  <c:v>7.3999999999999999E-4</c:v>
                </c:pt>
                <c:pt idx="312">
                  <c:v>9.5E-4</c:v>
                </c:pt>
                <c:pt idx="313">
                  <c:v>1.16E-3</c:v>
                </c:pt>
                <c:pt idx="314">
                  <c:v>1.3699999999999999E-3</c:v>
                </c:pt>
                <c:pt idx="315">
                  <c:v>1.6299999999999999E-3</c:v>
                </c:pt>
                <c:pt idx="316">
                  <c:v>1.89E-3</c:v>
                </c:pt>
                <c:pt idx="317">
                  <c:v>2.2599999999999999E-3</c:v>
                </c:pt>
                <c:pt idx="318">
                  <c:v>2.5799999999999998E-3</c:v>
                </c:pt>
                <c:pt idx="319">
                  <c:v>2.8999999999999998E-3</c:v>
                </c:pt>
                <c:pt idx="320">
                  <c:v>3.2599999999999999E-3</c:v>
                </c:pt>
                <c:pt idx="321">
                  <c:v>3.5300000000000002E-3</c:v>
                </c:pt>
                <c:pt idx="322">
                  <c:v>3.9500000000000004E-3</c:v>
                </c:pt>
                <c:pt idx="323">
                  <c:v>4.3200000000000001E-3</c:v>
                </c:pt>
                <c:pt idx="324">
                  <c:v>4.5799999999999999E-3</c:v>
                </c:pt>
                <c:pt idx="325">
                  <c:v>4.79E-3</c:v>
                </c:pt>
                <c:pt idx="326">
                  <c:v>5.0600000000000003E-3</c:v>
                </c:pt>
                <c:pt idx="327">
                  <c:v>5.2100000000000002E-3</c:v>
                </c:pt>
                <c:pt idx="328">
                  <c:v>5.4299999999999999E-3</c:v>
                </c:pt>
                <c:pt idx="329">
                  <c:v>5.5300000000000002E-3</c:v>
                </c:pt>
                <c:pt idx="330">
                  <c:v>5.4799999999999996E-3</c:v>
                </c:pt>
                <c:pt idx="331">
                  <c:v>5.4799999999999996E-3</c:v>
                </c:pt>
                <c:pt idx="332">
                  <c:v>5.3200000000000001E-3</c:v>
                </c:pt>
                <c:pt idx="333">
                  <c:v>5.11E-3</c:v>
                </c:pt>
                <c:pt idx="334">
                  <c:v>4.8500000000000001E-3</c:v>
                </c:pt>
                <c:pt idx="335">
                  <c:v>4.6299999999999996E-3</c:v>
                </c:pt>
                <c:pt idx="336">
                  <c:v>4.2700000000000004E-3</c:v>
                </c:pt>
                <c:pt idx="337">
                  <c:v>3.79E-3</c:v>
                </c:pt>
                <c:pt idx="338">
                  <c:v>3.32E-3</c:v>
                </c:pt>
                <c:pt idx="339">
                  <c:v>2.8400000000000001E-3</c:v>
                </c:pt>
                <c:pt idx="340">
                  <c:v>2.32E-3</c:v>
                </c:pt>
                <c:pt idx="341">
                  <c:v>1.8400000000000001E-3</c:v>
                </c:pt>
                <c:pt idx="342">
                  <c:v>1.3699999999999999E-3</c:v>
                </c:pt>
                <c:pt idx="343">
                  <c:v>8.4000000000000003E-4</c:v>
                </c:pt>
                <c:pt idx="344">
                  <c:v>2.1000000000000001E-4</c:v>
                </c:pt>
                <c:pt idx="345">
                  <c:v>-2.7E-4</c:v>
                </c:pt>
                <c:pt idx="346">
                  <c:v>-6.8999999999999997E-4</c:v>
                </c:pt>
                <c:pt idx="347">
                  <c:v>-1.1100000000000001E-3</c:v>
                </c:pt>
                <c:pt idx="348">
                  <c:v>-1.5299999999999999E-3</c:v>
                </c:pt>
                <c:pt idx="349">
                  <c:v>-1.74E-3</c:v>
                </c:pt>
                <c:pt idx="350">
                  <c:v>-1.9E-3</c:v>
                </c:pt>
                <c:pt idx="351">
                  <c:v>-2.16E-3</c:v>
                </c:pt>
                <c:pt idx="352">
                  <c:v>-2.2699999999999999E-3</c:v>
                </c:pt>
                <c:pt idx="353">
                  <c:v>-2.2699999999999999E-3</c:v>
                </c:pt>
                <c:pt idx="354">
                  <c:v>-2.2200000000000002E-3</c:v>
                </c:pt>
                <c:pt idx="355">
                  <c:v>-2.16E-3</c:v>
                </c:pt>
                <c:pt idx="356">
                  <c:v>-1.9499999999999999E-3</c:v>
                </c:pt>
                <c:pt idx="357">
                  <c:v>-1.64E-3</c:v>
                </c:pt>
                <c:pt idx="358">
                  <c:v>-1.48E-3</c:v>
                </c:pt>
                <c:pt idx="359">
                  <c:v>-1.06E-3</c:v>
                </c:pt>
                <c:pt idx="360">
                  <c:v>-7.3999999999999999E-4</c:v>
                </c:pt>
                <c:pt idx="361">
                  <c:v>-3.6999999999999999E-4</c:v>
                </c:pt>
                <c:pt idx="362">
                  <c:v>-1.1E-4</c:v>
                </c:pt>
                <c:pt idx="363">
                  <c:v>4.2000000000000002E-4</c:v>
                </c:pt>
                <c:pt idx="364">
                  <c:v>7.9000000000000001E-4</c:v>
                </c:pt>
                <c:pt idx="365">
                  <c:v>1.0499999999999999E-3</c:v>
                </c:pt>
                <c:pt idx="366">
                  <c:v>1.58E-3</c:v>
                </c:pt>
                <c:pt idx="367">
                  <c:v>1.89E-3</c:v>
                </c:pt>
                <c:pt idx="368">
                  <c:v>2.2100000000000002E-3</c:v>
                </c:pt>
                <c:pt idx="369">
                  <c:v>2.3700000000000001E-3</c:v>
                </c:pt>
                <c:pt idx="370">
                  <c:v>2.63E-3</c:v>
                </c:pt>
                <c:pt idx="371">
                  <c:v>2.7899999999999999E-3</c:v>
                </c:pt>
                <c:pt idx="372">
                  <c:v>3.0000000000000001E-3</c:v>
                </c:pt>
                <c:pt idx="373">
                  <c:v>3.0000000000000001E-3</c:v>
                </c:pt>
                <c:pt idx="374">
                  <c:v>3.16E-3</c:v>
                </c:pt>
                <c:pt idx="375">
                  <c:v>3.1099999999999999E-3</c:v>
                </c:pt>
                <c:pt idx="376">
                  <c:v>2.9499999999999999E-3</c:v>
                </c:pt>
                <c:pt idx="377">
                  <c:v>2.9499999999999999E-3</c:v>
                </c:pt>
                <c:pt idx="378">
                  <c:v>2.7899999999999999E-3</c:v>
                </c:pt>
                <c:pt idx="379">
                  <c:v>2.7399999999999998E-3</c:v>
                </c:pt>
                <c:pt idx="380">
                  <c:v>2.63E-3</c:v>
                </c:pt>
                <c:pt idx="381">
                  <c:v>2.47E-3</c:v>
                </c:pt>
                <c:pt idx="382">
                  <c:v>2.2599999999999999E-3</c:v>
                </c:pt>
                <c:pt idx="383">
                  <c:v>2E-3</c:v>
                </c:pt>
                <c:pt idx="384">
                  <c:v>1.8400000000000001E-3</c:v>
                </c:pt>
                <c:pt idx="385">
                  <c:v>1.6299999999999999E-3</c:v>
                </c:pt>
                <c:pt idx="386">
                  <c:v>1.42E-3</c:v>
                </c:pt>
                <c:pt idx="387">
                  <c:v>1.2600000000000001E-3</c:v>
                </c:pt>
                <c:pt idx="388">
                  <c:v>1.1000000000000001E-3</c:v>
                </c:pt>
                <c:pt idx="389">
                  <c:v>8.8999999999999995E-4</c:v>
                </c:pt>
                <c:pt idx="390">
                  <c:v>8.4000000000000003E-4</c:v>
                </c:pt>
                <c:pt idx="391">
                  <c:v>7.3999999999999999E-4</c:v>
                </c:pt>
                <c:pt idx="392">
                  <c:v>5.8E-4</c:v>
                </c:pt>
                <c:pt idx="393">
                  <c:v>4.6999999999999999E-4</c:v>
                </c:pt>
                <c:pt idx="394">
                  <c:v>4.2000000000000002E-4</c:v>
                </c:pt>
                <c:pt idx="395">
                  <c:v>4.2000000000000002E-4</c:v>
                </c:pt>
                <c:pt idx="396">
                  <c:v>3.1E-4</c:v>
                </c:pt>
                <c:pt idx="397">
                  <c:v>2.5999999999999998E-4</c:v>
                </c:pt>
                <c:pt idx="398">
                  <c:v>2.1000000000000001E-4</c:v>
                </c:pt>
                <c:pt idx="399">
                  <c:v>1.6000000000000001E-4</c:v>
                </c:pt>
                <c:pt idx="400">
                  <c:v>1.6000000000000001E-4</c:v>
                </c:pt>
                <c:pt idx="401">
                  <c:v>1E-4</c:v>
                </c:pt>
                <c:pt idx="402">
                  <c:v>5.0000000000000002E-5</c:v>
                </c:pt>
                <c:pt idx="403">
                  <c:v>1E-4</c:v>
                </c:pt>
                <c:pt idx="404">
                  <c:v>-1.6000000000000001E-4</c:v>
                </c:pt>
                <c:pt idx="405">
                  <c:v>-1.6000000000000001E-4</c:v>
                </c:pt>
                <c:pt idx="406">
                  <c:v>-3.2000000000000003E-4</c:v>
                </c:pt>
                <c:pt idx="407">
                  <c:v>-3.2000000000000003E-4</c:v>
                </c:pt>
                <c:pt idx="408">
                  <c:v>-3.2000000000000003E-4</c:v>
                </c:pt>
                <c:pt idx="409">
                  <c:v>-5.2999999999999998E-4</c:v>
                </c:pt>
                <c:pt idx="410">
                  <c:v>-5.2999999999999998E-4</c:v>
                </c:pt>
                <c:pt idx="411">
                  <c:v>-5.8E-4</c:v>
                </c:pt>
                <c:pt idx="412">
                  <c:v>-5.8E-4</c:v>
                </c:pt>
                <c:pt idx="413">
                  <c:v>-7.9000000000000001E-4</c:v>
                </c:pt>
                <c:pt idx="414">
                  <c:v>-7.9000000000000001E-4</c:v>
                </c:pt>
                <c:pt idx="415">
                  <c:v>-7.3999999999999999E-4</c:v>
                </c:pt>
                <c:pt idx="416">
                  <c:v>-7.9000000000000001E-4</c:v>
                </c:pt>
                <c:pt idx="417">
                  <c:v>-7.9000000000000001E-4</c:v>
                </c:pt>
                <c:pt idx="418">
                  <c:v>-7.9000000000000001E-4</c:v>
                </c:pt>
                <c:pt idx="419">
                  <c:v>-6.8999999999999997E-4</c:v>
                </c:pt>
                <c:pt idx="420">
                  <c:v>-6.3000000000000003E-4</c:v>
                </c:pt>
                <c:pt idx="421">
                  <c:v>-5.2999999999999998E-4</c:v>
                </c:pt>
                <c:pt idx="422">
                  <c:v>-2.7E-4</c:v>
                </c:pt>
                <c:pt idx="423">
                  <c:v>-2.1000000000000001E-4</c:v>
                </c:pt>
                <c:pt idx="424">
                  <c:v>-5.0000000000000002E-5</c:v>
                </c:pt>
                <c:pt idx="425">
                  <c:v>1E-4</c:v>
                </c:pt>
                <c:pt idx="426">
                  <c:v>3.6999999999999999E-4</c:v>
                </c:pt>
                <c:pt idx="427">
                  <c:v>5.8E-4</c:v>
                </c:pt>
                <c:pt idx="428">
                  <c:v>8.4000000000000003E-4</c:v>
                </c:pt>
                <c:pt idx="429">
                  <c:v>1.1000000000000001E-3</c:v>
                </c:pt>
                <c:pt idx="430">
                  <c:v>1.2600000000000001E-3</c:v>
                </c:pt>
                <c:pt idx="431">
                  <c:v>1.47E-3</c:v>
                </c:pt>
                <c:pt idx="432">
                  <c:v>1.7899999999999999E-3</c:v>
                </c:pt>
                <c:pt idx="433">
                  <c:v>1.9499999999999999E-3</c:v>
                </c:pt>
                <c:pt idx="434">
                  <c:v>2.2599999999999999E-3</c:v>
                </c:pt>
                <c:pt idx="435">
                  <c:v>2.3700000000000001E-3</c:v>
                </c:pt>
                <c:pt idx="436">
                  <c:v>2.5300000000000001E-3</c:v>
                </c:pt>
                <c:pt idx="437">
                  <c:v>2.7899999999999999E-3</c:v>
                </c:pt>
                <c:pt idx="438">
                  <c:v>2.8400000000000001E-3</c:v>
                </c:pt>
                <c:pt idx="439">
                  <c:v>2.8999999999999998E-3</c:v>
                </c:pt>
                <c:pt idx="440">
                  <c:v>2.8999999999999998E-3</c:v>
                </c:pt>
                <c:pt idx="441">
                  <c:v>3.0000000000000001E-3</c:v>
                </c:pt>
                <c:pt idx="442">
                  <c:v>3.0000000000000001E-3</c:v>
                </c:pt>
                <c:pt idx="443">
                  <c:v>2.9499999999999999E-3</c:v>
                </c:pt>
                <c:pt idx="444">
                  <c:v>2.7899999999999999E-3</c:v>
                </c:pt>
                <c:pt idx="445">
                  <c:v>2.7899999999999999E-3</c:v>
                </c:pt>
                <c:pt idx="446">
                  <c:v>2.5799999999999998E-3</c:v>
                </c:pt>
                <c:pt idx="447">
                  <c:v>2.47E-3</c:v>
                </c:pt>
                <c:pt idx="448">
                  <c:v>2.16E-3</c:v>
                </c:pt>
                <c:pt idx="449">
                  <c:v>1.9499999999999999E-3</c:v>
                </c:pt>
                <c:pt idx="450">
                  <c:v>1.6299999999999999E-3</c:v>
                </c:pt>
                <c:pt idx="451">
                  <c:v>1.32E-3</c:v>
                </c:pt>
                <c:pt idx="452">
                  <c:v>1E-3</c:v>
                </c:pt>
                <c:pt idx="453">
                  <c:v>5.1999999999999995E-4</c:v>
                </c:pt>
                <c:pt idx="454">
                  <c:v>1.6000000000000001E-4</c:v>
                </c:pt>
                <c:pt idx="455">
                  <c:v>-2.7E-4</c:v>
                </c:pt>
                <c:pt idx="456">
                  <c:v>-7.3999999999999999E-4</c:v>
                </c:pt>
                <c:pt idx="457">
                  <c:v>-1.2700000000000001E-3</c:v>
                </c:pt>
                <c:pt idx="458">
                  <c:v>-1.8500000000000001E-3</c:v>
                </c:pt>
                <c:pt idx="459">
                  <c:v>-2.2699999999999999E-3</c:v>
                </c:pt>
                <c:pt idx="460">
                  <c:v>-2.8999999999999998E-3</c:v>
                </c:pt>
                <c:pt idx="461">
                  <c:v>-3.4299999999999999E-3</c:v>
                </c:pt>
                <c:pt idx="462">
                  <c:v>-3.9500000000000004E-3</c:v>
                </c:pt>
                <c:pt idx="463">
                  <c:v>-4.5900000000000003E-3</c:v>
                </c:pt>
                <c:pt idx="464">
                  <c:v>-5.11E-3</c:v>
                </c:pt>
                <c:pt idx="465">
                  <c:v>-5.6899999999999997E-3</c:v>
                </c:pt>
                <c:pt idx="466">
                  <c:v>-6.2700000000000004E-3</c:v>
                </c:pt>
                <c:pt idx="467">
                  <c:v>-6.7499999999999999E-3</c:v>
                </c:pt>
                <c:pt idx="468">
                  <c:v>-7.3299999999999997E-3</c:v>
                </c:pt>
                <c:pt idx="469">
                  <c:v>-7.7499999999999999E-3</c:v>
                </c:pt>
                <c:pt idx="470">
                  <c:v>-8.2199999999999999E-3</c:v>
                </c:pt>
                <c:pt idx="471">
                  <c:v>-8.7500000000000008E-3</c:v>
                </c:pt>
                <c:pt idx="472">
                  <c:v>-9.0100000000000006E-3</c:v>
                </c:pt>
                <c:pt idx="473">
                  <c:v>-9.3799999999999994E-3</c:v>
                </c:pt>
                <c:pt idx="474">
                  <c:v>-9.6399999999999993E-3</c:v>
                </c:pt>
                <c:pt idx="475">
                  <c:v>-9.8600000000000007E-3</c:v>
                </c:pt>
                <c:pt idx="476">
                  <c:v>-9.9100000000000004E-3</c:v>
                </c:pt>
                <c:pt idx="477">
                  <c:v>-1.0070000000000001E-2</c:v>
                </c:pt>
                <c:pt idx="478">
                  <c:v>-1.0070000000000001E-2</c:v>
                </c:pt>
                <c:pt idx="479">
                  <c:v>-9.9600000000000001E-3</c:v>
                </c:pt>
                <c:pt idx="480">
                  <c:v>-9.7999999999999997E-3</c:v>
                </c:pt>
                <c:pt idx="481">
                  <c:v>-9.6399999999999993E-3</c:v>
                </c:pt>
                <c:pt idx="482">
                  <c:v>-9.2800000000000001E-3</c:v>
                </c:pt>
                <c:pt idx="483">
                  <c:v>-8.9099999999999995E-3</c:v>
                </c:pt>
                <c:pt idx="484">
                  <c:v>-8.6400000000000001E-3</c:v>
                </c:pt>
                <c:pt idx="485">
                  <c:v>-8.0099999999999998E-3</c:v>
                </c:pt>
                <c:pt idx="486">
                  <c:v>-7.4799999999999997E-3</c:v>
                </c:pt>
                <c:pt idx="487">
                  <c:v>-6.8500000000000002E-3</c:v>
                </c:pt>
                <c:pt idx="488">
                  <c:v>-6.2700000000000004E-3</c:v>
                </c:pt>
                <c:pt idx="489">
                  <c:v>-5.5300000000000002E-3</c:v>
                </c:pt>
                <c:pt idx="490">
                  <c:v>-4.8999999999999998E-3</c:v>
                </c:pt>
                <c:pt idx="491">
                  <c:v>-4.2199999999999998E-3</c:v>
                </c:pt>
                <c:pt idx="492">
                  <c:v>-3.48E-3</c:v>
                </c:pt>
                <c:pt idx="493">
                  <c:v>-2.7899999999999999E-3</c:v>
                </c:pt>
                <c:pt idx="494">
                  <c:v>-2E-3</c:v>
                </c:pt>
                <c:pt idx="495">
                  <c:v>-1.32E-3</c:v>
                </c:pt>
                <c:pt idx="496">
                  <c:v>-6.8999999999999997E-4</c:v>
                </c:pt>
                <c:pt idx="497">
                  <c:v>-5.0000000000000002E-5</c:v>
                </c:pt>
                <c:pt idx="498">
                  <c:v>5.8E-4</c:v>
                </c:pt>
                <c:pt idx="499">
                  <c:v>1.2099999999999999E-3</c:v>
                </c:pt>
                <c:pt idx="500">
                  <c:v>1.74E-3</c:v>
                </c:pt>
                <c:pt idx="501">
                  <c:v>2.16E-3</c:v>
                </c:pt>
                <c:pt idx="502">
                  <c:v>2.63E-3</c:v>
                </c:pt>
                <c:pt idx="503">
                  <c:v>3.0000000000000001E-3</c:v>
                </c:pt>
                <c:pt idx="504">
                  <c:v>3.32E-3</c:v>
                </c:pt>
                <c:pt idx="505">
                  <c:v>3.5799999999999998E-3</c:v>
                </c:pt>
                <c:pt idx="506">
                  <c:v>3.6900000000000001E-3</c:v>
                </c:pt>
                <c:pt idx="507">
                  <c:v>3.9500000000000004E-3</c:v>
                </c:pt>
                <c:pt idx="508">
                  <c:v>4.0600000000000002E-3</c:v>
                </c:pt>
                <c:pt idx="509">
                  <c:v>4.1599999999999996E-3</c:v>
                </c:pt>
                <c:pt idx="510">
                  <c:v>4.2100000000000002E-3</c:v>
                </c:pt>
                <c:pt idx="511">
                  <c:v>4.3200000000000001E-3</c:v>
                </c:pt>
                <c:pt idx="512">
                  <c:v>4.2100000000000002E-3</c:v>
                </c:pt>
                <c:pt idx="513">
                  <c:v>4.3200000000000001E-3</c:v>
                </c:pt>
                <c:pt idx="514">
                  <c:v>4.2100000000000002E-3</c:v>
                </c:pt>
                <c:pt idx="515">
                  <c:v>4.2100000000000002E-3</c:v>
                </c:pt>
                <c:pt idx="516">
                  <c:v>4.0600000000000002E-3</c:v>
                </c:pt>
                <c:pt idx="517">
                  <c:v>4.0600000000000002E-3</c:v>
                </c:pt>
                <c:pt idx="518">
                  <c:v>3.8999999999999998E-3</c:v>
                </c:pt>
                <c:pt idx="519">
                  <c:v>3.8400000000000001E-3</c:v>
                </c:pt>
                <c:pt idx="520">
                  <c:v>3.6900000000000001E-3</c:v>
                </c:pt>
                <c:pt idx="521">
                  <c:v>3.6900000000000001E-3</c:v>
                </c:pt>
                <c:pt idx="522">
                  <c:v>3.63E-3</c:v>
                </c:pt>
                <c:pt idx="523">
                  <c:v>3.5300000000000002E-3</c:v>
                </c:pt>
                <c:pt idx="524">
                  <c:v>3.48E-3</c:v>
                </c:pt>
                <c:pt idx="525">
                  <c:v>3.32E-3</c:v>
                </c:pt>
                <c:pt idx="526">
                  <c:v>3.2100000000000002E-3</c:v>
                </c:pt>
                <c:pt idx="527">
                  <c:v>3.1099999999999999E-3</c:v>
                </c:pt>
                <c:pt idx="528">
                  <c:v>3.0000000000000001E-3</c:v>
                </c:pt>
                <c:pt idx="529">
                  <c:v>2.9499999999999999E-3</c:v>
                </c:pt>
                <c:pt idx="530">
                  <c:v>2.7399999999999998E-3</c:v>
                </c:pt>
                <c:pt idx="531">
                  <c:v>2.5799999999999998E-3</c:v>
                </c:pt>
                <c:pt idx="532">
                  <c:v>2.4199999999999998E-3</c:v>
                </c:pt>
                <c:pt idx="533">
                  <c:v>2.2599999999999999E-3</c:v>
                </c:pt>
                <c:pt idx="534">
                  <c:v>2E-3</c:v>
                </c:pt>
                <c:pt idx="535">
                  <c:v>1.89E-3</c:v>
                </c:pt>
                <c:pt idx="536">
                  <c:v>1.58E-3</c:v>
                </c:pt>
                <c:pt idx="537">
                  <c:v>1.2600000000000001E-3</c:v>
                </c:pt>
                <c:pt idx="538">
                  <c:v>1.16E-3</c:v>
                </c:pt>
                <c:pt idx="539">
                  <c:v>8.4000000000000003E-4</c:v>
                </c:pt>
                <c:pt idx="540">
                  <c:v>4.6999999999999999E-4</c:v>
                </c:pt>
                <c:pt idx="541">
                  <c:v>3.1E-4</c:v>
                </c:pt>
                <c:pt idx="542">
                  <c:v>0</c:v>
                </c:pt>
                <c:pt idx="543">
                  <c:v>-1.6000000000000001E-4</c:v>
                </c:pt>
                <c:pt idx="544">
                  <c:v>-4.2000000000000002E-4</c:v>
                </c:pt>
                <c:pt idx="545">
                  <c:v>-6.8999999999999997E-4</c:v>
                </c:pt>
                <c:pt idx="546">
                  <c:v>-8.9999999999999998E-4</c:v>
                </c:pt>
                <c:pt idx="547">
                  <c:v>-1.1100000000000001E-3</c:v>
                </c:pt>
                <c:pt idx="548">
                  <c:v>-1.2700000000000001E-3</c:v>
                </c:pt>
                <c:pt idx="549">
                  <c:v>-1.32E-3</c:v>
                </c:pt>
                <c:pt idx="550">
                  <c:v>-1.3699999999999999E-3</c:v>
                </c:pt>
                <c:pt idx="551">
                  <c:v>-1.3699999999999999E-3</c:v>
                </c:pt>
                <c:pt idx="552">
                  <c:v>-1.42E-3</c:v>
                </c:pt>
                <c:pt idx="553">
                  <c:v>-1.2700000000000001E-3</c:v>
                </c:pt>
                <c:pt idx="554">
                  <c:v>-1.2700000000000001E-3</c:v>
                </c:pt>
                <c:pt idx="555">
                  <c:v>-1.1100000000000001E-3</c:v>
                </c:pt>
                <c:pt idx="556">
                  <c:v>-9.5E-4</c:v>
                </c:pt>
                <c:pt idx="557">
                  <c:v>-7.9000000000000001E-4</c:v>
                </c:pt>
                <c:pt idx="558">
                  <c:v>-5.2999999999999998E-4</c:v>
                </c:pt>
                <c:pt idx="559">
                  <c:v>-3.2000000000000003E-4</c:v>
                </c:pt>
                <c:pt idx="560">
                  <c:v>5.0000000000000002E-5</c:v>
                </c:pt>
                <c:pt idx="561">
                  <c:v>2.1000000000000001E-4</c:v>
                </c:pt>
                <c:pt idx="562">
                  <c:v>5.8E-4</c:v>
                </c:pt>
                <c:pt idx="563">
                  <c:v>8.4000000000000003E-4</c:v>
                </c:pt>
                <c:pt idx="564">
                  <c:v>1.1000000000000001E-3</c:v>
                </c:pt>
                <c:pt idx="565">
                  <c:v>1.32E-3</c:v>
                </c:pt>
                <c:pt idx="566">
                  <c:v>1.58E-3</c:v>
                </c:pt>
                <c:pt idx="567">
                  <c:v>1.89E-3</c:v>
                </c:pt>
                <c:pt idx="568">
                  <c:v>2.1099999999999999E-3</c:v>
                </c:pt>
                <c:pt idx="569">
                  <c:v>2.16E-3</c:v>
                </c:pt>
                <c:pt idx="570">
                  <c:v>2.4199999999999998E-3</c:v>
                </c:pt>
                <c:pt idx="571">
                  <c:v>2.47E-3</c:v>
                </c:pt>
                <c:pt idx="572">
                  <c:v>2.6900000000000001E-3</c:v>
                </c:pt>
                <c:pt idx="573">
                  <c:v>2.7399999999999998E-3</c:v>
                </c:pt>
                <c:pt idx="574">
                  <c:v>2.7399999999999998E-3</c:v>
                </c:pt>
                <c:pt idx="575">
                  <c:v>2.7899999999999999E-3</c:v>
                </c:pt>
                <c:pt idx="576">
                  <c:v>2.7899999999999999E-3</c:v>
                </c:pt>
                <c:pt idx="577">
                  <c:v>2.7399999999999998E-3</c:v>
                </c:pt>
                <c:pt idx="578">
                  <c:v>2.6900000000000001E-3</c:v>
                </c:pt>
                <c:pt idx="579">
                  <c:v>2.7399999999999998E-3</c:v>
                </c:pt>
                <c:pt idx="580">
                  <c:v>2.5799999999999998E-3</c:v>
                </c:pt>
                <c:pt idx="581">
                  <c:v>2.47E-3</c:v>
                </c:pt>
                <c:pt idx="582">
                  <c:v>2.4199999999999998E-3</c:v>
                </c:pt>
                <c:pt idx="583">
                  <c:v>2.2599999999999999E-3</c:v>
                </c:pt>
                <c:pt idx="584">
                  <c:v>2.2599999999999999E-3</c:v>
                </c:pt>
                <c:pt idx="585">
                  <c:v>2.2100000000000002E-3</c:v>
                </c:pt>
                <c:pt idx="586">
                  <c:v>2.2100000000000002E-3</c:v>
                </c:pt>
                <c:pt idx="587">
                  <c:v>2.16E-3</c:v>
                </c:pt>
                <c:pt idx="588">
                  <c:v>2.0500000000000002E-3</c:v>
                </c:pt>
                <c:pt idx="589">
                  <c:v>2.0500000000000002E-3</c:v>
                </c:pt>
                <c:pt idx="590">
                  <c:v>2.0500000000000002E-3</c:v>
                </c:pt>
                <c:pt idx="591">
                  <c:v>2.1099999999999999E-3</c:v>
                </c:pt>
                <c:pt idx="592">
                  <c:v>2.16E-3</c:v>
                </c:pt>
                <c:pt idx="593">
                  <c:v>2.1099999999999999E-3</c:v>
                </c:pt>
                <c:pt idx="594">
                  <c:v>2.2100000000000002E-3</c:v>
                </c:pt>
                <c:pt idx="595">
                  <c:v>2.2100000000000002E-3</c:v>
                </c:pt>
                <c:pt idx="596">
                  <c:v>2.32E-3</c:v>
                </c:pt>
                <c:pt idx="597">
                  <c:v>2.3700000000000001E-3</c:v>
                </c:pt>
                <c:pt idx="598">
                  <c:v>2.4199999999999998E-3</c:v>
                </c:pt>
                <c:pt idx="599">
                  <c:v>2.3700000000000001E-3</c:v>
                </c:pt>
                <c:pt idx="600">
                  <c:v>2.3700000000000001E-3</c:v>
                </c:pt>
                <c:pt idx="601">
                  <c:v>2.3700000000000001E-3</c:v>
                </c:pt>
                <c:pt idx="602">
                  <c:v>2.3700000000000001E-3</c:v>
                </c:pt>
                <c:pt idx="603">
                  <c:v>2.32E-3</c:v>
                </c:pt>
                <c:pt idx="604">
                  <c:v>2.2100000000000002E-3</c:v>
                </c:pt>
                <c:pt idx="605">
                  <c:v>2.1099999999999999E-3</c:v>
                </c:pt>
                <c:pt idx="606">
                  <c:v>1.9499999999999999E-3</c:v>
                </c:pt>
                <c:pt idx="607">
                  <c:v>1.74E-3</c:v>
                </c:pt>
                <c:pt idx="608">
                  <c:v>1.58E-3</c:v>
                </c:pt>
                <c:pt idx="609">
                  <c:v>1.3699999999999999E-3</c:v>
                </c:pt>
                <c:pt idx="610">
                  <c:v>1.1000000000000001E-3</c:v>
                </c:pt>
                <c:pt idx="611">
                  <c:v>8.4000000000000003E-4</c:v>
                </c:pt>
                <c:pt idx="612">
                  <c:v>5.8E-4</c:v>
                </c:pt>
                <c:pt idx="613">
                  <c:v>3.1E-4</c:v>
                </c:pt>
                <c:pt idx="614">
                  <c:v>5.0000000000000002E-5</c:v>
                </c:pt>
                <c:pt idx="615">
                  <c:v>-2.1000000000000001E-4</c:v>
                </c:pt>
                <c:pt idx="616">
                  <c:v>-4.2000000000000002E-4</c:v>
                </c:pt>
                <c:pt idx="617">
                  <c:v>-7.3999999999999999E-4</c:v>
                </c:pt>
                <c:pt idx="618">
                  <c:v>-1.06E-3</c:v>
                </c:pt>
                <c:pt idx="619">
                  <c:v>-1.1100000000000001E-3</c:v>
                </c:pt>
                <c:pt idx="620">
                  <c:v>-1.32E-3</c:v>
                </c:pt>
                <c:pt idx="621">
                  <c:v>-1.5299999999999999E-3</c:v>
                </c:pt>
                <c:pt idx="622">
                  <c:v>-1.58E-3</c:v>
                </c:pt>
                <c:pt idx="623">
                  <c:v>-1.58E-3</c:v>
                </c:pt>
                <c:pt idx="624">
                  <c:v>-1.58E-3</c:v>
                </c:pt>
                <c:pt idx="625">
                  <c:v>-1.6900000000000001E-3</c:v>
                </c:pt>
                <c:pt idx="626">
                  <c:v>-1.58E-3</c:v>
                </c:pt>
                <c:pt idx="627">
                  <c:v>-1.5299999999999999E-3</c:v>
                </c:pt>
                <c:pt idx="628">
                  <c:v>-1.32E-3</c:v>
                </c:pt>
                <c:pt idx="629">
                  <c:v>-1.2099999999999999E-3</c:v>
                </c:pt>
                <c:pt idx="630">
                  <c:v>-1.06E-3</c:v>
                </c:pt>
                <c:pt idx="631">
                  <c:v>-8.9999999999999998E-4</c:v>
                </c:pt>
                <c:pt idx="632">
                  <c:v>-6.8999999999999997E-4</c:v>
                </c:pt>
                <c:pt idx="633">
                  <c:v>-4.8000000000000001E-4</c:v>
                </c:pt>
                <c:pt idx="634">
                  <c:v>-2.7E-4</c:v>
                </c:pt>
                <c:pt idx="635">
                  <c:v>-2.1000000000000001E-4</c:v>
                </c:pt>
                <c:pt idx="636">
                  <c:v>0</c:v>
                </c:pt>
                <c:pt idx="637">
                  <c:v>2.1000000000000001E-4</c:v>
                </c:pt>
                <c:pt idx="638">
                  <c:v>2.5999999999999998E-4</c:v>
                </c:pt>
                <c:pt idx="639">
                  <c:v>3.6999999999999999E-4</c:v>
                </c:pt>
                <c:pt idx="640">
                  <c:v>4.2000000000000002E-4</c:v>
                </c:pt>
                <c:pt idx="641">
                  <c:v>5.1999999999999995E-4</c:v>
                </c:pt>
                <c:pt idx="642">
                  <c:v>4.6999999999999999E-4</c:v>
                </c:pt>
                <c:pt idx="643">
                  <c:v>5.1999999999999995E-4</c:v>
                </c:pt>
                <c:pt idx="644">
                  <c:v>3.6999999999999999E-4</c:v>
                </c:pt>
                <c:pt idx="645">
                  <c:v>3.6999999999999999E-4</c:v>
                </c:pt>
                <c:pt idx="646">
                  <c:v>2.5999999999999998E-4</c:v>
                </c:pt>
                <c:pt idx="647">
                  <c:v>1E-4</c:v>
                </c:pt>
                <c:pt idx="648">
                  <c:v>-5.0000000000000002E-5</c:v>
                </c:pt>
                <c:pt idx="649">
                  <c:v>-2.1000000000000001E-4</c:v>
                </c:pt>
                <c:pt idx="650">
                  <c:v>-4.2000000000000002E-4</c:v>
                </c:pt>
                <c:pt idx="651">
                  <c:v>-5.2999999999999998E-4</c:v>
                </c:pt>
                <c:pt idx="652">
                  <c:v>-6.8999999999999997E-4</c:v>
                </c:pt>
                <c:pt idx="653">
                  <c:v>-7.3999999999999999E-4</c:v>
                </c:pt>
                <c:pt idx="654">
                  <c:v>-9.5E-4</c:v>
                </c:pt>
                <c:pt idx="655">
                  <c:v>-9.5E-4</c:v>
                </c:pt>
                <c:pt idx="656">
                  <c:v>-1.1100000000000001E-3</c:v>
                </c:pt>
                <c:pt idx="657">
                  <c:v>-1.1100000000000001E-3</c:v>
                </c:pt>
                <c:pt idx="658">
                  <c:v>-1.1100000000000001E-3</c:v>
                </c:pt>
                <c:pt idx="659">
                  <c:v>-1.1100000000000001E-3</c:v>
                </c:pt>
                <c:pt idx="660">
                  <c:v>-8.9999999999999998E-4</c:v>
                </c:pt>
                <c:pt idx="661">
                  <c:v>-8.4999999999999995E-4</c:v>
                </c:pt>
                <c:pt idx="662">
                  <c:v>-7.3999999999999999E-4</c:v>
                </c:pt>
                <c:pt idx="663">
                  <c:v>-5.2999999999999998E-4</c:v>
                </c:pt>
                <c:pt idx="664">
                  <c:v>-4.2000000000000002E-4</c:v>
                </c:pt>
                <c:pt idx="665">
                  <c:v>-1.6000000000000001E-4</c:v>
                </c:pt>
                <c:pt idx="666">
                  <c:v>1E-4</c:v>
                </c:pt>
                <c:pt idx="667">
                  <c:v>3.1E-4</c:v>
                </c:pt>
                <c:pt idx="668">
                  <c:v>5.8E-4</c:v>
                </c:pt>
                <c:pt idx="669">
                  <c:v>8.4000000000000003E-4</c:v>
                </c:pt>
                <c:pt idx="670">
                  <c:v>1.0499999999999999E-3</c:v>
                </c:pt>
                <c:pt idx="671">
                  <c:v>1.32E-3</c:v>
                </c:pt>
                <c:pt idx="672">
                  <c:v>1.58E-3</c:v>
                </c:pt>
                <c:pt idx="673">
                  <c:v>1.6800000000000001E-3</c:v>
                </c:pt>
                <c:pt idx="674">
                  <c:v>1.74E-3</c:v>
                </c:pt>
                <c:pt idx="675">
                  <c:v>1.89E-3</c:v>
                </c:pt>
                <c:pt idx="676">
                  <c:v>1.9499999999999999E-3</c:v>
                </c:pt>
                <c:pt idx="677">
                  <c:v>1.9499999999999999E-3</c:v>
                </c:pt>
                <c:pt idx="678">
                  <c:v>1.8400000000000001E-3</c:v>
                </c:pt>
                <c:pt idx="679">
                  <c:v>1.74E-3</c:v>
                </c:pt>
                <c:pt idx="680">
                  <c:v>1.47E-3</c:v>
                </c:pt>
                <c:pt idx="681">
                  <c:v>1.2099999999999999E-3</c:v>
                </c:pt>
                <c:pt idx="682">
                  <c:v>8.8999999999999995E-4</c:v>
                </c:pt>
                <c:pt idx="683">
                  <c:v>5.1999999999999995E-4</c:v>
                </c:pt>
                <c:pt idx="684">
                  <c:v>1E-4</c:v>
                </c:pt>
                <c:pt idx="685">
                  <c:v>-3.6999999999999999E-4</c:v>
                </c:pt>
                <c:pt idx="686">
                  <c:v>-8.4999999999999995E-4</c:v>
                </c:pt>
                <c:pt idx="687">
                  <c:v>-1.48E-3</c:v>
                </c:pt>
                <c:pt idx="688">
                  <c:v>-2.0600000000000002E-3</c:v>
                </c:pt>
                <c:pt idx="689">
                  <c:v>-2.5799999999999998E-3</c:v>
                </c:pt>
                <c:pt idx="690">
                  <c:v>-3.1099999999999999E-3</c:v>
                </c:pt>
                <c:pt idx="691">
                  <c:v>-3.8E-3</c:v>
                </c:pt>
                <c:pt idx="692">
                  <c:v>-4.5300000000000002E-3</c:v>
                </c:pt>
                <c:pt idx="693">
                  <c:v>-5.0600000000000003E-3</c:v>
                </c:pt>
                <c:pt idx="694">
                  <c:v>-5.5900000000000004E-3</c:v>
                </c:pt>
                <c:pt idx="695">
                  <c:v>-6.2199999999999998E-3</c:v>
                </c:pt>
                <c:pt idx="696">
                  <c:v>-6.8500000000000002E-3</c:v>
                </c:pt>
                <c:pt idx="697">
                  <c:v>-7.2700000000000004E-3</c:v>
                </c:pt>
                <c:pt idx="698">
                  <c:v>-7.8499999999999993E-3</c:v>
                </c:pt>
                <c:pt idx="699">
                  <c:v>-8.1700000000000002E-3</c:v>
                </c:pt>
                <c:pt idx="700">
                  <c:v>-8.5400000000000007E-3</c:v>
                </c:pt>
                <c:pt idx="701">
                  <c:v>-8.8500000000000002E-3</c:v>
                </c:pt>
                <c:pt idx="702">
                  <c:v>-9.1199999999999996E-3</c:v>
                </c:pt>
                <c:pt idx="703">
                  <c:v>-9.3299999999999998E-3</c:v>
                </c:pt>
                <c:pt idx="704">
                  <c:v>-9.4299999999999991E-3</c:v>
                </c:pt>
                <c:pt idx="705">
                  <c:v>-9.5399999999999999E-3</c:v>
                </c:pt>
                <c:pt idx="706">
                  <c:v>-9.5399999999999999E-3</c:v>
                </c:pt>
                <c:pt idx="707">
                  <c:v>-9.5399999999999999E-3</c:v>
                </c:pt>
                <c:pt idx="708">
                  <c:v>-9.4299999999999991E-3</c:v>
                </c:pt>
                <c:pt idx="709">
                  <c:v>-9.3299999999999998E-3</c:v>
                </c:pt>
                <c:pt idx="710">
                  <c:v>-9.1199999999999996E-3</c:v>
                </c:pt>
                <c:pt idx="711">
                  <c:v>-8.8000000000000005E-3</c:v>
                </c:pt>
                <c:pt idx="712">
                  <c:v>-8.5900000000000004E-3</c:v>
                </c:pt>
                <c:pt idx="713">
                  <c:v>-8.2199999999999999E-3</c:v>
                </c:pt>
                <c:pt idx="714">
                  <c:v>-7.9100000000000004E-3</c:v>
                </c:pt>
                <c:pt idx="715">
                  <c:v>-7.4799999999999997E-3</c:v>
                </c:pt>
                <c:pt idx="716">
                  <c:v>-7.1199999999999996E-3</c:v>
                </c:pt>
                <c:pt idx="717">
                  <c:v>-6.6400000000000001E-3</c:v>
                </c:pt>
                <c:pt idx="718">
                  <c:v>-6.2199999999999998E-3</c:v>
                </c:pt>
                <c:pt idx="719">
                  <c:v>-5.7499999999999999E-3</c:v>
                </c:pt>
                <c:pt idx="720">
                  <c:v>-5.2700000000000004E-3</c:v>
                </c:pt>
                <c:pt idx="721">
                  <c:v>-4.7999999999999996E-3</c:v>
                </c:pt>
                <c:pt idx="722">
                  <c:v>-4.3800000000000002E-3</c:v>
                </c:pt>
                <c:pt idx="723">
                  <c:v>-3.8999999999999998E-3</c:v>
                </c:pt>
                <c:pt idx="724">
                  <c:v>-3.48E-3</c:v>
                </c:pt>
                <c:pt idx="725">
                  <c:v>-3.0100000000000001E-3</c:v>
                </c:pt>
                <c:pt idx="726">
                  <c:v>-2.64E-3</c:v>
                </c:pt>
                <c:pt idx="727">
                  <c:v>-2.2699999999999999E-3</c:v>
                </c:pt>
                <c:pt idx="728">
                  <c:v>-2E-3</c:v>
                </c:pt>
                <c:pt idx="729">
                  <c:v>-1.58E-3</c:v>
                </c:pt>
                <c:pt idx="730">
                  <c:v>-1.3699999999999999E-3</c:v>
                </c:pt>
                <c:pt idx="731">
                  <c:v>-1.06E-3</c:v>
                </c:pt>
                <c:pt idx="732">
                  <c:v>-7.3999999999999999E-4</c:v>
                </c:pt>
                <c:pt idx="733">
                  <c:v>-6.3000000000000003E-4</c:v>
                </c:pt>
                <c:pt idx="734">
                  <c:v>-5.2999999999999998E-4</c:v>
                </c:pt>
                <c:pt idx="735">
                  <c:v>-4.2000000000000002E-4</c:v>
                </c:pt>
                <c:pt idx="736">
                  <c:v>-2.7E-4</c:v>
                </c:pt>
                <c:pt idx="737">
                  <c:v>-1.6000000000000001E-4</c:v>
                </c:pt>
                <c:pt idx="738">
                  <c:v>-2.7E-4</c:v>
                </c:pt>
                <c:pt idx="739">
                  <c:v>-1.6000000000000001E-4</c:v>
                </c:pt>
                <c:pt idx="740">
                  <c:v>-1.6000000000000001E-4</c:v>
                </c:pt>
                <c:pt idx="741">
                  <c:v>-2.1000000000000001E-4</c:v>
                </c:pt>
                <c:pt idx="742">
                  <c:v>-2.7E-4</c:v>
                </c:pt>
                <c:pt idx="743">
                  <c:v>-3.6999999999999999E-4</c:v>
                </c:pt>
                <c:pt idx="744">
                  <c:v>-4.8000000000000001E-4</c:v>
                </c:pt>
                <c:pt idx="745">
                  <c:v>-5.2999999999999998E-4</c:v>
                </c:pt>
                <c:pt idx="746">
                  <c:v>-6.3000000000000003E-4</c:v>
                </c:pt>
                <c:pt idx="747">
                  <c:v>-7.3999999999999999E-4</c:v>
                </c:pt>
                <c:pt idx="748">
                  <c:v>-8.4999999999999995E-4</c:v>
                </c:pt>
                <c:pt idx="749">
                  <c:v>-8.4999999999999995E-4</c:v>
                </c:pt>
                <c:pt idx="750">
                  <c:v>-8.9999999999999998E-4</c:v>
                </c:pt>
                <c:pt idx="751">
                  <c:v>-1.06E-3</c:v>
                </c:pt>
                <c:pt idx="752">
                  <c:v>-1.06E-3</c:v>
                </c:pt>
                <c:pt idx="753">
                  <c:v>-1.1100000000000001E-3</c:v>
                </c:pt>
                <c:pt idx="754">
                  <c:v>-1.1100000000000001E-3</c:v>
                </c:pt>
                <c:pt idx="755">
                  <c:v>-1.06E-3</c:v>
                </c:pt>
                <c:pt idx="756">
                  <c:v>-1.1100000000000001E-3</c:v>
                </c:pt>
                <c:pt idx="757">
                  <c:v>-1.06E-3</c:v>
                </c:pt>
                <c:pt idx="758">
                  <c:v>-1.1100000000000001E-3</c:v>
                </c:pt>
                <c:pt idx="759">
                  <c:v>-9.5E-4</c:v>
                </c:pt>
                <c:pt idx="760">
                  <c:v>-9.5E-4</c:v>
                </c:pt>
                <c:pt idx="761">
                  <c:v>-9.5E-4</c:v>
                </c:pt>
                <c:pt idx="762">
                  <c:v>-8.9999999999999998E-4</c:v>
                </c:pt>
                <c:pt idx="763">
                  <c:v>-8.4999999999999995E-4</c:v>
                </c:pt>
                <c:pt idx="764">
                  <c:v>-8.9999999999999998E-4</c:v>
                </c:pt>
                <c:pt idx="765">
                  <c:v>-7.9000000000000001E-4</c:v>
                </c:pt>
                <c:pt idx="766">
                  <c:v>-9.5E-4</c:v>
                </c:pt>
                <c:pt idx="767">
                  <c:v>-8.9999999999999998E-4</c:v>
                </c:pt>
                <c:pt idx="768">
                  <c:v>-1.06E-3</c:v>
                </c:pt>
                <c:pt idx="769">
                  <c:v>-1.16E-3</c:v>
                </c:pt>
                <c:pt idx="770">
                  <c:v>-1.32E-3</c:v>
                </c:pt>
                <c:pt idx="771">
                  <c:v>-1.5299999999999999E-3</c:v>
                </c:pt>
                <c:pt idx="772">
                  <c:v>-1.7899999999999999E-3</c:v>
                </c:pt>
                <c:pt idx="773">
                  <c:v>-2.0600000000000002E-3</c:v>
                </c:pt>
                <c:pt idx="774">
                  <c:v>-2.4299999999999999E-3</c:v>
                </c:pt>
                <c:pt idx="775">
                  <c:v>-2.7399999999999998E-3</c:v>
                </c:pt>
                <c:pt idx="776">
                  <c:v>-3.16E-3</c:v>
                </c:pt>
                <c:pt idx="777">
                  <c:v>-3.5899999999999999E-3</c:v>
                </c:pt>
                <c:pt idx="778">
                  <c:v>-4.0600000000000002E-3</c:v>
                </c:pt>
                <c:pt idx="779">
                  <c:v>-4.5300000000000002E-3</c:v>
                </c:pt>
                <c:pt idx="780">
                  <c:v>-5.0099999999999997E-3</c:v>
                </c:pt>
                <c:pt idx="781">
                  <c:v>-5.4299999999999999E-3</c:v>
                </c:pt>
                <c:pt idx="782">
                  <c:v>-6.0099999999999997E-3</c:v>
                </c:pt>
                <c:pt idx="783">
                  <c:v>-6.43E-3</c:v>
                </c:pt>
                <c:pt idx="784">
                  <c:v>-6.8999999999999999E-3</c:v>
                </c:pt>
                <c:pt idx="785">
                  <c:v>-7.3299999999999997E-3</c:v>
                </c:pt>
                <c:pt idx="786">
                  <c:v>-7.7499999999999999E-3</c:v>
                </c:pt>
                <c:pt idx="787">
                  <c:v>-8.1200000000000005E-3</c:v>
                </c:pt>
                <c:pt idx="788">
                  <c:v>-8.3800000000000003E-3</c:v>
                </c:pt>
                <c:pt idx="789">
                  <c:v>-8.6400000000000001E-3</c:v>
                </c:pt>
                <c:pt idx="790">
                  <c:v>-8.7500000000000008E-3</c:v>
                </c:pt>
                <c:pt idx="791">
                  <c:v>-8.9099999999999995E-3</c:v>
                </c:pt>
                <c:pt idx="792">
                  <c:v>-8.9599999999999992E-3</c:v>
                </c:pt>
                <c:pt idx="793">
                  <c:v>-8.8500000000000002E-3</c:v>
                </c:pt>
                <c:pt idx="794">
                  <c:v>-8.7500000000000008E-3</c:v>
                </c:pt>
                <c:pt idx="795">
                  <c:v>-8.5400000000000007E-3</c:v>
                </c:pt>
                <c:pt idx="796">
                  <c:v>-8.2199999999999999E-3</c:v>
                </c:pt>
                <c:pt idx="797">
                  <c:v>-7.8499999999999993E-3</c:v>
                </c:pt>
                <c:pt idx="798">
                  <c:v>-7.3800000000000003E-3</c:v>
                </c:pt>
                <c:pt idx="799">
                  <c:v>-6.8500000000000002E-3</c:v>
                </c:pt>
                <c:pt idx="800">
                  <c:v>-6.3299999999999997E-3</c:v>
                </c:pt>
                <c:pt idx="801">
                  <c:v>-5.7999999999999996E-3</c:v>
                </c:pt>
                <c:pt idx="802">
                  <c:v>-5.0099999999999997E-3</c:v>
                </c:pt>
                <c:pt idx="803">
                  <c:v>-4.2700000000000004E-3</c:v>
                </c:pt>
                <c:pt idx="804">
                  <c:v>-3.48E-3</c:v>
                </c:pt>
                <c:pt idx="805">
                  <c:v>-2.7899999999999999E-3</c:v>
                </c:pt>
                <c:pt idx="806">
                  <c:v>-2.1099999999999999E-3</c:v>
                </c:pt>
                <c:pt idx="807">
                  <c:v>-1.42E-3</c:v>
                </c:pt>
                <c:pt idx="808">
                  <c:v>-6.3000000000000003E-4</c:v>
                </c:pt>
                <c:pt idx="809">
                  <c:v>0</c:v>
                </c:pt>
                <c:pt idx="810">
                  <c:v>6.8000000000000005E-4</c:v>
                </c:pt>
                <c:pt idx="811">
                  <c:v>1.32E-3</c:v>
                </c:pt>
                <c:pt idx="812">
                  <c:v>1.9499999999999999E-3</c:v>
                </c:pt>
                <c:pt idx="813">
                  <c:v>2.3700000000000001E-3</c:v>
                </c:pt>
                <c:pt idx="814">
                  <c:v>2.7899999999999999E-3</c:v>
                </c:pt>
                <c:pt idx="815">
                  <c:v>3.16E-3</c:v>
                </c:pt>
                <c:pt idx="816">
                  <c:v>3.3700000000000002E-3</c:v>
                </c:pt>
                <c:pt idx="817">
                  <c:v>3.5799999999999998E-3</c:v>
                </c:pt>
                <c:pt idx="818">
                  <c:v>3.7399999999999998E-3</c:v>
                </c:pt>
                <c:pt idx="819">
                  <c:v>3.79E-3</c:v>
                </c:pt>
                <c:pt idx="820">
                  <c:v>3.8400000000000001E-3</c:v>
                </c:pt>
                <c:pt idx="821">
                  <c:v>3.6900000000000001E-3</c:v>
                </c:pt>
                <c:pt idx="822">
                  <c:v>3.5799999999999998E-3</c:v>
                </c:pt>
                <c:pt idx="823">
                  <c:v>3.32E-3</c:v>
                </c:pt>
                <c:pt idx="824">
                  <c:v>3.1099999999999999E-3</c:v>
                </c:pt>
                <c:pt idx="825">
                  <c:v>2.8999999999999998E-3</c:v>
                </c:pt>
                <c:pt idx="826">
                  <c:v>2.63E-3</c:v>
                </c:pt>
                <c:pt idx="827">
                  <c:v>2.2599999999999999E-3</c:v>
                </c:pt>
                <c:pt idx="828">
                  <c:v>1.9499999999999999E-3</c:v>
                </c:pt>
                <c:pt idx="829">
                  <c:v>1.6299999999999999E-3</c:v>
                </c:pt>
                <c:pt idx="830">
                  <c:v>1.32E-3</c:v>
                </c:pt>
                <c:pt idx="831">
                  <c:v>1E-3</c:v>
                </c:pt>
                <c:pt idx="832">
                  <c:v>7.3999999999999999E-4</c:v>
                </c:pt>
                <c:pt idx="833">
                  <c:v>4.6999999999999999E-4</c:v>
                </c:pt>
                <c:pt idx="834">
                  <c:v>2.5999999999999998E-4</c:v>
                </c:pt>
                <c:pt idx="835">
                  <c:v>5.0000000000000002E-5</c:v>
                </c:pt>
                <c:pt idx="836">
                  <c:v>-5.0000000000000002E-5</c:v>
                </c:pt>
                <c:pt idx="837">
                  <c:v>-2.7E-4</c:v>
                </c:pt>
                <c:pt idx="838">
                  <c:v>-3.2000000000000003E-4</c:v>
                </c:pt>
                <c:pt idx="839">
                  <c:v>-3.2000000000000003E-4</c:v>
                </c:pt>
                <c:pt idx="840">
                  <c:v>-2.1000000000000001E-4</c:v>
                </c:pt>
                <c:pt idx="841">
                  <c:v>-2.1000000000000001E-4</c:v>
                </c:pt>
                <c:pt idx="842">
                  <c:v>-1.1E-4</c:v>
                </c:pt>
                <c:pt idx="843">
                  <c:v>0</c:v>
                </c:pt>
                <c:pt idx="844">
                  <c:v>2.1000000000000001E-4</c:v>
                </c:pt>
                <c:pt idx="845">
                  <c:v>2.5999999999999998E-4</c:v>
                </c:pt>
                <c:pt idx="846">
                  <c:v>4.6999999999999999E-4</c:v>
                </c:pt>
                <c:pt idx="847">
                  <c:v>6.3000000000000003E-4</c:v>
                </c:pt>
                <c:pt idx="848">
                  <c:v>7.3999999999999999E-4</c:v>
                </c:pt>
                <c:pt idx="849">
                  <c:v>8.4000000000000003E-4</c:v>
                </c:pt>
                <c:pt idx="850">
                  <c:v>1E-3</c:v>
                </c:pt>
                <c:pt idx="851">
                  <c:v>1.16E-3</c:v>
                </c:pt>
                <c:pt idx="852">
                  <c:v>1.2099999999999999E-3</c:v>
                </c:pt>
                <c:pt idx="853">
                  <c:v>1.32E-3</c:v>
                </c:pt>
                <c:pt idx="854">
                  <c:v>1.2099999999999999E-3</c:v>
                </c:pt>
                <c:pt idx="855">
                  <c:v>1.2600000000000001E-3</c:v>
                </c:pt>
                <c:pt idx="856">
                  <c:v>1.2099999999999999E-3</c:v>
                </c:pt>
                <c:pt idx="857">
                  <c:v>1.0499999999999999E-3</c:v>
                </c:pt>
                <c:pt idx="858">
                  <c:v>8.8999999999999995E-4</c:v>
                </c:pt>
                <c:pt idx="859">
                  <c:v>8.4000000000000003E-4</c:v>
                </c:pt>
                <c:pt idx="860">
                  <c:v>5.8E-4</c:v>
                </c:pt>
                <c:pt idx="861">
                  <c:v>3.6999999999999999E-4</c:v>
                </c:pt>
                <c:pt idx="862">
                  <c:v>2.1000000000000001E-4</c:v>
                </c:pt>
                <c:pt idx="863">
                  <c:v>-1.6000000000000001E-4</c:v>
                </c:pt>
                <c:pt idx="864">
                  <c:v>-4.2000000000000002E-4</c:v>
                </c:pt>
                <c:pt idx="865">
                  <c:v>-7.9000000000000001E-4</c:v>
                </c:pt>
                <c:pt idx="866">
                  <c:v>-9.5E-4</c:v>
                </c:pt>
                <c:pt idx="867">
                  <c:v>-1.2099999999999999E-3</c:v>
                </c:pt>
                <c:pt idx="868">
                  <c:v>-1.42E-3</c:v>
                </c:pt>
                <c:pt idx="869">
                  <c:v>-1.6900000000000001E-3</c:v>
                </c:pt>
                <c:pt idx="870">
                  <c:v>-1.9499999999999999E-3</c:v>
                </c:pt>
                <c:pt idx="871">
                  <c:v>-2E-3</c:v>
                </c:pt>
                <c:pt idx="872">
                  <c:v>-2.16E-3</c:v>
                </c:pt>
                <c:pt idx="873">
                  <c:v>-2.2699999999999999E-3</c:v>
                </c:pt>
                <c:pt idx="874">
                  <c:v>-2.2699999999999999E-3</c:v>
                </c:pt>
                <c:pt idx="875">
                  <c:v>-2.2699999999999999E-3</c:v>
                </c:pt>
                <c:pt idx="876">
                  <c:v>-2.2200000000000002E-3</c:v>
                </c:pt>
                <c:pt idx="877">
                  <c:v>-2.0600000000000002E-3</c:v>
                </c:pt>
                <c:pt idx="878">
                  <c:v>-1.9499999999999999E-3</c:v>
                </c:pt>
                <c:pt idx="879">
                  <c:v>-1.7899999999999999E-3</c:v>
                </c:pt>
                <c:pt idx="880">
                  <c:v>-1.58E-3</c:v>
                </c:pt>
                <c:pt idx="881">
                  <c:v>-1.32E-3</c:v>
                </c:pt>
                <c:pt idx="882">
                  <c:v>-1.1100000000000001E-3</c:v>
                </c:pt>
                <c:pt idx="883">
                  <c:v>-7.3999999999999999E-4</c:v>
                </c:pt>
                <c:pt idx="884">
                  <c:v>-5.2999999999999998E-4</c:v>
                </c:pt>
                <c:pt idx="885">
                  <c:v>-1.6000000000000001E-4</c:v>
                </c:pt>
                <c:pt idx="886">
                  <c:v>0</c:v>
                </c:pt>
                <c:pt idx="887">
                  <c:v>3.1E-4</c:v>
                </c:pt>
                <c:pt idx="888">
                  <c:v>6.3000000000000003E-4</c:v>
                </c:pt>
                <c:pt idx="889">
                  <c:v>8.4000000000000003E-4</c:v>
                </c:pt>
                <c:pt idx="890">
                  <c:v>9.5E-4</c:v>
                </c:pt>
                <c:pt idx="891">
                  <c:v>1.1000000000000001E-3</c:v>
                </c:pt>
                <c:pt idx="892">
                  <c:v>1.32E-3</c:v>
                </c:pt>
                <c:pt idx="893">
                  <c:v>1.3699999999999999E-3</c:v>
                </c:pt>
                <c:pt idx="894">
                  <c:v>1.47E-3</c:v>
                </c:pt>
                <c:pt idx="895">
                  <c:v>1.42E-3</c:v>
                </c:pt>
                <c:pt idx="896">
                  <c:v>1.3699999999999999E-3</c:v>
                </c:pt>
                <c:pt idx="897">
                  <c:v>1.3699999999999999E-3</c:v>
                </c:pt>
                <c:pt idx="898">
                  <c:v>1.2099999999999999E-3</c:v>
                </c:pt>
                <c:pt idx="899">
                  <c:v>1.1000000000000001E-3</c:v>
                </c:pt>
                <c:pt idx="900">
                  <c:v>8.4000000000000003E-4</c:v>
                </c:pt>
                <c:pt idx="901">
                  <c:v>6.8000000000000005E-4</c:v>
                </c:pt>
                <c:pt idx="902">
                  <c:v>4.6999999999999999E-4</c:v>
                </c:pt>
                <c:pt idx="903">
                  <c:v>2.5999999999999998E-4</c:v>
                </c:pt>
                <c:pt idx="904">
                  <c:v>0</c:v>
                </c:pt>
                <c:pt idx="905">
                  <c:v>-2.7E-4</c:v>
                </c:pt>
                <c:pt idx="906">
                  <c:v>-4.2000000000000002E-4</c:v>
                </c:pt>
                <c:pt idx="907">
                  <c:v>-7.3999999999999999E-4</c:v>
                </c:pt>
                <c:pt idx="908">
                  <c:v>-8.9999999999999998E-4</c:v>
                </c:pt>
                <c:pt idx="909">
                  <c:v>-1.16E-3</c:v>
                </c:pt>
                <c:pt idx="910">
                  <c:v>-1.3699999999999999E-3</c:v>
                </c:pt>
                <c:pt idx="911">
                  <c:v>-1.64E-3</c:v>
                </c:pt>
                <c:pt idx="912">
                  <c:v>-1.6900000000000001E-3</c:v>
                </c:pt>
                <c:pt idx="913">
                  <c:v>-1.7899999999999999E-3</c:v>
                </c:pt>
                <c:pt idx="914">
                  <c:v>-1.9E-3</c:v>
                </c:pt>
                <c:pt idx="915">
                  <c:v>-2E-3</c:v>
                </c:pt>
                <c:pt idx="916">
                  <c:v>-2.1099999999999999E-3</c:v>
                </c:pt>
                <c:pt idx="917">
                  <c:v>-2.0600000000000002E-3</c:v>
                </c:pt>
                <c:pt idx="918">
                  <c:v>-2.16E-3</c:v>
                </c:pt>
                <c:pt idx="919">
                  <c:v>-2.1099999999999999E-3</c:v>
                </c:pt>
                <c:pt idx="920">
                  <c:v>-2.1099999999999999E-3</c:v>
                </c:pt>
                <c:pt idx="921">
                  <c:v>-1.9499999999999999E-3</c:v>
                </c:pt>
                <c:pt idx="922">
                  <c:v>-1.9499999999999999E-3</c:v>
                </c:pt>
                <c:pt idx="923">
                  <c:v>-1.7899999999999999E-3</c:v>
                </c:pt>
                <c:pt idx="924">
                  <c:v>-1.74E-3</c:v>
                </c:pt>
                <c:pt idx="925">
                  <c:v>-1.6900000000000001E-3</c:v>
                </c:pt>
                <c:pt idx="926">
                  <c:v>-1.64E-3</c:v>
                </c:pt>
                <c:pt idx="927">
                  <c:v>-1.5299999999999999E-3</c:v>
                </c:pt>
                <c:pt idx="928">
                  <c:v>-1.5299999999999999E-3</c:v>
                </c:pt>
                <c:pt idx="929">
                  <c:v>-1.3699999999999999E-3</c:v>
                </c:pt>
                <c:pt idx="930">
                  <c:v>-1.2099999999999999E-3</c:v>
                </c:pt>
                <c:pt idx="931">
                  <c:v>-1.16E-3</c:v>
                </c:pt>
                <c:pt idx="932">
                  <c:v>-1.1100000000000001E-3</c:v>
                </c:pt>
                <c:pt idx="933">
                  <c:v>-9.5E-4</c:v>
                </c:pt>
                <c:pt idx="934">
                  <c:v>-7.9000000000000001E-4</c:v>
                </c:pt>
                <c:pt idx="935">
                  <c:v>-6.8999999999999997E-4</c:v>
                </c:pt>
                <c:pt idx="936">
                  <c:v>-5.2999999999999998E-4</c:v>
                </c:pt>
                <c:pt idx="937">
                  <c:v>-4.2000000000000002E-4</c:v>
                </c:pt>
                <c:pt idx="938">
                  <c:v>-2.7E-4</c:v>
                </c:pt>
                <c:pt idx="939">
                  <c:v>-5.0000000000000002E-5</c:v>
                </c:pt>
                <c:pt idx="940">
                  <c:v>5.0000000000000002E-5</c:v>
                </c:pt>
                <c:pt idx="941">
                  <c:v>2.5999999999999998E-4</c:v>
                </c:pt>
                <c:pt idx="942">
                  <c:v>5.8E-4</c:v>
                </c:pt>
                <c:pt idx="943">
                  <c:v>8.4000000000000003E-4</c:v>
                </c:pt>
                <c:pt idx="944">
                  <c:v>1.16E-3</c:v>
                </c:pt>
                <c:pt idx="945">
                  <c:v>1.47E-3</c:v>
                </c:pt>
                <c:pt idx="946">
                  <c:v>1.7899999999999999E-3</c:v>
                </c:pt>
                <c:pt idx="947">
                  <c:v>2.16E-3</c:v>
                </c:pt>
                <c:pt idx="948">
                  <c:v>2.47E-3</c:v>
                </c:pt>
                <c:pt idx="949">
                  <c:v>2.8400000000000001E-3</c:v>
                </c:pt>
                <c:pt idx="950">
                  <c:v>3.2100000000000002E-3</c:v>
                </c:pt>
                <c:pt idx="951">
                  <c:v>3.5300000000000002E-3</c:v>
                </c:pt>
                <c:pt idx="952">
                  <c:v>3.79E-3</c:v>
                </c:pt>
                <c:pt idx="953">
                  <c:v>4.1599999999999996E-3</c:v>
                </c:pt>
                <c:pt idx="954">
                  <c:v>4.4799999999999996E-3</c:v>
                </c:pt>
                <c:pt idx="955">
                  <c:v>4.6899999999999997E-3</c:v>
                </c:pt>
                <c:pt idx="956">
                  <c:v>4.9500000000000004E-3</c:v>
                </c:pt>
                <c:pt idx="957">
                  <c:v>5.2100000000000002E-3</c:v>
                </c:pt>
                <c:pt idx="958">
                  <c:v>5.2700000000000004E-3</c:v>
                </c:pt>
                <c:pt idx="959">
                  <c:v>5.3200000000000001E-3</c:v>
                </c:pt>
                <c:pt idx="960">
                  <c:v>5.3699999999999998E-3</c:v>
                </c:pt>
                <c:pt idx="961">
                  <c:v>5.2700000000000004E-3</c:v>
                </c:pt>
                <c:pt idx="962">
                  <c:v>5.2100000000000002E-3</c:v>
                </c:pt>
                <c:pt idx="963">
                  <c:v>5.0000000000000001E-3</c:v>
                </c:pt>
                <c:pt idx="964">
                  <c:v>4.79E-3</c:v>
                </c:pt>
                <c:pt idx="965">
                  <c:v>4.5300000000000002E-3</c:v>
                </c:pt>
                <c:pt idx="966">
                  <c:v>4.1099999999999999E-3</c:v>
                </c:pt>
                <c:pt idx="967">
                  <c:v>3.6900000000000001E-3</c:v>
                </c:pt>
                <c:pt idx="968">
                  <c:v>3.2100000000000002E-3</c:v>
                </c:pt>
                <c:pt idx="969">
                  <c:v>2.7399999999999998E-3</c:v>
                </c:pt>
                <c:pt idx="970">
                  <c:v>2.2100000000000002E-3</c:v>
                </c:pt>
                <c:pt idx="971">
                  <c:v>1.6299999999999999E-3</c:v>
                </c:pt>
                <c:pt idx="972">
                  <c:v>1E-3</c:v>
                </c:pt>
                <c:pt idx="973">
                  <c:v>4.2000000000000002E-4</c:v>
                </c:pt>
                <c:pt idx="974">
                  <c:v>-2.1000000000000001E-4</c:v>
                </c:pt>
                <c:pt idx="975">
                  <c:v>-6.8999999999999997E-4</c:v>
                </c:pt>
                <c:pt idx="976">
                  <c:v>-1.3699999999999999E-3</c:v>
                </c:pt>
                <c:pt idx="977">
                  <c:v>-1.9E-3</c:v>
                </c:pt>
                <c:pt idx="978">
                  <c:v>-2.3700000000000001E-3</c:v>
                </c:pt>
                <c:pt idx="979">
                  <c:v>-2.8500000000000001E-3</c:v>
                </c:pt>
                <c:pt idx="980">
                  <c:v>-3.32E-3</c:v>
                </c:pt>
                <c:pt idx="981">
                  <c:v>-3.5899999999999999E-3</c:v>
                </c:pt>
                <c:pt idx="982">
                  <c:v>-3.9500000000000004E-3</c:v>
                </c:pt>
                <c:pt idx="983">
                  <c:v>-4.0099999999999997E-3</c:v>
                </c:pt>
                <c:pt idx="984">
                  <c:v>-4.1599999999999996E-3</c:v>
                </c:pt>
                <c:pt idx="985">
                  <c:v>-4.2199999999999998E-3</c:v>
                </c:pt>
                <c:pt idx="986">
                  <c:v>-4.2199999999999998E-3</c:v>
                </c:pt>
                <c:pt idx="987">
                  <c:v>-4.0099999999999997E-3</c:v>
                </c:pt>
                <c:pt idx="988">
                  <c:v>-3.8500000000000001E-3</c:v>
                </c:pt>
                <c:pt idx="989">
                  <c:v>-3.48E-3</c:v>
                </c:pt>
                <c:pt idx="990">
                  <c:v>-3.2200000000000002E-3</c:v>
                </c:pt>
                <c:pt idx="991">
                  <c:v>-2.6900000000000001E-3</c:v>
                </c:pt>
                <c:pt idx="992">
                  <c:v>-2.32E-3</c:v>
                </c:pt>
                <c:pt idx="993">
                  <c:v>-1.7899999999999999E-3</c:v>
                </c:pt>
                <c:pt idx="994">
                  <c:v>-1.2700000000000001E-3</c:v>
                </c:pt>
                <c:pt idx="995">
                  <c:v>-6.3000000000000003E-4</c:v>
                </c:pt>
                <c:pt idx="996">
                  <c:v>-5.0000000000000002E-5</c:v>
                </c:pt>
                <c:pt idx="997">
                  <c:v>5.1999999999999995E-4</c:v>
                </c:pt>
                <c:pt idx="998">
                  <c:v>1.1000000000000001E-3</c:v>
                </c:pt>
                <c:pt idx="999">
                  <c:v>1.8400000000000001E-3</c:v>
                </c:pt>
                <c:pt idx="1000">
                  <c:v>2.32E-3</c:v>
                </c:pt>
                <c:pt idx="1001">
                  <c:v>2.9499999999999999E-3</c:v>
                </c:pt>
                <c:pt idx="1002">
                  <c:v>3.5300000000000002E-3</c:v>
                </c:pt>
                <c:pt idx="1003">
                  <c:v>4.0000000000000001E-3</c:v>
                </c:pt>
                <c:pt idx="1004">
                  <c:v>4.4200000000000003E-3</c:v>
                </c:pt>
                <c:pt idx="1005">
                  <c:v>4.8999999999999998E-3</c:v>
                </c:pt>
                <c:pt idx="1006">
                  <c:v>5.2100000000000002E-3</c:v>
                </c:pt>
                <c:pt idx="1007">
                  <c:v>5.5300000000000002E-3</c:v>
                </c:pt>
                <c:pt idx="1008">
                  <c:v>5.7400000000000003E-3</c:v>
                </c:pt>
                <c:pt idx="1009">
                  <c:v>5.9500000000000004E-3</c:v>
                </c:pt>
                <c:pt idx="1010">
                  <c:v>6.0600000000000003E-3</c:v>
                </c:pt>
                <c:pt idx="1011">
                  <c:v>6.1599999999999997E-3</c:v>
                </c:pt>
                <c:pt idx="1012">
                  <c:v>6.0600000000000003E-3</c:v>
                </c:pt>
                <c:pt idx="1013">
                  <c:v>6.0600000000000003E-3</c:v>
                </c:pt>
                <c:pt idx="1014">
                  <c:v>6.0000000000000001E-3</c:v>
                </c:pt>
                <c:pt idx="1015">
                  <c:v>5.7400000000000003E-3</c:v>
                </c:pt>
                <c:pt idx="1016">
                  <c:v>5.5300000000000002E-3</c:v>
                </c:pt>
                <c:pt idx="1017">
                  <c:v>5.3200000000000001E-3</c:v>
                </c:pt>
                <c:pt idx="1018">
                  <c:v>5.0600000000000003E-3</c:v>
                </c:pt>
                <c:pt idx="1019">
                  <c:v>4.7400000000000003E-3</c:v>
                </c:pt>
                <c:pt idx="1020">
                  <c:v>4.4200000000000003E-3</c:v>
                </c:pt>
                <c:pt idx="1021">
                  <c:v>4.1099999999999999E-3</c:v>
                </c:pt>
                <c:pt idx="1022">
                  <c:v>3.79E-3</c:v>
                </c:pt>
                <c:pt idx="1023">
                  <c:v>3.48E-3</c:v>
                </c:pt>
                <c:pt idx="1024">
                  <c:v>3.1099999999999999E-3</c:v>
                </c:pt>
                <c:pt idx="1025">
                  <c:v>2.7899999999999999E-3</c:v>
                </c:pt>
                <c:pt idx="1026">
                  <c:v>2.4199999999999998E-3</c:v>
                </c:pt>
                <c:pt idx="1027">
                  <c:v>2.1099999999999999E-3</c:v>
                </c:pt>
                <c:pt idx="1028">
                  <c:v>1.89E-3</c:v>
                </c:pt>
                <c:pt idx="1029">
                  <c:v>1.6299999999999999E-3</c:v>
                </c:pt>
                <c:pt idx="1030">
                  <c:v>1.2600000000000001E-3</c:v>
                </c:pt>
                <c:pt idx="1031">
                  <c:v>1.1000000000000001E-3</c:v>
                </c:pt>
                <c:pt idx="1032">
                  <c:v>8.8999999999999995E-4</c:v>
                </c:pt>
                <c:pt idx="1033">
                  <c:v>6.8000000000000005E-4</c:v>
                </c:pt>
                <c:pt idx="1034">
                  <c:v>5.1999999999999995E-4</c:v>
                </c:pt>
                <c:pt idx="1035">
                  <c:v>4.6999999999999999E-4</c:v>
                </c:pt>
                <c:pt idx="1036">
                  <c:v>2.5999999999999998E-4</c:v>
                </c:pt>
                <c:pt idx="1037">
                  <c:v>2.1000000000000001E-4</c:v>
                </c:pt>
                <c:pt idx="1038">
                  <c:v>1.6000000000000001E-4</c:v>
                </c:pt>
                <c:pt idx="1039">
                  <c:v>5.0000000000000002E-5</c:v>
                </c:pt>
                <c:pt idx="1040">
                  <c:v>0</c:v>
                </c:pt>
                <c:pt idx="1041">
                  <c:v>-5.0000000000000002E-5</c:v>
                </c:pt>
                <c:pt idx="1042">
                  <c:v>-1.1E-4</c:v>
                </c:pt>
                <c:pt idx="1043">
                  <c:v>-3.2000000000000003E-4</c:v>
                </c:pt>
                <c:pt idx="1044">
                  <c:v>-2.7E-4</c:v>
                </c:pt>
                <c:pt idx="1045">
                  <c:v>-3.6999999999999999E-4</c:v>
                </c:pt>
                <c:pt idx="1046">
                  <c:v>-4.2000000000000002E-4</c:v>
                </c:pt>
                <c:pt idx="1047">
                  <c:v>-4.8000000000000001E-4</c:v>
                </c:pt>
                <c:pt idx="1048">
                  <c:v>-5.2999999999999998E-4</c:v>
                </c:pt>
                <c:pt idx="1049">
                  <c:v>-5.2999999999999998E-4</c:v>
                </c:pt>
                <c:pt idx="1050">
                  <c:v>-6.8999999999999997E-4</c:v>
                </c:pt>
                <c:pt idx="1051">
                  <c:v>-7.9000000000000001E-4</c:v>
                </c:pt>
                <c:pt idx="1052">
                  <c:v>-8.9999999999999998E-4</c:v>
                </c:pt>
                <c:pt idx="1053">
                  <c:v>-8.9999999999999998E-4</c:v>
                </c:pt>
                <c:pt idx="1054">
                  <c:v>-9.5E-4</c:v>
                </c:pt>
                <c:pt idx="1055">
                  <c:v>-1.06E-3</c:v>
                </c:pt>
                <c:pt idx="1056">
                  <c:v>-1.16E-3</c:v>
                </c:pt>
                <c:pt idx="1057">
                  <c:v>-1.1100000000000001E-3</c:v>
                </c:pt>
                <c:pt idx="1058">
                  <c:v>-1.2099999999999999E-3</c:v>
                </c:pt>
                <c:pt idx="1059">
                  <c:v>-1.06E-3</c:v>
                </c:pt>
                <c:pt idx="1060">
                  <c:v>-1E-3</c:v>
                </c:pt>
                <c:pt idx="1061">
                  <c:v>-8.9999999999999998E-4</c:v>
                </c:pt>
                <c:pt idx="1062">
                  <c:v>-8.4999999999999995E-4</c:v>
                </c:pt>
                <c:pt idx="1063">
                  <c:v>-6.3000000000000003E-4</c:v>
                </c:pt>
                <c:pt idx="1064">
                  <c:v>-4.8000000000000001E-4</c:v>
                </c:pt>
                <c:pt idx="1065">
                  <c:v>-1.6000000000000001E-4</c:v>
                </c:pt>
                <c:pt idx="1066">
                  <c:v>5.0000000000000002E-5</c:v>
                </c:pt>
                <c:pt idx="1067">
                  <c:v>3.6999999999999999E-4</c:v>
                </c:pt>
                <c:pt idx="1068">
                  <c:v>7.3999999999999999E-4</c:v>
                </c:pt>
                <c:pt idx="1069">
                  <c:v>1.16E-3</c:v>
                </c:pt>
                <c:pt idx="1070">
                  <c:v>1.58E-3</c:v>
                </c:pt>
                <c:pt idx="1071">
                  <c:v>2E-3</c:v>
                </c:pt>
                <c:pt idx="1072">
                  <c:v>2.4199999999999998E-3</c:v>
                </c:pt>
                <c:pt idx="1073">
                  <c:v>2.8999999999999998E-3</c:v>
                </c:pt>
                <c:pt idx="1074">
                  <c:v>3.48E-3</c:v>
                </c:pt>
                <c:pt idx="1075">
                  <c:v>3.9500000000000004E-3</c:v>
                </c:pt>
                <c:pt idx="1076">
                  <c:v>4.4200000000000003E-3</c:v>
                </c:pt>
                <c:pt idx="1077">
                  <c:v>4.8500000000000001E-3</c:v>
                </c:pt>
                <c:pt idx="1078">
                  <c:v>5.4299999999999999E-3</c:v>
                </c:pt>
                <c:pt idx="1079">
                  <c:v>5.7400000000000003E-3</c:v>
                </c:pt>
                <c:pt idx="1080">
                  <c:v>6.2199999999999998E-3</c:v>
                </c:pt>
                <c:pt idx="1081">
                  <c:v>6.5799999999999999E-3</c:v>
                </c:pt>
                <c:pt idx="1082">
                  <c:v>6.8500000000000002E-3</c:v>
                </c:pt>
                <c:pt idx="1083">
                  <c:v>7.1599999999999997E-3</c:v>
                </c:pt>
                <c:pt idx="1084">
                  <c:v>7.43E-3</c:v>
                </c:pt>
                <c:pt idx="1085">
                  <c:v>7.5900000000000004E-3</c:v>
                </c:pt>
                <c:pt idx="1086">
                  <c:v>7.5300000000000002E-3</c:v>
                </c:pt>
                <c:pt idx="1087">
                  <c:v>7.6400000000000001E-3</c:v>
                </c:pt>
                <c:pt idx="1088">
                  <c:v>7.4799999999999997E-3</c:v>
                </c:pt>
                <c:pt idx="1089">
                  <c:v>7.43E-3</c:v>
                </c:pt>
                <c:pt idx="1090">
                  <c:v>7.1599999999999997E-3</c:v>
                </c:pt>
                <c:pt idx="1091">
                  <c:v>6.8500000000000002E-3</c:v>
                </c:pt>
                <c:pt idx="1092">
                  <c:v>6.5799999999999999E-3</c:v>
                </c:pt>
                <c:pt idx="1093">
                  <c:v>6.11E-3</c:v>
                </c:pt>
                <c:pt idx="1094">
                  <c:v>5.64E-3</c:v>
                </c:pt>
                <c:pt idx="1095">
                  <c:v>5.1599999999999997E-3</c:v>
                </c:pt>
                <c:pt idx="1096">
                  <c:v>4.5799999999999999E-3</c:v>
                </c:pt>
                <c:pt idx="1097">
                  <c:v>4.1099999999999999E-3</c:v>
                </c:pt>
                <c:pt idx="1098">
                  <c:v>3.5799999999999998E-3</c:v>
                </c:pt>
                <c:pt idx="1099">
                  <c:v>2.9499999999999999E-3</c:v>
                </c:pt>
                <c:pt idx="1100">
                  <c:v>2.32E-3</c:v>
                </c:pt>
                <c:pt idx="1101">
                  <c:v>1.74E-3</c:v>
                </c:pt>
                <c:pt idx="1102">
                  <c:v>1.1000000000000001E-3</c:v>
                </c:pt>
                <c:pt idx="1103">
                  <c:v>5.8E-4</c:v>
                </c:pt>
                <c:pt idx="1104">
                  <c:v>5.0000000000000002E-5</c:v>
                </c:pt>
                <c:pt idx="1105">
                  <c:v>-4.8000000000000001E-4</c:v>
                </c:pt>
                <c:pt idx="1106">
                  <c:v>-9.5E-4</c:v>
                </c:pt>
                <c:pt idx="1107">
                  <c:v>-1.32E-3</c:v>
                </c:pt>
                <c:pt idx="1108">
                  <c:v>-1.6900000000000001E-3</c:v>
                </c:pt>
                <c:pt idx="1109">
                  <c:v>-1.9499999999999999E-3</c:v>
                </c:pt>
                <c:pt idx="1110">
                  <c:v>-2.2200000000000002E-3</c:v>
                </c:pt>
                <c:pt idx="1111">
                  <c:v>-2.32E-3</c:v>
                </c:pt>
                <c:pt idx="1112">
                  <c:v>-2.5799999999999998E-3</c:v>
                </c:pt>
                <c:pt idx="1113">
                  <c:v>-2.5300000000000001E-3</c:v>
                </c:pt>
                <c:pt idx="1114">
                  <c:v>-2.5799999999999998E-3</c:v>
                </c:pt>
                <c:pt idx="1115">
                  <c:v>-2.5300000000000001E-3</c:v>
                </c:pt>
                <c:pt idx="1116">
                  <c:v>-2.4299999999999999E-3</c:v>
                </c:pt>
                <c:pt idx="1117">
                  <c:v>-2.4299999999999999E-3</c:v>
                </c:pt>
                <c:pt idx="1118">
                  <c:v>-2.2200000000000002E-3</c:v>
                </c:pt>
                <c:pt idx="1119">
                  <c:v>-2.0600000000000002E-3</c:v>
                </c:pt>
                <c:pt idx="1120">
                  <c:v>-1.9E-3</c:v>
                </c:pt>
                <c:pt idx="1121">
                  <c:v>-1.74E-3</c:v>
                </c:pt>
                <c:pt idx="1122">
                  <c:v>-1.48E-3</c:v>
                </c:pt>
                <c:pt idx="1123">
                  <c:v>-1.3699999999999999E-3</c:v>
                </c:pt>
                <c:pt idx="1124">
                  <c:v>-1.16E-3</c:v>
                </c:pt>
                <c:pt idx="1125">
                  <c:v>-9.5E-4</c:v>
                </c:pt>
                <c:pt idx="1126">
                  <c:v>-7.3999999999999999E-4</c:v>
                </c:pt>
                <c:pt idx="1127">
                  <c:v>-6.8999999999999997E-4</c:v>
                </c:pt>
                <c:pt idx="1128">
                  <c:v>-4.2000000000000002E-4</c:v>
                </c:pt>
                <c:pt idx="1129">
                  <c:v>-3.6999999999999999E-4</c:v>
                </c:pt>
                <c:pt idx="1130">
                  <c:v>-2.1000000000000001E-4</c:v>
                </c:pt>
                <c:pt idx="1131">
                  <c:v>-5.0000000000000002E-5</c:v>
                </c:pt>
                <c:pt idx="1132">
                  <c:v>-1.6000000000000001E-4</c:v>
                </c:pt>
                <c:pt idx="1133">
                  <c:v>-5.0000000000000002E-5</c:v>
                </c:pt>
                <c:pt idx="1134">
                  <c:v>0</c:v>
                </c:pt>
                <c:pt idx="1135">
                  <c:v>-5.0000000000000002E-5</c:v>
                </c:pt>
                <c:pt idx="1136">
                  <c:v>-1.6000000000000001E-4</c:v>
                </c:pt>
                <c:pt idx="1137">
                  <c:v>-1.6000000000000001E-4</c:v>
                </c:pt>
                <c:pt idx="1138">
                  <c:v>-2.1000000000000001E-4</c:v>
                </c:pt>
                <c:pt idx="1139">
                  <c:v>-2.7E-4</c:v>
                </c:pt>
                <c:pt idx="1140">
                  <c:v>-3.6999999999999999E-4</c:v>
                </c:pt>
                <c:pt idx="1141">
                  <c:v>-3.6999999999999999E-4</c:v>
                </c:pt>
                <c:pt idx="1142">
                  <c:v>-4.2000000000000002E-4</c:v>
                </c:pt>
                <c:pt idx="1143">
                  <c:v>-3.6999999999999999E-4</c:v>
                </c:pt>
                <c:pt idx="1144">
                  <c:v>-3.2000000000000003E-4</c:v>
                </c:pt>
                <c:pt idx="1145">
                  <c:v>-2.7E-4</c:v>
                </c:pt>
                <c:pt idx="1146">
                  <c:v>-2.1000000000000001E-4</c:v>
                </c:pt>
                <c:pt idx="1147">
                  <c:v>-2.1000000000000001E-4</c:v>
                </c:pt>
                <c:pt idx="1148">
                  <c:v>0</c:v>
                </c:pt>
                <c:pt idx="1149">
                  <c:v>1.6000000000000001E-4</c:v>
                </c:pt>
                <c:pt idx="1150">
                  <c:v>3.6999999999999999E-4</c:v>
                </c:pt>
                <c:pt idx="1151">
                  <c:v>5.8E-4</c:v>
                </c:pt>
                <c:pt idx="1152">
                  <c:v>7.9000000000000001E-4</c:v>
                </c:pt>
                <c:pt idx="1153">
                  <c:v>1.0499999999999999E-3</c:v>
                </c:pt>
                <c:pt idx="1154">
                  <c:v>1.32E-3</c:v>
                </c:pt>
                <c:pt idx="1155">
                  <c:v>1.6299999999999999E-3</c:v>
                </c:pt>
                <c:pt idx="1156">
                  <c:v>1.89E-3</c:v>
                </c:pt>
                <c:pt idx="1157">
                  <c:v>2.2100000000000002E-3</c:v>
                </c:pt>
                <c:pt idx="1158">
                  <c:v>2.63E-3</c:v>
                </c:pt>
                <c:pt idx="1159">
                  <c:v>3.0500000000000002E-3</c:v>
                </c:pt>
                <c:pt idx="1160">
                  <c:v>3.4199999999999999E-3</c:v>
                </c:pt>
                <c:pt idx="1161">
                  <c:v>3.8999999999999998E-3</c:v>
                </c:pt>
                <c:pt idx="1162">
                  <c:v>4.1599999999999996E-3</c:v>
                </c:pt>
                <c:pt idx="1163">
                  <c:v>4.5799999999999999E-3</c:v>
                </c:pt>
                <c:pt idx="1164">
                  <c:v>5.0600000000000003E-3</c:v>
                </c:pt>
                <c:pt idx="1165">
                  <c:v>5.3200000000000001E-3</c:v>
                </c:pt>
                <c:pt idx="1166">
                  <c:v>5.6899999999999997E-3</c:v>
                </c:pt>
                <c:pt idx="1167">
                  <c:v>6.11E-3</c:v>
                </c:pt>
                <c:pt idx="1168">
                  <c:v>6.3699999999999998E-3</c:v>
                </c:pt>
                <c:pt idx="1169">
                  <c:v>6.6899999999999998E-3</c:v>
                </c:pt>
                <c:pt idx="1170">
                  <c:v>6.8500000000000002E-3</c:v>
                </c:pt>
                <c:pt idx="1171">
                  <c:v>7.2199999999999999E-3</c:v>
                </c:pt>
                <c:pt idx="1172">
                  <c:v>7.4799999999999997E-3</c:v>
                </c:pt>
                <c:pt idx="1173">
                  <c:v>7.7999999999999996E-3</c:v>
                </c:pt>
                <c:pt idx="1174">
                  <c:v>8.0099999999999998E-3</c:v>
                </c:pt>
                <c:pt idx="1175">
                  <c:v>8.2699999999999996E-3</c:v>
                </c:pt>
                <c:pt idx="1176">
                  <c:v>8.3800000000000003E-3</c:v>
                </c:pt>
                <c:pt idx="1177">
                  <c:v>8.7399999999999995E-3</c:v>
                </c:pt>
                <c:pt idx="1178">
                  <c:v>9.0100000000000006E-3</c:v>
                </c:pt>
                <c:pt idx="1179">
                  <c:v>9.1699999999999993E-3</c:v>
                </c:pt>
                <c:pt idx="1180">
                  <c:v>9.3799999999999994E-3</c:v>
                </c:pt>
                <c:pt idx="1181">
                  <c:v>9.5399999999999999E-3</c:v>
                </c:pt>
                <c:pt idx="1182">
                  <c:v>9.6900000000000007E-3</c:v>
                </c:pt>
                <c:pt idx="1183">
                  <c:v>9.9600000000000001E-3</c:v>
                </c:pt>
                <c:pt idx="1184">
                  <c:v>1.0059999999999999E-2</c:v>
                </c:pt>
                <c:pt idx="1185">
                  <c:v>1.017E-2</c:v>
                </c:pt>
                <c:pt idx="1186">
                  <c:v>1.0330000000000001E-2</c:v>
                </c:pt>
                <c:pt idx="1187">
                  <c:v>1.0540000000000001E-2</c:v>
                </c:pt>
                <c:pt idx="1188">
                  <c:v>1.059E-2</c:v>
                </c:pt>
                <c:pt idx="1189">
                  <c:v>1.064E-2</c:v>
                </c:pt>
                <c:pt idx="1190">
                  <c:v>1.0749999999999999E-2</c:v>
                </c:pt>
                <c:pt idx="1191">
                  <c:v>1.091E-2</c:v>
                </c:pt>
                <c:pt idx="1192">
                  <c:v>1.091E-2</c:v>
                </c:pt>
                <c:pt idx="1193">
                  <c:v>1.112E-2</c:v>
                </c:pt>
                <c:pt idx="1194">
                  <c:v>1.1169999999999999E-2</c:v>
                </c:pt>
                <c:pt idx="1195">
                  <c:v>1.1169999999999999E-2</c:v>
                </c:pt>
                <c:pt idx="1196">
                  <c:v>1.1220000000000001E-2</c:v>
                </c:pt>
                <c:pt idx="1197">
                  <c:v>1.133E-2</c:v>
                </c:pt>
                <c:pt idx="1198">
                  <c:v>1.1270000000000001E-2</c:v>
                </c:pt>
                <c:pt idx="1199">
                  <c:v>1.1270000000000001E-2</c:v>
                </c:pt>
                <c:pt idx="1200">
                  <c:v>1.1169999999999999E-2</c:v>
                </c:pt>
                <c:pt idx="1201">
                  <c:v>1.1169999999999999E-2</c:v>
                </c:pt>
                <c:pt idx="1202">
                  <c:v>1.112E-2</c:v>
                </c:pt>
                <c:pt idx="1203">
                  <c:v>1.112E-2</c:v>
                </c:pt>
                <c:pt idx="1204">
                  <c:v>1.106E-2</c:v>
                </c:pt>
                <c:pt idx="1205">
                  <c:v>1.0959999999999999E-2</c:v>
                </c:pt>
                <c:pt idx="1206">
                  <c:v>1.091E-2</c:v>
                </c:pt>
                <c:pt idx="1207">
                  <c:v>1.1010000000000001E-2</c:v>
                </c:pt>
                <c:pt idx="1208">
                  <c:v>1.1010000000000001E-2</c:v>
                </c:pt>
                <c:pt idx="1209">
                  <c:v>1.112E-2</c:v>
                </c:pt>
                <c:pt idx="1210">
                  <c:v>1.1169999999999999E-2</c:v>
                </c:pt>
                <c:pt idx="1211">
                  <c:v>1.1480000000000001E-2</c:v>
                </c:pt>
                <c:pt idx="1212">
                  <c:v>1.159E-2</c:v>
                </c:pt>
                <c:pt idx="1213">
                  <c:v>1.1849999999999999E-2</c:v>
                </c:pt>
                <c:pt idx="1214">
                  <c:v>1.206E-2</c:v>
                </c:pt>
                <c:pt idx="1215">
                  <c:v>1.2279999999999999E-2</c:v>
                </c:pt>
                <c:pt idx="1216">
                  <c:v>1.264E-2</c:v>
                </c:pt>
                <c:pt idx="1217">
                  <c:v>1.2959999999999999E-2</c:v>
                </c:pt>
                <c:pt idx="1218">
                  <c:v>1.333E-2</c:v>
                </c:pt>
                <c:pt idx="1219">
                  <c:v>1.3860000000000001E-2</c:v>
                </c:pt>
                <c:pt idx="1220">
                  <c:v>1.438E-2</c:v>
                </c:pt>
                <c:pt idx="1221">
                  <c:v>1.491E-2</c:v>
                </c:pt>
                <c:pt idx="1222">
                  <c:v>1.549E-2</c:v>
                </c:pt>
                <c:pt idx="1223">
                  <c:v>1.6279999999999999E-2</c:v>
                </c:pt>
                <c:pt idx="1224">
                  <c:v>1.6969999999999999E-2</c:v>
                </c:pt>
                <c:pt idx="1225">
                  <c:v>1.7760000000000001E-2</c:v>
                </c:pt>
                <c:pt idx="1226">
                  <c:v>1.8550000000000001E-2</c:v>
                </c:pt>
                <c:pt idx="1227">
                  <c:v>1.934E-2</c:v>
                </c:pt>
                <c:pt idx="1228">
                  <c:v>2.0129999999999999E-2</c:v>
                </c:pt>
                <c:pt idx="1229">
                  <c:v>2.0969999999999999E-2</c:v>
                </c:pt>
                <c:pt idx="1230">
                  <c:v>2.1760000000000002E-2</c:v>
                </c:pt>
                <c:pt idx="1231">
                  <c:v>2.2550000000000001E-2</c:v>
                </c:pt>
                <c:pt idx="1232">
                  <c:v>2.3290000000000002E-2</c:v>
                </c:pt>
                <c:pt idx="1233">
                  <c:v>2.418E-2</c:v>
                </c:pt>
                <c:pt idx="1234">
                  <c:v>2.4819999999999998E-2</c:v>
                </c:pt>
                <c:pt idx="1235">
                  <c:v>2.5610000000000001E-2</c:v>
                </c:pt>
                <c:pt idx="1236">
                  <c:v>2.6239999999999999E-2</c:v>
                </c:pt>
                <c:pt idx="1237">
                  <c:v>2.6919999999999999E-2</c:v>
                </c:pt>
                <c:pt idx="1238">
                  <c:v>2.7609999999999999E-2</c:v>
                </c:pt>
                <c:pt idx="1239">
                  <c:v>2.8289999999999999E-2</c:v>
                </c:pt>
                <c:pt idx="1240">
                  <c:v>2.887E-2</c:v>
                </c:pt>
                <c:pt idx="1241">
                  <c:v>2.9659999999999999E-2</c:v>
                </c:pt>
                <c:pt idx="1242">
                  <c:v>3.0190000000000002E-2</c:v>
                </c:pt>
                <c:pt idx="1243">
                  <c:v>3.0769999999999999E-2</c:v>
                </c:pt>
                <c:pt idx="1244">
                  <c:v>3.124E-2</c:v>
                </c:pt>
                <c:pt idx="1245">
                  <c:v>3.1820000000000001E-2</c:v>
                </c:pt>
                <c:pt idx="1246">
                  <c:v>3.2140000000000002E-2</c:v>
                </c:pt>
                <c:pt idx="1247">
                  <c:v>3.2509999999999997E-2</c:v>
                </c:pt>
                <c:pt idx="1248">
                  <c:v>3.2829999999999998E-2</c:v>
                </c:pt>
                <c:pt idx="1249">
                  <c:v>3.3189999999999997E-2</c:v>
                </c:pt>
                <c:pt idx="1250">
                  <c:v>3.3410000000000002E-2</c:v>
                </c:pt>
                <c:pt idx="1251">
                  <c:v>3.372E-2</c:v>
                </c:pt>
                <c:pt idx="1252">
                  <c:v>3.4040000000000001E-2</c:v>
                </c:pt>
                <c:pt idx="1253">
                  <c:v>3.4250000000000003E-2</c:v>
                </c:pt>
                <c:pt idx="1254">
                  <c:v>3.4509999999999999E-2</c:v>
                </c:pt>
                <c:pt idx="1255">
                  <c:v>3.4720000000000001E-2</c:v>
                </c:pt>
                <c:pt idx="1256">
                  <c:v>3.5040000000000002E-2</c:v>
                </c:pt>
                <c:pt idx="1257">
                  <c:v>3.5349999999999999E-2</c:v>
                </c:pt>
                <c:pt idx="1258">
                  <c:v>3.5569999999999997E-2</c:v>
                </c:pt>
                <c:pt idx="1259">
                  <c:v>3.5619999999999999E-2</c:v>
                </c:pt>
                <c:pt idx="1260">
                  <c:v>3.5880000000000002E-2</c:v>
                </c:pt>
                <c:pt idx="1261">
                  <c:v>3.6200000000000003E-2</c:v>
                </c:pt>
                <c:pt idx="1262">
                  <c:v>3.6249999999999998E-2</c:v>
                </c:pt>
                <c:pt idx="1263">
                  <c:v>3.6299999999999999E-2</c:v>
                </c:pt>
                <c:pt idx="1264">
                  <c:v>3.6459999999999999E-2</c:v>
                </c:pt>
                <c:pt idx="1265">
                  <c:v>3.662E-2</c:v>
                </c:pt>
                <c:pt idx="1266">
                  <c:v>3.6720000000000003E-2</c:v>
                </c:pt>
                <c:pt idx="1267">
                  <c:v>3.6940000000000001E-2</c:v>
                </c:pt>
                <c:pt idx="1268">
                  <c:v>3.7039999999999997E-2</c:v>
                </c:pt>
                <c:pt idx="1269">
                  <c:v>3.7199999999999997E-2</c:v>
                </c:pt>
                <c:pt idx="1270">
                  <c:v>3.7249999999999998E-2</c:v>
                </c:pt>
                <c:pt idx="1271">
                  <c:v>3.746E-2</c:v>
                </c:pt>
                <c:pt idx="1272">
                  <c:v>3.7569999999999999E-2</c:v>
                </c:pt>
                <c:pt idx="1273">
                  <c:v>3.7780000000000001E-2</c:v>
                </c:pt>
                <c:pt idx="1274">
                  <c:v>3.7990000000000003E-2</c:v>
                </c:pt>
                <c:pt idx="1275">
                  <c:v>3.8249999999999999E-2</c:v>
                </c:pt>
                <c:pt idx="1276">
                  <c:v>3.8359999999999998E-2</c:v>
                </c:pt>
                <c:pt idx="1277">
                  <c:v>3.8620000000000002E-2</c:v>
                </c:pt>
                <c:pt idx="1278">
                  <c:v>3.8830000000000003E-2</c:v>
                </c:pt>
                <c:pt idx="1279">
                  <c:v>3.9149999999999997E-2</c:v>
                </c:pt>
                <c:pt idx="1280">
                  <c:v>3.9309999999999998E-2</c:v>
                </c:pt>
                <c:pt idx="1281">
                  <c:v>3.9570000000000001E-2</c:v>
                </c:pt>
                <c:pt idx="1282">
                  <c:v>3.9890000000000002E-2</c:v>
                </c:pt>
                <c:pt idx="1283">
                  <c:v>4.0309999999999999E-2</c:v>
                </c:pt>
                <c:pt idx="1284">
                  <c:v>4.0620000000000003E-2</c:v>
                </c:pt>
                <c:pt idx="1285">
                  <c:v>4.1099999999999998E-2</c:v>
                </c:pt>
                <c:pt idx="1286">
                  <c:v>4.1520000000000001E-2</c:v>
                </c:pt>
                <c:pt idx="1287">
                  <c:v>4.2049999999999997E-2</c:v>
                </c:pt>
                <c:pt idx="1288">
                  <c:v>4.2630000000000001E-2</c:v>
                </c:pt>
                <c:pt idx="1289">
                  <c:v>4.326E-2</c:v>
                </c:pt>
                <c:pt idx="1290">
                  <c:v>4.3889999999999998E-2</c:v>
                </c:pt>
                <c:pt idx="1291">
                  <c:v>4.4580000000000002E-2</c:v>
                </c:pt>
                <c:pt idx="1292">
                  <c:v>4.5260000000000002E-2</c:v>
                </c:pt>
                <c:pt idx="1293">
                  <c:v>4.616E-2</c:v>
                </c:pt>
                <c:pt idx="1294">
                  <c:v>4.6890000000000001E-2</c:v>
                </c:pt>
                <c:pt idx="1295">
                  <c:v>4.768E-2</c:v>
                </c:pt>
                <c:pt idx="1296">
                  <c:v>4.8579999999999998E-2</c:v>
                </c:pt>
                <c:pt idx="1297">
                  <c:v>4.9480000000000003E-2</c:v>
                </c:pt>
                <c:pt idx="1298">
                  <c:v>5.0479999999999997E-2</c:v>
                </c:pt>
                <c:pt idx="1299">
                  <c:v>5.1580000000000001E-2</c:v>
                </c:pt>
                <c:pt idx="1300">
                  <c:v>5.2589999999999998E-2</c:v>
                </c:pt>
                <c:pt idx="1301">
                  <c:v>5.3690000000000002E-2</c:v>
                </c:pt>
                <c:pt idx="1302">
                  <c:v>5.475E-2</c:v>
                </c:pt>
                <c:pt idx="1303">
                  <c:v>5.5910000000000001E-2</c:v>
                </c:pt>
                <c:pt idx="1304">
                  <c:v>5.6910000000000002E-2</c:v>
                </c:pt>
                <c:pt idx="1305">
                  <c:v>5.8119999999999998E-2</c:v>
                </c:pt>
                <c:pt idx="1306">
                  <c:v>5.9279999999999999E-2</c:v>
                </c:pt>
                <c:pt idx="1307">
                  <c:v>6.0440000000000001E-2</c:v>
                </c:pt>
                <c:pt idx="1308">
                  <c:v>6.1490000000000003E-2</c:v>
                </c:pt>
                <c:pt idx="1309">
                  <c:v>6.2700000000000006E-2</c:v>
                </c:pt>
                <c:pt idx="1310">
                  <c:v>6.3649999999999998E-2</c:v>
                </c:pt>
                <c:pt idx="1311">
                  <c:v>6.4759999999999998E-2</c:v>
                </c:pt>
                <c:pt idx="1312">
                  <c:v>6.5809999999999994E-2</c:v>
                </c:pt>
                <c:pt idx="1313">
                  <c:v>6.676E-2</c:v>
                </c:pt>
                <c:pt idx="1314">
                  <c:v>6.7809999999999995E-2</c:v>
                </c:pt>
                <c:pt idx="1315">
                  <c:v>6.8870000000000001E-2</c:v>
                </c:pt>
                <c:pt idx="1316">
                  <c:v>6.9709999999999994E-2</c:v>
                </c:pt>
                <c:pt idx="1317">
                  <c:v>7.0709999999999995E-2</c:v>
                </c:pt>
                <c:pt idx="1318">
                  <c:v>7.1550000000000002E-2</c:v>
                </c:pt>
                <c:pt idx="1319">
                  <c:v>7.2450000000000001E-2</c:v>
                </c:pt>
                <c:pt idx="1320">
                  <c:v>7.3190000000000005E-2</c:v>
                </c:pt>
                <c:pt idx="1321">
                  <c:v>7.4029999999999999E-2</c:v>
                </c:pt>
                <c:pt idx="1322">
                  <c:v>7.4719999999999995E-2</c:v>
                </c:pt>
                <c:pt idx="1323">
                  <c:v>7.5240000000000001E-2</c:v>
                </c:pt>
                <c:pt idx="1324">
                  <c:v>7.5880000000000003E-2</c:v>
                </c:pt>
                <c:pt idx="1325">
                  <c:v>7.6399999999999996E-2</c:v>
                </c:pt>
                <c:pt idx="1326">
                  <c:v>7.6880000000000004E-2</c:v>
                </c:pt>
                <c:pt idx="1327">
                  <c:v>7.7509999999999996E-2</c:v>
                </c:pt>
                <c:pt idx="1328">
                  <c:v>7.7979999999999994E-2</c:v>
                </c:pt>
                <c:pt idx="1329">
                  <c:v>7.8399999999999997E-2</c:v>
                </c:pt>
                <c:pt idx="1330">
                  <c:v>7.8770000000000007E-2</c:v>
                </c:pt>
                <c:pt idx="1331">
                  <c:v>7.9200000000000007E-2</c:v>
                </c:pt>
                <c:pt idx="1332">
                  <c:v>7.9719999999999999E-2</c:v>
                </c:pt>
                <c:pt idx="1333">
                  <c:v>8.004E-2</c:v>
                </c:pt>
                <c:pt idx="1334">
                  <c:v>8.0460000000000004E-2</c:v>
                </c:pt>
                <c:pt idx="1335">
                  <c:v>8.0829999999999999E-2</c:v>
                </c:pt>
                <c:pt idx="1336">
                  <c:v>8.1199999999999994E-2</c:v>
                </c:pt>
                <c:pt idx="1337">
                  <c:v>8.1509999999999999E-2</c:v>
                </c:pt>
                <c:pt idx="1338">
                  <c:v>8.1879999999999994E-2</c:v>
                </c:pt>
                <c:pt idx="1339">
                  <c:v>8.2299999999999998E-2</c:v>
                </c:pt>
                <c:pt idx="1340">
                  <c:v>8.2669999999999993E-2</c:v>
                </c:pt>
                <c:pt idx="1341">
                  <c:v>8.3089999999999997E-2</c:v>
                </c:pt>
                <c:pt idx="1342">
                  <c:v>8.3309999999999995E-2</c:v>
                </c:pt>
                <c:pt idx="1343">
                  <c:v>8.3779999999999993E-2</c:v>
                </c:pt>
                <c:pt idx="1344">
                  <c:v>8.4099999999999994E-2</c:v>
                </c:pt>
                <c:pt idx="1345">
                  <c:v>8.4519999999999998E-2</c:v>
                </c:pt>
                <c:pt idx="1346">
                  <c:v>8.5040000000000004E-2</c:v>
                </c:pt>
                <c:pt idx="1347">
                  <c:v>8.541E-2</c:v>
                </c:pt>
                <c:pt idx="1348">
                  <c:v>8.5889999999999994E-2</c:v>
                </c:pt>
                <c:pt idx="1349">
                  <c:v>8.6309999999999998E-2</c:v>
                </c:pt>
                <c:pt idx="1350">
                  <c:v>8.6730000000000002E-2</c:v>
                </c:pt>
                <c:pt idx="1351">
                  <c:v>8.7150000000000005E-2</c:v>
                </c:pt>
                <c:pt idx="1352">
                  <c:v>8.7419999999999998E-2</c:v>
                </c:pt>
                <c:pt idx="1353">
                  <c:v>8.7840000000000001E-2</c:v>
                </c:pt>
                <c:pt idx="1354">
                  <c:v>8.8150000000000006E-2</c:v>
                </c:pt>
                <c:pt idx="1355">
                  <c:v>8.8419999999999999E-2</c:v>
                </c:pt>
                <c:pt idx="1356">
                  <c:v>8.8679999999999995E-2</c:v>
                </c:pt>
                <c:pt idx="1357">
                  <c:v>8.8999999999999996E-2</c:v>
                </c:pt>
                <c:pt idx="1358">
                  <c:v>8.9260000000000006E-2</c:v>
                </c:pt>
                <c:pt idx="1359">
                  <c:v>8.9469999999999994E-2</c:v>
                </c:pt>
                <c:pt idx="1360">
                  <c:v>8.9730000000000004E-2</c:v>
                </c:pt>
                <c:pt idx="1361">
                  <c:v>8.9789999999999995E-2</c:v>
                </c:pt>
                <c:pt idx="1362">
                  <c:v>0.09</c:v>
                </c:pt>
                <c:pt idx="1363">
                  <c:v>9.0260000000000007E-2</c:v>
                </c:pt>
                <c:pt idx="1364">
                  <c:v>9.0310000000000001E-2</c:v>
                </c:pt>
                <c:pt idx="1365">
                  <c:v>9.042E-2</c:v>
                </c:pt>
                <c:pt idx="1366">
                  <c:v>9.0520000000000003E-2</c:v>
                </c:pt>
                <c:pt idx="1367">
                  <c:v>9.0520000000000003E-2</c:v>
                </c:pt>
                <c:pt idx="1368">
                  <c:v>9.0469999999999995E-2</c:v>
                </c:pt>
                <c:pt idx="1369">
                  <c:v>9.0469999999999995E-2</c:v>
                </c:pt>
                <c:pt idx="1370">
                  <c:v>9.042E-2</c:v>
                </c:pt>
                <c:pt idx="1371">
                  <c:v>9.0310000000000001E-2</c:v>
                </c:pt>
                <c:pt idx="1372">
                  <c:v>9.0209999999999999E-2</c:v>
                </c:pt>
                <c:pt idx="1373">
                  <c:v>9.0050000000000005E-2</c:v>
                </c:pt>
                <c:pt idx="1374">
                  <c:v>8.9940000000000006E-2</c:v>
                </c:pt>
                <c:pt idx="1375">
                  <c:v>8.9889999999999998E-2</c:v>
                </c:pt>
                <c:pt idx="1376">
                  <c:v>8.9730000000000004E-2</c:v>
                </c:pt>
                <c:pt idx="1377">
                  <c:v>8.9520000000000002E-2</c:v>
                </c:pt>
                <c:pt idx="1378">
                  <c:v>8.9359999999999995E-2</c:v>
                </c:pt>
                <c:pt idx="1379">
                  <c:v>8.9359999999999995E-2</c:v>
                </c:pt>
                <c:pt idx="1380">
                  <c:v>8.9050000000000004E-2</c:v>
                </c:pt>
                <c:pt idx="1381">
                  <c:v>8.8889999999999997E-2</c:v>
                </c:pt>
                <c:pt idx="1382">
                  <c:v>8.863E-2</c:v>
                </c:pt>
                <c:pt idx="1383">
                  <c:v>8.831E-2</c:v>
                </c:pt>
                <c:pt idx="1384">
                  <c:v>8.7889999999999996E-2</c:v>
                </c:pt>
                <c:pt idx="1385">
                  <c:v>8.7419999999999998E-2</c:v>
                </c:pt>
                <c:pt idx="1386">
                  <c:v>8.6840000000000001E-2</c:v>
                </c:pt>
                <c:pt idx="1387">
                  <c:v>8.6410000000000001E-2</c:v>
                </c:pt>
                <c:pt idx="1388">
                  <c:v>8.5730000000000001E-2</c:v>
                </c:pt>
                <c:pt idx="1389">
                  <c:v>8.5250000000000006E-2</c:v>
                </c:pt>
                <c:pt idx="1390">
                  <c:v>8.4570000000000006E-2</c:v>
                </c:pt>
                <c:pt idx="1391">
                  <c:v>8.3879999999999996E-2</c:v>
                </c:pt>
                <c:pt idx="1392">
                  <c:v>8.3150000000000002E-2</c:v>
                </c:pt>
                <c:pt idx="1393">
                  <c:v>8.2460000000000006E-2</c:v>
                </c:pt>
                <c:pt idx="1394">
                  <c:v>8.1570000000000004E-2</c:v>
                </c:pt>
                <c:pt idx="1395">
                  <c:v>8.0780000000000005E-2</c:v>
                </c:pt>
                <c:pt idx="1396">
                  <c:v>7.9990000000000006E-2</c:v>
                </c:pt>
                <c:pt idx="1397">
                  <c:v>7.9140000000000002E-2</c:v>
                </c:pt>
                <c:pt idx="1398">
                  <c:v>7.8090000000000007E-2</c:v>
                </c:pt>
                <c:pt idx="1399">
                  <c:v>7.7030000000000001E-2</c:v>
                </c:pt>
                <c:pt idx="1400">
                  <c:v>7.603E-2</c:v>
                </c:pt>
                <c:pt idx="1401">
                  <c:v>7.4819999999999998E-2</c:v>
                </c:pt>
                <c:pt idx="1402">
                  <c:v>7.3609999999999995E-2</c:v>
                </c:pt>
                <c:pt idx="1403">
                  <c:v>7.2450000000000001E-2</c:v>
                </c:pt>
                <c:pt idx="1404">
                  <c:v>7.1239999999999998E-2</c:v>
                </c:pt>
                <c:pt idx="1405">
                  <c:v>7.0129999999999998E-2</c:v>
                </c:pt>
                <c:pt idx="1406">
                  <c:v>6.8870000000000001E-2</c:v>
                </c:pt>
                <c:pt idx="1407">
                  <c:v>6.7809999999999995E-2</c:v>
                </c:pt>
                <c:pt idx="1408">
                  <c:v>6.6600000000000006E-2</c:v>
                </c:pt>
                <c:pt idx="1409">
                  <c:v>6.5500000000000003E-2</c:v>
                </c:pt>
                <c:pt idx="1410">
                  <c:v>6.4280000000000004E-2</c:v>
                </c:pt>
                <c:pt idx="1411">
                  <c:v>6.3229999999999995E-2</c:v>
                </c:pt>
                <c:pt idx="1412">
                  <c:v>6.2280000000000002E-2</c:v>
                </c:pt>
                <c:pt idx="1413">
                  <c:v>6.1170000000000002E-2</c:v>
                </c:pt>
                <c:pt idx="1414">
                  <c:v>6.012E-2</c:v>
                </c:pt>
                <c:pt idx="1415">
                  <c:v>5.901E-2</c:v>
                </c:pt>
                <c:pt idx="1416">
                  <c:v>5.7849999999999999E-2</c:v>
                </c:pt>
                <c:pt idx="1417">
                  <c:v>5.67E-2</c:v>
                </c:pt>
                <c:pt idx="1418">
                  <c:v>5.5590000000000001E-2</c:v>
                </c:pt>
                <c:pt idx="1419">
                  <c:v>5.4539999999999998E-2</c:v>
                </c:pt>
                <c:pt idx="1420">
                  <c:v>5.3530000000000001E-2</c:v>
                </c:pt>
                <c:pt idx="1421">
                  <c:v>5.253E-2</c:v>
                </c:pt>
                <c:pt idx="1422">
                  <c:v>5.1580000000000001E-2</c:v>
                </c:pt>
                <c:pt idx="1423">
                  <c:v>5.0529999999999999E-2</c:v>
                </c:pt>
                <c:pt idx="1424">
                  <c:v>4.9529999999999998E-2</c:v>
                </c:pt>
                <c:pt idx="1425">
                  <c:v>4.8579999999999998E-2</c:v>
                </c:pt>
                <c:pt idx="1426">
                  <c:v>4.7629999999999999E-2</c:v>
                </c:pt>
                <c:pt idx="1427">
                  <c:v>4.6739999999999997E-2</c:v>
                </c:pt>
                <c:pt idx="1428">
                  <c:v>4.5839999999999999E-2</c:v>
                </c:pt>
                <c:pt idx="1429">
                  <c:v>4.4940000000000001E-2</c:v>
                </c:pt>
                <c:pt idx="1430">
                  <c:v>4.3999999999999997E-2</c:v>
                </c:pt>
                <c:pt idx="1431">
                  <c:v>4.2889999999999998E-2</c:v>
                </c:pt>
                <c:pt idx="1432">
                  <c:v>4.1889999999999997E-2</c:v>
                </c:pt>
                <c:pt idx="1433">
                  <c:v>4.0779999999999997E-2</c:v>
                </c:pt>
                <c:pt idx="1434">
                  <c:v>3.9780000000000003E-2</c:v>
                </c:pt>
                <c:pt idx="1435">
                  <c:v>3.8730000000000001E-2</c:v>
                </c:pt>
                <c:pt idx="1436">
                  <c:v>3.773E-2</c:v>
                </c:pt>
                <c:pt idx="1437">
                  <c:v>3.6720000000000003E-2</c:v>
                </c:pt>
                <c:pt idx="1438">
                  <c:v>3.5779999999999999E-2</c:v>
                </c:pt>
                <c:pt idx="1439">
                  <c:v>3.4880000000000001E-2</c:v>
                </c:pt>
                <c:pt idx="1440">
                  <c:v>3.3980000000000003E-2</c:v>
                </c:pt>
                <c:pt idx="1441">
                  <c:v>3.2980000000000002E-2</c:v>
                </c:pt>
                <c:pt idx="1442">
                  <c:v>3.2140000000000002E-2</c:v>
                </c:pt>
                <c:pt idx="1443">
                  <c:v>3.1189999999999999E-2</c:v>
                </c:pt>
                <c:pt idx="1444">
                  <c:v>3.0300000000000001E-2</c:v>
                </c:pt>
                <c:pt idx="1445">
                  <c:v>2.9399999999999999E-2</c:v>
                </c:pt>
                <c:pt idx="1446">
                  <c:v>2.845E-2</c:v>
                </c:pt>
                <c:pt idx="1447">
                  <c:v>2.75E-2</c:v>
                </c:pt>
                <c:pt idx="1448">
                  <c:v>2.6499999999999999E-2</c:v>
                </c:pt>
                <c:pt idx="1449">
                  <c:v>2.5399999999999999E-2</c:v>
                </c:pt>
                <c:pt idx="1450">
                  <c:v>2.4240000000000001E-2</c:v>
                </c:pt>
                <c:pt idx="1451">
                  <c:v>2.3179999999999999E-2</c:v>
                </c:pt>
                <c:pt idx="1452">
                  <c:v>2.2079999999999999E-2</c:v>
                </c:pt>
                <c:pt idx="1453">
                  <c:v>2.102E-2</c:v>
                </c:pt>
                <c:pt idx="1454">
                  <c:v>2.002E-2</c:v>
                </c:pt>
                <c:pt idx="1455">
                  <c:v>1.8970000000000001E-2</c:v>
                </c:pt>
                <c:pt idx="1456">
                  <c:v>1.7809999999999999E-2</c:v>
                </c:pt>
                <c:pt idx="1457">
                  <c:v>1.6650000000000002E-2</c:v>
                </c:pt>
                <c:pt idx="1458">
                  <c:v>1.5440000000000001E-2</c:v>
                </c:pt>
                <c:pt idx="1459">
                  <c:v>1.4330000000000001E-2</c:v>
                </c:pt>
                <c:pt idx="1460">
                  <c:v>1.307E-2</c:v>
                </c:pt>
                <c:pt idx="1461">
                  <c:v>1.18E-2</c:v>
                </c:pt>
                <c:pt idx="1462">
                  <c:v>1.0330000000000001E-2</c:v>
                </c:pt>
                <c:pt idx="1463">
                  <c:v>8.7399999999999995E-3</c:v>
                </c:pt>
                <c:pt idx="1464">
                  <c:v>7.2700000000000004E-3</c:v>
                </c:pt>
                <c:pt idx="1465">
                  <c:v>5.4799999999999996E-3</c:v>
                </c:pt>
                <c:pt idx="1466">
                  <c:v>3.79E-3</c:v>
                </c:pt>
                <c:pt idx="1467">
                  <c:v>2.0500000000000002E-3</c:v>
                </c:pt>
                <c:pt idx="1468">
                  <c:v>2.1000000000000001E-4</c:v>
                </c:pt>
                <c:pt idx="1469">
                  <c:v>-1.48E-3</c:v>
                </c:pt>
                <c:pt idx="1470">
                  <c:v>-3.2699999999999999E-3</c:v>
                </c:pt>
                <c:pt idx="1471">
                  <c:v>-5.11E-3</c:v>
                </c:pt>
                <c:pt idx="1472">
                  <c:v>-6.8999999999999999E-3</c:v>
                </c:pt>
                <c:pt idx="1473">
                  <c:v>-8.8000000000000005E-3</c:v>
                </c:pt>
                <c:pt idx="1474">
                  <c:v>-1.0699999999999999E-2</c:v>
                </c:pt>
                <c:pt idx="1475">
                  <c:v>-1.2540000000000001E-2</c:v>
                </c:pt>
                <c:pt idx="1476">
                  <c:v>-1.439E-2</c:v>
                </c:pt>
                <c:pt idx="1477">
                  <c:v>-1.634E-2</c:v>
                </c:pt>
                <c:pt idx="1478">
                  <c:v>-1.8290000000000001E-2</c:v>
                </c:pt>
                <c:pt idx="1479">
                  <c:v>-2.0449999999999999E-2</c:v>
                </c:pt>
                <c:pt idx="1480">
                  <c:v>-2.2450000000000001E-2</c:v>
                </c:pt>
                <c:pt idx="1481">
                  <c:v>-2.4500000000000001E-2</c:v>
                </c:pt>
                <c:pt idx="1482">
                  <c:v>-2.6610000000000002E-2</c:v>
                </c:pt>
                <c:pt idx="1483">
                  <c:v>-2.8559999999999999E-2</c:v>
                </c:pt>
                <c:pt idx="1484">
                  <c:v>-3.0509999999999999E-2</c:v>
                </c:pt>
                <c:pt idx="1485">
                  <c:v>-3.2300000000000002E-2</c:v>
                </c:pt>
                <c:pt idx="1486">
                  <c:v>-3.415E-2</c:v>
                </c:pt>
                <c:pt idx="1487">
                  <c:v>-3.5889999999999998E-2</c:v>
                </c:pt>
                <c:pt idx="1488">
                  <c:v>-3.7519999999999998E-2</c:v>
                </c:pt>
                <c:pt idx="1489">
                  <c:v>-3.9149999999999997E-2</c:v>
                </c:pt>
                <c:pt idx="1490">
                  <c:v>-4.0730000000000002E-2</c:v>
                </c:pt>
                <c:pt idx="1491">
                  <c:v>-4.2209999999999998E-2</c:v>
                </c:pt>
                <c:pt idx="1492">
                  <c:v>-4.3679999999999997E-2</c:v>
                </c:pt>
                <c:pt idx="1493">
                  <c:v>-4.521E-2</c:v>
                </c:pt>
                <c:pt idx="1494">
                  <c:v>-4.6580000000000003E-2</c:v>
                </c:pt>
                <c:pt idx="1495">
                  <c:v>-4.811E-2</c:v>
                </c:pt>
                <c:pt idx="1496">
                  <c:v>-4.9590000000000002E-2</c:v>
                </c:pt>
                <c:pt idx="1497">
                  <c:v>-5.1060000000000001E-2</c:v>
                </c:pt>
                <c:pt idx="1498">
                  <c:v>-5.2429999999999997E-2</c:v>
                </c:pt>
                <c:pt idx="1499">
                  <c:v>-5.3850000000000002E-2</c:v>
                </c:pt>
                <c:pt idx="1500">
                  <c:v>-5.5169999999999997E-2</c:v>
                </c:pt>
                <c:pt idx="1501">
                  <c:v>-5.6489999999999999E-2</c:v>
                </c:pt>
                <c:pt idx="1502">
                  <c:v>-5.7599999999999998E-2</c:v>
                </c:pt>
                <c:pt idx="1503">
                  <c:v>-5.8749999999999997E-2</c:v>
                </c:pt>
                <c:pt idx="1504">
                  <c:v>-5.9970000000000002E-2</c:v>
                </c:pt>
                <c:pt idx="1505">
                  <c:v>-6.1129999999999997E-2</c:v>
                </c:pt>
                <c:pt idx="1506">
                  <c:v>-6.2390000000000001E-2</c:v>
                </c:pt>
                <c:pt idx="1507">
                  <c:v>-6.3549999999999995E-2</c:v>
                </c:pt>
                <c:pt idx="1508">
                  <c:v>-6.4710000000000004E-2</c:v>
                </c:pt>
                <c:pt idx="1509">
                  <c:v>-6.608E-2</c:v>
                </c:pt>
                <c:pt idx="1510">
                  <c:v>-6.7449999999999996E-2</c:v>
                </c:pt>
                <c:pt idx="1511">
                  <c:v>-6.8919999999999995E-2</c:v>
                </c:pt>
                <c:pt idx="1512">
                  <c:v>-7.0349999999999996E-2</c:v>
                </c:pt>
                <c:pt idx="1513">
                  <c:v>-7.1929999999999994E-2</c:v>
                </c:pt>
                <c:pt idx="1514">
                  <c:v>-7.3459999999999998E-2</c:v>
                </c:pt>
                <c:pt idx="1515">
                  <c:v>-7.5139999999999998E-2</c:v>
                </c:pt>
                <c:pt idx="1516">
                  <c:v>-7.6670000000000002E-2</c:v>
                </c:pt>
                <c:pt idx="1517">
                  <c:v>-7.8149999999999997E-2</c:v>
                </c:pt>
                <c:pt idx="1518">
                  <c:v>-7.9670000000000005E-2</c:v>
                </c:pt>
                <c:pt idx="1519">
                  <c:v>-8.1199999999999994E-2</c:v>
                </c:pt>
                <c:pt idx="1520">
                  <c:v>-8.2729999999999998E-2</c:v>
                </c:pt>
                <c:pt idx="1521">
                  <c:v>-8.4260000000000002E-2</c:v>
                </c:pt>
                <c:pt idx="1522">
                  <c:v>-8.5889999999999994E-2</c:v>
                </c:pt>
                <c:pt idx="1523">
                  <c:v>-8.7419999999999998E-2</c:v>
                </c:pt>
                <c:pt idx="1524">
                  <c:v>-8.8999999999999996E-2</c:v>
                </c:pt>
                <c:pt idx="1525">
                  <c:v>-9.042E-2</c:v>
                </c:pt>
                <c:pt idx="1526">
                  <c:v>-9.1950000000000004E-2</c:v>
                </c:pt>
                <c:pt idx="1527">
                  <c:v>-9.3530000000000002E-2</c:v>
                </c:pt>
                <c:pt idx="1528">
                  <c:v>-9.511E-2</c:v>
                </c:pt>
                <c:pt idx="1529">
                  <c:v>-9.6640000000000004E-2</c:v>
                </c:pt>
                <c:pt idx="1530">
                  <c:v>-9.8119999999999999E-2</c:v>
                </c:pt>
                <c:pt idx="1531">
                  <c:v>-9.9589999999999998E-2</c:v>
                </c:pt>
                <c:pt idx="1532">
                  <c:v>-0.10095999999999999</c:v>
                </c:pt>
                <c:pt idx="1533">
                  <c:v>-0.10223</c:v>
                </c:pt>
                <c:pt idx="1534">
                  <c:v>-0.10339</c:v>
                </c:pt>
                <c:pt idx="1535">
                  <c:v>-0.10444000000000001</c:v>
                </c:pt>
                <c:pt idx="1536">
                  <c:v>-0.10555</c:v>
                </c:pt>
                <c:pt idx="1537">
                  <c:v>-0.1066</c:v>
                </c:pt>
                <c:pt idx="1538">
                  <c:v>-0.1076</c:v>
                </c:pt>
                <c:pt idx="1539">
                  <c:v>-0.10865</c:v>
                </c:pt>
                <c:pt idx="1540">
                  <c:v>-0.10954999999999999</c:v>
                </c:pt>
                <c:pt idx="1541">
                  <c:v>-0.11065999999999999</c:v>
                </c:pt>
                <c:pt idx="1542">
                  <c:v>-0.11171</c:v>
                </c:pt>
                <c:pt idx="1543">
                  <c:v>-0.11266</c:v>
                </c:pt>
                <c:pt idx="1544">
                  <c:v>-0.11382</c:v>
                </c:pt>
                <c:pt idx="1545">
                  <c:v>-0.11482000000000001</c:v>
                </c:pt>
                <c:pt idx="1546">
                  <c:v>-0.11598</c:v>
                </c:pt>
                <c:pt idx="1547">
                  <c:v>-0.11703</c:v>
                </c:pt>
                <c:pt idx="1548">
                  <c:v>-0.11814</c:v>
                </c:pt>
                <c:pt idx="1549">
                  <c:v>-0.11919</c:v>
                </c:pt>
                <c:pt idx="1550">
                  <c:v>-0.12014</c:v>
                </c:pt>
                <c:pt idx="1551">
                  <c:v>-0.1212</c:v>
                </c:pt>
                <c:pt idx="1552">
                  <c:v>-0.12235</c:v>
                </c:pt>
                <c:pt idx="1553">
                  <c:v>-0.12346</c:v>
                </c:pt>
                <c:pt idx="1554">
                  <c:v>-0.12461999999999999</c:v>
                </c:pt>
                <c:pt idx="1555">
                  <c:v>-0.12573000000000001</c:v>
                </c:pt>
                <c:pt idx="1556">
                  <c:v>-0.12694</c:v>
                </c:pt>
                <c:pt idx="1557">
                  <c:v>-0.12814999999999999</c:v>
                </c:pt>
                <c:pt idx="1558">
                  <c:v>-0.12942000000000001</c:v>
                </c:pt>
                <c:pt idx="1559">
                  <c:v>-0.13056999999999999</c:v>
                </c:pt>
                <c:pt idx="1560">
                  <c:v>-0.13189000000000001</c:v>
                </c:pt>
                <c:pt idx="1561">
                  <c:v>-0.13316</c:v>
                </c:pt>
                <c:pt idx="1562">
                  <c:v>-0.13431999999999999</c:v>
                </c:pt>
                <c:pt idx="1563">
                  <c:v>-0.13553000000000001</c:v>
                </c:pt>
                <c:pt idx="1564">
                  <c:v>-0.13669000000000001</c:v>
                </c:pt>
                <c:pt idx="1565">
                  <c:v>-0.13779</c:v>
                </c:pt>
                <c:pt idx="1566">
                  <c:v>-0.13874</c:v>
                </c:pt>
                <c:pt idx="1567">
                  <c:v>-0.13952999999999999</c:v>
                </c:pt>
                <c:pt idx="1568">
                  <c:v>-0.14052999999999999</c:v>
                </c:pt>
                <c:pt idx="1569">
                  <c:v>-0.14138000000000001</c:v>
                </c:pt>
                <c:pt idx="1570">
                  <c:v>-0.14216999999999999</c:v>
                </c:pt>
                <c:pt idx="1571">
                  <c:v>-0.14301</c:v>
                </c:pt>
                <c:pt idx="1572">
                  <c:v>-0.14380000000000001</c:v>
                </c:pt>
                <c:pt idx="1573">
                  <c:v>-0.14463999999999999</c:v>
                </c:pt>
                <c:pt idx="1574">
                  <c:v>-0.14538000000000001</c:v>
                </c:pt>
                <c:pt idx="1575">
                  <c:v>-0.14607000000000001</c:v>
                </c:pt>
                <c:pt idx="1576">
                  <c:v>-0.14685999999999999</c:v>
                </c:pt>
                <c:pt idx="1577">
                  <c:v>-0.14759</c:v>
                </c:pt>
                <c:pt idx="1578">
                  <c:v>-0.14823</c:v>
                </c:pt>
                <c:pt idx="1579">
                  <c:v>-0.14907000000000001</c:v>
                </c:pt>
                <c:pt idx="1580">
                  <c:v>-0.14974999999999999</c:v>
                </c:pt>
                <c:pt idx="1581">
                  <c:v>-0.15043999999999999</c:v>
                </c:pt>
                <c:pt idx="1582">
                  <c:v>-0.15112</c:v>
                </c:pt>
                <c:pt idx="1583">
                  <c:v>-0.15181</c:v>
                </c:pt>
                <c:pt idx="1584">
                  <c:v>-0.15265000000000001</c:v>
                </c:pt>
                <c:pt idx="1585">
                  <c:v>-0.15343999999999999</c:v>
                </c:pt>
                <c:pt idx="1586">
                  <c:v>-0.15423000000000001</c:v>
                </c:pt>
                <c:pt idx="1587">
                  <c:v>-0.15529000000000001</c:v>
                </c:pt>
                <c:pt idx="1588">
                  <c:v>-0.15629000000000001</c:v>
                </c:pt>
                <c:pt idx="1589">
                  <c:v>-0.15729000000000001</c:v>
                </c:pt>
                <c:pt idx="1590">
                  <c:v>-0.15828999999999999</c:v>
                </c:pt>
                <c:pt idx="1591">
                  <c:v>-0.15945000000000001</c:v>
                </c:pt>
                <c:pt idx="1592">
                  <c:v>-0.1605</c:v>
                </c:pt>
                <c:pt idx="1593">
                  <c:v>-0.16161</c:v>
                </c:pt>
                <c:pt idx="1594">
                  <c:v>-0.16277</c:v>
                </c:pt>
                <c:pt idx="1595">
                  <c:v>-0.16388</c:v>
                </c:pt>
                <c:pt idx="1596">
                  <c:v>-0.16508999999999999</c:v>
                </c:pt>
                <c:pt idx="1597">
                  <c:v>-0.16608999999999999</c:v>
                </c:pt>
                <c:pt idx="1598">
                  <c:v>-0.16714000000000001</c:v>
                </c:pt>
                <c:pt idx="1599">
                  <c:v>-0.16803999999999999</c:v>
                </c:pt>
                <c:pt idx="1600">
                  <c:v>-0.16904</c:v>
                </c:pt>
                <c:pt idx="1601">
                  <c:v>-0.16994000000000001</c:v>
                </c:pt>
                <c:pt idx="1602">
                  <c:v>-0.17072999999999999</c:v>
                </c:pt>
                <c:pt idx="1603">
                  <c:v>-0.17161999999999999</c:v>
                </c:pt>
                <c:pt idx="1604">
                  <c:v>-0.17224999999999999</c:v>
                </c:pt>
                <c:pt idx="1605">
                  <c:v>-0.17294000000000001</c:v>
                </c:pt>
                <c:pt idx="1606">
                  <c:v>-0.17352000000000001</c:v>
                </c:pt>
                <c:pt idx="1607">
                  <c:v>-0.17399000000000001</c:v>
                </c:pt>
                <c:pt idx="1608">
                  <c:v>-0.17435999999999999</c:v>
                </c:pt>
                <c:pt idx="1609">
                  <c:v>-0.17457</c:v>
                </c:pt>
                <c:pt idx="1610">
                  <c:v>-0.17488999999999999</c:v>
                </c:pt>
                <c:pt idx="1611">
                  <c:v>-0.17488999999999999</c:v>
                </c:pt>
                <c:pt idx="1612">
                  <c:v>-0.17494000000000001</c:v>
                </c:pt>
                <c:pt idx="1613">
                  <c:v>-0.17494000000000001</c:v>
                </c:pt>
                <c:pt idx="1614">
                  <c:v>-0.17463000000000001</c:v>
                </c:pt>
                <c:pt idx="1615">
                  <c:v>-0.17441999999999999</c:v>
                </c:pt>
                <c:pt idx="1616">
                  <c:v>-0.1741</c:v>
                </c:pt>
                <c:pt idx="1617">
                  <c:v>-0.17377999999999999</c:v>
                </c:pt>
                <c:pt idx="1618">
                  <c:v>-0.17347000000000001</c:v>
                </c:pt>
                <c:pt idx="1619">
                  <c:v>-0.1731</c:v>
                </c:pt>
                <c:pt idx="1620">
                  <c:v>-0.17268</c:v>
                </c:pt>
                <c:pt idx="1621">
                  <c:v>-0.17224999999999999</c:v>
                </c:pt>
                <c:pt idx="1622">
                  <c:v>-0.17183000000000001</c:v>
                </c:pt>
                <c:pt idx="1623">
                  <c:v>-0.17125000000000001</c:v>
                </c:pt>
                <c:pt idx="1624">
                  <c:v>-0.17077999999999999</c:v>
                </c:pt>
                <c:pt idx="1625">
                  <c:v>-0.17019999999999999</c:v>
                </c:pt>
                <c:pt idx="1626">
                  <c:v>-0.16977999999999999</c:v>
                </c:pt>
                <c:pt idx="1627">
                  <c:v>-0.16914999999999999</c:v>
                </c:pt>
                <c:pt idx="1628">
                  <c:v>-0.16872000000000001</c:v>
                </c:pt>
                <c:pt idx="1629">
                  <c:v>-0.16830000000000001</c:v>
                </c:pt>
                <c:pt idx="1630">
                  <c:v>-0.16778000000000001</c:v>
                </c:pt>
                <c:pt idx="1631">
                  <c:v>-0.1673</c:v>
                </c:pt>
                <c:pt idx="1632">
                  <c:v>-0.16693</c:v>
                </c:pt>
                <c:pt idx="1633">
                  <c:v>-0.16656000000000001</c:v>
                </c:pt>
                <c:pt idx="1634">
                  <c:v>-0.16619999999999999</c:v>
                </c:pt>
                <c:pt idx="1635">
                  <c:v>-0.16588</c:v>
                </c:pt>
                <c:pt idx="1636">
                  <c:v>-0.16572000000000001</c:v>
                </c:pt>
                <c:pt idx="1637">
                  <c:v>-0.16535</c:v>
                </c:pt>
                <c:pt idx="1638">
                  <c:v>-0.16514000000000001</c:v>
                </c:pt>
                <c:pt idx="1639">
                  <c:v>-0.16488</c:v>
                </c:pt>
                <c:pt idx="1640">
                  <c:v>-0.16450999999999999</c:v>
                </c:pt>
                <c:pt idx="1641">
                  <c:v>-0.16419</c:v>
                </c:pt>
                <c:pt idx="1642">
                  <c:v>-0.16388</c:v>
                </c:pt>
                <c:pt idx="1643">
                  <c:v>-0.16361000000000001</c:v>
                </c:pt>
                <c:pt idx="1644">
                  <c:v>-0.16324</c:v>
                </c:pt>
                <c:pt idx="1645">
                  <c:v>-0.16292999999999999</c:v>
                </c:pt>
                <c:pt idx="1646">
                  <c:v>-0.16266</c:v>
                </c:pt>
                <c:pt idx="1647">
                  <c:v>-0.16214000000000001</c:v>
                </c:pt>
                <c:pt idx="1648">
                  <c:v>-0.16187000000000001</c:v>
                </c:pt>
                <c:pt idx="1649">
                  <c:v>-0.16139999999999999</c:v>
                </c:pt>
                <c:pt idx="1650">
                  <c:v>-0.16108</c:v>
                </c:pt>
                <c:pt idx="1651">
                  <c:v>-0.16072</c:v>
                </c:pt>
                <c:pt idx="1652">
                  <c:v>-0.16034999999999999</c:v>
                </c:pt>
                <c:pt idx="1653">
                  <c:v>-0.15992000000000001</c:v>
                </c:pt>
                <c:pt idx="1654">
                  <c:v>-0.15928999999999999</c:v>
                </c:pt>
                <c:pt idx="1655">
                  <c:v>-0.15876999999999999</c:v>
                </c:pt>
                <c:pt idx="1656">
                  <c:v>-0.15792</c:v>
                </c:pt>
                <c:pt idx="1657">
                  <c:v>-0.15723999999999999</c:v>
                </c:pt>
                <c:pt idx="1658">
                  <c:v>-0.1565</c:v>
                </c:pt>
                <c:pt idx="1659">
                  <c:v>-0.15559999999999999</c:v>
                </c:pt>
                <c:pt idx="1660">
                  <c:v>-0.15476000000000001</c:v>
                </c:pt>
                <c:pt idx="1661">
                  <c:v>-0.15381</c:v>
                </c:pt>
                <c:pt idx="1662">
                  <c:v>-0.15307000000000001</c:v>
                </c:pt>
                <c:pt idx="1663">
                  <c:v>-0.15201999999999999</c:v>
                </c:pt>
                <c:pt idx="1664">
                  <c:v>-0.15096999999999999</c:v>
                </c:pt>
                <c:pt idx="1665">
                  <c:v>-0.14996999999999999</c:v>
                </c:pt>
                <c:pt idx="1666">
                  <c:v>-0.14896000000000001</c:v>
                </c:pt>
                <c:pt idx="1667">
                  <c:v>-0.14791000000000001</c:v>
                </c:pt>
                <c:pt idx="1668">
                  <c:v>-0.14685999999999999</c:v>
                </c:pt>
                <c:pt idx="1669">
                  <c:v>-0.1457</c:v>
                </c:pt>
                <c:pt idx="1670">
                  <c:v>-0.14459</c:v>
                </c:pt>
                <c:pt idx="1671">
                  <c:v>-0.14333000000000001</c:v>
                </c:pt>
                <c:pt idx="1672">
                  <c:v>-0.14196</c:v>
                </c:pt>
                <c:pt idx="1673">
                  <c:v>-0.14047999999999999</c:v>
                </c:pt>
                <c:pt idx="1674">
                  <c:v>-0.13916000000000001</c:v>
                </c:pt>
                <c:pt idx="1675">
                  <c:v>-0.13769000000000001</c:v>
                </c:pt>
                <c:pt idx="1676">
                  <c:v>-0.13632</c:v>
                </c:pt>
                <c:pt idx="1677">
                  <c:v>-0.13478999999999999</c:v>
                </c:pt>
                <c:pt idx="1678">
                  <c:v>-0.13336999999999999</c:v>
                </c:pt>
                <c:pt idx="1679">
                  <c:v>-0.13200000000000001</c:v>
                </c:pt>
                <c:pt idx="1680">
                  <c:v>-0.13052</c:v>
                </c:pt>
                <c:pt idx="1681">
                  <c:v>-0.12909999999999999</c:v>
                </c:pt>
                <c:pt idx="1682">
                  <c:v>-0.12762000000000001</c:v>
                </c:pt>
                <c:pt idx="1683">
                  <c:v>-0.12615000000000001</c:v>
                </c:pt>
                <c:pt idx="1684">
                  <c:v>-0.12472999999999999</c:v>
                </c:pt>
                <c:pt idx="1685">
                  <c:v>-0.12325</c:v>
                </c:pt>
                <c:pt idx="1686">
                  <c:v>-0.12178</c:v>
                </c:pt>
                <c:pt idx="1687">
                  <c:v>-0.12014</c:v>
                </c:pt>
                <c:pt idx="1688">
                  <c:v>-0.11835</c:v>
                </c:pt>
                <c:pt idx="1689">
                  <c:v>-0.11666</c:v>
                </c:pt>
                <c:pt idx="1690">
                  <c:v>-0.11498</c:v>
                </c:pt>
                <c:pt idx="1691">
                  <c:v>-0.11329</c:v>
                </c:pt>
                <c:pt idx="1692">
                  <c:v>-0.11155</c:v>
                </c:pt>
                <c:pt idx="1693">
                  <c:v>-0.10981</c:v>
                </c:pt>
                <c:pt idx="1694">
                  <c:v>-0.10823000000000001</c:v>
                </c:pt>
                <c:pt idx="1695">
                  <c:v>-0.10664999999999999</c:v>
                </c:pt>
                <c:pt idx="1696">
                  <c:v>-0.10507</c:v>
                </c:pt>
                <c:pt idx="1697">
                  <c:v>-0.10344</c:v>
                </c:pt>
                <c:pt idx="1698">
                  <c:v>-0.10196</c:v>
                </c:pt>
                <c:pt idx="1699">
                  <c:v>-0.10033</c:v>
                </c:pt>
                <c:pt idx="1700">
                  <c:v>-9.8799999999999999E-2</c:v>
                </c:pt>
                <c:pt idx="1701">
                  <c:v>-9.7379999999999994E-2</c:v>
                </c:pt>
                <c:pt idx="1702">
                  <c:v>-9.5899999999999999E-2</c:v>
                </c:pt>
                <c:pt idx="1703">
                  <c:v>-9.4270000000000007E-2</c:v>
                </c:pt>
                <c:pt idx="1704">
                  <c:v>-9.2740000000000003E-2</c:v>
                </c:pt>
                <c:pt idx="1705">
                  <c:v>-9.1060000000000002E-2</c:v>
                </c:pt>
                <c:pt idx="1706">
                  <c:v>-8.9580000000000007E-2</c:v>
                </c:pt>
                <c:pt idx="1707">
                  <c:v>-8.8099999999999998E-2</c:v>
                </c:pt>
                <c:pt idx="1708">
                  <c:v>-8.6580000000000004E-2</c:v>
                </c:pt>
                <c:pt idx="1709">
                  <c:v>-8.5309999999999997E-2</c:v>
                </c:pt>
                <c:pt idx="1710">
                  <c:v>-8.405E-2</c:v>
                </c:pt>
                <c:pt idx="1711">
                  <c:v>-8.2839999999999997E-2</c:v>
                </c:pt>
                <c:pt idx="1712">
                  <c:v>-8.1680000000000003E-2</c:v>
                </c:pt>
                <c:pt idx="1713">
                  <c:v>-8.0460000000000004E-2</c:v>
                </c:pt>
                <c:pt idx="1714">
                  <c:v>-7.9409999999999994E-2</c:v>
                </c:pt>
                <c:pt idx="1715">
                  <c:v>-7.8299999999999995E-2</c:v>
                </c:pt>
                <c:pt idx="1716">
                  <c:v>-7.7299999999999994E-2</c:v>
                </c:pt>
                <c:pt idx="1717">
                  <c:v>-7.6200000000000004E-2</c:v>
                </c:pt>
                <c:pt idx="1718">
                  <c:v>-7.5039999999999996E-2</c:v>
                </c:pt>
                <c:pt idx="1719">
                  <c:v>-7.3880000000000001E-2</c:v>
                </c:pt>
                <c:pt idx="1720">
                  <c:v>-7.2669999999999998E-2</c:v>
                </c:pt>
                <c:pt idx="1721">
                  <c:v>-7.1400000000000005E-2</c:v>
                </c:pt>
                <c:pt idx="1722">
                  <c:v>-7.0139999999999994E-2</c:v>
                </c:pt>
                <c:pt idx="1723">
                  <c:v>-6.8709999999999993E-2</c:v>
                </c:pt>
                <c:pt idx="1724">
                  <c:v>-6.7400000000000002E-2</c:v>
                </c:pt>
                <c:pt idx="1725">
                  <c:v>-6.608E-2</c:v>
                </c:pt>
                <c:pt idx="1726">
                  <c:v>-6.4759999999999998E-2</c:v>
                </c:pt>
                <c:pt idx="1727">
                  <c:v>-6.3500000000000001E-2</c:v>
                </c:pt>
                <c:pt idx="1728">
                  <c:v>-6.207E-2</c:v>
                </c:pt>
                <c:pt idx="1729">
                  <c:v>-6.0600000000000001E-2</c:v>
                </c:pt>
                <c:pt idx="1730">
                  <c:v>-5.9069999999999998E-2</c:v>
                </c:pt>
                <c:pt idx="1731">
                  <c:v>-5.7489999999999999E-2</c:v>
                </c:pt>
                <c:pt idx="1732">
                  <c:v>-5.5910000000000001E-2</c:v>
                </c:pt>
                <c:pt idx="1733">
                  <c:v>-5.4170000000000003E-2</c:v>
                </c:pt>
                <c:pt idx="1734">
                  <c:v>-5.2220000000000003E-2</c:v>
                </c:pt>
                <c:pt idx="1735">
                  <c:v>-5.0380000000000001E-2</c:v>
                </c:pt>
                <c:pt idx="1736">
                  <c:v>-4.8320000000000002E-2</c:v>
                </c:pt>
                <c:pt idx="1737">
                  <c:v>-4.6210000000000001E-2</c:v>
                </c:pt>
                <c:pt idx="1738">
                  <c:v>-4.4159999999999998E-2</c:v>
                </c:pt>
                <c:pt idx="1739">
                  <c:v>-4.1950000000000001E-2</c:v>
                </c:pt>
                <c:pt idx="1740">
                  <c:v>-3.9789999999999999E-2</c:v>
                </c:pt>
                <c:pt idx="1741">
                  <c:v>-3.7679999999999998E-2</c:v>
                </c:pt>
                <c:pt idx="1742">
                  <c:v>-3.5619999999999999E-2</c:v>
                </c:pt>
                <c:pt idx="1743">
                  <c:v>-3.3669999999999999E-2</c:v>
                </c:pt>
                <c:pt idx="1744">
                  <c:v>-3.1510000000000003E-2</c:v>
                </c:pt>
                <c:pt idx="1745">
                  <c:v>-2.9559999999999999E-2</c:v>
                </c:pt>
                <c:pt idx="1746">
                  <c:v>-2.7560000000000001E-2</c:v>
                </c:pt>
                <c:pt idx="1747">
                  <c:v>-2.545E-2</c:v>
                </c:pt>
                <c:pt idx="1748">
                  <c:v>-2.3449999999999999E-2</c:v>
                </c:pt>
                <c:pt idx="1749">
                  <c:v>-2.1499999999999998E-2</c:v>
                </c:pt>
                <c:pt idx="1750">
                  <c:v>-1.95E-2</c:v>
                </c:pt>
                <c:pt idx="1751">
                  <c:v>-1.755E-2</c:v>
                </c:pt>
                <c:pt idx="1752">
                  <c:v>-1.555E-2</c:v>
                </c:pt>
                <c:pt idx="1753">
                  <c:v>-1.354E-2</c:v>
                </c:pt>
                <c:pt idx="1754">
                  <c:v>-1.17E-2</c:v>
                </c:pt>
                <c:pt idx="1755">
                  <c:v>-9.9600000000000001E-3</c:v>
                </c:pt>
                <c:pt idx="1756">
                  <c:v>-8.1200000000000005E-3</c:v>
                </c:pt>
                <c:pt idx="1757">
                  <c:v>-6.4799999999999996E-3</c:v>
                </c:pt>
                <c:pt idx="1758">
                  <c:v>-4.96E-3</c:v>
                </c:pt>
                <c:pt idx="1759">
                  <c:v>-3.48E-3</c:v>
                </c:pt>
                <c:pt idx="1760">
                  <c:v>-2E-3</c:v>
                </c:pt>
                <c:pt idx="1761">
                  <c:v>-6.3000000000000003E-4</c:v>
                </c:pt>
                <c:pt idx="1762">
                  <c:v>7.3999999999999999E-4</c:v>
                </c:pt>
                <c:pt idx="1763">
                  <c:v>2.0500000000000002E-3</c:v>
                </c:pt>
                <c:pt idx="1764">
                  <c:v>3.3700000000000002E-3</c:v>
                </c:pt>
                <c:pt idx="1765">
                  <c:v>4.6899999999999997E-3</c:v>
                </c:pt>
                <c:pt idx="1766">
                  <c:v>5.9500000000000004E-3</c:v>
                </c:pt>
                <c:pt idx="1767">
                  <c:v>7.3200000000000001E-3</c:v>
                </c:pt>
                <c:pt idx="1768">
                  <c:v>8.5900000000000004E-3</c:v>
                </c:pt>
                <c:pt idx="1769">
                  <c:v>1.001E-2</c:v>
                </c:pt>
                <c:pt idx="1770">
                  <c:v>1.1270000000000001E-2</c:v>
                </c:pt>
                <c:pt idx="1771">
                  <c:v>1.264E-2</c:v>
                </c:pt>
                <c:pt idx="1772">
                  <c:v>1.3860000000000001E-2</c:v>
                </c:pt>
                <c:pt idx="1773">
                  <c:v>1.5169999999999999E-2</c:v>
                </c:pt>
                <c:pt idx="1774">
                  <c:v>1.6330000000000001E-2</c:v>
                </c:pt>
                <c:pt idx="1775">
                  <c:v>1.7489999999999999E-2</c:v>
                </c:pt>
                <c:pt idx="1776">
                  <c:v>1.8599999999999998E-2</c:v>
                </c:pt>
                <c:pt idx="1777">
                  <c:v>1.9859999999999999E-2</c:v>
                </c:pt>
                <c:pt idx="1778">
                  <c:v>2.1080000000000002E-2</c:v>
                </c:pt>
                <c:pt idx="1779">
                  <c:v>2.2450000000000001E-2</c:v>
                </c:pt>
                <c:pt idx="1780">
                  <c:v>2.376E-2</c:v>
                </c:pt>
                <c:pt idx="1781">
                  <c:v>2.503E-2</c:v>
                </c:pt>
                <c:pt idx="1782">
                  <c:v>2.656E-2</c:v>
                </c:pt>
                <c:pt idx="1783">
                  <c:v>2.8029999999999999E-2</c:v>
                </c:pt>
                <c:pt idx="1784">
                  <c:v>2.9610000000000001E-2</c:v>
                </c:pt>
                <c:pt idx="1785">
                  <c:v>3.1189999999999999E-2</c:v>
                </c:pt>
                <c:pt idx="1786">
                  <c:v>3.2930000000000001E-2</c:v>
                </c:pt>
                <c:pt idx="1787">
                  <c:v>3.4619999999999998E-2</c:v>
                </c:pt>
                <c:pt idx="1788">
                  <c:v>3.6150000000000002E-2</c:v>
                </c:pt>
                <c:pt idx="1789">
                  <c:v>3.7879999999999997E-2</c:v>
                </c:pt>
                <c:pt idx="1790">
                  <c:v>3.952E-2</c:v>
                </c:pt>
                <c:pt idx="1791">
                  <c:v>4.1200000000000001E-2</c:v>
                </c:pt>
                <c:pt idx="1792">
                  <c:v>4.2779999999999999E-2</c:v>
                </c:pt>
                <c:pt idx="1793">
                  <c:v>4.4519999999999997E-2</c:v>
                </c:pt>
                <c:pt idx="1794">
                  <c:v>4.6260000000000003E-2</c:v>
                </c:pt>
                <c:pt idx="1795">
                  <c:v>4.8050000000000002E-2</c:v>
                </c:pt>
                <c:pt idx="1796">
                  <c:v>4.9849999999999998E-2</c:v>
                </c:pt>
                <c:pt idx="1797">
                  <c:v>5.1639999999999998E-2</c:v>
                </c:pt>
                <c:pt idx="1798">
                  <c:v>5.348E-2</c:v>
                </c:pt>
                <c:pt idx="1799">
                  <c:v>5.5329999999999997E-2</c:v>
                </c:pt>
                <c:pt idx="1800">
                  <c:v>5.722E-2</c:v>
                </c:pt>
                <c:pt idx="1801">
                  <c:v>5.9069999999999998E-2</c:v>
                </c:pt>
                <c:pt idx="1802">
                  <c:v>6.096E-2</c:v>
                </c:pt>
                <c:pt idx="1803">
                  <c:v>6.2759999999999996E-2</c:v>
                </c:pt>
                <c:pt idx="1804">
                  <c:v>6.4439999999999997E-2</c:v>
                </c:pt>
                <c:pt idx="1805">
                  <c:v>6.6070000000000004E-2</c:v>
                </c:pt>
                <c:pt idx="1806">
                  <c:v>6.7599999999999993E-2</c:v>
                </c:pt>
                <c:pt idx="1807">
                  <c:v>6.8970000000000004E-2</c:v>
                </c:pt>
                <c:pt idx="1808">
                  <c:v>7.0180000000000006E-2</c:v>
                </c:pt>
                <c:pt idx="1809">
                  <c:v>7.1609999999999993E-2</c:v>
                </c:pt>
                <c:pt idx="1810">
                  <c:v>7.2819999999999996E-2</c:v>
                </c:pt>
                <c:pt idx="1811">
                  <c:v>7.3980000000000004E-2</c:v>
                </c:pt>
                <c:pt idx="1812">
                  <c:v>7.5029999999999999E-2</c:v>
                </c:pt>
                <c:pt idx="1813">
                  <c:v>7.603E-2</c:v>
                </c:pt>
                <c:pt idx="1814">
                  <c:v>7.7030000000000001E-2</c:v>
                </c:pt>
                <c:pt idx="1815">
                  <c:v>7.7929999999999999E-2</c:v>
                </c:pt>
                <c:pt idx="1816">
                  <c:v>7.8829999999999997E-2</c:v>
                </c:pt>
                <c:pt idx="1817">
                  <c:v>7.9560000000000006E-2</c:v>
                </c:pt>
                <c:pt idx="1818">
                  <c:v>8.0250000000000002E-2</c:v>
                </c:pt>
                <c:pt idx="1819">
                  <c:v>8.0879999999999994E-2</c:v>
                </c:pt>
                <c:pt idx="1820">
                  <c:v>8.1570000000000004E-2</c:v>
                </c:pt>
                <c:pt idx="1821">
                  <c:v>8.1879999999999994E-2</c:v>
                </c:pt>
                <c:pt idx="1822">
                  <c:v>8.2299999999999998E-2</c:v>
                </c:pt>
                <c:pt idx="1823">
                  <c:v>8.2460000000000006E-2</c:v>
                </c:pt>
                <c:pt idx="1824">
                  <c:v>8.2729999999999998E-2</c:v>
                </c:pt>
                <c:pt idx="1825">
                  <c:v>8.2879999999999995E-2</c:v>
                </c:pt>
                <c:pt idx="1826">
                  <c:v>8.3089999999999997E-2</c:v>
                </c:pt>
                <c:pt idx="1827">
                  <c:v>8.3309999999999995E-2</c:v>
                </c:pt>
                <c:pt idx="1828">
                  <c:v>8.3570000000000005E-2</c:v>
                </c:pt>
                <c:pt idx="1829">
                  <c:v>8.3830000000000002E-2</c:v>
                </c:pt>
                <c:pt idx="1830">
                  <c:v>8.3940000000000001E-2</c:v>
                </c:pt>
                <c:pt idx="1831">
                  <c:v>8.4150000000000003E-2</c:v>
                </c:pt>
                <c:pt idx="1832">
                  <c:v>8.4360000000000004E-2</c:v>
                </c:pt>
                <c:pt idx="1833">
                  <c:v>8.473E-2</c:v>
                </c:pt>
                <c:pt idx="1834">
                  <c:v>8.4989999999999996E-2</c:v>
                </c:pt>
                <c:pt idx="1835">
                  <c:v>8.5199999999999998E-2</c:v>
                </c:pt>
                <c:pt idx="1836">
                  <c:v>8.5569999999999993E-2</c:v>
                </c:pt>
                <c:pt idx="1837">
                  <c:v>8.5779999999999995E-2</c:v>
                </c:pt>
                <c:pt idx="1838">
                  <c:v>8.5989999999999997E-2</c:v>
                </c:pt>
                <c:pt idx="1839">
                  <c:v>8.6199999999999999E-2</c:v>
                </c:pt>
                <c:pt idx="1840">
                  <c:v>8.6470000000000005E-2</c:v>
                </c:pt>
                <c:pt idx="1841">
                  <c:v>8.6730000000000002E-2</c:v>
                </c:pt>
                <c:pt idx="1842">
                  <c:v>8.7050000000000002E-2</c:v>
                </c:pt>
                <c:pt idx="1843">
                  <c:v>8.7470000000000006E-2</c:v>
                </c:pt>
                <c:pt idx="1844">
                  <c:v>8.7840000000000001E-2</c:v>
                </c:pt>
                <c:pt idx="1845">
                  <c:v>8.8150000000000006E-2</c:v>
                </c:pt>
                <c:pt idx="1846">
                  <c:v>8.8569999999999996E-2</c:v>
                </c:pt>
                <c:pt idx="1847">
                  <c:v>8.8999999999999996E-2</c:v>
                </c:pt>
                <c:pt idx="1848">
                  <c:v>8.9260000000000006E-2</c:v>
                </c:pt>
                <c:pt idx="1849">
                  <c:v>8.9730000000000004E-2</c:v>
                </c:pt>
                <c:pt idx="1850">
                  <c:v>9.0050000000000005E-2</c:v>
                </c:pt>
                <c:pt idx="1851">
                  <c:v>9.0579999999999994E-2</c:v>
                </c:pt>
                <c:pt idx="1852">
                  <c:v>9.0999999999999998E-2</c:v>
                </c:pt>
                <c:pt idx="1853">
                  <c:v>9.1310000000000002E-2</c:v>
                </c:pt>
                <c:pt idx="1854">
                  <c:v>9.1579999999999995E-2</c:v>
                </c:pt>
                <c:pt idx="1855">
                  <c:v>9.1840000000000005E-2</c:v>
                </c:pt>
                <c:pt idx="1856">
                  <c:v>9.2160000000000006E-2</c:v>
                </c:pt>
                <c:pt idx="1857">
                  <c:v>9.2319999999999999E-2</c:v>
                </c:pt>
                <c:pt idx="1858">
                  <c:v>9.2630000000000004E-2</c:v>
                </c:pt>
                <c:pt idx="1859">
                  <c:v>9.2999999999999999E-2</c:v>
                </c:pt>
                <c:pt idx="1860">
                  <c:v>9.332E-2</c:v>
                </c:pt>
                <c:pt idx="1861">
                  <c:v>9.3689999999999996E-2</c:v>
                </c:pt>
                <c:pt idx="1862">
                  <c:v>9.4049999999999995E-2</c:v>
                </c:pt>
                <c:pt idx="1863">
                  <c:v>9.4420000000000004E-2</c:v>
                </c:pt>
                <c:pt idx="1864">
                  <c:v>9.4740000000000005E-2</c:v>
                </c:pt>
                <c:pt idx="1865">
                  <c:v>9.511E-2</c:v>
                </c:pt>
                <c:pt idx="1866">
                  <c:v>9.5420000000000005E-2</c:v>
                </c:pt>
                <c:pt idx="1867">
                  <c:v>9.579E-2</c:v>
                </c:pt>
                <c:pt idx="1868">
                  <c:v>9.6060000000000006E-2</c:v>
                </c:pt>
                <c:pt idx="1869">
                  <c:v>9.6369999999999997E-2</c:v>
                </c:pt>
                <c:pt idx="1870">
                  <c:v>9.6530000000000005E-2</c:v>
                </c:pt>
                <c:pt idx="1871">
                  <c:v>9.6790000000000001E-2</c:v>
                </c:pt>
                <c:pt idx="1872">
                  <c:v>9.69E-2</c:v>
                </c:pt>
                <c:pt idx="1873">
                  <c:v>9.7059999999999994E-2</c:v>
                </c:pt>
                <c:pt idx="1874">
                  <c:v>9.7220000000000001E-2</c:v>
                </c:pt>
                <c:pt idx="1875">
                  <c:v>9.7369999999999998E-2</c:v>
                </c:pt>
                <c:pt idx="1876">
                  <c:v>9.7430000000000003E-2</c:v>
                </c:pt>
                <c:pt idx="1877">
                  <c:v>9.7530000000000006E-2</c:v>
                </c:pt>
                <c:pt idx="1878">
                  <c:v>9.7640000000000005E-2</c:v>
                </c:pt>
                <c:pt idx="1879">
                  <c:v>9.7530000000000006E-2</c:v>
                </c:pt>
                <c:pt idx="1880">
                  <c:v>9.7430000000000003E-2</c:v>
                </c:pt>
                <c:pt idx="1881">
                  <c:v>9.7320000000000004E-2</c:v>
                </c:pt>
                <c:pt idx="1882">
                  <c:v>9.7159999999999996E-2</c:v>
                </c:pt>
                <c:pt idx="1883">
                  <c:v>9.69E-2</c:v>
                </c:pt>
                <c:pt idx="1884">
                  <c:v>9.6640000000000004E-2</c:v>
                </c:pt>
                <c:pt idx="1885">
                  <c:v>9.6320000000000003E-2</c:v>
                </c:pt>
                <c:pt idx="1886">
                  <c:v>9.5850000000000005E-2</c:v>
                </c:pt>
                <c:pt idx="1887">
                  <c:v>9.5420000000000005E-2</c:v>
                </c:pt>
                <c:pt idx="1888">
                  <c:v>9.4899999999999998E-2</c:v>
                </c:pt>
                <c:pt idx="1889">
                  <c:v>9.4420000000000004E-2</c:v>
                </c:pt>
                <c:pt idx="1890">
                  <c:v>9.3899999999999997E-2</c:v>
                </c:pt>
                <c:pt idx="1891">
                  <c:v>9.3369999999999995E-2</c:v>
                </c:pt>
                <c:pt idx="1892">
                  <c:v>9.2840000000000006E-2</c:v>
                </c:pt>
                <c:pt idx="1893">
                  <c:v>9.2369999999999994E-2</c:v>
                </c:pt>
                <c:pt idx="1894">
                  <c:v>9.1950000000000004E-2</c:v>
                </c:pt>
                <c:pt idx="1895">
                  <c:v>9.1259999999999994E-2</c:v>
                </c:pt>
                <c:pt idx="1896">
                  <c:v>9.0789999999999996E-2</c:v>
                </c:pt>
                <c:pt idx="1897">
                  <c:v>9.042E-2</c:v>
                </c:pt>
                <c:pt idx="1898">
                  <c:v>8.9840000000000003E-2</c:v>
                </c:pt>
                <c:pt idx="1899">
                  <c:v>8.9469999999999994E-2</c:v>
                </c:pt>
                <c:pt idx="1900">
                  <c:v>8.8999999999999996E-2</c:v>
                </c:pt>
                <c:pt idx="1901">
                  <c:v>8.8730000000000003E-2</c:v>
                </c:pt>
                <c:pt idx="1902">
                  <c:v>8.8359999999999994E-2</c:v>
                </c:pt>
                <c:pt idx="1903">
                  <c:v>8.8050000000000003E-2</c:v>
                </c:pt>
                <c:pt idx="1904">
                  <c:v>8.7730000000000002E-2</c:v>
                </c:pt>
                <c:pt idx="1905">
                  <c:v>8.7520000000000001E-2</c:v>
                </c:pt>
                <c:pt idx="1906">
                  <c:v>8.7309999999999999E-2</c:v>
                </c:pt>
                <c:pt idx="1907">
                  <c:v>8.7359999999999993E-2</c:v>
                </c:pt>
                <c:pt idx="1908">
                  <c:v>8.7260000000000004E-2</c:v>
                </c:pt>
                <c:pt idx="1909">
                  <c:v>8.7309999999999999E-2</c:v>
                </c:pt>
                <c:pt idx="1910">
                  <c:v>8.7150000000000005E-2</c:v>
                </c:pt>
                <c:pt idx="1911">
                  <c:v>8.72E-2</c:v>
                </c:pt>
                <c:pt idx="1912">
                  <c:v>8.7260000000000004E-2</c:v>
                </c:pt>
                <c:pt idx="1913">
                  <c:v>8.7309999999999999E-2</c:v>
                </c:pt>
                <c:pt idx="1914">
                  <c:v>8.7359999999999993E-2</c:v>
                </c:pt>
                <c:pt idx="1915">
                  <c:v>8.7309999999999999E-2</c:v>
                </c:pt>
                <c:pt idx="1916">
                  <c:v>8.7470000000000006E-2</c:v>
                </c:pt>
                <c:pt idx="1917">
                  <c:v>8.7520000000000001E-2</c:v>
                </c:pt>
                <c:pt idx="1918">
                  <c:v>8.7470000000000006E-2</c:v>
                </c:pt>
                <c:pt idx="1919">
                  <c:v>8.7569999999999995E-2</c:v>
                </c:pt>
                <c:pt idx="1920">
                  <c:v>8.7520000000000001E-2</c:v>
                </c:pt>
                <c:pt idx="1921">
                  <c:v>8.763E-2</c:v>
                </c:pt>
                <c:pt idx="1922">
                  <c:v>8.763E-2</c:v>
                </c:pt>
                <c:pt idx="1923">
                  <c:v>8.763E-2</c:v>
                </c:pt>
                <c:pt idx="1924">
                  <c:v>8.7679999999999994E-2</c:v>
                </c:pt>
                <c:pt idx="1925">
                  <c:v>8.7679999999999994E-2</c:v>
                </c:pt>
                <c:pt idx="1926">
                  <c:v>8.763E-2</c:v>
                </c:pt>
                <c:pt idx="1927">
                  <c:v>8.7470000000000006E-2</c:v>
                </c:pt>
                <c:pt idx="1928">
                  <c:v>8.7419999999999998E-2</c:v>
                </c:pt>
                <c:pt idx="1929">
                  <c:v>8.7309999999999999E-2</c:v>
                </c:pt>
                <c:pt idx="1930">
                  <c:v>8.72E-2</c:v>
                </c:pt>
                <c:pt idx="1931">
                  <c:v>8.7099999999999997E-2</c:v>
                </c:pt>
                <c:pt idx="1932">
                  <c:v>8.6889999999999995E-2</c:v>
                </c:pt>
                <c:pt idx="1933">
                  <c:v>8.6730000000000002E-2</c:v>
                </c:pt>
                <c:pt idx="1934">
                  <c:v>8.6569999999999994E-2</c:v>
                </c:pt>
                <c:pt idx="1935">
                  <c:v>8.6309999999999998E-2</c:v>
                </c:pt>
                <c:pt idx="1936">
                  <c:v>8.6099999999999996E-2</c:v>
                </c:pt>
                <c:pt idx="1937">
                  <c:v>8.5779999999999995E-2</c:v>
                </c:pt>
                <c:pt idx="1938">
                  <c:v>8.5620000000000002E-2</c:v>
                </c:pt>
                <c:pt idx="1939">
                  <c:v>8.5250000000000006E-2</c:v>
                </c:pt>
                <c:pt idx="1940">
                  <c:v>8.4940000000000002E-2</c:v>
                </c:pt>
                <c:pt idx="1941">
                  <c:v>8.4519999999999998E-2</c:v>
                </c:pt>
                <c:pt idx="1942">
                  <c:v>8.4040000000000004E-2</c:v>
                </c:pt>
                <c:pt idx="1943">
                  <c:v>8.3519999999999997E-2</c:v>
                </c:pt>
                <c:pt idx="1944">
                  <c:v>8.2989999999999994E-2</c:v>
                </c:pt>
                <c:pt idx="1945">
                  <c:v>8.2360000000000003E-2</c:v>
                </c:pt>
                <c:pt idx="1946">
                  <c:v>8.1619999999999998E-2</c:v>
                </c:pt>
                <c:pt idx="1947">
                  <c:v>8.0879999999999994E-2</c:v>
                </c:pt>
                <c:pt idx="1948">
                  <c:v>8.0140000000000003E-2</c:v>
                </c:pt>
                <c:pt idx="1949">
                  <c:v>7.9250000000000001E-2</c:v>
                </c:pt>
                <c:pt idx="1950">
                  <c:v>7.8399999999999997E-2</c:v>
                </c:pt>
                <c:pt idx="1951">
                  <c:v>7.7509999999999996E-2</c:v>
                </c:pt>
                <c:pt idx="1952">
                  <c:v>7.6509999999999995E-2</c:v>
                </c:pt>
                <c:pt idx="1953">
                  <c:v>7.5399999999999995E-2</c:v>
                </c:pt>
                <c:pt idx="1954">
                  <c:v>7.4450000000000002E-2</c:v>
                </c:pt>
                <c:pt idx="1955">
                  <c:v>7.3400000000000007E-2</c:v>
                </c:pt>
                <c:pt idx="1956">
                  <c:v>7.2190000000000004E-2</c:v>
                </c:pt>
                <c:pt idx="1957">
                  <c:v>7.1129999999999999E-2</c:v>
                </c:pt>
                <c:pt idx="1958">
                  <c:v>7.0029999999999995E-2</c:v>
                </c:pt>
                <c:pt idx="1959">
                  <c:v>6.8809999999999996E-2</c:v>
                </c:pt>
                <c:pt idx="1960">
                  <c:v>6.787E-2</c:v>
                </c:pt>
                <c:pt idx="1961">
                  <c:v>6.6710000000000005E-2</c:v>
                </c:pt>
                <c:pt idx="1962">
                  <c:v>6.5759999999999999E-2</c:v>
                </c:pt>
                <c:pt idx="1963">
                  <c:v>6.4759999999999998E-2</c:v>
                </c:pt>
                <c:pt idx="1964">
                  <c:v>6.3969999999999999E-2</c:v>
                </c:pt>
                <c:pt idx="1965">
                  <c:v>6.3070000000000001E-2</c:v>
                </c:pt>
                <c:pt idx="1966">
                  <c:v>6.2489999999999997E-2</c:v>
                </c:pt>
                <c:pt idx="1967">
                  <c:v>6.1809999999999997E-2</c:v>
                </c:pt>
                <c:pt idx="1968">
                  <c:v>6.1280000000000001E-2</c:v>
                </c:pt>
                <c:pt idx="1969">
                  <c:v>6.0810000000000003E-2</c:v>
                </c:pt>
                <c:pt idx="1970">
                  <c:v>6.0440000000000001E-2</c:v>
                </c:pt>
                <c:pt idx="1971">
                  <c:v>6.028E-2</c:v>
                </c:pt>
                <c:pt idx="1972">
                  <c:v>6.012E-2</c:v>
                </c:pt>
                <c:pt idx="1973">
                  <c:v>6.0229999999999999E-2</c:v>
                </c:pt>
                <c:pt idx="1974">
                  <c:v>6.0229999999999999E-2</c:v>
                </c:pt>
                <c:pt idx="1975">
                  <c:v>6.0330000000000002E-2</c:v>
                </c:pt>
                <c:pt idx="1976">
                  <c:v>6.0539999999999997E-2</c:v>
                </c:pt>
                <c:pt idx="1977">
                  <c:v>6.0810000000000003E-2</c:v>
                </c:pt>
                <c:pt idx="1978">
                  <c:v>6.0909999999999999E-2</c:v>
                </c:pt>
                <c:pt idx="1979">
                  <c:v>6.1330000000000003E-2</c:v>
                </c:pt>
                <c:pt idx="1980">
                  <c:v>6.1699999999999998E-2</c:v>
                </c:pt>
                <c:pt idx="1981">
                  <c:v>6.2120000000000002E-2</c:v>
                </c:pt>
                <c:pt idx="1982">
                  <c:v>6.2489999999999997E-2</c:v>
                </c:pt>
                <c:pt idx="1983">
                  <c:v>6.2909999999999994E-2</c:v>
                </c:pt>
                <c:pt idx="1984">
                  <c:v>6.3280000000000003E-2</c:v>
                </c:pt>
                <c:pt idx="1985">
                  <c:v>6.3600000000000004E-2</c:v>
                </c:pt>
                <c:pt idx="1986">
                  <c:v>6.3909999999999995E-2</c:v>
                </c:pt>
                <c:pt idx="1987">
                  <c:v>6.4130000000000006E-2</c:v>
                </c:pt>
                <c:pt idx="1988">
                  <c:v>6.4439999999999997E-2</c:v>
                </c:pt>
                <c:pt idx="1989">
                  <c:v>6.4490000000000006E-2</c:v>
                </c:pt>
                <c:pt idx="1990">
                  <c:v>6.4490000000000006E-2</c:v>
                </c:pt>
                <c:pt idx="1991">
                  <c:v>6.4490000000000006E-2</c:v>
                </c:pt>
                <c:pt idx="1992">
                  <c:v>6.4280000000000004E-2</c:v>
                </c:pt>
                <c:pt idx="1993">
                  <c:v>6.4019999999999994E-2</c:v>
                </c:pt>
                <c:pt idx="1994">
                  <c:v>6.3759999999999997E-2</c:v>
                </c:pt>
                <c:pt idx="1995">
                  <c:v>6.3280000000000003E-2</c:v>
                </c:pt>
                <c:pt idx="1996">
                  <c:v>6.2810000000000005E-2</c:v>
                </c:pt>
                <c:pt idx="1997">
                  <c:v>6.2280000000000002E-2</c:v>
                </c:pt>
                <c:pt idx="1998">
                  <c:v>6.1650000000000003E-2</c:v>
                </c:pt>
                <c:pt idx="1999">
                  <c:v>6.1069999999999999E-2</c:v>
                </c:pt>
                <c:pt idx="2000">
                  <c:v>6.0380000000000003E-2</c:v>
                </c:pt>
                <c:pt idx="2001">
                  <c:v>5.9650000000000002E-2</c:v>
                </c:pt>
                <c:pt idx="2002">
                  <c:v>5.8909999999999997E-2</c:v>
                </c:pt>
                <c:pt idx="2003">
                  <c:v>5.8069999999999997E-2</c:v>
                </c:pt>
                <c:pt idx="2004">
                  <c:v>5.7279999999999998E-2</c:v>
                </c:pt>
                <c:pt idx="2005">
                  <c:v>5.638E-2</c:v>
                </c:pt>
                <c:pt idx="2006">
                  <c:v>5.5590000000000001E-2</c:v>
                </c:pt>
                <c:pt idx="2007">
                  <c:v>5.4640000000000001E-2</c:v>
                </c:pt>
                <c:pt idx="2008">
                  <c:v>5.3740000000000003E-2</c:v>
                </c:pt>
                <c:pt idx="2009">
                  <c:v>5.28E-2</c:v>
                </c:pt>
                <c:pt idx="2010">
                  <c:v>5.1900000000000002E-2</c:v>
                </c:pt>
                <c:pt idx="2011">
                  <c:v>5.1060000000000001E-2</c:v>
                </c:pt>
                <c:pt idx="2012">
                  <c:v>5.0160000000000003E-2</c:v>
                </c:pt>
                <c:pt idx="2013">
                  <c:v>4.9419999999999999E-2</c:v>
                </c:pt>
                <c:pt idx="2014">
                  <c:v>4.8579999999999998E-2</c:v>
                </c:pt>
                <c:pt idx="2015">
                  <c:v>4.7840000000000001E-2</c:v>
                </c:pt>
                <c:pt idx="2016">
                  <c:v>4.7050000000000002E-2</c:v>
                </c:pt>
                <c:pt idx="2017">
                  <c:v>4.6420000000000003E-2</c:v>
                </c:pt>
                <c:pt idx="2018">
                  <c:v>4.5679999999999998E-2</c:v>
                </c:pt>
                <c:pt idx="2019">
                  <c:v>4.4999999999999998E-2</c:v>
                </c:pt>
                <c:pt idx="2020">
                  <c:v>4.4260000000000001E-2</c:v>
                </c:pt>
                <c:pt idx="2021">
                  <c:v>4.3630000000000002E-2</c:v>
                </c:pt>
                <c:pt idx="2022">
                  <c:v>4.2889999999999998E-2</c:v>
                </c:pt>
                <c:pt idx="2023">
                  <c:v>4.2200000000000001E-2</c:v>
                </c:pt>
                <c:pt idx="2024">
                  <c:v>4.1520000000000001E-2</c:v>
                </c:pt>
                <c:pt idx="2025">
                  <c:v>4.0890000000000003E-2</c:v>
                </c:pt>
                <c:pt idx="2026">
                  <c:v>4.02E-2</c:v>
                </c:pt>
                <c:pt idx="2027">
                  <c:v>3.9410000000000001E-2</c:v>
                </c:pt>
                <c:pt idx="2028">
                  <c:v>3.8830000000000003E-2</c:v>
                </c:pt>
                <c:pt idx="2029">
                  <c:v>3.8150000000000003E-2</c:v>
                </c:pt>
                <c:pt idx="2030">
                  <c:v>3.7670000000000002E-2</c:v>
                </c:pt>
                <c:pt idx="2031">
                  <c:v>3.7089999999999998E-2</c:v>
                </c:pt>
                <c:pt idx="2032">
                  <c:v>3.6569999999999998E-2</c:v>
                </c:pt>
                <c:pt idx="2033">
                  <c:v>3.5990000000000001E-2</c:v>
                </c:pt>
                <c:pt idx="2034">
                  <c:v>3.551E-2</c:v>
                </c:pt>
                <c:pt idx="2035">
                  <c:v>3.499E-2</c:v>
                </c:pt>
                <c:pt idx="2036">
                  <c:v>3.456E-2</c:v>
                </c:pt>
                <c:pt idx="2037">
                  <c:v>3.4200000000000001E-2</c:v>
                </c:pt>
                <c:pt idx="2038">
                  <c:v>3.3619999999999997E-2</c:v>
                </c:pt>
                <c:pt idx="2039">
                  <c:v>3.3349999999999998E-2</c:v>
                </c:pt>
                <c:pt idx="2040">
                  <c:v>3.2930000000000001E-2</c:v>
                </c:pt>
                <c:pt idx="2041">
                  <c:v>3.2669999999999998E-2</c:v>
                </c:pt>
                <c:pt idx="2042">
                  <c:v>3.2250000000000001E-2</c:v>
                </c:pt>
                <c:pt idx="2043">
                  <c:v>3.209E-2</c:v>
                </c:pt>
                <c:pt idx="2044">
                  <c:v>3.1820000000000001E-2</c:v>
                </c:pt>
                <c:pt idx="2045">
                  <c:v>3.1669999999999997E-2</c:v>
                </c:pt>
                <c:pt idx="2046">
                  <c:v>3.1669999999999997E-2</c:v>
                </c:pt>
                <c:pt idx="2047">
                  <c:v>3.1510000000000003E-2</c:v>
                </c:pt>
                <c:pt idx="2048">
                  <c:v>3.1510000000000003E-2</c:v>
                </c:pt>
                <c:pt idx="2049">
                  <c:v>3.1559999999999998E-2</c:v>
                </c:pt>
                <c:pt idx="2050">
                  <c:v>3.1669999999999997E-2</c:v>
                </c:pt>
                <c:pt idx="2051">
                  <c:v>3.1669999999999997E-2</c:v>
                </c:pt>
                <c:pt idx="2052">
                  <c:v>3.1719999999999998E-2</c:v>
                </c:pt>
                <c:pt idx="2053">
                  <c:v>3.177E-2</c:v>
                </c:pt>
                <c:pt idx="2054">
                  <c:v>3.1879999999999999E-2</c:v>
                </c:pt>
                <c:pt idx="2055">
                  <c:v>3.193E-2</c:v>
                </c:pt>
                <c:pt idx="2056">
                  <c:v>3.1879999999999999E-2</c:v>
                </c:pt>
                <c:pt idx="2057">
                  <c:v>3.1980000000000001E-2</c:v>
                </c:pt>
                <c:pt idx="2058">
                  <c:v>3.2039999999999999E-2</c:v>
                </c:pt>
                <c:pt idx="2059">
                  <c:v>3.1980000000000001E-2</c:v>
                </c:pt>
                <c:pt idx="2060">
                  <c:v>3.1980000000000001E-2</c:v>
                </c:pt>
                <c:pt idx="2061">
                  <c:v>3.193E-2</c:v>
                </c:pt>
                <c:pt idx="2062">
                  <c:v>3.193E-2</c:v>
                </c:pt>
                <c:pt idx="2063">
                  <c:v>3.1820000000000001E-2</c:v>
                </c:pt>
                <c:pt idx="2064">
                  <c:v>3.1719999999999998E-2</c:v>
                </c:pt>
                <c:pt idx="2065">
                  <c:v>3.1510000000000003E-2</c:v>
                </c:pt>
                <c:pt idx="2066">
                  <c:v>3.124E-2</c:v>
                </c:pt>
                <c:pt idx="2067">
                  <c:v>3.1029999999999999E-2</c:v>
                </c:pt>
                <c:pt idx="2068">
                  <c:v>3.0720000000000001E-2</c:v>
                </c:pt>
                <c:pt idx="2069">
                  <c:v>3.0349999999999999E-2</c:v>
                </c:pt>
                <c:pt idx="2070">
                  <c:v>2.9870000000000001E-2</c:v>
                </c:pt>
                <c:pt idx="2071">
                  <c:v>2.9350000000000001E-2</c:v>
                </c:pt>
                <c:pt idx="2072">
                  <c:v>2.877E-2</c:v>
                </c:pt>
                <c:pt idx="2073">
                  <c:v>2.8029999999999999E-2</c:v>
                </c:pt>
                <c:pt idx="2074">
                  <c:v>2.7400000000000001E-2</c:v>
                </c:pt>
                <c:pt idx="2075">
                  <c:v>2.656E-2</c:v>
                </c:pt>
                <c:pt idx="2076">
                  <c:v>2.5760000000000002E-2</c:v>
                </c:pt>
                <c:pt idx="2077">
                  <c:v>2.5080000000000002E-2</c:v>
                </c:pt>
                <c:pt idx="2078">
                  <c:v>2.418E-2</c:v>
                </c:pt>
                <c:pt idx="2079">
                  <c:v>2.334E-2</c:v>
                </c:pt>
                <c:pt idx="2080">
                  <c:v>2.239E-2</c:v>
                </c:pt>
                <c:pt idx="2081">
                  <c:v>2.1440000000000001E-2</c:v>
                </c:pt>
                <c:pt idx="2082">
                  <c:v>2.044E-2</c:v>
                </c:pt>
                <c:pt idx="2083">
                  <c:v>1.9390000000000001E-2</c:v>
                </c:pt>
                <c:pt idx="2084">
                  <c:v>1.839E-2</c:v>
                </c:pt>
                <c:pt idx="2085">
                  <c:v>1.7440000000000001E-2</c:v>
                </c:pt>
                <c:pt idx="2086">
                  <c:v>1.6230000000000001E-2</c:v>
                </c:pt>
                <c:pt idx="2087">
                  <c:v>1.528E-2</c:v>
                </c:pt>
                <c:pt idx="2088">
                  <c:v>1.423E-2</c:v>
                </c:pt>
                <c:pt idx="2089">
                  <c:v>1.3169999999999999E-2</c:v>
                </c:pt>
                <c:pt idx="2090">
                  <c:v>1.217E-2</c:v>
                </c:pt>
                <c:pt idx="2091">
                  <c:v>1.106E-2</c:v>
                </c:pt>
                <c:pt idx="2092">
                  <c:v>1.017E-2</c:v>
                </c:pt>
                <c:pt idx="2093">
                  <c:v>9.3799999999999994E-3</c:v>
                </c:pt>
                <c:pt idx="2094">
                  <c:v>8.43E-3</c:v>
                </c:pt>
                <c:pt idx="2095">
                  <c:v>7.6899999999999998E-3</c:v>
                </c:pt>
                <c:pt idx="2096">
                  <c:v>6.9499999999999996E-3</c:v>
                </c:pt>
                <c:pt idx="2097">
                  <c:v>6.2700000000000004E-3</c:v>
                </c:pt>
                <c:pt idx="2098">
                  <c:v>5.79E-3</c:v>
                </c:pt>
                <c:pt idx="2099">
                  <c:v>5.2100000000000002E-3</c:v>
                </c:pt>
                <c:pt idx="2100">
                  <c:v>4.8500000000000001E-3</c:v>
                </c:pt>
                <c:pt idx="2101">
                  <c:v>4.4799999999999996E-3</c:v>
                </c:pt>
                <c:pt idx="2102">
                  <c:v>4.2100000000000002E-3</c:v>
                </c:pt>
                <c:pt idx="2103">
                  <c:v>4.0000000000000001E-3</c:v>
                </c:pt>
                <c:pt idx="2104">
                  <c:v>3.79E-3</c:v>
                </c:pt>
                <c:pt idx="2105">
                  <c:v>3.79E-3</c:v>
                </c:pt>
                <c:pt idx="2106">
                  <c:v>3.7399999999999998E-3</c:v>
                </c:pt>
                <c:pt idx="2107">
                  <c:v>3.8999999999999998E-3</c:v>
                </c:pt>
                <c:pt idx="2108">
                  <c:v>4.1099999999999999E-3</c:v>
                </c:pt>
                <c:pt idx="2109">
                  <c:v>4.3699999999999998E-3</c:v>
                </c:pt>
                <c:pt idx="2110">
                  <c:v>4.7400000000000003E-3</c:v>
                </c:pt>
                <c:pt idx="2111">
                  <c:v>5.1599999999999997E-3</c:v>
                </c:pt>
                <c:pt idx="2112">
                  <c:v>5.7400000000000003E-3</c:v>
                </c:pt>
                <c:pt idx="2113">
                  <c:v>6.3200000000000001E-3</c:v>
                </c:pt>
                <c:pt idx="2114">
                  <c:v>6.9499999999999996E-3</c:v>
                </c:pt>
                <c:pt idx="2115">
                  <c:v>7.5300000000000002E-3</c:v>
                </c:pt>
                <c:pt idx="2116">
                  <c:v>8.2699999999999996E-3</c:v>
                </c:pt>
                <c:pt idx="2117">
                  <c:v>8.8500000000000002E-3</c:v>
                </c:pt>
                <c:pt idx="2118">
                  <c:v>9.4800000000000006E-3</c:v>
                </c:pt>
                <c:pt idx="2119">
                  <c:v>1.027E-2</c:v>
                </c:pt>
                <c:pt idx="2120">
                  <c:v>1.085E-2</c:v>
                </c:pt>
                <c:pt idx="2121">
                  <c:v>1.1480000000000001E-2</c:v>
                </c:pt>
                <c:pt idx="2122">
                  <c:v>1.2120000000000001E-2</c:v>
                </c:pt>
                <c:pt idx="2123">
                  <c:v>1.2800000000000001E-2</c:v>
                </c:pt>
                <c:pt idx="2124">
                  <c:v>1.328E-2</c:v>
                </c:pt>
                <c:pt idx="2125">
                  <c:v>1.3860000000000001E-2</c:v>
                </c:pt>
                <c:pt idx="2126">
                  <c:v>1.4330000000000001E-2</c:v>
                </c:pt>
                <c:pt idx="2127">
                  <c:v>1.4800000000000001E-2</c:v>
                </c:pt>
                <c:pt idx="2128">
                  <c:v>1.5169999999999999E-2</c:v>
                </c:pt>
                <c:pt idx="2129">
                  <c:v>1.5440000000000001E-2</c:v>
                </c:pt>
                <c:pt idx="2130">
                  <c:v>1.5650000000000001E-2</c:v>
                </c:pt>
                <c:pt idx="2131">
                  <c:v>1.5810000000000001E-2</c:v>
                </c:pt>
                <c:pt idx="2132">
                  <c:v>1.5959999999999998E-2</c:v>
                </c:pt>
                <c:pt idx="2133">
                  <c:v>1.5910000000000001E-2</c:v>
                </c:pt>
                <c:pt idx="2134">
                  <c:v>1.5859999999999999E-2</c:v>
                </c:pt>
                <c:pt idx="2135">
                  <c:v>1.5699999999999999E-2</c:v>
                </c:pt>
                <c:pt idx="2136">
                  <c:v>1.549E-2</c:v>
                </c:pt>
                <c:pt idx="2137">
                  <c:v>1.507E-2</c:v>
                </c:pt>
                <c:pt idx="2138">
                  <c:v>1.47E-2</c:v>
                </c:pt>
                <c:pt idx="2139">
                  <c:v>1.423E-2</c:v>
                </c:pt>
                <c:pt idx="2140">
                  <c:v>1.37E-2</c:v>
                </c:pt>
                <c:pt idx="2141">
                  <c:v>1.307E-2</c:v>
                </c:pt>
                <c:pt idx="2142">
                  <c:v>1.243E-2</c:v>
                </c:pt>
                <c:pt idx="2143">
                  <c:v>1.1849999999999999E-2</c:v>
                </c:pt>
                <c:pt idx="2144">
                  <c:v>1.1220000000000001E-2</c:v>
                </c:pt>
                <c:pt idx="2145">
                  <c:v>1.048E-2</c:v>
                </c:pt>
                <c:pt idx="2146">
                  <c:v>9.75E-3</c:v>
                </c:pt>
                <c:pt idx="2147">
                  <c:v>8.9599999999999992E-3</c:v>
                </c:pt>
                <c:pt idx="2148">
                  <c:v>8.3199999999999993E-3</c:v>
                </c:pt>
                <c:pt idx="2149">
                  <c:v>7.4799999999999997E-3</c:v>
                </c:pt>
                <c:pt idx="2150">
                  <c:v>6.6899999999999998E-3</c:v>
                </c:pt>
                <c:pt idx="2151">
                  <c:v>5.8999999999999999E-3</c:v>
                </c:pt>
                <c:pt idx="2152">
                  <c:v>5.11E-3</c:v>
                </c:pt>
                <c:pt idx="2153">
                  <c:v>4.4200000000000003E-3</c:v>
                </c:pt>
                <c:pt idx="2154">
                  <c:v>3.5300000000000002E-3</c:v>
                </c:pt>
                <c:pt idx="2155">
                  <c:v>2.9499999999999999E-3</c:v>
                </c:pt>
                <c:pt idx="2156">
                  <c:v>2.2599999999999999E-3</c:v>
                </c:pt>
                <c:pt idx="2157">
                  <c:v>1.6800000000000001E-3</c:v>
                </c:pt>
                <c:pt idx="2158">
                  <c:v>1.16E-3</c:v>
                </c:pt>
                <c:pt idx="2159">
                  <c:v>7.3999999999999999E-4</c:v>
                </c:pt>
                <c:pt idx="2160">
                  <c:v>1.6000000000000001E-4</c:v>
                </c:pt>
                <c:pt idx="2161">
                  <c:v>-1.6000000000000001E-4</c:v>
                </c:pt>
                <c:pt idx="2162">
                  <c:v>-5.8E-4</c:v>
                </c:pt>
                <c:pt idx="2163">
                  <c:v>-8.9999999999999998E-4</c:v>
                </c:pt>
                <c:pt idx="2164">
                  <c:v>-1.1100000000000001E-3</c:v>
                </c:pt>
                <c:pt idx="2165">
                  <c:v>-1.3699999999999999E-3</c:v>
                </c:pt>
                <c:pt idx="2166">
                  <c:v>-1.64E-3</c:v>
                </c:pt>
                <c:pt idx="2167">
                  <c:v>-1.9E-3</c:v>
                </c:pt>
                <c:pt idx="2168">
                  <c:v>-2E-3</c:v>
                </c:pt>
                <c:pt idx="2169">
                  <c:v>-2.16E-3</c:v>
                </c:pt>
                <c:pt idx="2170">
                  <c:v>-2.32E-3</c:v>
                </c:pt>
                <c:pt idx="2171">
                  <c:v>-2.3700000000000001E-3</c:v>
                </c:pt>
                <c:pt idx="2172">
                  <c:v>-2.5300000000000001E-3</c:v>
                </c:pt>
                <c:pt idx="2173">
                  <c:v>-2.5799999999999998E-3</c:v>
                </c:pt>
                <c:pt idx="2174">
                  <c:v>-2.64E-3</c:v>
                </c:pt>
                <c:pt idx="2175">
                  <c:v>-2.6900000000000001E-3</c:v>
                </c:pt>
                <c:pt idx="2176">
                  <c:v>-2.6900000000000001E-3</c:v>
                </c:pt>
                <c:pt idx="2177">
                  <c:v>-2.64E-3</c:v>
                </c:pt>
                <c:pt idx="2178">
                  <c:v>-2.7899999999999999E-3</c:v>
                </c:pt>
                <c:pt idx="2179">
                  <c:v>-2.7399999999999998E-3</c:v>
                </c:pt>
                <c:pt idx="2180">
                  <c:v>-2.8500000000000001E-3</c:v>
                </c:pt>
                <c:pt idx="2181">
                  <c:v>-2.8500000000000001E-3</c:v>
                </c:pt>
                <c:pt idx="2182">
                  <c:v>-3.0100000000000001E-3</c:v>
                </c:pt>
                <c:pt idx="2183">
                  <c:v>-3.1099999999999999E-3</c:v>
                </c:pt>
                <c:pt idx="2184">
                  <c:v>-3.2200000000000002E-3</c:v>
                </c:pt>
                <c:pt idx="2185">
                  <c:v>-3.2699999999999999E-3</c:v>
                </c:pt>
                <c:pt idx="2186">
                  <c:v>-3.5300000000000002E-3</c:v>
                </c:pt>
                <c:pt idx="2187">
                  <c:v>-3.64E-3</c:v>
                </c:pt>
                <c:pt idx="2188">
                  <c:v>-3.8E-3</c:v>
                </c:pt>
                <c:pt idx="2189">
                  <c:v>-3.9500000000000004E-3</c:v>
                </c:pt>
                <c:pt idx="2190">
                  <c:v>-4.1599999999999996E-3</c:v>
                </c:pt>
                <c:pt idx="2191">
                  <c:v>-4.2700000000000004E-3</c:v>
                </c:pt>
                <c:pt idx="2192">
                  <c:v>-4.4299999999999999E-3</c:v>
                </c:pt>
                <c:pt idx="2193">
                  <c:v>-4.6899999999999997E-3</c:v>
                </c:pt>
                <c:pt idx="2194">
                  <c:v>-4.8500000000000001E-3</c:v>
                </c:pt>
                <c:pt idx="2195">
                  <c:v>-5.11E-3</c:v>
                </c:pt>
                <c:pt idx="2196">
                  <c:v>-5.1700000000000001E-3</c:v>
                </c:pt>
                <c:pt idx="2197">
                  <c:v>-5.4299999999999999E-3</c:v>
                </c:pt>
                <c:pt idx="2198">
                  <c:v>-5.5300000000000002E-3</c:v>
                </c:pt>
                <c:pt idx="2199">
                  <c:v>-5.8999999999999999E-3</c:v>
                </c:pt>
                <c:pt idx="2200">
                  <c:v>-6.1700000000000001E-3</c:v>
                </c:pt>
                <c:pt idx="2201">
                  <c:v>-6.2700000000000004E-3</c:v>
                </c:pt>
                <c:pt idx="2202">
                  <c:v>-6.5900000000000004E-3</c:v>
                </c:pt>
                <c:pt idx="2203">
                  <c:v>-6.7999999999999996E-3</c:v>
                </c:pt>
                <c:pt idx="2204">
                  <c:v>-7.0600000000000003E-3</c:v>
                </c:pt>
                <c:pt idx="2205">
                  <c:v>-7.2700000000000004E-3</c:v>
                </c:pt>
                <c:pt idx="2206">
                  <c:v>-7.5399999999999998E-3</c:v>
                </c:pt>
                <c:pt idx="2207">
                  <c:v>-7.7999999999999996E-3</c:v>
                </c:pt>
                <c:pt idx="2208">
                  <c:v>-7.9100000000000004E-3</c:v>
                </c:pt>
                <c:pt idx="2209">
                  <c:v>-8.2199999999999999E-3</c:v>
                </c:pt>
                <c:pt idx="2210">
                  <c:v>-8.4899999999999993E-3</c:v>
                </c:pt>
                <c:pt idx="2211">
                  <c:v>-8.5900000000000004E-3</c:v>
                </c:pt>
                <c:pt idx="2212">
                  <c:v>-8.9599999999999992E-3</c:v>
                </c:pt>
                <c:pt idx="2213">
                  <c:v>-9.2200000000000008E-3</c:v>
                </c:pt>
                <c:pt idx="2214">
                  <c:v>-9.5899999999999996E-3</c:v>
                </c:pt>
                <c:pt idx="2215">
                  <c:v>-9.9600000000000001E-3</c:v>
                </c:pt>
                <c:pt idx="2216">
                  <c:v>-1.017E-2</c:v>
                </c:pt>
                <c:pt idx="2217">
                  <c:v>-1.0489999999999999E-2</c:v>
                </c:pt>
                <c:pt idx="2218">
                  <c:v>-1.091E-2</c:v>
                </c:pt>
                <c:pt idx="2219">
                  <c:v>-1.123E-2</c:v>
                </c:pt>
                <c:pt idx="2220">
                  <c:v>-1.159E-2</c:v>
                </c:pt>
                <c:pt idx="2221">
                  <c:v>-1.2019999999999999E-2</c:v>
                </c:pt>
                <c:pt idx="2222">
                  <c:v>-1.244E-2</c:v>
                </c:pt>
                <c:pt idx="2223">
                  <c:v>-1.286E-2</c:v>
                </c:pt>
                <c:pt idx="2224">
                  <c:v>-1.328E-2</c:v>
                </c:pt>
                <c:pt idx="2225">
                  <c:v>-1.37E-2</c:v>
                </c:pt>
                <c:pt idx="2226">
                  <c:v>-1.4120000000000001E-2</c:v>
                </c:pt>
                <c:pt idx="2227">
                  <c:v>-1.465E-2</c:v>
                </c:pt>
                <c:pt idx="2228">
                  <c:v>-1.4970000000000001E-2</c:v>
                </c:pt>
                <c:pt idx="2229">
                  <c:v>-1.5440000000000001E-2</c:v>
                </c:pt>
                <c:pt idx="2230">
                  <c:v>-1.592E-2</c:v>
                </c:pt>
                <c:pt idx="2231">
                  <c:v>-1.644E-2</c:v>
                </c:pt>
                <c:pt idx="2232">
                  <c:v>-1.6760000000000001E-2</c:v>
                </c:pt>
                <c:pt idx="2233">
                  <c:v>-1.7180000000000001E-2</c:v>
                </c:pt>
                <c:pt idx="2234">
                  <c:v>-1.7600000000000001E-2</c:v>
                </c:pt>
                <c:pt idx="2235">
                  <c:v>-1.797E-2</c:v>
                </c:pt>
                <c:pt idx="2236">
                  <c:v>-1.839E-2</c:v>
                </c:pt>
                <c:pt idx="2237">
                  <c:v>-1.866E-2</c:v>
                </c:pt>
                <c:pt idx="2238">
                  <c:v>-1.9019999999999999E-2</c:v>
                </c:pt>
                <c:pt idx="2239">
                  <c:v>-1.9179999999999999E-2</c:v>
                </c:pt>
                <c:pt idx="2240">
                  <c:v>-1.9449999999999999E-2</c:v>
                </c:pt>
                <c:pt idx="2241">
                  <c:v>-1.966E-2</c:v>
                </c:pt>
                <c:pt idx="2242">
                  <c:v>-1.9810000000000001E-2</c:v>
                </c:pt>
                <c:pt idx="2243">
                  <c:v>-1.9970000000000002E-2</c:v>
                </c:pt>
                <c:pt idx="2244">
                  <c:v>-2.0080000000000001E-2</c:v>
                </c:pt>
                <c:pt idx="2245">
                  <c:v>-2.0240000000000001E-2</c:v>
                </c:pt>
                <c:pt idx="2246">
                  <c:v>-2.0389999999999998E-2</c:v>
                </c:pt>
                <c:pt idx="2247">
                  <c:v>-2.0389999999999998E-2</c:v>
                </c:pt>
                <c:pt idx="2248">
                  <c:v>-2.0500000000000001E-2</c:v>
                </c:pt>
                <c:pt idx="2249">
                  <c:v>-2.0500000000000001E-2</c:v>
                </c:pt>
                <c:pt idx="2250">
                  <c:v>-2.0500000000000001E-2</c:v>
                </c:pt>
                <c:pt idx="2251">
                  <c:v>-2.0500000000000001E-2</c:v>
                </c:pt>
                <c:pt idx="2252">
                  <c:v>-2.0500000000000001E-2</c:v>
                </c:pt>
                <c:pt idx="2253">
                  <c:v>-2.0500000000000001E-2</c:v>
                </c:pt>
                <c:pt idx="2254">
                  <c:v>-2.0500000000000001E-2</c:v>
                </c:pt>
                <c:pt idx="2255">
                  <c:v>-2.0500000000000001E-2</c:v>
                </c:pt>
                <c:pt idx="2256">
                  <c:v>-2.0549999999999999E-2</c:v>
                </c:pt>
                <c:pt idx="2257">
                  <c:v>-2.0500000000000001E-2</c:v>
                </c:pt>
                <c:pt idx="2258">
                  <c:v>-2.06E-2</c:v>
                </c:pt>
                <c:pt idx="2259">
                  <c:v>-2.06E-2</c:v>
                </c:pt>
                <c:pt idx="2260">
                  <c:v>-2.0760000000000001E-2</c:v>
                </c:pt>
                <c:pt idx="2261">
                  <c:v>-2.0820000000000002E-2</c:v>
                </c:pt>
                <c:pt idx="2262">
                  <c:v>-2.0969999999999999E-2</c:v>
                </c:pt>
                <c:pt idx="2263">
                  <c:v>-2.1180000000000001E-2</c:v>
                </c:pt>
                <c:pt idx="2264">
                  <c:v>-2.145E-2</c:v>
                </c:pt>
                <c:pt idx="2265">
                  <c:v>-2.1659999999999999E-2</c:v>
                </c:pt>
                <c:pt idx="2266">
                  <c:v>-2.2030000000000001E-2</c:v>
                </c:pt>
                <c:pt idx="2267">
                  <c:v>-2.2290000000000001E-2</c:v>
                </c:pt>
                <c:pt idx="2268">
                  <c:v>-2.2550000000000001E-2</c:v>
                </c:pt>
                <c:pt idx="2269">
                  <c:v>-2.298E-2</c:v>
                </c:pt>
                <c:pt idx="2270">
                  <c:v>-2.3290000000000002E-2</c:v>
                </c:pt>
                <c:pt idx="2271">
                  <c:v>-2.3820000000000001E-2</c:v>
                </c:pt>
                <c:pt idx="2272">
                  <c:v>-2.4140000000000002E-2</c:v>
                </c:pt>
                <c:pt idx="2273">
                  <c:v>-2.4559999999999998E-2</c:v>
                </c:pt>
                <c:pt idx="2274">
                  <c:v>-2.503E-2</c:v>
                </c:pt>
                <c:pt idx="2275">
                  <c:v>-2.545E-2</c:v>
                </c:pt>
                <c:pt idx="2276">
                  <c:v>-2.5770000000000001E-2</c:v>
                </c:pt>
                <c:pt idx="2277">
                  <c:v>-2.63E-2</c:v>
                </c:pt>
                <c:pt idx="2278">
                  <c:v>-2.6720000000000001E-2</c:v>
                </c:pt>
                <c:pt idx="2279">
                  <c:v>-2.7140000000000001E-2</c:v>
                </c:pt>
                <c:pt idx="2280">
                  <c:v>-2.7609999999999999E-2</c:v>
                </c:pt>
                <c:pt idx="2281">
                  <c:v>-2.793E-2</c:v>
                </c:pt>
                <c:pt idx="2282">
                  <c:v>-2.8299999999999999E-2</c:v>
                </c:pt>
                <c:pt idx="2283">
                  <c:v>-2.8559999999999999E-2</c:v>
                </c:pt>
                <c:pt idx="2284">
                  <c:v>-2.8879999999999999E-2</c:v>
                </c:pt>
                <c:pt idx="2285">
                  <c:v>-2.9139999999999999E-2</c:v>
                </c:pt>
                <c:pt idx="2286">
                  <c:v>-2.93E-2</c:v>
                </c:pt>
                <c:pt idx="2287">
                  <c:v>-2.9559999999999999E-2</c:v>
                </c:pt>
                <c:pt idx="2288">
                  <c:v>-2.9669999999999998E-2</c:v>
                </c:pt>
                <c:pt idx="2289">
                  <c:v>-2.988E-2</c:v>
                </c:pt>
                <c:pt idx="2290">
                  <c:v>-2.9929999999999998E-2</c:v>
                </c:pt>
                <c:pt idx="2291">
                  <c:v>-3.0040000000000001E-2</c:v>
                </c:pt>
                <c:pt idx="2292">
                  <c:v>-3.0089999999999999E-2</c:v>
                </c:pt>
                <c:pt idx="2293">
                  <c:v>-3.014E-2</c:v>
                </c:pt>
                <c:pt idx="2294">
                  <c:v>-3.0190000000000002E-2</c:v>
                </c:pt>
                <c:pt idx="2295">
                  <c:v>-3.0190000000000002E-2</c:v>
                </c:pt>
                <c:pt idx="2296">
                  <c:v>-3.014E-2</c:v>
                </c:pt>
                <c:pt idx="2297">
                  <c:v>-3.0089999999999999E-2</c:v>
                </c:pt>
                <c:pt idx="2298">
                  <c:v>-3.014E-2</c:v>
                </c:pt>
                <c:pt idx="2299">
                  <c:v>-3.0089999999999999E-2</c:v>
                </c:pt>
                <c:pt idx="2300">
                  <c:v>-2.998E-2</c:v>
                </c:pt>
                <c:pt idx="2301">
                  <c:v>-3.0089999999999999E-2</c:v>
                </c:pt>
                <c:pt idx="2302">
                  <c:v>-2.998E-2</c:v>
                </c:pt>
                <c:pt idx="2303">
                  <c:v>-2.9929999999999998E-2</c:v>
                </c:pt>
                <c:pt idx="2304">
                  <c:v>-2.988E-2</c:v>
                </c:pt>
                <c:pt idx="2305">
                  <c:v>-2.9770000000000001E-2</c:v>
                </c:pt>
                <c:pt idx="2306">
                  <c:v>-2.9770000000000001E-2</c:v>
                </c:pt>
                <c:pt idx="2307">
                  <c:v>-2.9770000000000001E-2</c:v>
                </c:pt>
                <c:pt idx="2308">
                  <c:v>-2.9669999999999998E-2</c:v>
                </c:pt>
                <c:pt idx="2309">
                  <c:v>-2.9669999999999998E-2</c:v>
                </c:pt>
                <c:pt idx="2310">
                  <c:v>-2.9669999999999998E-2</c:v>
                </c:pt>
                <c:pt idx="2311">
                  <c:v>-2.9559999999999999E-2</c:v>
                </c:pt>
                <c:pt idx="2312">
                  <c:v>-2.946E-2</c:v>
                </c:pt>
                <c:pt idx="2313">
                  <c:v>-2.9350000000000001E-2</c:v>
                </c:pt>
                <c:pt idx="2314">
                  <c:v>-2.93E-2</c:v>
                </c:pt>
                <c:pt idx="2315">
                  <c:v>-2.9190000000000001E-2</c:v>
                </c:pt>
                <c:pt idx="2316">
                  <c:v>-2.8979999999999999E-2</c:v>
                </c:pt>
                <c:pt idx="2317">
                  <c:v>-2.8879999999999999E-2</c:v>
                </c:pt>
                <c:pt idx="2318">
                  <c:v>-2.877E-2</c:v>
                </c:pt>
                <c:pt idx="2319">
                  <c:v>-2.8459999999999999E-2</c:v>
                </c:pt>
                <c:pt idx="2320">
                  <c:v>-2.8250000000000001E-2</c:v>
                </c:pt>
                <c:pt idx="2321">
                  <c:v>-2.7879999999999999E-2</c:v>
                </c:pt>
                <c:pt idx="2322">
                  <c:v>-2.7609999999999999E-2</c:v>
                </c:pt>
                <c:pt idx="2323">
                  <c:v>-2.7349999999999999E-2</c:v>
                </c:pt>
                <c:pt idx="2324">
                  <c:v>-2.7029999999999998E-2</c:v>
                </c:pt>
                <c:pt idx="2325">
                  <c:v>-2.666E-2</c:v>
                </c:pt>
                <c:pt idx="2326">
                  <c:v>-2.6349999999999998E-2</c:v>
                </c:pt>
                <c:pt idx="2327">
                  <c:v>-2.6030000000000001E-2</c:v>
                </c:pt>
                <c:pt idx="2328">
                  <c:v>-2.5659999999999999E-2</c:v>
                </c:pt>
                <c:pt idx="2329">
                  <c:v>-2.5239999999999999E-2</c:v>
                </c:pt>
                <c:pt idx="2330">
                  <c:v>-2.4930000000000001E-2</c:v>
                </c:pt>
                <c:pt idx="2331">
                  <c:v>-2.461E-2</c:v>
                </c:pt>
                <c:pt idx="2332">
                  <c:v>-2.4289999999999999E-2</c:v>
                </c:pt>
                <c:pt idx="2333">
                  <c:v>-2.3980000000000001E-2</c:v>
                </c:pt>
                <c:pt idx="2334">
                  <c:v>-2.3769999999999999E-2</c:v>
                </c:pt>
                <c:pt idx="2335">
                  <c:v>-2.3560000000000001E-2</c:v>
                </c:pt>
                <c:pt idx="2336">
                  <c:v>-2.3290000000000002E-2</c:v>
                </c:pt>
                <c:pt idx="2337">
                  <c:v>-2.3189999999999999E-2</c:v>
                </c:pt>
                <c:pt idx="2338">
                  <c:v>-2.3130000000000001E-2</c:v>
                </c:pt>
                <c:pt idx="2339">
                  <c:v>-2.3029999999999998E-2</c:v>
                </c:pt>
                <c:pt idx="2340">
                  <c:v>-2.298E-2</c:v>
                </c:pt>
                <c:pt idx="2341">
                  <c:v>-2.308E-2</c:v>
                </c:pt>
                <c:pt idx="2342">
                  <c:v>-2.3189999999999999E-2</c:v>
                </c:pt>
                <c:pt idx="2343">
                  <c:v>-2.3290000000000002E-2</c:v>
                </c:pt>
                <c:pt idx="2344">
                  <c:v>-2.35E-2</c:v>
                </c:pt>
                <c:pt idx="2345">
                  <c:v>-2.3769999999999999E-2</c:v>
                </c:pt>
                <c:pt idx="2346">
                  <c:v>-2.392E-2</c:v>
                </c:pt>
                <c:pt idx="2347">
                  <c:v>-2.4289999999999999E-2</c:v>
                </c:pt>
                <c:pt idx="2348">
                  <c:v>-2.4660000000000001E-2</c:v>
                </c:pt>
                <c:pt idx="2349">
                  <c:v>-2.503E-2</c:v>
                </c:pt>
                <c:pt idx="2350">
                  <c:v>-2.5350000000000001E-2</c:v>
                </c:pt>
                <c:pt idx="2351">
                  <c:v>-2.5819999999999999E-2</c:v>
                </c:pt>
                <c:pt idx="2352">
                  <c:v>-2.6190000000000001E-2</c:v>
                </c:pt>
                <c:pt idx="2353">
                  <c:v>-2.666E-2</c:v>
                </c:pt>
                <c:pt idx="2354">
                  <c:v>-2.7029999999999998E-2</c:v>
                </c:pt>
                <c:pt idx="2355">
                  <c:v>-2.7400000000000001E-2</c:v>
                </c:pt>
                <c:pt idx="2356">
                  <c:v>-2.7720000000000002E-2</c:v>
                </c:pt>
                <c:pt idx="2357">
                  <c:v>-2.8139999999999998E-2</c:v>
                </c:pt>
                <c:pt idx="2358">
                  <c:v>-2.835E-2</c:v>
                </c:pt>
                <c:pt idx="2359">
                  <c:v>-2.8670000000000001E-2</c:v>
                </c:pt>
                <c:pt idx="2360">
                  <c:v>-2.8879999999999999E-2</c:v>
                </c:pt>
                <c:pt idx="2361">
                  <c:v>-2.8979999999999999E-2</c:v>
                </c:pt>
                <c:pt idx="2362">
                  <c:v>-2.904E-2</c:v>
                </c:pt>
                <c:pt idx="2363">
                  <c:v>-2.9090000000000001E-2</c:v>
                </c:pt>
                <c:pt idx="2364">
                  <c:v>-2.9090000000000001E-2</c:v>
                </c:pt>
                <c:pt idx="2365">
                  <c:v>-2.904E-2</c:v>
                </c:pt>
                <c:pt idx="2366">
                  <c:v>-2.8930000000000001E-2</c:v>
                </c:pt>
                <c:pt idx="2367">
                  <c:v>-2.877E-2</c:v>
                </c:pt>
                <c:pt idx="2368">
                  <c:v>-2.8459999999999999E-2</c:v>
                </c:pt>
                <c:pt idx="2369">
                  <c:v>-2.8250000000000001E-2</c:v>
                </c:pt>
                <c:pt idx="2370">
                  <c:v>-2.7820000000000001E-2</c:v>
                </c:pt>
                <c:pt idx="2371">
                  <c:v>-2.7349999999999999E-2</c:v>
                </c:pt>
                <c:pt idx="2372">
                  <c:v>-2.7089999999999999E-2</c:v>
                </c:pt>
                <c:pt idx="2373">
                  <c:v>-2.656E-2</c:v>
                </c:pt>
                <c:pt idx="2374">
                  <c:v>-2.6030000000000001E-2</c:v>
                </c:pt>
                <c:pt idx="2375">
                  <c:v>-2.5510000000000001E-2</c:v>
                </c:pt>
                <c:pt idx="2376">
                  <c:v>-2.4930000000000001E-2</c:v>
                </c:pt>
                <c:pt idx="2377">
                  <c:v>-2.435E-2</c:v>
                </c:pt>
                <c:pt idx="2378">
                  <c:v>-2.3820000000000001E-2</c:v>
                </c:pt>
                <c:pt idx="2379">
                  <c:v>-2.324E-2</c:v>
                </c:pt>
                <c:pt idx="2380">
                  <c:v>-2.2610000000000002E-2</c:v>
                </c:pt>
                <c:pt idx="2381">
                  <c:v>-2.2030000000000001E-2</c:v>
                </c:pt>
                <c:pt idx="2382">
                  <c:v>-2.155E-2</c:v>
                </c:pt>
                <c:pt idx="2383">
                  <c:v>-2.0969999999999999E-2</c:v>
                </c:pt>
                <c:pt idx="2384">
                  <c:v>-2.0500000000000001E-2</c:v>
                </c:pt>
                <c:pt idx="2385">
                  <c:v>-2.0029999999999999E-2</c:v>
                </c:pt>
                <c:pt idx="2386">
                  <c:v>-1.95E-2</c:v>
                </c:pt>
                <c:pt idx="2387">
                  <c:v>-1.9130000000000001E-2</c:v>
                </c:pt>
                <c:pt idx="2388">
                  <c:v>-1.8710000000000001E-2</c:v>
                </c:pt>
                <c:pt idx="2389">
                  <c:v>-1.8339999999999999E-2</c:v>
                </c:pt>
                <c:pt idx="2390">
                  <c:v>-1.8020000000000001E-2</c:v>
                </c:pt>
                <c:pt idx="2391">
                  <c:v>-1.7760000000000001E-2</c:v>
                </c:pt>
                <c:pt idx="2392">
                  <c:v>-1.7500000000000002E-2</c:v>
                </c:pt>
                <c:pt idx="2393">
                  <c:v>-1.7180000000000001E-2</c:v>
                </c:pt>
                <c:pt idx="2394">
                  <c:v>-1.6969999999999999E-2</c:v>
                </c:pt>
                <c:pt idx="2395">
                  <c:v>-1.6709999999999999E-2</c:v>
                </c:pt>
                <c:pt idx="2396">
                  <c:v>-1.66E-2</c:v>
                </c:pt>
                <c:pt idx="2397">
                  <c:v>-1.644E-2</c:v>
                </c:pt>
                <c:pt idx="2398">
                  <c:v>-1.634E-2</c:v>
                </c:pt>
                <c:pt idx="2399">
                  <c:v>-1.6279999999999999E-2</c:v>
                </c:pt>
                <c:pt idx="2400">
                  <c:v>-1.6129999999999999E-2</c:v>
                </c:pt>
                <c:pt idx="2401">
                  <c:v>-1.602E-2</c:v>
                </c:pt>
                <c:pt idx="2402">
                  <c:v>-1.5970000000000002E-2</c:v>
                </c:pt>
                <c:pt idx="2403">
                  <c:v>-1.5810000000000001E-2</c:v>
                </c:pt>
                <c:pt idx="2404">
                  <c:v>-1.5699999999999999E-2</c:v>
                </c:pt>
                <c:pt idx="2405">
                  <c:v>-1.5599999999999999E-2</c:v>
                </c:pt>
                <c:pt idx="2406">
                  <c:v>-1.549E-2</c:v>
                </c:pt>
                <c:pt idx="2407">
                  <c:v>-1.5339999999999999E-2</c:v>
                </c:pt>
                <c:pt idx="2408">
                  <c:v>-1.507E-2</c:v>
                </c:pt>
                <c:pt idx="2409">
                  <c:v>-1.486E-2</c:v>
                </c:pt>
                <c:pt idx="2410">
                  <c:v>-1.465E-2</c:v>
                </c:pt>
                <c:pt idx="2411">
                  <c:v>-1.439E-2</c:v>
                </c:pt>
                <c:pt idx="2412">
                  <c:v>-1.4120000000000001E-2</c:v>
                </c:pt>
                <c:pt idx="2413">
                  <c:v>-1.3809999999999999E-2</c:v>
                </c:pt>
                <c:pt idx="2414">
                  <c:v>-1.3440000000000001E-2</c:v>
                </c:pt>
                <c:pt idx="2415">
                  <c:v>-1.3180000000000001E-2</c:v>
                </c:pt>
                <c:pt idx="2416">
                  <c:v>-1.281E-2</c:v>
                </c:pt>
                <c:pt idx="2417">
                  <c:v>-1.2540000000000001E-2</c:v>
                </c:pt>
                <c:pt idx="2418">
                  <c:v>-1.217E-2</c:v>
                </c:pt>
                <c:pt idx="2419">
                  <c:v>-1.175E-2</c:v>
                </c:pt>
                <c:pt idx="2420">
                  <c:v>-1.1379999999999999E-2</c:v>
                </c:pt>
                <c:pt idx="2421">
                  <c:v>-1.0959999999999999E-2</c:v>
                </c:pt>
                <c:pt idx="2422">
                  <c:v>-1.059E-2</c:v>
                </c:pt>
                <c:pt idx="2423">
                  <c:v>-1.022E-2</c:v>
                </c:pt>
                <c:pt idx="2424">
                  <c:v>-9.8600000000000007E-3</c:v>
                </c:pt>
                <c:pt idx="2425">
                  <c:v>-9.6399999999999993E-3</c:v>
                </c:pt>
                <c:pt idx="2426">
                  <c:v>-9.2800000000000001E-3</c:v>
                </c:pt>
                <c:pt idx="2427">
                  <c:v>-8.9599999999999992E-3</c:v>
                </c:pt>
                <c:pt idx="2428">
                  <c:v>-8.6400000000000001E-3</c:v>
                </c:pt>
                <c:pt idx="2429">
                  <c:v>-8.43E-3</c:v>
                </c:pt>
                <c:pt idx="2430">
                  <c:v>-8.3300000000000006E-3</c:v>
                </c:pt>
                <c:pt idx="2431">
                  <c:v>-8.0599999999999995E-3</c:v>
                </c:pt>
                <c:pt idx="2432">
                  <c:v>-8.0599999999999995E-3</c:v>
                </c:pt>
                <c:pt idx="2433">
                  <c:v>-7.9600000000000001E-3</c:v>
                </c:pt>
                <c:pt idx="2434">
                  <c:v>-7.8499999999999993E-3</c:v>
                </c:pt>
                <c:pt idx="2435">
                  <c:v>-7.9100000000000004E-3</c:v>
                </c:pt>
                <c:pt idx="2436">
                  <c:v>-7.8499999999999993E-3</c:v>
                </c:pt>
                <c:pt idx="2437">
                  <c:v>-7.7999999999999996E-3</c:v>
                </c:pt>
                <c:pt idx="2438">
                  <c:v>-7.9100000000000004E-3</c:v>
                </c:pt>
                <c:pt idx="2439">
                  <c:v>-7.8499999999999993E-3</c:v>
                </c:pt>
                <c:pt idx="2440">
                  <c:v>-7.9100000000000004E-3</c:v>
                </c:pt>
                <c:pt idx="2441">
                  <c:v>-7.9600000000000001E-3</c:v>
                </c:pt>
                <c:pt idx="2442">
                  <c:v>-7.9600000000000001E-3</c:v>
                </c:pt>
                <c:pt idx="2443">
                  <c:v>-8.0599999999999995E-3</c:v>
                </c:pt>
                <c:pt idx="2444">
                  <c:v>-8.0099999999999998E-3</c:v>
                </c:pt>
                <c:pt idx="2445">
                  <c:v>-8.0099999999999998E-3</c:v>
                </c:pt>
                <c:pt idx="2446">
                  <c:v>-7.9100000000000004E-3</c:v>
                </c:pt>
                <c:pt idx="2447">
                  <c:v>-7.9600000000000001E-3</c:v>
                </c:pt>
                <c:pt idx="2448">
                  <c:v>-7.9100000000000004E-3</c:v>
                </c:pt>
                <c:pt idx="2449">
                  <c:v>-7.7000000000000002E-3</c:v>
                </c:pt>
                <c:pt idx="2450">
                  <c:v>-7.5399999999999998E-3</c:v>
                </c:pt>
                <c:pt idx="2451">
                  <c:v>-7.3299999999999997E-3</c:v>
                </c:pt>
                <c:pt idx="2452">
                  <c:v>-7.0099999999999997E-3</c:v>
                </c:pt>
                <c:pt idx="2453">
                  <c:v>-6.7499999999999999E-3</c:v>
                </c:pt>
                <c:pt idx="2454">
                  <c:v>-6.3299999999999997E-3</c:v>
                </c:pt>
                <c:pt idx="2455">
                  <c:v>-6.0600000000000003E-3</c:v>
                </c:pt>
                <c:pt idx="2456">
                  <c:v>-5.5300000000000002E-3</c:v>
                </c:pt>
                <c:pt idx="2457">
                  <c:v>-5.0600000000000003E-3</c:v>
                </c:pt>
                <c:pt idx="2458">
                  <c:v>-4.5300000000000002E-3</c:v>
                </c:pt>
                <c:pt idx="2459">
                  <c:v>-4.0099999999999997E-3</c:v>
                </c:pt>
                <c:pt idx="2460">
                  <c:v>-3.4299999999999999E-3</c:v>
                </c:pt>
                <c:pt idx="2461">
                  <c:v>-2.8999999999999998E-3</c:v>
                </c:pt>
                <c:pt idx="2462">
                  <c:v>-2.32E-3</c:v>
                </c:pt>
                <c:pt idx="2463">
                  <c:v>-1.7899999999999999E-3</c:v>
                </c:pt>
                <c:pt idx="2464">
                  <c:v>-1.2099999999999999E-3</c:v>
                </c:pt>
                <c:pt idx="2465">
                  <c:v>-6.8999999999999997E-4</c:v>
                </c:pt>
                <c:pt idx="2466">
                  <c:v>-1.6000000000000001E-4</c:v>
                </c:pt>
                <c:pt idx="2467">
                  <c:v>3.6999999999999999E-4</c:v>
                </c:pt>
                <c:pt idx="2468">
                  <c:v>7.3999999999999999E-4</c:v>
                </c:pt>
                <c:pt idx="2469">
                  <c:v>1.16E-3</c:v>
                </c:pt>
                <c:pt idx="2470">
                  <c:v>1.5299999999999999E-3</c:v>
                </c:pt>
                <c:pt idx="2471">
                  <c:v>1.89E-3</c:v>
                </c:pt>
                <c:pt idx="2472">
                  <c:v>2.1099999999999999E-3</c:v>
                </c:pt>
                <c:pt idx="2473">
                  <c:v>2.32E-3</c:v>
                </c:pt>
                <c:pt idx="2474">
                  <c:v>2.4199999999999998E-3</c:v>
                </c:pt>
                <c:pt idx="2475">
                  <c:v>2.5799999999999998E-3</c:v>
                </c:pt>
                <c:pt idx="2476">
                  <c:v>2.5799999999999998E-3</c:v>
                </c:pt>
                <c:pt idx="2477">
                  <c:v>2.5300000000000001E-3</c:v>
                </c:pt>
                <c:pt idx="2478">
                  <c:v>2.3700000000000001E-3</c:v>
                </c:pt>
                <c:pt idx="2479">
                  <c:v>2.32E-3</c:v>
                </c:pt>
                <c:pt idx="2480">
                  <c:v>2.0500000000000002E-3</c:v>
                </c:pt>
                <c:pt idx="2481">
                  <c:v>1.8400000000000001E-3</c:v>
                </c:pt>
                <c:pt idx="2482">
                  <c:v>1.58E-3</c:v>
                </c:pt>
                <c:pt idx="2483">
                  <c:v>1.2600000000000001E-3</c:v>
                </c:pt>
                <c:pt idx="2484">
                  <c:v>8.8999999999999995E-4</c:v>
                </c:pt>
                <c:pt idx="2485">
                  <c:v>5.8E-4</c:v>
                </c:pt>
                <c:pt idx="2486">
                  <c:v>2.5999999999999998E-4</c:v>
                </c:pt>
                <c:pt idx="2487">
                  <c:v>0</c:v>
                </c:pt>
                <c:pt idx="2488">
                  <c:v>-3.2000000000000003E-4</c:v>
                </c:pt>
                <c:pt idx="2489">
                  <c:v>-5.8E-4</c:v>
                </c:pt>
                <c:pt idx="2490">
                  <c:v>-8.9999999999999998E-4</c:v>
                </c:pt>
                <c:pt idx="2491">
                  <c:v>-1.16E-3</c:v>
                </c:pt>
                <c:pt idx="2492">
                  <c:v>-1.32E-3</c:v>
                </c:pt>
                <c:pt idx="2493">
                  <c:v>-1.42E-3</c:v>
                </c:pt>
                <c:pt idx="2494">
                  <c:v>-1.64E-3</c:v>
                </c:pt>
                <c:pt idx="2495">
                  <c:v>-1.6900000000000001E-3</c:v>
                </c:pt>
                <c:pt idx="2496">
                  <c:v>-1.64E-3</c:v>
                </c:pt>
                <c:pt idx="2497">
                  <c:v>-1.74E-3</c:v>
                </c:pt>
                <c:pt idx="2498">
                  <c:v>-1.6900000000000001E-3</c:v>
                </c:pt>
                <c:pt idx="2499">
                  <c:v>-1.5299999999999999E-3</c:v>
                </c:pt>
                <c:pt idx="2500">
                  <c:v>-1.3699999999999999E-3</c:v>
                </c:pt>
                <c:pt idx="2501">
                  <c:v>-1.1100000000000001E-3</c:v>
                </c:pt>
                <c:pt idx="2502">
                  <c:v>-8.9999999999999998E-4</c:v>
                </c:pt>
                <c:pt idx="2503">
                  <c:v>-5.8E-4</c:v>
                </c:pt>
                <c:pt idx="2504">
                  <c:v>-1.6000000000000001E-4</c:v>
                </c:pt>
                <c:pt idx="2505">
                  <c:v>3.1E-4</c:v>
                </c:pt>
                <c:pt idx="2506">
                  <c:v>6.3000000000000003E-4</c:v>
                </c:pt>
                <c:pt idx="2507">
                  <c:v>1.1000000000000001E-3</c:v>
                </c:pt>
                <c:pt idx="2508">
                  <c:v>1.58E-3</c:v>
                </c:pt>
                <c:pt idx="2509">
                  <c:v>2.1099999999999999E-3</c:v>
                </c:pt>
                <c:pt idx="2510">
                  <c:v>2.5300000000000001E-3</c:v>
                </c:pt>
                <c:pt idx="2511">
                  <c:v>3.0000000000000001E-3</c:v>
                </c:pt>
                <c:pt idx="2512">
                  <c:v>3.48E-3</c:v>
                </c:pt>
                <c:pt idx="2513">
                  <c:v>3.9500000000000004E-3</c:v>
                </c:pt>
                <c:pt idx="2514">
                  <c:v>4.4200000000000003E-3</c:v>
                </c:pt>
                <c:pt idx="2515">
                  <c:v>4.79E-3</c:v>
                </c:pt>
                <c:pt idx="2516">
                  <c:v>5.2100000000000002E-3</c:v>
                </c:pt>
                <c:pt idx="2517">
                  <c:v>5.7400000000000003E-3</c:v>
                </c:pt>
                <c:pt idx="2518">
                  <c:v>6.0000000000000001E-3</c:v>
                </c:pt>
                <c:pt idx="2519">
                  <c:v>6.4799999999999996E-3</c:v>
                </c:pt>
                <c:pt idx="2520">
                  <c:v>6.6899999999999998E-3</c:v>
                </c:pt>
                <c:pt idx="2521">
                  <c:v>7.11E-3</c:v>
                </c:pt>
                <c:pt idx="2522">
                  <c:v>7.43E-3</c:v>
                </c:pt>
                <c:pt idx="2523">
                  <c:v>7.6899999999999998E-3</c:v>
                </c:pt>
                <c:pt idx="2524">
                  <c:v>7.9000000000000008E-3</c:v>
                </c:pt>
                <c:pt idx="2525">
                  <c:v>8.1700000000000002E-3</c:v>
                </c:pt>
                <c:pt idx="2526">
                  <c:v>8.3800000000000003E-3</c:v>
                </c:pt>
                <c:pt idx="2527">
                  <c:v>8.4799999999999997E-3</c:v>
                </c:pt>
                <c:pt idx="2528">
                  <c:v>8.6400000000000001E-3</c:v>
                </c:pt>
                <c:pt idx="2529">
                  <c:v>8.8000000000000005E-3</c:v>
                </c:pt>
                <c:pt idx="2530">
                  <c:v>8.9599999999999992E-3</c:v>
                </c:pt>
                <c:pt idx="2531">
                  <c:v>9.0100000000000006E-3</c:v>
                </c:pt>
                <c:pt idx="2532">
                  <c:v>9.1699999999999993E-3</c:v>
                </c:pt>
                <c:pt idx="2533">
                  <c:v>9.1699999999999993E-3</c:v>
                </c:pt>
                <c:pt idx="2534">
                  <c:v>9.2200000000000008E-3</c:v>
                </c:pt>
                <c:pt idx="2535">
                  <c:v>9.3200000000000002E-3</c:v>
                </c:pt>
                <c:pt idx="2536">
                  <c:v>9.3200000000000002E-3</c:v>
                </c:pt>
                <c:pt idx="2537">
                  <c:v>9.5399999999999999E-3</c:v>
                </c:pt>
                <c:pt idx="2538">
                  <c:v>9.5399999999999999E-3</c:v>
                </c:pt>
                <c:pt idx="2539">
                  <c:v>9.5899999999999996E-3</c:v>
                </c:pt>
                <c:pt idx="2540">
                  <c:v>9.6399999999999993E-3</c:v>
                </c:pt>
                <c:pt idx="2541">
                  <c:v>9.6900000000000007E-3</c:v>
                </c:pt>
                <c:pt idx="2542">
                  <c:v>9.75E-3</c:v>
                </c:pt>
                <c:pt idx="2543">
                  <c:v>9.75E-3</c:v>
                </c:pt>
                <c:pt idx="2544">
                  <c:v>9.9000000000000008E-3</c:v>
                </c:pt>
                <c:pt idx="2545">
                  <c:v>9.9600000000000001E-3</c:v>
                </c:pt>
                <c:pt idx="2546">
                  <c:v>1.001E-2</c:v>
                </c:pt>
                <c:pt idx="2547">
                  <c:v>1.0059999999999999E-2</c:v>
                </c:pt>
                <c:pt idx="2548">
                  <c:v>1.022E-2</c:v>
                </c:pt>
                <c:pt idx="2549">
                  <c:v>1.038E-2</c:v>
                </c:pt>
                <c:pt idx="2550">
                  <c:v>1.038E-2</c:v>
                </c:pt>
                <c:pt idx="2551">
                  <c:v>1.0540000000000001E-2</c:v>
                </c:pt>
                <c:pt idx="2552">
                  <c:v>1.064E-2</c:v>
                </c:pt>
                <c:pt idx="2553">
                  <c:v>1.069E-2</c:v>
                </c:pt>
                <c:pt idx="2554">
                  <c:v>1.085E-2</c:v>
                </c:pt>
                <c:pt idx="2555">
                  <c:v>1.0959999999999999E-2</c:v>
                </c:pt>
                <c:pt idx="2556">
                  <c:v>1.1010000000000001E-2</c:v>
                </c:pt>
                <c:pt idx="2557">
                  <c:v>1.1220000000000001E-2</c:v>
                </c:pt>
                <c:pt idx="2558">
                  <c:v>1.1220000000000001E-2</c:v>
                </c:pt>
                <c:pt idx="2559">
                  <c:v>1.133E-2</c:v>
                </c:pt>
                <c:pt idx="2560">
                  <c:v>1.1429999999999999E-2</c:v>
                </c:pt>
                <c:pt idx="2561">
                  <c:v>1.1429999999999999E-2</c:v>
                </c:pt>
                <c:pt idx="2562">
                  <c:v>1.154E-2</c:v>
                </c:pt>
                <c:pt idx="2563">
                  <c:v>1.159E-2</c:v>
                </c:pt>
                <c:pt idx="2564">
                  <c:v>1.154E-2</c:v>
                </c:pt>
                <c:pt idx="2565">
                  <c:v>1.1639999999999999E-2</c:v>
                </c:pt>
                <c:pt idx="2566">
                  <c:v>1.17E-2</c:v>
                </c:pt>
                <c:pt idx="2567">
                  <c:v>1.1639999999999999E-2</c:v>
                </c:pt>
                <c:pt idx="2568">
                  <c:v>1.17E-2</c:v>
                </c:pt>
                <c:pt idx="2569">
                  <c:v>1.159E-2</c:v>
                </c:pt>
                <c:pt idx="2570">
                  <c:v>1.159E-2</c:v>
                </c:pt>
                <c:pt idx="2571">
                  <c:v>1.159E-2</c:v>
                </c:pt>
                <c:pt idx="2572">
                  <c:v>1.154E-2</c:v>
                </c:pt>
                <c:pt idx="2573">
                  <c:v>1.1480000000000001E-2</c:v>
                </c:pt>
                <c:pt idx="2574">
                  <c:v>1.1429999999999999E-2</c:v>
                </c:pt>
                <c:pt idx="2575">
                  <c:v>1.1270000000000001E-2</c:v>
                </c:pt>
                <c:pt idx="2576">
                  <c:v>1.1270000000000001E-2</c:v>
                </c:pt>
                <c:pt idx="2577">
                  <c:v>1.1220000000000001E-2</c:v>
                </c:pt>
                <c:pt idx="2578">
                  <c:v>1.1220000000000001E-2</c:v>
                </c:pt>
                <c:pt idx="2579">
                  <c:v>1.1169999999999999E-2</c:v>
                </c:pt>
                <c:pt idx="2580">
                  <c:v>1.1220000000000001E-2</c:v>
                </c:pt>
                <c:pt idx="2581">
                  <c:v>1.1169999999999999E-2</c:v>
                </c:pt>
                <c:pt idx="2582">
                  <c:v>1.112E-2</c:v>
                </c:pt>
                <c:pt idx="2583">
                  <c:v>1.1220000000000001E-2</c:v>
                </c:pt>
                <c:pt idx="2584">
                  <c:v>1.1220000000000001E-2</c:v>
                </c:pt>
                <c:pt idx="2585">
                  <c:v>1.1270000000000001E-2</c:v>
                </c:pt>
                <c:pt idx="2586">
                  <c:v>1.1379999999999999E-2</c:v>
                </c:pt>
                <c:pt idx="2587">
                  <c:v>1.154E-2</c:v>
                </c:pt>
                <c:pt idx="2588">
                  <c:v>1.154E-2</c:v>
                </c:pt>
                <c:pt idx="2589">
                  <c:v>1.18E-2</c:v>
                </c:pt>
                <c:pt idx="2590">
                  <c:v>1.1849999999999999E-2</c:v>
                </c:pt>
                <c:pt idx="2591">
                  <c:v>1.196E-2</c:v>
                </c:pt>
                <c:pt idx="2592">
                  <c:v>1.2120000000000001E-2</c:v>
                </c:pt>
                <c:pt idx="2593">
                  <c:v>1.2279999999999999E-2</c:v>
                </c:pt>
                <c:pt idx="2594">
                  <c:v>1.2489999999999999E-2</c:v>
                </c:pt>
                <c:pt idx="2595">
                  <c:v>1.2540000000000001E-2</c:v>
                </c:pt>
                <c:pt idx="2596">
                  <c:v>1.2699999999999999E-2</c:v>
                </c:pt>
                <c:pt idx="2597">
                  <c:v>1.286E-2</c:v>
                </c:pt>
                <c:pt idx="2598">
                  <c:v>1.286E-2</c:v>
                </c:pt>
                <c:pt idx="2599">
                  <c:v>1.2959999999999999E-2</c:v>
                </c:pt>
                <c:pt idx="2600">
                  <c:v>1.2959999999999999E-2</c:v>
                </c:pt>
                <c:pt idx="2601">
                  <c:v>1.307E-2</c:v>
                </c:pt>
                <c:pt idx="2602">
                  <c:v>1.3010000000000001E-2</c:v>
                </c:pt>
                <c:pt idx="2603">
                  <c:v>1.291E-2</c:v>
                </c:pt>
                <c:pt idx="2604">
                  <c:v>1.2800000000000001E-2</c:v>
                </c:pt>
                <c:pt idx="2605">
                  <c:v>1.2749999999999999E-2</c:v>
                </c:pt>
                <c:pt idx="2606">
                  <c:v>1.2540000000000001E-2</c:v>
                </c:pt>
                <c:pt idx="2607">
                  <c:v>1.2330000000000001E-2</c:v>
                </c:pt>
                <c:pt idx="2608">
                  <c:v>1.196E-2</c:v>
                </c:pt>
                <c:pt idx="2609">
                  <c:v>1.175E-2</c:v>
                </c:pt>
                <c:pt idx="2610">
                  <c:v>1.133E-2</c:v>
                </c:pt>
                <c:pt idx="2611">
                  <c:v>1.0959999999999999E-2</c:v>
                </c:pt>
                <c:pt idx="2612">
                  <c:v>1.064E-2</c:v>
                </c:pt>
                <c:pt idx="2613">
                  <c:v>1.022E-2</c:v>
                </c:pt>
                <c:pt idx="2614">
                  <c:v>9.75E-3</c:v>
                </c:pt>
                <c:pt idx="2615">
                  <c:v>9.4299999999999991E-3</c:v>
                </c:pt>
                <c:pt idx="2616">
                  <c:v>8.9599999999999992E-3</c:v>
                </c:pt>
                <c:pt idx="2617">
                  <c:v>8.5299999999999994E-3</c:v>
                </c:pt>
                <c:pt idx="2618">
                  <c:v>8.0099999999999998E-3</c:v>
                </c:pt>
                <c:pt idx="2619">
                  <c:v>7.6400000000000001E-3</c:v>
                </c:pt>
                <c:pt idx="2620">
                  <c:v>7.2199999999999999E-3</c:v>
                </c:pt>
                <c:pt idx="2621">
                  <c:v>6.8500000000000002E-3</c:v>
                </c:pt>
                <c:pt idx="2622">
                  <c:v>6.4799999999999996E-3</c:v>
                </c:pt>
                <c:pt idx="2623">
                  <c:v>6.11E-3</c:v>
                </c:pt>
                <c:pt idx="2624">
                  <c:v>5.7400000000000003E-3</c:v>
                </c:pt>
                <c:pt idx="2625">
                  <c:v>5.5300000000000002E-3</c:v>
                </c:pt>
                <c:pt idx="2626">
                  <c:v>5.2100000000000002E-3</c:v>
                </c:pt>
                <c:pt idx="2627">
                  <c:v>5.0000000000000001E-3</c:v>
                </c:pt>
                <c:pt idx="2628">
                  <c:v>4.7400000000000003E-3</c:v>
                </c:pt>
                <c:pt idx="2629">
                  <c:v>4.6299999999999996E-3</c:v>
                </c:pt>
                <c:pt idx="2630">
                  <c:v>4.4799999999999996E-3</c:v>
                </c:pt>
                <c:pt idx="2631">
                  <c:v>4.3699999999999998E-3</c:v>
                </c:pt>
                <c:pt idx="2632">
                  <c:v>4.1599999999999996E-3</c:v>
                </c:pt>
                <c:pt idx="2633">
                  <c:v>4.0600000000000002E-3</c:v>
                </c:pt>
                <c:pt idx="2634">
                  <c:v>4.0000000000000001E-3</c:v>
                </c:pt>
                <c:pt idx="2635">
                  <c:v>3.8999999999999998E-3</c:v>
                </c:pt>
                <c:pt idx="2636">
                  <c:v>3.79E-3</c:v>
                </c:pt>
                <c:pt idx="2637">
                  <c:v>3.6900000000000001E-3</c:v>
                </c:pt>
                <c:pt idx="2638">
                  <c:v>3.63E-3</c:v>
                </c:pt>
                <c:pt idx="2639">
                  <c:v>3.5799999999999998E-3</c:v>
                </c:pt>
                <c:pt idx="2640">
                  <c:v>3.48E-3</c:v>
                </c:pt>
                <c:pt idx="2641">
                  <c:v>3.32E-3</c:v>
                </c:pt>
                <c:pt idx="2642">
                  <c:v>3.2100000000000002E-3</c:v>
                </c:pt>
                <c:pt idx="2643">
                  <c:v>3.16E-3</c:v>
                </c:pt>
                <c:pt idx="2644">
                  <c:v>3.0500000000000002E-3</c:v>
                </c:pt>
                <c:pt idx="2645">
                  <c:v>2.9499999999999999E-3</c:v>
                </c:pt>
                <c:pt idx="2646">
                  <c:v>2.7899999999999999E-3</c:v>
                </c:pt>
                <c:pt idx="2647">
                  <c:v>2.7399999999999998E-3</c:v>
                </c:pt>
                <c:pt idx="2648">
                  <c:v>2.63E-3</c:v>
                </c:pt>
                <c:pt idx="2649">
                  <c:v>2.5300000000000001E-3</c:v>
                </c:pt>
                <c:pt idx="2650">
                  <c:v>2.3700000000000001E-3</c:v>
                </c:pt>
                <c:pt idx="2651">
                  <c:v>2.2599999999999999E-3</c:v>
                </c:pt>
                <c:pt idx="2652">
                  <c:v>2.16E-3</c:v>
                </c:pt>
                <c:pt idx="2653">
                  <c:v>2.2100000000000002E-3</c:v>
                </c:pt>
                <c:pt idx="2654">
                  <c:v>2.16E-3</c:v>
                </c:pt>
                <c:pt idx="2655">
                  <c:v>2.1099999999999999E-3</c:v>
                </c:pt>
                <c:pt idx="2656">
                  <c:v>2.1099999999999999E-3</c:v>
                </c:pt>
                <c:pt idx="2657">
                  <c:v>2.2100000000000002E-3</c:v>
                </c:pt>
                <c:pt idx="2658">
                  <c:v>2.2100000000000002E-3</c:v>
                </c:pt>
                <c:pt idx="2659">
                  <c:v>2.3700000000000001E-3</c:v>
                </c:pt>
                <c:pt idx="2660">
                  <c:v>2.5300000000000001E-3</c:v>
                </c:pt>
                <c:pt idx="2661">
                  <c:v>2.7399999999999998E-3</c:v>
                </c:pt>
                <c:pt idx="2662">
                  <c:v>2.7899999999999999E-3</c:v>
                </c:pt>
                <c:pt idx="2663">
                  <c:v>3.0000000000000001E-3</c:v>
                </c:pt>
                <c:pt idx="2664">
                  <c:v>3.32E-3</c:v>
                </c:pt>
                <c:pt idx="2665">
                  <c:v>3.5300000000000002E-3</c:v>
                </c:pt>
                <c:pt idx="2666">
                  <c:v>3.63E-3</c:v>
                </c:pt>
                <c:pt idx="2667">
                  <c:v>3.8999999999999998E-3</c:v>
                </c:pt>
                <c:pt idx="2668">
                  <c:v>4.1599999999999996E-3</c:v>
                </c:pt>
                <c:pt idx="2669">
                  <c:v>4.3200000000000001E-3</c:v>
                </c:pt>
                <c:pt idx="2670">
                  <c:v>4.4200000000000003E-3</c:v>
                </c:pt>
                <c:pt idx="2671">
                  <c:v>4.7400000000000003E-3</c:v>
                </c:pt>
                <c:pt idx="2672">
                  <c:v>4.8999999999999998E-3</c:v>
                </c:pt>
                <c:pt idx="2673">
                  <c:v>4.9500000000000004E-3</c:v>
                </c:pt>
                <c:pt idx="2674">
                  <c:v>5.11E-3</c:v>
                </c:pt>
                <c:pt idx="2675">
                  <c:v>5.1599999999999997E-3</c:v>
                </c:pt>
                <c:pt idx="2676">
                  <c:v>5.11E-3</c:v>
                </c:pt>
                <c:pt idx="2677">
                  <c:v>5.11E-3</c:v>
                </c:pt>
                <c:pt idx="2678">
                  <c:v>5.0000000000000001E-3</c:v>
                </c:pt>
                <c:pt idx="2679">
                  <c:v>4.8500000000000001E-3</c:v>
                </c:pt>
                <c:pt idx="2680">
                  <c:v>4.6899999999999997E-3</c:v>
                </c:pt>
                <c:pt idx="2681">
                  <c:v>4.4799999999999996E-3</c:v>
                </c:pt>
                <c:pt idx="2682">
                  <c:v>4.2700000000000004E-3</c:v>
                </c:pt>
                <c:pt idx="2683">
                  <c:v>3.9500000000000004E-3</c:v>
                </c:pt>
                <c:pt idx="2684">
                  <c:v>3.5300000000000002E-3</c:v>
                </c:pt>
                <c:pt idx="2685">
                  <c:v>3.2599999999999999E-3</c:v>
                </c:pt>
                <c:pt idx="2686">
                  <c:v>2.8999999999999998E-3</c:v>
                </c:pt>
                <c:pt idx="2687">
                  <c:v>2.5300000000000001E-3</c:v>
                </c:pt>
                <c:pt idx="2688">
                  <c:v>2.1099999999999999E-3</c:v>
                </c:pt>
                <c:pt idx="2689">
                  <c:v>1.6800000000000001E-3</c:v>
                </c:pt>
                <c:pt idx="2690">
                  <c:v>1.32E-3</c:v>
                </c:pt>
                <c:pt idx="2691">
                  <c:v>9.5E-4</c:v>
                </c:pt>
                <c:pt idx="2692">
                  <c:v>6.3000000000000003E-4</c:v>
                </c:pt>
                <c:pt idx="2693">
                  <c:v>2.5999999999999998E-4</c:v>
                </c:pt>
                <c:pt idx="2694">
                  <c:v>0</c:v>
                </c:pt>
                <c:pt idx="2695">
                  <c:v>-4.2000000000000002E-4</c:v>
                </c:pt>
                <c:pt idx="2696">
                  <c:v>-6.3000000000000003E-4</c:v>
                </c:pt>
                <c:pt idx="2697">
                  <c:v>-8.4999999999999995E-4</c:v>
                </c:pt>
                <c:pt idx="2698">
                  <c:v>-1.1100000000000001E-3</c:v>
                </c:pt>
                <c:pt idx="2699">
                  <c:v>-1.3699999999999999E-3</c:v>
                </c:pt>
                <c:pt idx="2700">
                  <c:v>-1.42E-3</c:v>
                </c:pt>
                <c:pt idx="2701">
                  <c:v>-1.58E-3</c:v>
                </c:pt>
                <c:pt idx="2702">
                  <c:v>-1.6900000000000001E-3</c:v>
                </c:pt>
                <c:pt idx="2703">
                  <c:v>-1.74E-3</c:v>
                </c:pt>
                <c:pt idx="2704">
                  <c:v>-1.74E-3</c:v>
                </c:pt>
                <c:pt idx="2705">
                  <c:v>-1.8500000000000001E-3</c:v>
                </c:pt>
                <c:pt idx="2706">
                  <c:v>-1.8500000000000001E-3</c:v>
                </c:pt>
                <c:pt idx="2707">
                  <c:v>-1.7899999999999999E-3</c:v>
                </c:pt>
                <c:pt idx="2708">
                  <c:v>-1.8500000000000001E-3</c:v>
                </c:pt>
                <c:pt idx="2709">
                  <c:v>-1.7899999999999999E-3</c:v>
                </c:pt>
                <c:pt idx="2710">
                  <c:v>-1.8500000000000001E-3</c:v>
                </c:pt>
                <c:pt idx="2711">
                  <c:v>-1.8500000000000001E-3</c:v>
                </c:pt>
                <c:pt idx="2712">
                  <c:v>-1.7899999999999999E-3</c:v>
                </c:pt>
                <c:pt idx="2713">
                  <c:v>-1.8500000000000001E-3</c:v>
                </c:pt>
                <c:pt idx="2714">
                  <c:v>-1.7899999999999999E-3</c:v>
                </c:pt>
                <c:pt idx="2715">
                  <c:v>-1.9E-3</c:v>
                </c:pt>
                <c:pt idx="2716">
                  <c:v>-1.9E-3</c:v>
                </c:pt>
                <c:pt idx="2717">
                  <c:v>-1.9499999999999999E-3</c:v>
                </c:pt>
                <c:pt idx="2718">
                  <c:v>-2.0600000000000002E-3</c:v>
                </c:pt>
                <c:pt idx="2719">
                  <c:v>-2.1099999999999999E-3</c:v>
                </c:pt>
                <c:pt idx="2720">
                  <c:v>-2.2200000000000002E-3</c:v>
                </c:pt>
                <c:pt idx="2721">
                  <c:v>-2.3700000000000001E-3</c:v>
                </c:pt>
                <c:pt idx="2722">
                  <c:v>-2.3700000000000001E-3</c:v>
                </c:pt>
                <c:pt idx="2723">
                  <c:v>-2.48E-3</c:v>
                </c:pt>
                <c:pt idx="2724">
                  <c:v>-2.6900000000000001E-3</c:v>
                </c:pt>
                <c:pt idx="2725">
                  <c:v>-2.7899999999999999E-3</c:v>
                </c:pt>
                <c:pt idx="2726">
                  <c:v>-3.0599999999999998E-3</c:v>
                </c:pt>
                <c:pt idx="2727">
                  <c:v>-3.16E-3</c:v>
                </c:pt>
                <c:pt idx="2728">
                  <c:v>-3.32E-3</c:v>
                </c:pt>
                <c:pt idx="2729">
                  <c:v>-3.3700000000000002E-3</c:v>
                </c:pt>
                <c:pt idx="2730">
                  <c:v>-3.5300000000000002E-3</c:v>
                </c:pt>
                <c:pt idx="2731">
                  <c:v>-3.7399999999999998E-3</c:v>
                </c:pt>
                <c:pt idx="2732">
                  <c:v>-3.8E-3</c:v>
                </c:pt>
                <c:pt idx="2733">
                  <c:v>-3.9500000000000004E-3</c:v>
                </c:pt>
                <c:pt idx="2734">
                  <c:v>-3.9500000000000004E-3</c:v>
                </c:pt>
                <c:pt idx="2735">
                  <c:v>-4.0600000000000002E-3</c:v>
                </c:pt>
                <c:pt idx="2736">
                  <c:v>-4.1099999999999999E-3</c:v>
                </c:pt>
                <c:pt idx="2737">
                  <c:v>-4.2199999999999998E-3</c:v>
                </c:pt>
                <c:pt idx="2738">
                  <c:v>-4.1099999999999999E-3</c:v>
                </c:pt>
                <c:pt idx="2739">
                  <c:v>-4.2199999999999998E-3</c:v>
                </c:pt>
                <c:pt idx="2740">
                  <c:v>-4.1599999999999996E-3</c:v>
                </c:pt>
                <c:pt idx="2741">
                  <c:v>-4.1599999999999996E-3</c:v>
                </c:pt>
                <c:pt idx="2742">
                  <c:v>-4.1599999999999996E-3</c:v>
                </c:pt>
                <c:pt idx="2743">
                  <c:v>-4.1099999999999999E-3</c:v>
                </c:pt>
                <c:pt idx="2744">
                  <c:v>-4.1099999999999999E-3</c:v>
                </c:pt>
                <c:pt idx="2745">
                  <c:v>-4.0600000000000002E-3</c:v>
                </c:pt>
                <c:pt idx="2746">
                  <c:v>-3.9500000000000004E-3</c:v>
                </c:pt>
                <c:pt idx="2747">
                  <c:v>-3.8E-3</c:v>
                </c:pt>
                <c:pt idx="2748">
                  <c:v>-3.6900000000000001E-3</c:v>
                </c:pt>
                <c:pt idx="2749">
                  <c:v>-3.5300000000000002E-3</c:v>
                </c:pt>
                <c:pt idx="2750">
                  <c:v>-3.4299999999999999E-3</c:v>
                </c:pt>
                <c:pt idx="2751">
                  <c:v>-3.2699999999999999E-3</c:v>
                </c:pt>
                <c:pt idx="2752">
                  <c:v>-3.0599999999999998E-3</c:v>
                </c:pt>
                <c:pt idx="2753">
                  <c:v>-2.9499999999999999E-3</c:v>
                </c:pt>
                <c:pt idx="2754">
                  <c:v>-2.7399999999999998E-3</c:v>
                </c:pt>
                <c:pt idx="2755">
                  <c:v>-2.48E-3</c:v>
                </c:pt>
                <c:pt idx="2756">
                  <c:v>-2.32E-3</c:v>
                </c:pt>
                <c:pt idx="2757">
                  <c:v>-2.1099999999999999E-3</c:v>
                </c:pt>
                <c:pt idx="2758">
                  <c:v>-1.7899999999999999E-3</c:v>
                </c:pt>
                <c:pt idx="2759">
                  <c:v>-1.64E-3</c:v>
                </c:pt>
                <c:pt idx="2760">
                  <c:v>-1.42E-3</c:v>
                </c:pt>
                <c:pt idx="2761">
                  <c:v>-1.1100000000000001E-3</c:v>
                </c:pt>
                <c:pt idx="2762">
                  <c:v>-9.5E-4</c:v>
                </c:pt>
                <c:pt idx="2763">
                  <c:v>-5.8E-4</c:v>
                </c:pt>
                <c:pt idx="2764">
                  <c:v>-4.2000000000000002E-4</c:v>
                </c:pt>
                <c:pt idx="2765">
                  <c:v>-3.6999999999999999E-4</c:v>
                </c:pt>
                <c:pt idx="2766">
                  <c:v>-5.0000000000000002E-5</c:v>
                </c:pt>
                <c:pt idx="2767">
                  <c:v>5.0000000000000002E-5</c:v>
                </c:pt>
                <c:pt idx="2768">
                  <c:v>3.6999999999999999E-4</c:v>
                </c:pt>
                <c:pt idx="2769">
                  <c:v>3.1E-4</c:v>
                </c:pt>
                <c:pt idx="2770">
                  <c:v>4.6999999999999999E-4</c:v>
                </c:pt>
                <c:pt idx="2771">
                  <c:v>3.6999999999999999E-4</c:v>
                </c:pt>
                <c:pt idx="2772">
                  <c:v>3.6999999999999999E-4</c:v>
                </c:pt>
                <c:pt idx="2773">
                  <c:v>2.5999999999999998E-4</c:v>
                </c:pt>
                <c:pt idx="2774">
                  <c:v>1.6000000000000001E-4</c:v>
                </c:pt>
                <c:pt idx="2775">
                  <c:v>5.0000000000000002E-5</c:v>
                </c:pt>
                <c:pt idx="2776">
                  <c:v>-3.2000000000000003E-4</c:v>
                </c:pt>
                <c:pt idx="2777">
                  <c:v>-4.8000000000000001E-4</c:v>
                </c:pt>
                <c:pt idx="2778">
                  <c:v>-8.4999999999999995E-4</c:v>
                </c:pt>
                <c:pt idx="2779">
                  <c:v>-1.2700000000000001E-3</c:v>
                </c:pt>
                <c:pt idx="2780">
                  <c:v>-1.58E-3</c:v>
                </c:pt>
                <c:pt idx="2781">
                  <c:v>-2.16E-3</c:v>
                </c:pt>
                <c:pt idx="2782">
                  <c:v>-2.6900000000000001E-3</c:v>
                </c:pt>
                <c:pt idx="2783">
                  <c:v>-3.16E-3</c:v>
                </c:pt>
                <c:pt idx="2784">
                  <c:v>-3.8E-3</c:v>
                </c:pt>
                <c:pt idx="2785">
                  <c:v>-4.3800000000000002E-3</c:v>
                </c:pt>
                <c:pt idx="2786">
                  <c:v>-5.0099999999999997E-3</c:v>
                </c:pt>
                <c:pt idx="2787">
                  <c:v>-5.6899999999999997E-3</c:v>
                </c:pt>
                <c:pt idx="2788">
                  <c:v>-6.3299999999999997E-3</c:v>
                </c:pt>
                <c:pt idx="2789">
                  <c:v>-7.0099999999999997E-3</c:v>
                </c:pt>
                <c:pt idx="2790">
                  <c:v>-7.7000000000000002E-3</c:v>
                </c:pt>
                <c:pt idx="2791">
                  <c:v>-8.2199999999999999E-3</c:v>
                </c:pt>
                <c:pt idx="2792">
                  <c:v>-8.8500000000000002E-3</c:v>
                </c:pt>
                <c:pt idx="2793">
                  <c:v>-9.4900000000000002E-3</c:v>
                </c:pt>
                <c:pt idx="2794">
                  <c:v>-9.9100000000000004E-3</c:v>
                </c:pt>
                <c:pt idx="2795">
                  <c:v>-1.044E-2</c:v>
                </c:pt>
                <c:pt idx="2796">
                  <c:v>-1.086E-2</c:v>
                </c:pt>
                <c:pt idx="2797">
                  <c:v>-1.1169999999999999E-2</c:v>
                </c:pt>
                <c:pt idx="2798">
                  <c:v>-1.154E-2</c:v>
                </c:pt>
                <c:pt idx="2799">
                  <c:v>-1.17E-2</c:v>
                </c:pt>
                <c:pt idx="2800">
                  <c:v>-1.191E-2</c:v>
                </c:pt>
                <c:pt idx="2801">
                  <c:v>-1.1809999999999999E-2</c:v>
                </c:pt>
                <c:pt idx="2802">
                  <c:v>-1.1860000000000001E-2</c:v>
                </c:pt>
                <c:pt idx="2803">
                  <c:v>-1.191E-2</c:v>
                </c:pt>
                <c:pt idx="2804">
                  <c:v>-1.1809999999999999E-2</c:v>
                </c:pt>
                <c:pt idx="2805">
                  <c:v>-1.1650000000000001E-2</c:v>
                </c:pt>
                <c:pt idx="2806">
                  <c:v>-1.133E-2</c:v>
                </c:pt>
                <c:pt idx="2807">
                  <c:v>-1.1010000000000001E-2</c:v>
                </c:pt>
                <c:pt idx="2808">
                  <c:v>-1.0699999999999999E-2</c:v>
                </c:pt>
                <c:pt idx="2809">
                  <c:v>-1.0330000000000001E-2</c:v>
                </c:pt>
                <c:pt idx="2810">
                  <c:v>-9.8600000000000007E-3</c:v>
                </c:pt>
                <c:pt idx="2811">
                  <c:v>-9.2800000000000001E-3</c:v>
                </c:pt>
                <c:pt idx="2812">
                  <c:v>-8.8000000000000005E-3</c:v>
                </c:pt>
                <c:pt idx="2813">
                  <c:v>-8.2699999999999996E-3</c:v>
                </c:pt>
                <c:pt idx="2814">
                  <c:v>-7.6400000000000001E-3</c:v>
                </c:pt>
                <c:pt idx="2815">
                  <c:v>-7.1199999999999996E-3</c:v>
                </c:pt>
                <c:pt idx="2816">
                  <c:v>-6.5399999999999998E-3</c:v>
                </c:pt>
                <c:pt idx="2817">
                  <c:v>-5.96E-3</c:v>
                </c:pt>
                <c:pt idx="2818">
                  <c:v>-5.3200000000000001E-3</c:v>
                </c:pt>
                <c:pt idx="2819">
                  <c:v>-4.7999999999999996E-3</c:v>
                </c:pt>
                <c:pt idx="2820">
                  <c:v>-4.1599999999999996E-3</c:v>
                </c:pt>
                <c:pt idx="2821">
                  <c:v>-3.64E-3</c:v>
                </c:pt>
                <c:pt idx="2822">
                  <c:v>-3.0599999999999998E-3</c:v>
                </c:pt>
                <c:pt idx="2823">
                  <c:v>-2.5799999999999998E-3</c:v>
                </c:pt>
                <c:pt idx="2824">
                  <c:v>-2.0600000000000002E-3</c:v>
                </c:pt>
                <c:pt idx="2825">
                  <c:v>-1.6900000000000001E-3</c:v>
                </c:pt>
                <c:pt idx="2826">
                  <c:v>-1.2099999999999999E-3</c:v>
                </c:pt>
                <c:pt idx="2827">
                  <c:v>-8.4999999999999995E-4</c:v>
                </c:pt>
                <c:pt idx="2828">
                  <c:v>-3.6999999999999999E-4</c:v>
                </c:pt>
                <c:pt idx="2829">
                  <c:v>0</c:v>
                </c:pt>
                <c:pt idx="2830">
                  <c:v>3.1E-4</c:v>
                </c:pt>
                <c:pt idx="2831">
                  <c:v>6.3000000000000003E-4</c:v>
                </c:pt>
                <c:pt idx="2832">
                  <c:v>1E-3</c:v>
                </c:pt>
                <c:pt idx="2833">
                  <c:v>1.16E-3</c:v>
                </c:pt>
                <c:pt idx="2834">
                  <c:v>1.42E-3</c:v>
                </c:pt>
                <c:pt idx="2835">
                  <c:v>1.6800000000000001E-3</c:v>
                </c:pt>
                <c:pt idx="2836">
                  <c:v>1.74E-3</c:v>
                </c:pt>
                <c:pt idx="2837">
                  <c:v>1.9499999999999999E-3</c:v>
                </c:pt>
                <c:pt idx="2838">
                  <c:v>2E-3</c:v>
                </c:pt>
                <c:pt idx="2839">
                  <c:v>2.16E-3</c:v>
                </c:pt>
                <c:pt idx="2840">
                  <c:v>2.16E-3</c:v>
                </c:pt>
                <c:pt idx="2841">
                  <c:v>2.1099999999999999E-3</c:v>
                </c:pt>
                <c:pt idx="2842">
                  <c:v>2.1099999999999999E-3</c:v>
                </c:pt>
                <c:pt idx="2843">
                  <c:v>1.89E-3</c:v>
                </c:pt>
                <c:pt idx="2844">
                  <c:v>1.8400000000000001E-3</c:v>
                </c:pt>
                <c:pt idx="2845">
                  <c:v>1.74E-3</c:v>
                </c:pt>
                <c:pt idx="2846">
                  <c:v>1.47E-3</c:v>
                </c:pt>
                <c:pt idx="2847">
                  <c:v>1.2600000000000001E-3</c:v>
                </c:pt>
                <c:pt idx="2848">
                  <c:v>1E-3</c:v>
                </c:pt>
                <c:pt idx="2849">
                  <c:v>6.8000000000000005E-4</c:v>
                </c:pt>
                <c:pt idx="2850">
                  <c:v>3.6999999999999999E-4</c:v>
                </c:pt>
                <c:pt idx="2851">
                  <c:v>5.0000000000000002E-5</c:v>
                </c:pt>
                <c:pt idx="2852">
                  <c:v>-3.6999999999999999E-4</c:v>
                </c:pt>
                <c:pt idx="2853">
                  <c:v>-7.3999999999999999E-4</c:v>
                </c:pt>
                <c:pt idx="2854">
                  <c:v>-1.1100000000000001E-3</c:v>
                </c:pt>
                <c:pt idx="2855">
                  <c:v>-1.42E-3</c:v>
                </c:pt>
                <c:pt idx="2856">
                  <c:v>-1.9E-3</c:v>
                </c:pt>
                <c:pt idx="2857">
                  <c:v>-2.32E-3</c:v>
                </c:pt>
                <c:pt idx="2858">
                  <c:v>-2.48E-3</c:v>
                </c:pt>
                <c:pt idx="2859">
                  <c:v>-2.8500000000000001E-3</c:v>
                </c:pt>
                <c:pt idx="2860">
                  <c:v>-3.1099999999999999E-3</c:v>
                </c:pt>
                <c:pt idx="2861">
                  <c:v>-3.32E-3</c:v>
                </c:pt>
                <c:pt idx="2862">
                  <c:v>-3.5300000000000002E-3</c:v>
                </c:pt>
                <c:pt idx="2863">
                  <c:v>-3.64E-3</c:v>
                </c:pt>
                <c:pt idx="2864">
                  <c:v>-3.6900000000000001E-3</c:v>
                </c:pt>
                <c:pt idx="2865">
                  <c:v>-3.7399999999999998E-3</c:v>
                </c:pt>
                <c:pt idx="2866">
                  <c:v>-3.64E-3</c:v>
                </c:pt>
                <c:pt idx="2867">
                  <c:v>-3.5300000000000002E-3</c:v>
                </c:pt>
                <c:pt idx="2868">
                  <c:v>-3.2200000000000002E-3</c:v>
                </c:pt>
                <c:pt idx="2869">
                  <c:v>-2.9499999999999999E-3</c:v>
                </c:pt>
                <c:pt idx="2870">
                  <c:v>-2.64E-3</c:v>
                </c:pt>
                <c:pt idx="2871">
                  <c:v>-2.16E-3</c:v>
                </c:pt>
                <c:pt idx="2872">
                  <c:v>-1.6900000000000001E-3</c:v>
                </c:pt>
                <c:pt idx="2873">
                  <c:v>-1.2700000000000001E-3</c:v>
                </c:pt>
                <c:pt idx="2874">
                  <c:v>-7.3999999999999999E-4</c:v>
                </c:pt>
                <c:pt idx="2875">
                  <c:v>-5.0000000000000002E-5</c:v>
                </c:pt>
                <c:pt idx="2876">
                  <c:v>5.8E-4</c:v>
                </c:pt>
                <c:pt idx="2877">
                  <c:v>1.1000000000000001E-3</c:v>
                </c:pt>
                <c:pt idx="2878">
                  <c:v>1.7899999999999999E-3</c:v>
                </c:pt>
                <c:pt idx="2879">
                  <c:v>2.2599999999999999E-3</c:v>
                </c:pt>
                <c:pt idx="2880">
                  <c:v>2.8999999999999998E-3</c:v>
                </c:pt>
                <c:pt idx="2881">
                  <c:v>3.48E-3</c:v>
                </c:pt>
                <c:pt idx="2882">
                  <c:v>3.9500000000000004E-3</c:v>
                </c:pt>
                <c:pt idx="2883">
                  <c:v>4.4200000000000003E-3</c:v>
                </c:pt>
                <c:pt idx="2884">
                  <c:v>4.79E-3</c:v>
                </c:pt>
                <c:pt idx="2885">
                  <c:v>5.0600000000000003E-3</c:v>
                </c:pt>
                <c:pt idx="2886">
                  <c:v>5.3699999999999998E-3</c:v>
                </c:pt>
                <c:pt idx="2887">
                  <c:v>5.4799999999999996E-3</c:v>
                </c:pt>
                <c:pt idx="2888">
                  <c:v>5.4799999999999996E-3</c:v>
                </c:pt>
                <c:pt idx="2889">
                  <c:v>5.4799999999999996E-3</c:v>
                </c:pt>
                <c:pt idx="2890">
                  <c:v>5.3699999999999998E-3</c:v>
                </c:pt>
                <c:pt idx="2891">
                  <c:v>5.0600000000000003E-3</c:v>
                </c:pt>
                <c:pt idx="2892">
                  <c:v>4.7400000000000003E-3</c:v>
                </c:pt>
                <c:pt idx="2893">
                  <c:v>4.3699999999999998E-3</c:v>
                </c:pt>
                <c:pt idx="2894">
                  <c:v>3.8400000000000001E-3</c:v>
                </c:pt>
                <c:pt idx="2895">
                  <c:v>3.4199999999999999E-3</c:v>
                </c:pt>
                <c:pt idx="2896">
                  <c:v>2.7399999999999998E-3</c:v>
                </c:pt>
                <c:pt idx="2897">
                  <c:v>2.1099999999999999E-3</c:v>
                </c:pt>
                <c:pt idx="2898">
                  <c:v>1.3699999999999999E-3</c:v>
                </c:pt>
                <c:pt idx="2899">
                  <c:v>8.4000000000000003E-4</c:v>
                </c:pt>
                <c:pt idx="2900">
                  <c:v>1E-4</c:v>
                </c:pt>
                <c:pt idx="2901">
                  <c:v>-5.8E-4</c:v>
                </c:pt>
                <c:pt idx="2902">
                  <c:v>-1.32E-3</c:v>
                </c:pt>
                <c:pt idx="2903">
                  <c:v>-2.0600000000000002E-3</c:v>
                </c:pt>
                <c:pt idx="2904">
                  <c:v>-2.5799999999999998E-3</c:v>
                </c:pt>
                <c:pt idx="2905">
                  <c:v>-3.2200000000000002E-3</c:v>
                </c:pt>
                <c:pt idx="2906">
                  <c:v>-3.64E-3</c:v>
                </c:pt>
                <c:pt idx="2907">
                  <c:v>-4.0099999999999997E-3</c:v>
                </c:pt>
                <c:pt idx="2908">
                  <c:v>-4.4299999999999999E-3</c:v>
                </c:pt>
                <c:pt idx="2909">
                  <c:v>-4.7400000000000003E-3</c:v>
                </c:pt>
                <c:pt idx="2910">
                  <c:v>-4.8999999999999998E-3</c:v>
                </c:pt>
                <c:pt idx="2911">
                  <c:v>-5.1700000000000001E-3</c:v>
                </c:pt>
                <c:pt idx="2912">
                  <c:v>-5.2199999999999998E-3</c:v>
                </c:pt>
                <c:pt idx="2913">
                  <c:v>-5.1700000000000001E-3</c:v>
                </c:pt>
                <c:pt idx="2914">
                  <c:v>-5.0600000000000003E-3</c:v>
                </c:pt>
                <c:pt idx="2915">
                  <c:v>-5.0099999999999997E-3</c:v>
                </c:pt>
                <c:pt idx="2916">
                  <c:v>-4.7999999999999996E-3</c:v>
                </c:pt>
                <c:pt idx="2917">
                  <c:v>-4.5900000000000003E-3</c:v>
                </c:pt>
                <c:pt idx="2918">
                  <c:v>-4.2700000000000004E-3</c:v>
                </c:pt>
                <c:pt idx="2919">
                  <c:v>-3.9500000000000004E-3</c:v>
                </c:pt>
                <c:pt idx="2920">
                  <c:v>-3.7399999999999998E-3</c:v>
                </c:pt>
                <c:pt idx="2921">
                  <c:v>-3.32E-3</c:v>
                </c:pt>
                <c:pt idx="2922">
                  <c:v>-3.0100000000000001E-3</c:v>
                </c:pt>
                <c:pt idx="2923">
                  <c:v>-2.7899999999999999E-3</c:v>
                </c:pt>
                <c:pt idx="2924">
                  <c:v>-2.5300000000000001E-3</c:v>
                </c:pt>
                <c:pt idx="2925">
                  <c:v>-2.32E-3</c:v>
                </c:pt>
                <c:pt idx="2926">
                  <c:v>-2.2200000000000002E-3</c:v>
                </c:pt>
                <c:pt idx="2927">
                  <c:v>-2.0600000000000002E-3</c:v>
                </c:pt>
                <c:pt idx="2928">
                  <c:v>-2E-3</c:v>
                </c:pt>
                <c:pt idx="2929">
                  <c:v>-2.0600000000000002E-3</c:v>
                </c:pt>
                <c:pt idx="2930">
                  <c:v>-2.0600000000000002E-3</c:v>
                </c:pt>
                <c:pt idx="2931">
                  <c:v>-2.16E-3</c:v>
                </c:pt>
                <c:pt idx="2932">
                  <c:v>-2.3700000000000001E-3</c:v>
                </c:pt>
                <c:pt idx="2933">
                  <c:v>-2.5300000000000001E-3</c:v>
                </c:pt>
                <c:pt idx="2934">
                  <c:v>-2.8999999999999998E-3</c:v>
                </c:pt>
                <c:pt idx="2935">
                  <c:v>-3.2200000000000002E-3</c:v>
                </c:pt>
                <c:pt idx="2936">
                  <c:v>-3.64E-3</c:v>
                </c:pt>
                <c:pt idx="2937">
                  <c:v>-4.0600000000000002E-3</c:v>
                </c:pt>
                <c:pt idx="2938">
                  <c:v>-4.5300000000000002E-3</c:v>
                </c:pt>
                <c:pt idx="2939">
                  <c:v>-4.96E-3</c:v>
                </c:pt>
                <c:pt idx="2940">
                  <c:v>-5.3800000000000002E-3</c:v>
                </c:pt>
                <c:pt idx="2941">
                  <c:v>-5.96E-3</c:v>
                </c:pt>
                <c:pt idx="2942">
                  <c:v>-6.3800000000000003E-3</c:v>
                </c:pt>
                <c:pt idx="2943">
                  <c:v>-6.8500000000000002E-3</c:v>
                </c:pt>
                <c:pt idx="2944">
                  <c:v>-7.2199999999999999E-3</c:v>
                </c:pt>
                <c:pt idx="2945">
                  <c:v>-7.5900000000000004E-3</c:v>
                </c:pt>
                <c:pt idx="2946">
                  <c:v>-7.9600000000000001E-3</c:v>
                </c:pt>
                <c:pt idx="2947">
                  <c:v>-8.1200000000000005E-3</c:v>
                </c:pt>
                <c:pt idx="2948">
                  <c:v>-8.3800000000000003E-3</c:v>
                </c:pt>
                <c:pt idx="2949">
                  <c:v>-8.43E-3</c:v>
                </c:pt>
                <c:pt idx="2950">
                  <c:v>-8.4899999999999993E-3</c:v>
                </c:pt>
                <c:pt idx="2951">
                  <c:v>-8.5900000000000004E-3</c:v>
                </c:pt>
                <c:pt idx="2952">
                  <c:v>-8.5900000000000004E-3</c:v>
                </c:pt>
                <c:pt idx="2953">
                  <c:v>-8.43E-3</c:v>
                </c:pt>
                <c:pt idx="2954">
                  <c:v>-8.2199999999999999E-3</c:v>
                </c:pt>
                <c:pt idx="2955">
                  <c:v>-7.9600000000000001E-3</c:v>
                </c:pt>
                <c:pt idx="2956">
                  <c:v>-7.7000000000000002E-3</c:v>
                </c:pt>
                <c:pt idx="2957">
                  <c:v>-7.3800000000000003E-3</c:v>
                </c:pt>
                <c:pt idx="2958">
                  <c:v>-6.96E-3</c:v>
                </c:pt>
                <c:pt idx="2959">
                  <c:v>-6.6400000000000001E-3</c:v>
                </c:pt>
                <c:pt idx="2960">
                  <c:v>-6.2199999999999998E-3</c:v>
                </c:pt>
                <c:pt idx="2961">
                  <c:v>-5.7499999999999999E-3</c:v>
                </c:pt>
                <c:pt idx="2962">
                  <c:v>-5.3800000000000002E-3</c:v>
                </c:pt>
                <c:pt idx="2963">
                  <c:v>-5.0099999999999997E-3</c:v>
                </c:pt>
                <c:pt idx="2964">
                  <c:v>-4.5300000000000002E-3</c:v>
                </c:pt>
                <c:pt idx="2965">
                  <c:v>-4.2199999999999998E-3</c:v>
                </c:pt>
                <c:pt idx="2966">
                  <c:v>-3.8999999999999998E-3</c:v>
                </c:pt>
                <c:pt idx="2967">
                  <c:v>-3.5300000000000002E-3</c:v>
                </c:pt>
                <c:pt idx="2968">
                  <c:v>-3.3700000000000002E-3</c:v>
                </c:pt>
                <c:pt idx="2969">
                  <c:v>-3.1099999999999999E-3</c:v>
                </c:pt>
                <c:pt idx="2970">
                  <c:v>-2.9499999999999999E-3</c:v>
                </c:pt>
                <c:pt idx="2971">
                  <c:v>-2.8500000000000001E-3</c:v>
                </c:pt>
                <c:pt idx="2972">
                  <c:v>-2.7899999999999999E-3</c:v>
                </c:pt>
                <c:pt idx="2973">
                  <c:v>-2.8500000000000001E-3</c:v>
                </c:pt>
                <c:pt idx="2974">
                  <c:v>-2.7899999999999999E-3</c:v>
                </c:pt>
                <c:pt idx="2975">
                  <c:v>-2.8500000000000001E-3</c:v>
                </c:pt>
                <c:pt idx="2976">
                  <c:v>-3.0100000000000001E-3</c:v>
                </c:pt>
                <c:pt idx="2977">
                  <c:v>-3.2200000000000002E-3</c:v>
                </c:pt>
                <c:pt idx="2978">
                  <c:v>-3.4299999999999999E-3</c:v>
                </c:pt>
                <c:pt idx="2979">
                  <c:v>-3.64E-3</c:v>
                </c:pt>
                <c:pt idx="2980">
                  <c:v>-3.8500000000000001E-3</c:v>
                </c:pt>
                <c:pt idx="2981">
                  <c:v>-4.1099999999999999E-3</c:v>
                </c:pt>
                <c:pt idx="2982">
                  <c:v>-4.4299999999999999E-3</c:v>
                </c:pt>
                <c:pt idx="2983">
                  <c:v>-4.64E-3</c:v>
                </c:pt>
                <c:pt idx="2984">
                  <c:v>-4.96E-3</c:v>
                </c:pt>
                <c:pt idx="2985">
                  <c:v>-5.1700000000000001E-3</c:v>
                </c:pt>
                <c:pt idx="2986">
                  <c:v>-5.3800000000000002E-3</c:v>
                </c:pt>
                <c:pt idx="2987">
                  <c:v>-5.6899999999999997E-3</c:v>
                </c:pt>
                <c:pt idx="2988">
                  <c:v>-5.8999999999999999E-3</c:v>
                </c:pt>
                <c:pt idx="2989">
                  <c:v>-5.96E-3</c:v>
                </c:pt>
                <c:pt idx="2990">
                  <c:v>-6.0600000000000003E-3</c:v>
                </c:pt>
                <c:pt idx="2991">
                  <c:v>-6.1700000000000001E-3</c:v>
                </c:pt>
                <c:pt idx="2992">
                  <c:v>-6.1700000000000001E-3</c:v>
                </c:pt>
                <c:pt idx="2993">
                  <c:v>-6.2700000000000004E-3</c:v>
                </c:pt>
                <c:pt idx="2994">
                  <c:v>-6.11E-3</c:v>
                </c:pt>
                <c:pt idx="2995">
                  <c:v>-6.11E-3</c:v>
                </c:pt>
                <c:pt idx="2996">
                  <c:v>-6.0099999999999997E-3</c:v>
                </c:pt>
                <c:pt idx="2997">
                  <c:v>-5.8500000000000002E-3</c:v>
                </c:pt>
                <c:pt idx="2998">
                  <c:v>-5.5300000000000002E-3</c:v>
                </c:pt>
                <c:pt idx="2999">
                  <c:v>-5.3200000000000001E-3</c:v>
                </c:pt>
                <c:pt idx="3000">
                  <c:v>-5.0600000000000003E-3</c:v>
                </c:pt>
                <c:pt idx="3001">
                  <c:v>-4.7999999999999996E-3</c:v>
                </c:pt>
                <c:pt idx="3002">
                  <c:v>-4.4799999999999996E-3</c:v>
                </c:pt>
                <c:pt idx="3003">
                  <c:v>-4.1599999999999996E-3</c:v>
                </c:pt>
                <c:pt idx="3004">
                  <c:v>-3.7399999999999998E-3</c:v>
                </c:pt>
                <c:pt idx="3005">
                  <c:v>-3.3700000000000002E-3</c:v>
                </c:pt>
                <c:pt idx="3006">
                  <c:v>-3.0599999999999998E-3</c:v>
                </c:pt>
                <c:pt idx="3007">
                  <c:v>-2.5799999999999998E-3</c:v>
                </c:pt>
                <c:pt idx="3008">
                  <c:v>-2.2699999999999999E-3</c:v>
                </c:pt>
                <c:pt idx="3009">
                  <c:v>-1.8500000000000001E-3</c:v>
                </c:pt>
                <c:pt idx="3010">
                  <c:v>-1.48E-3</c:v>
                </c:pt>
                <c:pt idx="3011">
                  <c:v>-1.2099999999999999E-3</c:v>
                </c:pt>
                <c:pt idx="3012">
                  <c:v>-7.9000000000000001E-4</c:v>
                </c:pt>
                <c:pt idx="3013">
                  <c:v>-5.2999999999999998E-4</c:v>
                </c:pt>
                <c:pt idx="3014">
                  <c:v>-1.6000000000000001E-4</c:v>
                </c:pt>
                <c:pt idx="3015">
                  <c:v>1E-4</c:v>
                </c:pt>
                <c:pt idx="3016">
                  <c:v>2.5999999999999998E-4</c:v>
                </c:pt>
                <c:pt idx="3017">
                  <c:v>5.1999999999999995E-4</c:v>
                </c:pt>
                <c:pt idx="3018">
                  <c:v>6.3000000000000003E-4</c:v>
                </c:pt>
                <c:pt idx="3019">
                  <c:v>9.5E-4</c:v>
                </c:pt>
                <c:pt idx="3020">
                  <c:v>1E-3</c:v>
                </c:pt>
                <c:pt idx="3021">
                  <c:v>1.16E-3</c:v>
                </c:pt>
                <c:pt idx="3022">
                  <c:v>1.2600000000000001E-3</c:v>
                </c:pt>
                <c:pt idx="3023">
                  <c:v>1.2600000000000001E-3</c:v>
                </c:pt>
                <c:pt idx="3024">
                  <c:v>1.2600000000000001E-3</c:v>
                </c:pt>
                <c:pt idx="3025">
                  <c:v>1.2600000000000001E-3</c:v>
                </c:pt>
                <c:pt idx="3026">
                  <c:v>1.32E-3</c:v>
                </c:pt>
                <c:pt idx="3027">
                  <c:v>1.0499999999999999E-3</c:v>
                </c:pt>
                <c:pt idx="3028">
                  <c:v>1.0499999999999999E-3</c:v>
                </c:pt>
                <c:pt idx="3029">
                  <c:v>7.9000000000000001E-4</c:v>
                </c:pt>
                <c:pt idx="3030">
                  <c:v>6.3000000000000003E-4</c:v>
                </c:pt>
                <c:pt idx="3031">
                  <c:v>4.6999999999999999E-4</c:v>
                </c:pt>
                <c:pt idx="3032">
                  <c:v>2.1000000000000001E-4</c:v>
                </c:pt>
                <c:pt idx="3033">
                  <c:v>-5.0000000000000002E-5</c:v>
                </c:pt>
                <c:pt idx="3034">
                  <c:v>-3.6999999999999999E-4</c:v>
                </c:pt>
                <c:pt idx="3035">
                  <c:v>-7.9000000000000001E-4</c:v>
                </c:pt>
                <c:pt idx="3036">
                  <c:v>-1.1100000000000001E-3</c:v>
                </c:pt>
                <c:pt idx="3037">
                  <c:v>-1.5299999999999999E-3</c:v>
                </c:pt>
                <c:pt idx="3038">
                  <c:v>-1.8500000000000001E-3</c:v>
                </c:pt>
                <c:pt idx="3039">
                  <c:v>-2.4299999999999999E-3</c:v>
                </c:pt>
                <c:pt idx="3040">
                  <c:v>-2.7399999999999998E-3</c:v>
                </c:pt>
                <c:pt idx="3041">
                  <c:v>-3.2200000000000002E-3</c:v>
                </c:pt>
                <c:pt idx="3042">
                  <c:v>-3.8E-3</c:v>
                </c:pt>
                <c:pt idx="3043">
                  <c:v>-4.2199999999999998E-3</c:v>
                </c:pt>
                <c:pt idx="3044">
                  <c:v>-4.7400000000000003E-3</c:v>
                </c:pt>
                <c:pt idx="3045">
                  <c:v>-5.1700000000000001E-3</c:v>
                </c:pt>
                <c:pt idx="3046">
                  <c:v>-5.6899999999999997E-3</c:v>
                </c:pt>
                <c:pt idx="3047">
                  <c:v>-6.11E-3</c:v>
                </c:pt>
                <c:pt idx="3048">
                  <c:v>-6.4799999999999996E-3</c:v>
                </c:pt>
                <c:pt idx="3049">
                  <c:v>-6.8999999999999999E-3</c:v>
                </c:pt>
                <c:pt idx="3050">
                  <c:v>-7.43E-3</c:v>
                </c:pt>
                <c:pt idx="3051">
                  <c:v>-7.8499999999999993E-3</c:v>
                </c:pt>
                <c:pt idx="3052">
                  <c:v>-8.0599999999999995E-3</c:v>
                </c:pt>
                <c:pt idx="3053">
                  <c:v>-8.3300000000000006E-3</c:v>
                </c:pt>
                <c:pt idx="3054">
                  <c:v>-8.5400000000000007E-3</c:v>
                </c:pt>
                <c:pt idx="3055">
                  <c:v>-8.6400000000000001E-3</c:v>
                </c:pt>
                <c:pt idx="3056">
                  <c:v>-8.7500000000000008E-3</c:v>
                </c:pt>
                <c:pt idx="3057">
                  <c:v>-8.7500000000000008E-3</c:v>
                </c:pt>
                <c:pt idx="3058">
                  <c:v>-8.6999999999999994E-3</c:v>
                </c:pt>
                <c:pt idx="3059">
                  <c:v>-8.5400000000000007E-3</c:v>
                </c:pt>
                <c:pt idx="3060">
                  <c:v>-8.2699999999999996E-3</c:v>
                </c:pt>
                <c:pt idx="3061">
                  <c:v>-8.0599999999999995E-3</c:v>
                </c:pt>
                <c:pt idx="3062">
                  <c:v>-7.7499999999999999E-3</c:v>
                </c:pt>
                <c:pt idx="3063">
                  <c:v>-7.2199999999999999E-3</c:v>
                </c:pt>
                <c:pt idx="3064">
                  <c:v>-6.6899999999999998E-3</c:v>
                </c:pt>
                <c:pt idx="3065">
                  <c:v>-6.11E-3</c:v>
                </c:pt>
                <c:pt idx="3066">
                  <c:v>-5.5900000000000004E-3</c:v>
                </c:pt>
                <c:pt idx="3067">
                  <c:v>-4.8999999999999998E-3</c:v>
                </c:pt>
                <c:pt idx="3068">
                  <c:v>-4.0600000000000002E-3</c:v>
                </c:pt>
                <c:pt idx="3069">
                  <c:v>-3.32E-3</c:v>
                </c:pt>
                <c:pt idx="3070">
                  <c:v>-2.64E-3</c:v>
                </c:pt>
                <c:pt idx="3071">
                  <c:v>-1.74E-3</c:v>
                </c:pt>
                <c:pt idx="3072">
                  <c:v>-8.9999999999999998E-4</c:v>
                </c:pt>
                <c:pt idx="3073">
                  <c:v>-1.6000000000000001E-4</c:v>
                </c:pt>
                <c:pt idx="3074">
                  <c:v>6.8000000000000005E-4</c:v>
                </c:pt>
                <c:pt idx="3075">
                  <c:v>1.47E-3</c:v>
                </c:pt>
                <c:pt idx="3076">
                  <c:v>2.2599999999999999E-3</c:v>
                </c:pt>
                <c:pt idx="3077">
                  <c:v>3.0500000000000002E-3</c:v>
                </c:pt>
                <c:pt idx="3078">
                  <c:v>3.63E-3</c:v>
                </c:pt>
                <c:pt idx="3079">
                  <c:v>4.2100000000000002E-3</c:v>
                </c:pt>
                <c:pt idx="3080">
                  <c:v>4.79E-3</c:v>
                </c:pt>
                <c:pt idx="3081">
                  <c:v>5.1599999999999997E-3</c:v>
                </c:pt>
                <c:pt idx="3082">
                  <c:v>5.5799999999999999E-3</c:v>
                </c:pt>
                <c:pt idx="3083">
                  <c:v>5.79E-3</c:v>
                </c:pt>
                <c:pt idx="3084">
                  <c:v>6.0000000000000001E-3</c:v>
                </c:pt>
                <c:pt idx="3085">
                  <c:v>6.0600000000000003E-3</c:v>
                </c:pt>
                <c:pt idx="3086">
                  <c:v>6.0600000000000003E-3</c:v>
                </c:pt>
                <c:pt idx="3087">
                  <c:v>5.8500000000000002E-3</c:v>
                </c:pt>
                <c:pt idx="3088">
                  <c:v>5.5799999999999999E-3</c:v>
                </c:pt>
                <c:pt idx="3089">
                  <c:v>5.2100000000000002E-3</c:v>
                </c:pt>
                <c:pt idx="3090">
                  <c:v>4.7400000000000003E-3</c:v>
                </c:pt>
                <c:pt idx="3091">
                  <c:v>4.2700000000000004E-3</c:v>
                </c:pt>
                <c:pt idx="3092">
                  <c:v>3.6900000000000001E-3</c:v>
                </c:pt>
                <c:pt idx="3093">
                  <c:v>2.9499999999999999E-3</c:v>
                </c:pt>
                <c:pt idx="3094">
                  <c:v>2.32E-3</c:v>
                </c:pt>
                <c:pt idx="3095">
                  <c:v>1.47E-3</c:v>
                </c:pt>
                <c:pt idx="3096">
                  <c:v>6.8000000000000005E-4</c:v>
                </c:pt>
                <c:pt idx="3097">
                  <c:v>-1.1E-4</c:v>
                </c:pt>
                <c:pt idx="3098">
                  <c:v>-8.9999999999999998E-4</c:v>
                </c:pt>
                <c:pt idx="3099">
                  <c:v>-1.6900000000000001E-3</c:v>
                </c:pt>
                <c:pt idx="3100">
                  <c:v>-2.5300000000000001E-3</c:v>
                </c:pt>
                <c:pt idx="3101">
                  <c:v>-3.32E-3</c:v>
                </c:pt>
                <c:pt idx="3102">
                  <c:v>-4.0600000000000002E-3</c:v>
                </c:pt>
                <c:pt idx="3103">
                  <c:v>-4.7400000000000003E-3</c:v>
                </c:pt>
                <c:pt idx="3104">
                  <c:v>-5.4299999999999999E-3</c:v>
                </c:pt>
                <c:pt idx="3105">
                  <c:v>-6.0099999999999997E-3</c:v>
                </c:pt>
                <c:pt idx="3106">
                  <c:v>-6.4799999999999996E-3</c:v>
                </c:pt>
                <c:pt idx="3107">
                  <c:v>-6.8999999999999999E-3</c:v>
                </c:pt>
                <c:pt idx="3108">
                  <c:v>-7.3299999999999997E-3</c:v>
                </c:pt>
                <c:pt idx="3109">
                  <c:v>-7.4799999999999997E-3</c:v>
                </c:pt>
                <c:pt idx="3110">
                  <c:v>-7.7000000000000002E-3</c:v>
                </c:pt>
                <c:pt idx="3111">
                  <c:v>-7.7499999999999999E-3</c:v>
                </c:pt>
                <c:pt idx="3112">
                  <c:v>-7.7000000000000002E-3</c:v>
                </c:pt>
                <c:pt idx="3113">
                  <c:v>-7.7499999999999999E-3</c:v>
                </c:pt>
                <c:pt idx="3114">
                  <c:v>-7.5399999999999998E-3</c:v>
                </c:pt>
                <c:pt idx="3115">
                  <c:v>-7.3800000000000003E-3</c:v>
                </c:pt>
                <c:pt idx="3116">
                  <c:v>-7.0600000000000003E-3</c:v>
                </c:pt>
                <c:pt idx="3117">
                  <c:v>-6.7499999999999999E-3</c:v>
                </c:pt>
                <c:pt idx="3118">
                  <c:v>-6.3800000000000003E-3</c:v>
                </c:pt>
                <c:pt idx="3119">
                  <c:v>-5.96E-3</c:v>
                </c:pt>
                <c:pt idx="3120">
                  <c:v>-5.4799999999999996E-3</c:v>
                </c:pt>
                <c:pt idx="3121">
                  <c:v>-5.0600000000000003E-3</c:v>
                </c:pt>
                <c:pt idx="3122">
                  <c:v>-4.5900000000000003E-3</c:v>
                </c:pt>
                <c:pt idx="3123">
                  <c:v>-4.0600000000000002E-3</c:v>
                </c:pt>
                <c:pt idx="3124">
                  <c:v>-3.64E-3</c:v>
                </c:pt>
                <c:pt idx="3125">
                  <c:v>-3.16E-3</c:v>
                </c:pt>
                <c:pt idx="3126">
                  <c:v>-2.7399999999999998E-3</c:v>
                </c:pt>
                <c:pt idx="3127">
                  <c:v>-2.2200000000000002E-3</c:v>
                </c:pt>
                <c:pt idx="3128">
                  <c:v>-1.9E-3</c:v>
                </c:pt>
                <c:pt idx="3129">
                  <c:v>-1.58E-3</c:v>
                </c:pt>
                <c:pt idx="3130">
                  <c:v>-1.2700000000000001E-3</c:v>
                </c:pt>
                <c:pt idx="3131">
                  <c:v>-9.5E-4</c:v>
                </c:pt>
                <c:pt idx="3132">
                  <c:v>-6.8999999999999997E-4</c:v>
                </c:pt>
                <c:pt idx="3133">
                  <c:v>-4.2000000000000002E-4</c:v>
                </c:pt>
                <c:pt idx="3134">
                  <c:v>-2.7E-4</c:v>
                </c:pt>
                <c:pt idx="3135">
                  <c:v>-1.6000000000000001E-4</c:v>
                </c:pt>
                <c:pt idx="3136">
                  <c:v>5.0000000000000002E-5</c:v>
                </c:pt>
                <c:pt idx="3137">
                  <c:v>5.0000000000000002E-5</c:v>
                </c:pt>
                <c:pt idx="3138">
                  <c:v>1E-4</c:v>
                </c:pt>
                <c:pt idx="3139">
                  <c:v>1.6000000000000001E-4</c:v>
                </c:pt>
                <c:pt idx="3140">
                  <c:v>2.5999999999999998E-4</c:v>
                </c:pt>
                <c:pt idx="3141">
                  <c:v>1.6000000000000001E-4</c:v>
                </c:pt>
                <c:pt idx="3142">
                  <c:v>1.6000000000000001E-4</c:v>
                </c:pt>
                <c:pt idx="3143">
                  <c:v>0</c:v>
                </c:pt>
                <c:pt idx="3144">
                  <c:v>0</c:v>
                </c:pt>
                <c:pt idx="3145">
                  <c:v>0</c:v>
                </c:pt>
                <c:pt idx="3146">
                  <c:v>-5.0000000000000002E-5</c:v>
                </c:pt>
                <c:pt idx="3147">
                  <c:v>-5.0000000000000002E-5</c:v>
                </c:pt>
                <c:pt idx="3148">
                  <c:v>-1.1E-4</c:v>
                </c:pt>
                <c:pt idx="3149">
                  <c:v>-2.7E-4</c:v>
                </c:pt>
                <c:pt idx="3150">
                  <c:v>-3.2000000000000003E-4</c:v>
                </c:pt>
                <c:pt idx="3151">
                  <c:v>-4.2000000000000002E-4</c:v>
                </c:pt>
                <c:pt idx="3152">
                  <c:v>-4.2000000000000002E-4</c:v>
                </c:pt>
                <c:pt idx="3153">
                  <c:v>-5.2999999999999998E-4</c:v>
                </c:pt>
                <c:pt idx="3154">
                  <c:v>-6.3000000000000003E-4</c:v>
                </c:pt>
                <c:pt idx="3155">
                  <c:v>-6.8999999999999997E-4</c:v>
                </c:pt>
                <c:pt idx="3156">
                  <c:v>-8.4999999999999995E-4</c:v>
                </c:pt>
                <c:pt idx="3157">
                  <c:v>-1E-3</c:v>
                </c:pt>
                <c:pt idx="3158">
                  <c:v>-1.1100000000000001E-3</c:v>
                </c:pt>
                <c:pt idx="3159">
                  <c:v>-1.32E-3</c:v>
                </c:pt>
                <c:pt idx="3160">
                  <c:v>-1.5299999999999999E-3</c:v>
                </c:pt>
                <c:pt idx="3161">
                  <c:v>-1.7899999999999999E-3</c:v>
                </c:pt>
                <c:pt idx="3162">
                  <c:v>-1.9499999999999999E-3</c:v>
                </c:pt>
                <c:pt idx="3163">
                  <c:v>-2.1099999999999999E-3</c:v>
                </c:pt>
                <c:pt idx="3164">
                  <c:v>-2.32E-3</c:v>
                </c:pt>
                <c:pt idx="3165">
                  <c:v>-2.7399999999999998E-3</c:v>
                </c:pt>
                <c:pt idx="3166">
                  <c:v>-3.0599999999999998E-3</c:v>
                </c:pt>
                <c:pt idx="3167">
                  <c:v>-3.2200000000000002E-3</c:v>
                </c:pt>
                <c:pt idx="3168">
                  <c:v>-3.4299999999999999E-3</c:v>
                </c:pt>
                <c:pt idx="3169">
                  <c:v>-3.8E-3</c:v>
                </c:pt>
                <c:pt idx="3170">
                  <c:v>-4.0099999999999997E-3</c:v>
                </c:pt>
                <c:pt idx="3171">
                  <c:v>-4.2700000000000004E-3</c:v>
                </c:pt>
                <c:pt idx="3172">
                  <c:v>-4.4799999999999996E-3</c:v>
                </c:pt>
                <c:pt idx="3173">
                  <c:v>-4.6899999999999997E-3</c:v>
                </c:pt>
                <c:pt idx="3174">
                  <c:v>-4.96E-3</c:v>
                </c:pt>
                <c:pt idx="3175">
                  <c:v>-5.0099999999999997E-3</c:v>
                </c:pt>
                <c:pt idx="3176">
                  <c:v>-5.0600000000000003E-3</c:v>
                </c:pt>
                <c:pt idx="3177">
                  <c:v>-5.0600000000000003E-3</c:v>
                </c:pt>
                <c:pt idx="3178">
                  <c:v>-4.96E-3</c:v>
                </c:pt>
                <c:pt idx="3179">
                  <c:v>-4.8999999999999998E-3</c:v>
                </c:pt>
                <c:pt idx="3180">
                  <c:v>-4.8999999999999998E-3</c:v>
                </c:pt>
                <c:pt idx="3181">
                  <c:v>-4.6899999999999997E-3</c:v>
                </c:pt>
                <c:pt idx="3182">
                  <c:v>-4.4799999999999996E-3</c:v>
                </c:pt>
                <c:pt idx="3183">
                  <c:v>-4.1599999999999996E-3</c:v>
                </c:pt>
                <c:pt idx="3184">
                  <c:v>-3.9500000000000004E-3</c:v>
                </c:pt>
                <c:pt idx="3185">
                  <c:v>-3.5300000000000002E-3</c:v>
                </c:pt>
                <c:pt idx="3186">
                  <c:v>-3.2200000000000002E-3</c:v>
                </c:pt>
                <c:pt idx="3187">
                  <c:v>-2.7399999999999998E-3</c:v>
                </c:pt>
                <c:pt idx="3188">
                  <c:v>-2.32E-3</c:v>
                </c:pt>
                <c:pt idx="3189">
                  <c:v>-1.9499999999999999E-3</c:v>
                </c:pt>
                <c:pt idx="3190">
                  <c:v>-1.58E-3</c:v>
                </c:pt>
                <c:pt idx="3191">
                  <c:v>-1.1100000000000001E-3</c:v>
                </c:pt>
                <c:pt idx="3192">
                  <c:v>-7.3999999999999999E-4</c:v>
                </c:pt>
                <c:pt idx="3193">
                  <c:v>-3.2000000000000003E-4</c:v>
                </c:pt>
                <c:pt idx="3194">
                  <c:v>1E-4</c:v>
                </c:pt>
                <c:pt idx="3195">
                  <c:v>4.6999999999999999E-4</c:v>
                </c:pt>
                <c:pt idx="3196">
                  <c:v>7.3999999999999999E-4</c:v>
                </c:pt>
                <c:pt idx="3197">
                  <c:v>1.1000000000000001E-3</c:v>
                </c:pt>
                <c:pt idx="3198">
                  <c:v>1.2099999999999999E-3</c:v>
                </c:pt>
                <c:pt idx="3199">
                  <c:v>1.42E-3</c:v>
                </c:pt>
                <c:pt idx="3200">
                  <c:v>1.5299999999999999E-3</c:v>
                </c:pt>
                <c:pt idx="3201">
                  <c:v>1.74E-3</c:v>
                </c:pt>
                <c:pt idx="3202">
                  <c:v>1.8400000000000001E-3</c:v>
                </c:pt>
                <c:pt idx="3203">
                  <c:v>1.74E-3</c:v>
                </c:pt>
                <c:pt idx="3204">
                  <c:v>1.7899999999999999E-3</c:v>
                </c:pt>
              </c:numCache>
            </c:numRef>
          </c:yVal>
          <c:smooth val="1"/>
        </c:ser>
        <c:dLbls>
          <c:showLegendKey val="0"/>
          <c:showVal val="0"/>
          <c:showCatName val="0"/>
          <c:showSerName val="0"/>
          <c:showPercent val="0"/>
          <c:showBubbleSize val="0"/>
        </c:dLbls>
        <c:axId val="34600576"/>
        <c:axId val="34601152"/>
      </c:scatterChart>
      <c:valAx>
        <c:axId val="34600576"/>
        <c:scaling>
          <c:orientation val="minMax"/>
        </c:scaling>
        <c:delete val="0"/>
        <c:axPos val="b"/>
        <c:numFmt formatCode="0.00E+00" sourceLinked="1"/>
        <c:majorTickMark val="out"/>
        <c:minorTickMark val="none"/>
        <c:tickLblPos val="nextTo"/>
        <c:crossAx val="34601152"/>
        <c:crosses val="autoZero"/>
        <c:crossBetween val="midCat"/>
      </c:valAx>
      <c:valAx>
        <c:axId val="34601152"/>
        <c:scaling>
          <c:orientation val="minMax"/>
        </c:scaling>
        <c:delete val="0"/>
        <c:axPos val="l"/>
        <c:majorGridlines/>
        <c:numFmt formatCode="0.00E+00" sourceLinked="1"/>
        <c:majorTickMark val="out"/>
        <c:minorTickMark val="none"/>
        <c:tickLblPos val="nextTo"/>
        <c:crossAx val="3460057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'T169'!$A$1:$A$3204</c:f>
              <c:numCache>
                <c:formatCode>0.00E+00</c:formatCode>
                <c:ptCount val="3204"/>
                <c:pt idx="0">
                  <c:v>-5.00568E-9</c:v>
                </c:pt>
                <c:pt idx="1">
                  <c:v>-5.0025599999999997E-9</c:v>
                </c:pt>
                <c:pt idx="2">
                  <c:v>-4.9994300000000004E-9</c:v>
                </c:pt>
                <c:pt idx="3">
                  <c:v>-4.9963100000000001E-9</c:v>
                </c:pt>
                <c:pt idx="4">
                  <c:v>-4.9931799999999999E-9</c:v>
                </c:pt>
                <c:pt idx="5">
                  <c:v>-4.9900599999999996E-9</c:v>
                </c:pt>
                <c:pt idx="6">
                  <c:v>-4.9869300000000003E-9</c:v>
                </c:pt>
                <c:pt idx="7">
                  <c:v>-4.98381E-9</c:v>
                </c:pt>
                <c:pt idx="8">
                  <c:v>-4.9806799999999998E-9</c:v>
                </c:pt>
                <c:pt idx="9">
                  <c:v>-4.9775600000000003E-9</c:v>
                </c:pt>
                <c:pt idx="10">
                  <c:v>-4.9744300000000002E-9</c:v>
                </c:pt>
                <c:pt idx="11">
                  <c:v>-4.9713099999999999E-9</c:v>
                </c:pt>
                <c:pt idx="12">
                  <c:v>-4.9681799999999997E-9</c:v>
                </c:pt>
                <c:pt idx="13">
                  <c:v>-4.9650600000000002E-9</c:v>
                </c:pt>
                <c:pt idx="14">
                  <c:v>-4.96193E-9</c:v>
                </c:pt>
                <c:pt idx="15">
                  <c:v>-4.9588099999999998E-9</c:v>
                </c:pt>
                <c:pt idx="16">
                  <c:v>-4.9556800000000004E-9</c:v>
                </c:pt>
                <c:pt idx="17">
                  <c:v>-4.9525600000000001E-9</c:v>
                </c:pt>
                <c:pt idx="18">
                  <c:v>-4.9494299999999999E-9</c:v>
                </c:pt>
                <c:pt idx="19">
                  <c:v>-4.9463099999999996E-9</c:v>
                </c:pt>
                <c:pt idx="20">
                  <c:v>-4.9431800000000003E-9</c:v>
                </c:pt>
                <c:pt idx="21">
                  <c:v>-4.94006E-9</c:v>
                </c:pt>
                <c:pt idx="22">
                  <c:v>-4.9369299999999998E-9</c:v>
                </c:pt>
                <c:pt idx="23">
                  <c:v>-4.9338100000000004E-9</c:v>
                </c:pt>
                <c:pt idx="24">
                  <c:v>-4.9306800000000002E-9</c:v>
                </c:pt>
                <c:pt idx="25">
                  <c:v>-4.9275599999999999E-9</c:v>
                </c:pt>
                <c:pt idx="26">
                  <c:v>-4.9244299999999997E-9</c:v>
                </c:pt>
                <c:pt idx="27">
                  <c:v>-4.9213100000000002E-9</c:v>
                </c:pt>
                <c:pt idx="28">
                  <c:v>-4.9181800000000001E-9</c:v>
                </c:pt>
                <c:pt idx="29">
                  <c:v>-4.9150599999999998E-9</c:v>
                </c:pt>
                <c:pt idx="30">
                  <c:v>-4.9119299999999996E-9</c:v>
                </c:pt>
                <c:pt idx="31">
                  <c:v>-4.9088100000000001E-9</c:v>
                </c:pt>
                <c:pt idx="32">
                  <c:v>-4.90568E-9</c:v>
                </c:pt>
                <c:pt idx="33">
                  <c:v>-4.9025599999999997E-9</c:v>
                </c:pt>
                <c:pt idx="34">
                  <c:v>-4.8994300000000003E-9</c:v>
                </c:pt>
                <c:pt idx="35">
                  <c:v>-4.89631E-9</c:v>
                </c:pt>
                <c:pt idx="36">
                  <c:v>-4.8931799999999998E-9</c:v>
                </c:pt>
                <c:pt idx="37">
                  <c:v>-4.8900600000000004E-9</c:v>
                </c:pt>
                <c:pt idx="38">
                  <c:v>-4.8869300000000002E-9</c:v>
                </c:pt>
                <c:pt idx="39">
                  <c:v>-4.8838099999999999E-9</c:v>
                </c:pt>
                <c:pt idx="40">
                  <c:v>-4.8806799999999997E-9</c:v>
                </c:pt>
                <c:pt idx="41">
                  <c:v>-4.8775600000000003E-9</c:v>
                </c:pt>
                <c:pt idx="42">
                  <c:v>-4.8744300000000001E-9</c:v>
                </c:pt>
                <c:pt idx="43">
                  <c:v>-4.8713099999999998E-9</c:v>
                </c:pt>
                <c:pt idx="44">
                  <c:v>-4.8681799999999996E-9</c:v>
                </c:pt>
                <c:pt idx="45">
                  <c:v>-4.8650600000000002E-9</c:v>
                </c:pt>
                <c:pt idx="46">
                  <c:v>-4.86193E-9</c:v>
                </c:pt>
                <c:pt idx="47">
                  <c:v>-4.8588099999999997E-9</c:v>
                </c:pt>
                <c:pt idx="48">
                  <c:v>-4.8556800000000003E-9</c:v>
                </c:pt>
                <c:pt idx="49">
                  <c:v>-4.85256E-9</c:v>
                </c:pt>
                <c:pt idx="50">
                  <c:v>-4.8494299999999999E-9</c:v>
                </c:pt>
                <c:pt idx="51">
                  <c:v>-4.8463100000000004E-9</c:v>
                </c:pt>
                <c:pt idx="52">
                  <c:v>-4.8431800000000002E-9</c:v>
                </c:pt>
                <c:pt idx="53">
                  <c:v>-4.8400599999999999E-9</c:v>
                </c:pt>
                <c:pt idx="54">
                  <c:v>-4.8369299999999998E-9</c:v>
                </c:pt>
                <c:pt idx="55">
                  <c:v>-4.8338100000000003E-9</c:v>
                </c:pt>
                <c:pt idx="56">
                  <c:v>-4.8306800000000001E-9</c:v>
                </c:pt>
                <c:pt idx="57">
                  <c:v>-4.8275599999999998E-9</c:v>
                </c:pt>
                <c:pt idx="58">
                  <c:v>-4.8244299999999996E-9</c:v>
                </c:pt>
                <c:pt idx="59">
                  <c:v>-4.8213100000000002E-9</c:v>
                </c:pt>
                <c:pt idx="60">
                  <c:v>-4.81818E-9</c:v>
                </c:pt>
                <c:pt idx="61">
                  <c:v>-4.8150599999999997E-9</c:v>
                </c:pt>
                <c:pt idx="62">
                  <c:v>-4.8119300000000004E-9</c:v>
                </c:pt>
                <c:pt idx="63">
                  <c:v>-4.8088100000000001E-9</c:v>
                </c:pt>
                <c:pt idx="64">
                  <c:v>-4.8056799999999999E-9</c:v>
                </c:pt>
                <c:pt idx="65">
                  <c:v>-4.8025599999999996E-9</c:v>
                </c:pt>
                <c:pt idx="66">
                  <c:v>-4.7994300000000002E-9</c:v>
                </c:pt>
                <c:pt idx="67">
                  <c:v>-4.79631E-9</c:v>
                </c:pt>
                <c:pt idx="68">
                  <c:v>-4.7931799999999998E-9</c:v>
                </c:pt>
                <c:pt idx="69">
                  <c:v>-4.7900600000000003E-9</c:v>
                </c:pt>
                <c:pt idx="70">
                  <c:v>-4.7869300000000001E-9</c:v>
                </c:pt>
                <c:pt idx="71">
                  <c:v>-4.7838099999999998E-9</c:v>
                </c:pt>
                <c:pt idx="72">
                  <c:v>-4.7806799999999997E-9</c:v>
                </c:pt>
                <c:pt idx="73">
                  <c:v>-4.7775600000000002E-9</c:v>
                </c:pt>
                <c:pt idx="74">
                  <c:v>-4.77443E-9</c:v>
                </c:pt>
                <c:pt idx="75">
                  <c:v>-4.7713099999999997E-9</c:v>
                </c:pt>
                <c:pt idx="76">
                  <c:v>-4.7681800000000004E-9</c:v>
                </c:pt>
                <c:pt idx="77">
                  <c:v>-4.7650600000000001E-9</c:v>
                </c:pt>
                <c:pt idx="78">
                  <c:v>-4.7619299999999999E-9</c:v>
                </c:pt>
                <c:pt idx="79">
                  <c:v>-4.7588099999999996E-9</c:v>
                </c:pt>
                <c:pt idx="80">
                  <c:v>-4.7556800000000003E-9</c:v>
                </c:pt>
                <c:pt idx="81">
                  <c:v>-4.75256E-9</c:v>
                </c:pt>
                <c:pt idx="82">
                  <c:v>-4.7494299999999998E-9</c:v>
                </c:pt>
                <c:pt idx="83">
                  <c:v>-4.7463100000000003E-9</c:v>
                </c:pt>
                <c:pt idx="84">
                  <c:v>-4.7431800000000002E-9</c:v>
                </c:pt>
                <c:pt idx="85">
                  <c:v>-4.7400599999999999E-9</c:v>
                </c:pt>
                <c:pt idx="86">
                  <c:v>-4.7369299999999997E-9</c:v>
                </c:pt>
                <c:pt idx="87">
                  <c:v>-4.7338100000000002E-9</c:v>
                </c:pt>
                <c:pt idx="88">
                  <c:v>-4.73068E-9</c:v>
                </c:pt>
                <c:pt idx="89">
                  <c:v>-4.7275599999999998E-9</c:v>
                </c:pt>
                <c:pt idx="90">
                  <c:v>-4.7244300000000004E-9</c:v>
                </c:pt>
                <c:pt idx="91">
                  <c:v>-4.7213100000000001E-9</c:v>
                </c:pt>
                <c:pt idx="92">
                  <c:v>-4.7181799999999999E-9</c:v>
                </c:pt>
                <c:pt idx="93">
                  <c:v>-4.7150599999999996E-9</c:v>
                </c:pt>
                <c:pt idx="94">
                  <c:v>-4.7119300000000003E-9</c:v>
                </c:pt>
                <c:pt idx="95">
                  <c:v>-4.70881E-9</c:v>
                </c:pt>
                <c:pt idx="96">
                  <c:v>-4.7056799999999998E-9</c:v>
                </c:pt>
                <c:pt idx="97">
                  <c:v>-4.7025600000000004E-9</c:v>
                </c:pt>
                <c:pt idx="98">
                  <c:v>-4.6994300000000002E-9</c:v>
                </c:pt>
                <c:pt idx="99">
                  <c:v>-4.6963099999999999E-9</c:v>
                </c:pt>
                <c:pt idx="100">
                  <c:v>-4.6931799999999997E-9</c:v>
                </c:pt>
                <c:pt idx="101">
                  <c:v>-4.6900600000000002E-9</c:v>
                </c:pt>
                <c:pt idx="102">
                  <c:v>-4.6869300000000001E-9</c:v>
                </c:pt>
                <c:pt idx="103">
                  <c:v>-4.6838099999999998E-9</c:v>
                </c:pt>
                <c:pt idx="104">
                  <c:v>-4.6806799999999996E-9</c:v>
                </c:pt>
                <c:pt idx="105">
                  <c:v>-4.6775600000000001E-9</c:v>
                </c:pt>
                <c:pt idx="106">
                  <c:v>-4.67443E-9</c:v>
                </c:pt>
                <c:pt idx="107">
                  <c:v>-4.6713099999999997E-9</c:v>
                </c:pt>
                <c:pt idx="108">
                  <c:v>-4.6681800000000003E-9</c:v>
                </c:pt>
                <c:pt idx="109">
                  <c:v>-4.66506E-9</c:v>
                </c:pt>
                <c:pt idx="110">
                  <c:v>-4.6619299999999998E-9</c:v>
                </c:pt>
                <c:pt idx="111">
                  <c:v>-4.6588100000000004E-9</c:v>
                </c:pt>
                <c:pt idx="112">
                  <c:v>-4.6556800000000002E-9</c:v>
                </c:pt>
                <c:pt idx="113">
                  <c:v>-4.6525599999999999E-9</c:v>
                </c:pt>
                <c:pt idx="114">
                  <c:v>-4.6494299999999997E-9</c:v>
                </c:pt>
                <c:pt idx="115">
                  <c:v>-4.6463100000000003E-9</c:v>
                </c:pt>
                <c:pt idx="116">
                  <c:v>-4.6431800000000001E-9</c:v>
                </c:pt>
                <c:pt idx="117">
                  <c:v>-4.6400599999999998E-9</c:v>
                </c:pt>
                <c:pt idx="118">
                  <c:v>-4.6369299999999996E-9</c:v>
                </c:pt>
                <c:pt idx="119">
                  <c:v>-4.6338100000000002E-9</c:v>
                </c:pt>
                <c:pt idx="120">
                  <c:v>-4.63068E-9</c:v>
                </c:pt>
                <c:pt idx="121">
                  <c:v>-4.6275599999999997E-9</c:v>
                </c:pt>
                <c:pt idx="122">
                  <c:v>-4.6244300000000003E-9</c:v>
                </c:pt>
                <c:pt idx="123">
                  <c:v>-4.62131E-9</c:v>
                </c:pt>
                <c:pt idx="124">
                  <c:v>-4.6181799999999999E-9</c:v>
                </c:pt>
                <c:pt idx="125">
                  <c:v>-4.6150600000000004E-9</c:v>
                </c:pt>
                <c:pt idx="126">
                  <c:v>-4.6119300000000002E-9</c:v>
                </c:pt>
                <c:pt idx="127">
                  <c:v>-4.6088099999999999E-9</c:v>
                </c:pt>
                <c:pt idx="128">
                  <c:v>-4.6056799999999998E-9</c:v>
                </c:pt>
                <c:pt idx="129">
                  <c:v>-4.6025600000000003E-9</c:v>
                </c:pt>
                <c:pt idx="130">
                  <c:v>-4.5994300000000001E-9</c:v>
                </c:pt>
                <c:pt idx="131">
                  <c:v>-4.5963099999999998E-9</c:v>
                </c:pt>
                <c:pt idx="132">
                  <c:v>-4.5931799999999996E-9</c:v>
                </c:pt>
                <c:pt idx="133">
                  <c:v>-4.5900600000000002E-9</c:v>
                </c:pt>
                <c:pt idx="134">
                  <c:v>-4.58693E-9</c:v>
                </c:pt>
                <c:pt idx="135">
                  <c:v>-4.5838099999999997E-9</c:v>
                </c:pt>
                <c:pt idx="136">
                  <c:v>-4.5806800000000004E-9</c:v>
                </c:pt>
                <c:pt idx="137">
                  <c:v>-4.5775600000000001E-9</c:v>
                </c:pt>
                <c:pt idx="138">
                  <c:v>-4.5744299999999999E-9</c:v>
                </c:pt>
                <c:pt idx="139">
                  <c:v>-4.5713099999999996E-9</c:v>
                </c:pt>
                <c:pt idx="140">
                  <c:v>-4.5681800000000002E-9</c:v>
                </c:pt>
                <c:pt idx="141">
                  <c:v>-4.56506E-9</c:v>
                </c:pt>
                <c:pt idx="142">
                  <c:v>-4.5619299999999998E-9</c:v>
                </c:pt>
                <c:pt idx="143">
                  <c:v>-4.5588100000000003E-9</c:v>
                </c:pt>
                <c:pt idx="144">
                  <c:v>-4.5556800000000001E-9</c:v>
                </c:pt>
                <c:pt idx="145">
                  <c:v>-4.5525599999999998E-9</c:v>
                </c:pt>
                <c:pt idx="146">
                  <c:v>-4.5494299999999997E-9</c:v>
                </c:pt>
                <c:pt idx="147">
                  <c:v>-4.5463100000000002E-9</c:v>
                </c:pt>
                <c:pt idx="148">
                  <c:v>-4.54318E-9</c:v>
                </c:pt>
                <c:pt idx="149">
                  <c:v>-4.5400599999999997E-9</c:v>
                </c:pt>
                <c:pt idx="150">
                  <c:v>-4.5369300000000004E-9</c:v>
                </c:pt>
                <c:pt idx="151">
                  <c:v>-4.5338100000000001E-9</c:v>
                </c:pt>
                <c:pt idx="152">
                  <c:v>-4.5306799999999999E-9</c:v>
                </c:pt>
                <c:pt idx="153">
                  <c:v>-4.5275599999999996E-9</c:v>
                </c:pt>
                <c:pt idx="154">
                  <c:v>-4.5244300000000003E-9</c:v>
                </c:pt>
                <c:pt idx="155">
                  <c:v>-4.52131E-9</c:v>
                </c:pt>
                <c:pt idx="156">
                  <c:v>-4.5181799999999998E-9</c:v>
                </c:pt>
                <c:pt idx="157">
                  <c:v>-4.5150600000000003E-9</c:v>
                </c:pt>
                <c:pt idx="158">
                  <c:v>-4.5119300000000002E-9</c:v>
                </c:pt>
                <c:pt idx="159">
                  <c:v>-4.5088099999999999E-9</c:v>
                </c:pt>
                <c:pt idx="160">
                  <c:v>-4.5056799999999997E-9</c:v>
                </c:pt>
                <c:pt idx="161">
                  <c:v>-4.5025600000000002E-9</c:v>
                </c:pt>
                <c:pt idx="162">
                  <c:v>-4.49943E-9</c:v>
                </c:pt>
                <c:pt idx="163">
                  <c:v>-4.4963099999999997E-9</c:v>
                </c:pt>
                <c:pt idx="164">
                  <c:v>-4.4931800000000004E-9</c:v>
                </c:pt>
                <c:pt idx="165">
                  <c:v>-4.4900600000000001E-9</c:v>
                </c:pt>
                <c:pt idx="166">
                  <c:v>-4.4869299999999999E-9</c:v>
                </c:pt>
                <c:pt idx="167">
                  <c:v>-4.4838099999999996E-9</c:v>
                </c:pt>
                <c:pt idx="168">
                  <c:v>-4.4806800000000003E-9</c:v>
                </c:pt>
                <c:pt idx="169">
                  <c:v>-4.47756E-9</c:v>
                </c:pt>
                <c:pt idx="170">
                  <c:v>-4.4744299999999998E-9</c:v>
                </c:pt>
                <c:pt idx="171">
                  <c:v>-4.4713100000000004E-9</c:v>
                </c:pt>
                <c:pt idx="172">
                  <c:v>-4.4681800000000002E-9</c:v>
                </c:pt>
                <c:pt idx="173">
                  <c:v>-4.4650599999999999E-9</c:v>
                </c:pt>
                <c:pt idx="174">
                  <c:v>-4.4619299999999997E-9</c:v>
                </c:pt>
                <c:pt idx="175">
                  <c:v>-4.4588100000000002E-9</c:v>
                </c:pt>
                <c:pt idx="176">
                  <c:v>-4.4556800000000001E-9</c:v>
                </c:pt>
                <c:pt idx="177">
                  <c:v>-4.4525599999999998E-9</c:v>
                </c:pt>
                <c:pt idx="178">
                  <c:v>-4.4494299999999996E-9</c:v>
                </c:pt>
                <c:pt idx="179">
                  <c:v>-4.4463100000000001E-9</c:v>
                </c:pt>
                <c:pt idx="180">
                  <c:v>-4.44318E-9</c:v>
                </c:pt>
                <c:pt idx="181">
                  <c:v>-4.4400599999999997E-9</c:v>
                </c:pt>
                <c:pt idx="182">
                  <c:v>-4.4369300000000003E-9</c:v>
                </c:pt>
                <c:pt idx="183">
                  <c:v>-4.43381E-9</c:v>
                </c:pt>
                <c:pt idx="184">
                  <c:v>-4.4306799999999998E-9</c:v>
                </c:pt>
                <c:pt idx="185">
                  <c:v>-4.4275600000000004E-9</c:v>
                </c:pt>
                <c:pt idx="186">
                  <c:v>-4.4244300000000002E-9</c:v>
                </c:pt>
                <c:pt idx="187">
                  <c:v>-4.4213099999999999E-9</c:v>
                </c:pt>
                <c:pt idx="188">
                  <c:v>-4.4181799999999997E-9</c:v>
                </c:pt>
                <c:pt idx="189">
                  <c:v>-4.4150600000000003E-9</c:v>
                </c:pt>
                <c:pt idx="190">
                  <c:v>-4.4119300000000001E-9</c:v>
                </c:pt>
                <c:pt idx="191">
                  <c:v>-4.4088099999999998E-9</c:v>
                </c:pt>
                <c:pt idx="192">
                  <c:v>-4.4056799999999996E-9</c:v>
                </c:pt>
                <c:pt idx="193">
                  <c:v>-4.4025600000000001E-9</c:v>
                </c:pt>
                <c:pt idx="194">
                  <c:v>-4.39943E-9</c:v>
                </c:pt>
                <c:pt idx="195">
                  <c:v>-4.3963099999999997E-9</c:v>
                </c:pt>
                <c:pt idx="196">
                  <c:v>-4.3931800000000003E-9</c:v>
                </c:pt>
                <c:pt idx="197">
                  <c:v>-4.39006E-9</c:v>
                </c:pt>
                <c:pt idx="198">
                  <c:v>-4.3869299999999999E-9</c:v>
                </c:pt>
                <c:pt idx="199">
                  <c:v>-4.3838100000000004E-9</c:v>
                </c:pt>
                <c:pt idx="200">
                  <c:v>-4.3806800000000002E-9</c:v>
                </c:pt>
                <c:pt idx="201">
                  <c:v>-4.3775599999999999E-9</c:v>
                </c:pt>
                <c:pt idx="202">
                  <c:v>-4.3744299999999998E-9</c:v>
                </c:pt>
                <c:pt idx="203">
                  <c:v>-4.3713100000000003E-9</c:v>
                </c:pt>
                <c:pt idx="204">
                  <c:v>-4.3681800000000001E-9</c:v>
                </c:pt>
                <c:pt idx="205">
                  <c:v>-4.3650599999999998E-9</c:v>
                </c:pt>
                <c:pt idx="206">
                  <c:v>-4.3619299999999996E-9</c:v>
                </c:pt>
                <c:pt idx="207">
                  <c:v>-4.3588100000000002E-9</c:v>
                </c:pt>
                <c:pt idx="208">
                  <c:v>-4.35568E-9</c:v>
                </c:pt>
                <c:pt idx="209">
                  <c:v>-4.3525599999999997E-9</c:v>
                </c:pt>
                <c:pt idx="210">
                  <c:v>-4.3494300000000004E-9</c:v>
                </c:pt>
                <c:pt idx="211">
                  <c:v>-4.3463100000000001E-9</c:v>
                </c:pt>
                <c:pt idx="212">
                  <c:v>-4.3431799999999999E-9</c:v>
                </c:pt>
                <c:pt idx="213">
                  <c:v>-4.3400599999999996E-9</c:v>
                </c:pt>
                <c:pt idx="214">
                  <c:v>-4.3369300000000002E-9</c:v>
                </c:pt>
                <c:pt idx="215">
                  <c:v>-4.3338099999999999E-9</c:v>
                </c:pt>
                <c:pt idx="216">
                  <c:v>-4.3306799999999998E-9</c:v>
                </c:pt>
                <c:pt idx="217">
                  <c:v>-4.3275600000000003E-9</c:v>
                </c:pt>
                <c:pt idx="218">
                  <c:v>-4.3244300000000001E-9</c:v>
                </c:pt>
                <c:pt idx="219">
                  <c:v>-4.3213099999999998E-9</c:v>
                </c:pt>
                <c:pt idx="220">
                  <c:v>-4.3181799999999997E-9</c:v>
                </c:pt>
                <c:pt idx="221">
                  <c:v>-4.3150600000000002E-9</c:v>
                </c:pt>
                <c:pt idx="222">
                  <c:v>-4.31193E-9</c:v>
                </c:pt>
                <c:pt idx="223">
                  <c:v>-4.3088099999999997E-9</c:v>
                </c:pt>
                <c:pt idx="224">
                  <c:v>-4.3056800000000004E-9</c:v>
                </c:pt>
                <c:pt idx="225">
                  <c:v>-4.3025600000000001E-9</c:v>
                </c:pt>
                <c:pt idx="226">
                  <c:v>-4.2994299999999999E-9</c:v>
                </c:pt>
                <c:pt idx="227">
                  <c:v>-4.2963099999999996E-9</c:v>
                </c:pt>
                <c:pt idx="228">
                  <c:v>-4.2931800000000003E-9</c:v>
                </c:pt>
                <c:pt idx="229">
                  <c:v>-4.29006E-9</c:v>
                </c:pt>
                <c:pt idx="230">
                  <c:v>-4.2869299999999998E-9</c:v>
                </c:pt>
                <c:pt idx="231">
                  <c:v>-4.2838100000000003E-9</c:v>
                </c:pt>
                <c:pt idx="232">
                  <c:v>-4.2806800000000002E-9</c:v>
                </c:pt>
                <c:pt idx="233">
                  <c:v>-4.2775599999999999E-9</c:v>
                </c:pt>
                <c:pt idx="234">
                  <c:v>-4.2744299999999997E-9</c:v>
                </c:pt>
                <c:pt idx="235">
                  <c:v>-4.2713100000000002E-9</c:v>
                </c:pt>
                <c:pt idx="236">
                  <c:v>-4.26818E-9</c:v>
                </c:pt>
                <c:pt idx="237">
                  <c:v>-4.2650599999999997E-9</c:v>
                </c:pt>
                <c:pt idx="238">
                  <c:v>-4.2619300000000004E-9</c:v>
                </c:pt>
                <c:pt idx="239">
                  <c:v>-4.2588100000000001E-9</c:v>
                </c:pt>
                <c:pt idx="240">
                  <c:v>-4.2556799999999999E-9</c:v>
                </c:pt>
                <c:pt idx="241">
                  <c:v>-4.2525599999999996E-9</c:v>
                </c:pt>
                <c:pt idx="242">
                  <c:v>-4.2494300000000003E-9</c:v>
                </c:pt>
                <c:pt idx="243">
                  <c:v>-4.24631E-9</c:v>
                </c:pt>
                <c:pt idx="244">
                  <c:v>-4.2431799999999998E-9</c:v>
                </c:pt>
                <c:pt idx="245">
                  <c:v>-4.2400600000000003E-9</c:v>
                </c:pt>
                <c:pt idx="246">
                  <c:v>-4.2369300000000002E-9</c:v>
                </c:pt>
                <c:pt idx="247">
                  <c:v>-4.2338099999999999E-9</c:v>
                </c:pt>
                <c:pt idx="248">
                  <c:v>-4.2306799999999997E-9</c:v>
                </c:pt>
                <c:pt idx="249">
                  <c:v>-4.2275600000000002E-9</c:v>
                </c:pt>
                <c:pt idx="250">
                  <c:v>-4.2244300000000001E-9</c:v>
                </c:pt>
                <c:pt idx="251">
                  <c:v>-4.2213099999999998E-9</c:v>
                </c:pt>
                <c:pt idx="252">
                  <c:v>-4.2181799999999996E-9</c:v>
                </c:pt>
                <c:pt idx="253">
                  <c:v>-4.2150600000000001E-9</c:v>
                </c:pt>
                <c:pt idx="254">
                  <c:v>-4.21193E-9</c:v>
                </c:pt>
                <c:pt idx="255">
                  <c:v>-4.2088099999999997E-9</c:v>
                </c:pt>
                <c:pt idx="256">
                  <c:v>-4.2056800000000003E-9</c:v>
                </c:pt>
                <c:pt idx="257">
                  <c:v>-4.20256E-9</c:v>
                </c:pt>
                <c:pt idx="258">
                  <c:v>-4.1994299999999998E-9</c:v>
                </c:pt>
                <c:pt idx="259">
                  <c:v>-4.1963100000000004E-9</c:v>
                </c:pt>
                <c:pt idx="260">
                  <c:v>-4.1931800000000002E-9</c:v>
                </c:pt>
                <c:pt idx="261">
                  <c:v>-4.1900599999999999E-9</c:v>
                </c:pt>
                <c:pt idx="262">
                  <c:v>-4.1869299999999997E-9</c:v>
                </c:pt>
                <c:pt idx="263">
                  <c:v>-4.1838100000000003E-9</c:v>
                </c:pt>
                <c:pt idx="264">
                  <c:v>-4.1806800000000001E-9</c:v>
                </c:pt>
                <c:pt idx="265">
                  <c:v>-4.1775599999999998E-9</c:v>
                </c:pt>
                <c:pt idx="266">
                  <c:v>-4.1744299999999996E-9</c:v>
                </c:pt>
                <c:pt idx="267">
                  <c:v>-4.1713100000000001E-9</c:v>
                </c:pt>
                <c:pt idx="268">
                  <c:v>-4.16818E-9</c:v>
                </c:pt>
                <c:pt idx="269">
                  <c:v>-4.1650599999999997E-9</c:v>
                </c:pt>
                <c:pt idx="270">
                  <c:v>-4.1619300000000003E-9</c:v>
                </c:pt>
                <c:pt idx="271">
                  <c:v>-4.15881E-9</c:v>
                </c:pt>
                <c:pt idx="272">
                  <c:v>-4.1556799999999999E-9</c:v>
                </c:pt>
                <c:pt idx="273">
                  <c:v>-4.1525600000000004E-9</c:v>
                </c:pt>
                <c:pt idx="274">
                  <c:v>-4.1494300000000002E-9</c:v>
                </c:pt>
                <c:pt idx="275">
                  <c:v>-4.1463099999999999E-9</c:v>
                </c:pt>
                <c:pt idx="276">
                  <c:v>-4.1431799999999997E-9</c:v>
                </c:pt>
                <c:pt idx="277">
                  <c:v>-4.1400600000000003E-9</c:v>
                </c:pt>
                <c:pt idx="278">
                  <c:v>-4.1369300000000001E-9</c:v>
                </c:pt>
                <c:pt idx="279">
                  <c:v>-4.1338099999999998E-9</c:v>
                </c:pt>
                <c:pt idx="280">
                  <c:v>-4.1306799999999996E-9</c:v>
                </c:pt>
                <c:pt idx="281">
                  <c:v>-4.1275600000000002E-9</c:v>
                </c:pt>
                <c:pt idx="282">
                  <c:v>-4.12443E-9</c:v>
                </c:pt>
                <c:pt idx="283">
                  <c:v>-4.1213099999999997E-9</c:v>
                </c:pt>
                <c:pt idx="284">
                  <c:v>-4.1181800000000004E-9</c:v>
                </c:pt>
                <c:pt idx="285">
                  <c:v>-4.1150600000000001E-9</c:v>
                </c:pt>
                <c:pt idx="286">
                  <c:v>-4.1119299999999999E-9</c:v>
                </c:pt>
                <c:pt idx="287">
                  <c:v>-4.1088099999999996E-9</c:v>
                </c:pt>
                <c:pt idx="288">
                  <c:v>-4.1056800000000002E-9</c:v>
                </c:pt>
                <c:pt idx="289">
                  <c:v>-4.1025599999999999E-9</c:v>
                </c:pt>
                <c:pt idx="290">
                  <c:v>-4.0994299999999998E-9</c:v>
                </c:pt>
                <c:pt idx="291">
                  <c:v>-4.0963100000000003E-9</c:v>
                </c:pt>
                <c:pt idx="292">
                  <c:v>-4.0931800000000001E-9</c:v>
                </c:pt>
                <c:pt idx="293">
                  <c:v>-4.0900599999999998E-9</c:v>
                </c:pt>
                <c:pt idx="294">
                  <c:v>-4.0869299999999997E-9</c:v>
                </c:pt>
                <c:pt idx="295">
                  <c:v>-4.0838100000000002E-9</c:v>
                </c:pt>
                <c:pt idx="296">
                  <c:v>-4.08068E-9</c:v>
                </c:pt>
                <c:pt idx="297">
                  <c:v>-4.0775599999999997E-9</c:v>
                </c:pt>
                <c:pt idx="298">
                  <c:v>-4.0744300000000004E-9</c:v>
                </c:pt>
                <c:pt idx="299">
                  <c:v>-4.0713100000000001E-9</c:v>
                </c:pt>
                <c:pt idx="300">
                  <c:v>-4.0681799999999999E-9</c:v>
                </c:pt>
                <c:pt idx="301">
                  <c:v>-4.0650599999999996E-9</c:v>
                </c:pt>
                <c:pt idx="302">
                  <c:v>-4.0619300000000003E-9</c:v>
                </c:pt>
                <c:pt idx="303">
                  <c:v>-4.05881E-9</c:v>
                </c:pt>
                <c:pt idx="304">
                  <c:v>-4.0556799999999998E-9</c:v>
                </c:pt>
                <c:pt idx="305">
                  <c:v>-4.0525600000000003E-9</c:v>
                </c:pt>
                <c:pt idx="306">
                  <c:v>-4.0494300000000001E-9</c:v>
                </c:pt>
                <c:pt idx="307">
                  <c:v>-4.0463099999999999E-9</c:v>
                </c:pt>
                <c:pt idx="308">
                  <c:v>-4.0431799999999997E-9</c:v>
                </c:pt>
                <c:pt idx="309">
                  <c:v>-4.0400600000000002E-9</c:v>
                </c:pt>
                <c:pt idx="310">
                  <c:v>-4.03693E-9</c:v>
                </c:pt>
                <c:pt idx="311">
                  <c:v>-4.0338099999999997E-9</c:v>
                </c:pt>
                <c:pt idx="312">
                  <c:v>-4.0306800000000004E-9</c:v>
                </c:pt>
                <c:pt idx="313">
                  <c:v>-4.0275600000000001E-9</c:v>
                </c:pt>
                <c:pt idx="314">
                  <c:v>-4.0244299999999999E-9</c:v>
                </c:pt>
                <c:pt idx="315">
                  <c:v>-4.0213099999999996E-9</c:v>
                </c:pt>
                <c:pt idx="316">
                  <c:v>-4.0181800000000003E-9</c:v>
                </c:pt>
                <c:pt idx="317">
                  <c:v>-4.01506E-9</c:v>
                </c:pt>
                <c:pt idx="318">
                  <c:v>-4.0119299999999998E-9</c:v>
                </c:pt>
                <c:pt idx="319">
                  <c:v>-4.0088100000000003E-9</c:v>
                </c:pt>
                <c:pt idx="320">
                  <c:v>-4.0056800000000002E-9</c:v>
                </c:pt>
                <c:pt idx="321">
                  <c:v>-4.0025599999999999E-9</c:v>
                </c:pt>
                <c:pt idx="322">
                  <c:v>-3.9994299999999997E-9</c:v>
                </c:pt>
                <c:pt idx="323">
                  <c:v>-3.9963100000000002E-9</c:v>
                </c:pt>
                <c:pt idx="324">
                  <c:v>-3.9931800000000001E-9</c:v>
                </c:pt>
                <c:pt idx="325">
                  <c:v>-3.9900599999999998E-9</c:v>
                </c:pt>
                <c:pt idx="326">
                  <c:v>-3.9869299999999996E-9</c:v>
                </c:pt>
                <c:pt idx="327">
                  <c:v>-3.9838100000000001E-9</c:v>
                </c:pt>
                <c:pt idx="328">
                  <c:v>-3.9806799999999999E-9</c:v>
                </c:pt>
                <c:pt idx="329">
                  <c:v>-3.9775599999999997E-9</c:v>
                </c:pt>
                <c:pt idx="330">
                  <c:v>-3.9744300000000003E-9</c:v>
                </c:pt>
                <c:pt idx="331">
                  <c:v>-3.97131E-9</c:v>
                </c:pt>
                <c:pt idx="332">
                  <c:v>-3.9681799999999998E-9</c:v>
                </c:pt>
                <c:pt idx="333">
                  <c:v>-3.9650600000000004E-9</c:v>
                </c:pt>
                <c:pt idx="334">
                  <c:v>-3.9619300000000002E-9</c:v>
                </c:pt>
                <c:pt idx="335">
                  <c:v>-3.9588099999999999E-9</c:v>
                </c:pt>
                <c:pt idx="336">
                  <c:v>-3.9556799999999997E-9</c:v>
                </c:pt>
                <c:pt idx="337">
                  <c:v>-3.9525600000000003E-9</c:v>
                </c:pt>
                <c:pt idx="338">
                  <c:v>-3.9494300000000001E-9</c:v>
                </c:pt>
                <c:pt idx="339">
                  <c:v>-3.9463099999999998E-9</c:v>
                </c:pt>
                <c:pt idx="340">
                  <c:v>-3.9431799999999996E-9</c:v>
                </c:pt>
                <c:pt idx="341">
                  <c:v>-3.9400600000000001E-9</c:v>
                </c:pt>
                <c:pt idx="342">
                  <c:v>-3.93693E-9</c:v>
                </c:pt>
                <c:pt idx="343">
                  <c:v>-3.9338099999999997E-9</c:v>
                </c:pt>
                <c:pt idx="344">
                  <c:v>-3.9306800000000003E-9</c:v>
                </c:pt>
                <c:pt idx="345">
                  <c:v>-3.92756E-9</c:v>
                </c:pt>
                <c:pt idx="346">
                  <c:v>-3.9244299999999999E-9</c:v>
                </c:pt>
                <c:pt idx="347">
                  <c:v>-3.9213100000000004E-9</c:v>
                </c:pt>
                <c:pt idx="348">
                  <c:v>-3.9181800000000002E-9</c:v>
                </c:pt>
                <c:pt idx="349">
                  <c:v>-3.9150599999999999E-9</c:v>
                </c:pt>
                <c:pt idx="350">
                  <c:v>-3.9119299999999997E-9</c:v>
                </c:pt>
                <c:pt idx="351">
                  <c:v>-3.9088100000000003E-9</c:v>
                </c:pt>
                <c:pt idx="352">
                  <c:v>-3.9056800000000001E-9</c:v>
                </c:pt>
                <c:pt idx="353">
                  <c:v>-3.9025599999999998E-9</c:v>
                </c:pt>
                <c:pt idx="354">
                  <c:v>-3.8994299999999996E-9</c:v>
                </c:pt>
                <c:pt idx="355">
                  <c:v>-3.8963100000000002E-9</c:v>
                </c:pt>
                <c:pt idx="356">
                  <c:v>-3.89318E-9</c:v>
                </c:pt>
                <c:pt idx="357">
                  <c:v>-3.8900599999999997E-9</c:v>
                </c:pt>
                <c:pt idx="358">
                  <c:v>-3.8869300000000003E-9</c:v>
                </c:pt>
                <c:pt idx="359">
                  <c:v>-3.8838100000000001E-9</c:v>
                </c:pt>
                <c:pt idx="360">
                  <c:v>-3.8806799999999999E-9</c:v>
                </c:pt>
                <c:pt idx="361">
                  <c:v>-3.8775600000000004E-9</c:v>
                </c:pt>
                <c:pt idx="362">
                  <c:v>-3.8744300000000002E-9</c:v>
                </c:pt>
                <c:pt idx="363">
                  <c:v>-3.8713099999999999E-9</c:v>
                </c:pt>
                <c:pt idx="364">
                  <c:v>-3.8681799999999998E-9</c:v>
                </c:pt>
                <c:pt idx="365">
                  <c:v>-3.8650600000000003E-9</c:v>
                </c:pt>
                <c:pt idx="366">
                  <c:v>-3.8619300000000001E-9</c:v>
                </c:pt>
                <c:pt idx="367">
                  <c:v>-3.8588099999999998E-9</c:v>
                </c:pt>
                <c:pt idx="368">
                  <c:v>-3.8556799999999997E-9</c:v>
                </c:pt>
                <c:pt idx="369">
                  <c:v>-3.8525600000000002E-9</c:v>
                </c:pt>
                <c:pt idx="370">
                  <c:v>-3.84943E-9</c:v>
                </c:pt>
                <c:pt idx="371">
                  <c:v>-3.8463099999999997E-9</c:v>
                </c:pt>
                <c:pt idx="372">
                  <c:v>-3.8431800000000004E-9</c:v>
                </c:pt>
                <c:pt idx="373">
                  <c:v>-3.8400600000000001E-9</c:v>
                </c:pt>
                <c:pt idx="374">
                  <c:v>-3.8369299999999999E-9</c:v>
                </c:pt>
                <c:pt idx="375">
                  <c:v>-3.8338099999999996E-9</c:v>
                </c:pt>
                <c:pt idx="376">
                  <c:v>-3.8306800000000003E-9</c:v>
                </c:pt>
                <c:pt idx="377">
                  <c:v>-3.82756E-9</c:v>
                </c:pt>
                <c:pt idx="378">
                  <c:v>-3.8244299999999998E-9</c:v>
                </c:pt>
                <c:pt idx="379">
                  <c:v>-3.8213100000000003E-9</c:v>
                </c:pt>
                <c:pt idx="380">
                  <c:v>-3.8181800000000001E-9</c:v>
                </c:pt>
                <c:pt idx="381">
                  <c:v>-3.8150599999999999E-9</c:v>
                </c:pt>
                <c:pt idx="382">
                  <c:v>-3.8119299999999997E-9</c:v>
                </c:pt>
                <c:pt idx="383">
                  <c:v>-3.8088100000000002E-9</c:v>
                </c:pt>
                <c:pt idx="384">
                  <c:v>-3.80568E-9</c:v>
                </c:pt>
                <c:pt idx="385">
                  <c:v>-3.8025599999999997E-9</c:v>
                </c:pt>
                <c:pt idx="386">
                  <c:v>-3.7994300000000004E-9</c:v>
                </c:pt>
                <c:pt idx="387">
                  <c:v>-3.7963100000000001E-9</c:v>
                </c:pt>
                <c:pt idx="388">
                  <c:v>-3.7931799999999999E-9</c:v>
                </c:pt>
                <c:pt idx="389">
                  <c:v>-3.7900599999999996E-9</c:v>
                </c:pt>
                <c:pt idx="390">
                  <c:v>-3.7869300000000003E-9</c:v>
                </c:pt>
                <c:pt idx="391">
                  <c:v>-3.78381E-9</c:v>
                </c:pt>
                <c:pt idx="392">
                  <c:v>-3.7806799999999998E-9</c:v>
                </c:pt>
                <c:pt idx="393">
                  <c:v>-3.7775600000000003E-9</c:v>
                </c:pt>
                <c:pt idx="394">
                  <c:v>-3.7744300000000002E-9</c:v>
                </c:pt>
                <c:pt idx="395">
                  <c:v>-3.7713099999999999E-9</c:v>
                </c:pt>
                <c:pt idx="396">
                  <c:v>-3.7681799999999997E-9</c:v>
                </c:pt>
                <c:pt idx="397">
                  <c:v>-3.7650600000000002E-9</c:v>
                </c:pt>
                <c:pt idx="398">
                  <c:v>-3.7619300000000001E-9</c:v>
                </c:pt>
                <c:pt idx="399">
                  <c:v>-3.7588099999999998E-9</c:v>
                </c:pt>
                <c:pt idx="400">
                  <c:v>-3.7556799999999996E-9</c:v>
                </c:pt>
                <c:pt idx="401">
                  <c:v>-3.7525600000000001E-9</c:v>
                </c:pt>
                <c:pt idx="402">
                  <c:v>-3.7494299999999999E-9</c:v>
                </c:pt>
                <c:pt idx="403">
                  <c:v>-3.7463099999999996E-9</c:v>
                </c:pt>
                <c:pt idx="404">
                  <c:v>-3.7431800000000003E-9</c:v>
                </c:pt>
                <c:pt idx="405">
                  <c:v>-3.74006E-9</c:v>
                </c:pt>
                <c:pt idx="406">
                  <c:v>-3.7369299999999998E-9</c:v>
                </c:pt>
                <c:pt idx="407">
                  <c:v>-3.7338100000000004E-9</c:v>
                </c:pt>
                <c:pt idx="408">
                  <c:v>-3.7306800000000002E-9</c:v>
                </c:pt>
                <c:pt idx="409">
                  <c:v>-3.7275599999999999E-9</c:v>
                </c:pt>
                <c:pt idx="410">
                  <c:v>-3.7244300000000001E-9</c:v>
                </c:pt>
                <c:pt idx="411">
                  <c:v>-3.7213099999999998E-9</c:v>
                </c:pt>
                <c:pt idx="412">
                  <c:v>-3.7181800000000001E-9</c:v>
                </c:pt>
                <c:pt idx="413">
                  <c:v>-3.7150600000000002E-9</c:v>
                </c:pt>
                <c:pt idx="414">
                  <c:v>-3.71193E-9</c:v>
                </c:pt>
                <c:pt idx="415">
                  <c:v>-3.7088100000000001E-9</c:v>
                </c:pt>
                <c:pt idx="416">
                  <c:v>-3.70568E-9</c:v>
                </c:pt>
                <c:pt idx="417">
                  <c:v>-3.7025600000000001E-9</c:v>
                </c:pt>
                <c:pt idx="418">
                  <c:v>-3.6994299999999999E-9</c:v>
                </c:pt>
                <c:pt idx="419">
                  <c:v>-3.69631E-9</c:v>
                </c:pt>
                <c:pt idx="420">
                  <c:v>-3.6931799999999999E-9</c:v>
                </c:pt>
                <c:pt idx="421">
                  <c:v>-3.69006E-9</c:v>
                </c:pt>
                <c:pt idx="422">
                  <c:v>-3.6869299999999998E-9</c:v>
                </c:pt>
                <c:pt idx="423">
                  <c:v>-3.6838099999999999E-9</c:v>
                </c:pt>
                <c:pt idx="424">
                  <c:v>-3.6806800000000002E-9</c:v>
                </c:pt>
                <c:pt idx="425">
                  <c:v>-3.6775599999999999E-9</c:v>
                </c:pt>
                <c:pt idx="426">
                  <c:v>-3.6744300000000001E-9</c:v>
                </c:pt>
                <c:pt idx="427">
                  <c:v>-3.6713099999999998E-9</c:v>
                </c:pt>
                <c:pt idx="428">
                  <c:v>-3.66818E-9</c:v>
                </c:pt>
                <c:pt idx="429">
                  <c:v>-3.6650600000000002E-9</c:v>
                </c:pt>
                <c:pt idx="430">
                  <c:v>-3.66193E-9</c:v>
                </c:pt>
                <c:pt idx="431">
                  <c:v>-3.6588100000000001E-9</c:v>
                </c:pt>
                <c:pt idx="432">
                  <c:v>-3.6556799999999999E-9</c:v>
                </c:pt>
                <c:pt idx="433">
                  <c:v>-3.6525600000000001E-9</c:v>
                </c:pt>
                <c:pt idx="434">
                  <c:v>-3.6494299999999999E-9</c:v>
                </c:pt>
                <c:pt idx="435">
                  <c:v>-3.64631E-9</c:v>
                </c:pt>
                <c:pt idx="436">
                  <c:v>-3.6431799999999998E-9</c:v>
                </c:pt>
                <c:pt idx="437">
                  <c:v>-3.6400599999999999E-9</c:v>
                </c:pt>
                <c:pt idx="438">
                  <c:v>-3.6369300000000002E-9</c:v>
                </c:pt>
                <c:pt idx="439">
                  <c:v>-3.6338099999999999E-9</c:v>
                </c:pt>
                <c:pt idx="440">
                  <c:v>-3.6306800000000001E-9</c:v>
                </c:pt>
                <c:pt idx="441">
                  <c:v>-3.6275599999999998E-9</c:v>
                </c:pt>
                <c:pt idx="442">
                  <c:v>-3.6244300000000001E-9</c:v>
                </c:pt>
                <c:pt idx="443">
                  <c:v>-3.6213100000000002E-9</c:v>
                </c:pt>
                <c:pt idx="444">
                  <c:v>-3.61818E-9</c:v>
                </c:pt>
                <c:pt idx="445">
                  <c:v>-3.6150600000000001E-9</c:v>
                </c:pt>
                <c:pt idx="446">
                  <c:v>-3.61193E-9</c:v>
                </c:pt>
                <c:pt idx="447">
                  <c:v>-3.6088100000000001E-9</c:v>
                </c:pt>
                <c:pt idx="448">
                  <c:v>-3.6056799999999999E-9</c:v>
                </c:pt>
                <c:pt idx="449">
                  <c:v>-3.60256E-9</c:v>
                </c:pt>
                <c:pt idx="450">
                  <c:v>-3.5994299999999998E-9</c:v>
                </c:pt>
                <c:pt idx="451">
                  <c:v>-3.59631E-9</c:v>
                </c:pt>
                <c:pt idx="452">
                  <c:v>-3.5931800000000002E-9</c:v>
                </c:pt>
                <c:pt idx="453">
                  <c:v>-3.5900599999999999E-9</c:v>
                </c:pt>
                <c:pt idx="454">
                  <c:v>-3.5869300000000001E-9</c:v>
                </c:pt>
                <c:pt idx="455">
                  <c:v>-3.5838099999999998E-9</c:v>
                </c:pt>
                <c:pt idx="456">
                  <c:v>-3.5806800000000001E-9</c:v>
                </c:pt>
                <c:pt idx="457">
                  <c:v>-3.5775600000000002E-9</c:v>
                </c:pt>
                <c:pt idx="458">
                  <c:v>-3.57443E-9</c:v>
                </c:pt>
                <c:pt idx="459">
                  <c:v>-3.5713100000000002E-9</c:v>
                </c:pt>
                <c:pt idx="460">
                  <c:v>-3.56818E-9</c:v>
                </c:pt>
                <c:pt idx="461">
                  <c:v>-3.5650600000000001E-9</c:v>
                </c:pt>
                <c:pt idx="462">
                  <c:v>-3.5619299999999999E-9</c:v>
                </c:pt>
                <c:pt idx="463">
                  <c:v>-3.55881E-9</c:v>
                </c:pt>
                <c:pt idx="464">
                  <c:v>-3.5556799999999999E-9</c:v>
                </c:pt>
                <c:pt idx="465">
                  <c:v>-3.55256E-9</c:v>
                </c:pt>
                <c:pt idx="466">
                  <c:v>-3.5494299999999998E-9</c:v>
                </c:pt>
                <c:pt idx="467">
                  <c:v>-3.5463099999999999E-9</c:v>
                </c:pt>
                <c:pt idx="468">
                  <c:v>-3.5431800000000002E-9</c:v>
                </c:pt>
                <c:pt idx="469">
                  <c:v>-3.5400599999999999E-9</c:v>
                </c:pt>
                <c:pt idx="470">
                  <c:v>-3.5369300000000001E-9</c:v>
                </c:pt>
                <c:pt idx="471">
                  <c:v>-3.5338099999999998E-9</c:v>
                </c:pt>
                <c:pt idx="472">
                  <c:v>-3.5306800000000001E-9</c:v>
                </c:pt>
                <c:pt idx="473">
                  <c:v>-3.5275600000000002E-9</c:v>
                </c:pt>
                <c:pt idx="474">
                  <c:v>-3.52443E-9</c:v>
                </c:pt>
                <c:pt idx="475">
                  <c:v>-3.5213100000000001E-9</c:v>
                </c:pt>
                <c:pt idx="476">
                  <c:v>-3.5181799999999999E-9</c:v>
                </c:pt>
                <c:pt idx="477">
                  <c:v>-3.5150600000000001E-9</c:v>
                </c:pt>
                <c:pt idx="478">
                  <c:v>-3.5119299999999999E-9</c:v>
                </c:pt>
                <c:pt idx="479">
                  <c:v>-3.50881E-9</c:v>
                </c:pt>
                <c:pt idx="480">
                  <c:v>-3.5056799999999998E-9</c:v>
                </c:pt>
                <c:pt idx="481">
                  <c:v>-3.5025599999999999E-9</c:v>
                </c:pt>
                <c:pt idx="482">
                  <c:v>-3.4994300000000002E-9</c:v>
                </c:pt>
                <c:pt idx="483">
                  <c:v>-3.4963099999999999E-9</c:v>
                </c:pt>
                <c:pt idx="484">
                  <c:v>-3.4931800000000001E-9</c:v>
                </c:pt>
                <c:pt idx="485">
                  <c:v>-3.4900599999999998E-9</c:v>
                </c:pt>
                <c:pt idx="486">
                  <c:v>-3.4869300000000001E-9</c:v>
                </c:pt>
                <c:pt idx="487">
                  <c:v>-3.4838100000000002E-9</c:v>
                </c:pt>
                <c:pt idx="488">
                  <c:v>-3.48068E-9</c:v>
                </c:pt>
                <c:pt idx="489">
                  <c:v>-3.4775600000000001E-9</c:v>
                </c:pt>
                <c:pt idx="490">
                  <c:v>-3.47443E-9</c:v>
                </c:pt>
                <c:pt idx="491">
                  <c:v>-3.4713100000000001E-9</c:v>
                </c:pt>
                <c:pt idx="492">
                  <c:v>-3.4681799999999999E-9</c:v>
                </c:pt>
                <c:pt idx="493">
                  <c:v>-3.46506E-9</c:v>
                </c:pt>
                <c:pt idx="494">
                  <c:v>-3.4619299999999999E-9</c:v>
                </c:pt>
                <c:pt idx="495">
                  <c:v>-3.45881E-9</c:v>
                </c:pt>
                <c:pt idx="496">
                  <c:v>-3.4556799999999998E-9</c:v>
                </c:pt>
                <c:pt idx="497">
                  <c:v>-3.4525599999999999E-9</c:v>
                </c:pt>
                <c:pt idx="498">
                  <c:v>-3.4494300000000002E-9</c:v>
                </c:pt>
                <c:pt idx="499">
                  <c:v>-3.4463099999999999E-9</c:v>
                </c:pt>
                <c:pt idx="500">
                  <c:v>-3.4431800000000001E-9</c:v>
                </c:pt>
                <c:pt idx="501">
                  <c:v>-3.4400599999999998E-9</c:v>
                </c:pt>
                <c:pt idx="502">
                  <c:v>-3.43693E-9</c:v>
                </c:pt>
                <c:pt idx="503">
                  <c:v>-3.4338100000000002E-9</c:v>
                </c:pt>
                <c:pt idx="504">
                  <c:v>-3.43068E-9</c:v>
                </c:pt>
                <c:pt idx="505">
                  <c:v>-3.4275600000000001E-9</c:v>
                </c:pt>
                <c:pt idx="506">
                  <c:v>-3.4244299999999999E-9</c:v>
                </c:pt>
                <c:pt idx="507">
                  <c:v>-3.42131E-9</c:v>
                </c:pt>
                <c:pt idx="508">
                  <c:v>-3.4181799999999999E-9</c:v>
                </c:pt>
                <c:pt idx="509">
                  <c:v>-3.41506E-9</c:v>
                </c:pt>
                <c:pt idx="510">
                  <c:v>-3.4119299999999998E-9</c:v>
                </c:pt>
                <c:pt idx="511">
                  <c:v>-3.4088099999999999E-9</c:v>
                </c:pt>
                <c:pt idx="512">
                  <c:v>-3.4056800000000002E-9</c:v>
                </c:pt>
                <c:pt idx="513">
                  <c:v>-3.4025599999999999E-9</c:v>
                </c:pt>
                <c:pt idx="514">
                  <c:v>-3.3994300000000001E-9</c:v>
                </c:pt>
                <c:pt idx="515">
                  <c:v>-3.3963099999999998E-9</c:v>
                </c:pt>
                <c:pt idx="516">
                  <c:v>-3.3931800000000001E-9</c:v>
                </c:pt>
                <c:pt idx="517">
                  <c:v>-3.3900600000000002E-9</c:v>
                </c:pt>
                <c:pt idx="518">
                  <c:v>-3.38693E-9</c:v>
                </c:pt>
                <c:pt idx="519">
                  <c:v>-3.3838100000000001E-9</c:v>
                </c:pt>
                <c:pt idx="520">
                  <c:v>-3.38068E-9</c:v>
                </c:pt>
                <c:pt idx="521">
                  <c:v>-3.3775600000000001E-9</c:v>
                </c:pt>
                <c:pt idx="522">
                  <c:v>-3.3744299999999999E-9</c:v>
                </c:pt>
                <c:pt idx="523">
                  <c:v>-3.37131E-9</c:v>
                </c:pt>
                <c:pt idx="524">
                  <c:v>-3.3681799999999998E-9</c:v>
                </c:pt>
                <c:pt idx="525">
                  <c:v>-3.36506E-9</c:v>
                </c:pt>
                <c:pt idx="526">
                  <c:v>-3.3619300000000002E-9</c:v>
                </c:pt>
                <c:pt idx="527">
                  <c:v>-3.3588099999999999E-9</c:v>
                </c:pt>
                <c:pt idx="528">
                  <c:v>-3.3556800000000001E-9</c:v>
                </c:pt>
                <c:pt idx="529">
                  <c:v>-3.3525599999999998E-9</c:v>
                </c:pt>
                <c:pt idx="530">
                  <c:v>-3.3494300000000001E-9</c:v>
                </c:pt>
                <c:pt idx="531">
                  <c:v>-3.3463100000000002E-9</c:v>
                </c:pt>
                <c:pt idx="532">
                  <c:v>-3.34318E-9</c:v>
                </c:pt>
                <c:pt idx="533">
                  <c:v>-3.3400600000000001E-9</c:v>
                </c:pt>
                <c:pt idx="534">
                  <c:v>-3.33693E-9</c:v>
                </c:pt>
                <c:pt idx="535">
                  <c:v>-3.3338100000000001E-9</c:v>
                </c:pt>
                <c:pt idx="536">
                  <c:v>-3.3306799999999999E-9</c:v>
                </c:pt>
                <c:pt idx="537">
                  <c:v>-3.32756E-9</c:v>
                </c:pt>
                <c:pt idx="538">
                  <c:v>-3.3244299999999999E-9</c:v>
                </c:pt>
                <c:pt idx="539">
                  <c:v>-3.32131E-9</c:v>
                </c:pt>
                <c:pt idx="540">
                  <c:v>-3.3181799999999998E-9</c:v>
                </c:pt>
                <c:pt idx="541">
                  <c:v>-3.3150599999999999E-9</c:v>
                </c:pt>
                <c:pt idx="542">
                  <c:v>-3.3119300000000002E-9</c:v>
                </c:pt>
                <c:pt idx="543">
                  <c:v>-3.3088099999999999E-9</c:v>
                </c:pt>
                <c:pt idx="544">
                  <c:v>-3.3056800000000001E-9</c:v>
                </c:pt>
                <c:pt idx="545">
                  <c:v>-3.3025599999999998E-9</c:v>
                </c:pt>
                <c:pt idx="546">
                  <c:v>-3.2994300000000001E-9</c:v>
                </c:pt>
                <c:pt idx="547">
                  <c:v>-3.2963100000000002E-9</c:v>
                </c:pt>
                <c:pt idx="548">
                  <c:v>-3.29318E-9</c:v>
                </c:pt>
                <c:pt idx="549">
                  <c:v>-3.2900600000000001E-9</c:v>
                </c:pt>
                <c:pt idx="550">
                  <c:v>-3.2869299999999999E-9</c:v>
                </c:pt>
                <c:pt idx="551">
                  <c:v>-3.2838100000000001E-9</c:v>
                </c:pt>
                <c:pt idx="552">
                  <c:v>-3.2806799999999999E-9</c:v>
                </c:pt>
                <c:pt idx="553">
                  <c:v>-3.27756E-9</c:v>
                </c:pt>
                <c:pt idx="554">
                  <c:v>-3.2744299999999998E-9</c:v>
                </c:pt>
                <c:pt idx="555">
                  <c:v>-3.2713099999999999E-9</c:v>
                </c:pt>
                <c:pt idx="556">
                  <c:v>-3.2681800000000002E-9</c:v>
                </c:pt>
                <c:pt idx="557">
                  <c:v>-3.2650599999999999E-9</c:v>
                </c:pt>
                <c:pt idx="558">
                  <c:v>-3.2619300000000001E-9</c:v>
                </c:pt>
                <c:pt idx="559">
                  <c:v>-3.2588099999999998E-9</c:v>
                </c:pt>
                <c:pt idx="560">
                  <c:v>-3.2556800000000001E-9</c:v>
                </c:pt>
                <c:pt idx="561">
                  <c:v>-3.2525600000000002E-9</c:v>
                </c:pt>
                <c:pt idx="562">
                  <c:v>-3.24943E-9</c:v>
                </c:pt>
                <c:pt idx="563">
                  <c:v>-3.2463100000000001E-9</c:v>
                </c:pt>
                <c:pt idx="564">
                  <c:v>-3.24318E-9</c:v>
                </c:pt>
                <c:pt idx="565">
                  <c:v>-3.2400600000000001E-9</c:v>
                </c:pt>
                <c:pt idx="566">
                  <c:v>-3.2369299999999999E-9</c:v>
                </c:pt>
                <c:pt idx="567">
                  <c:v>-3.23381E-9</c:v>
                </c:pt>
                <c:pt idx="568">
                  <c:v>-3.2306799999999998E-9</c:v>
                </c:pt>
                <c:pt idx="569">
                  <c:v>-3.22756E-9</c:v>
                </c:pt>
                <c:pt idx="570">
                  <c:v>-3.2244299999999998E-9</c:v>
                </c:pt>
                <c:pt idx="571">
                  <c:v>-3.2213099999999999E-9</c:v>
                </c:pt>
                <c:pt idx="572">
                  <c:v>-3.2181800000000002E-9</c:v>
                </c:pt>
                <c:pt idx="573">
                  <c:v>-3.2150599999999999E-9</c:v>
                </c:pt>
                <c:pt idx="574">
                  <c:v>-3.2119300000000001E-9</c:v>
                </c:pt>
                <c:pt idx="575">
                  <c:v>-3.2088099999999998E-9</c:v>
                </c:pt>
                <c:pt idx="576">
                  <c:v>-3.20568E-9</c:v>
                </c:pt>
                <c:pt idx="577">
                  <c:v>-3.2025600000000002E-9</c:v>
                </c:pt>
                <c:pt idx="578">
                  <c:v>-3.19943E-9</c:v>
                </c:pt>
                <c:pt idx="579">
                  <c:v>-3.1963100000000001E-9</c:v>
                </c:pt>
                <c:pt idx="580">
                  <c:v>-3.1931799999999999E-9</c:v>
                </c:pt>
                <c:pt idx="581">
                  <c:v>-3.19006E-9</c:v>
                </c:pt>
                <c:pt idx="582">
                  <c:v>-3.1869299999999999E-9</c:v>
                </c:pt>
                <c:pt idx="583">
                  <c:v>-3.18381E-9</c:v>
                </c:pt>
                <c:pt idx="584">
                  <c:v>-3.1806799999999998E-9</c:v>
                </c:pt>
                <c:pt idx="585">
                  <c:v>-3.1775599999999999E-9</c:v>
                </c:pt>
                <c:pt idx="586">
                  <c:v>-3.1744300000000002E-9</c:v>
                </c:pt>
                <c:pt idx="587">
                  <c:v>-3.1713099999999999E-9</c:v>
                </c:pt>
                <c:pt idx="588">
                  <c:v>-3.1681800000000001E-9</c:v>
                </c:pt>
                <c:pt idx="589">
                  <c:v>-3.1650599999999998E-9</c:v>
                </c:pt>
                <c:pt idx="590">
                  <c:v>-3.1619300000000001E-9</c:v>
                </c:pt>
                <c:pt idx="591">
                  <c:v>-3.1588100000000002E-9</c:v>
                </c:pt>
                <c:pt idx="592">
                  <c:v>-3.15568E-9</c:v>
                </c:pt>
                <c:pt idx="593">
                  <c:v>-3.1525600000000001E-9</c:v>
                </c:pt>
                <c:pt idx="594">
                  <c:v>-3.1494299999999999E-9</c:v>
                </c:pt>
                <c:pt idx="595">
                  <c:v>-3.1463100000000001E-9</c:v>
                </c:pt>
                <c:pt idx="596">
                  <c:v>-3.1431799999999999E-9</c:v>
                </c:pt>
                <c:pt idx="597">
                  <c:v>-3.14006E-9</c:v>
                </c:pt>
                <c:pt idx="598">
                  <c:v>-3.1369299999999998E-9</c:v>
                </c:pt>
                <c:pt idx="599">
                  <c:v>-3.13381E-9</c:v>
                </c:pt>
                <c:pt idx="600">
                  <c:v>-3.1306800000000002E-9</c:v>
                </c:pt>
                <c:pt idx="601">
                  <c:v>-3.1275599999999999E-9</c:v>
                </c:pt>
                <c:pt idx="602">
                  <c:v>-3.1244300000000001E-9</c:v>
                </c:pt>
                <c:pt idx="603">
                  <c:v>-3.1213099999999998E-9</c:v>
                </c:pt>
                <c:pt idx="604">
                  <c:v>-3.1181800000000001E-9</c:v>
                </c:pt>
                <c:pt idx="605">
                  <c:v>-3.1150600000000002E-9</c:v>
                </c:pt>
                <c:pt idx="606">
                  <c:v>-3.11193E-9</c:v>
                </c:pt>
                <c:pt idx="607">
                  <c:v>-3.1088100000000001E-9</c:v>
                </c:pt>
                <c:pt idx="608">
                  <c:v>-3.10568E-9</c:v>
                </c:pt>
                <c:pt idx="609">
                  <c:v>-3.1025600000000001E-9</c:v>
                </c:pt>
                <c:pt idx="610">
                  <c:v>-3.0994299999999999E-9</c:v>
                </c:pt>
                <c:pt idx="611">
                  <c:v>-3.09631E-9</c:v>
                </c:pt>
                <c:pt idx="612">
                  <c:v>-3.0931799999999999E-9</c:v>
                </c:pt>
                <c:pt idx="613">
                  <c:v>-3.09006E-9</c:v>
                </c:pt>
                <c:pt idx="614">
                  <c:v>-3.0869299999999998E-9</c:v>
                </c:pt>
                <c:pt idx="615">
                  <c:v>-3.0838099999999999E-9</c:v>
                </c:pt>
                <c:pt idx="616">
                  <c:v>-3.0806800000000002E-9</c:v>
                </c:pt>
                <c:pt idx="617">
                  <c:v>-3.0775599999999999E-9</c:v>
                </c:pt>
                <c:pt idx="618">
                  <c:v>-3.0744300000000001E-9</c:v>
                </c:pt>
                <c:pt idx="619">
                  <c:v>-3.0713099999999998E-9</c:v>
                </c:pt>
                <c:pt idx="620">
                  <c:v>-3.06818E-9</c:v>
                </c:pt>
                <c:pt idx="621">
                  <c:v>-3.0650600000000002E-9</c:v>
                </c:pt>
                <c:pt idx="622">
                  <c:v>-3.06193E-9</c:v>
                </c:pt>
                <c:pt idx="623">
                  <c:v>-3.0588100000000001E-9</c:v>
                </c:pt>
                <c:pt idx="624">
                  <c:v>-3.0556799999999999E-9</c:v>
                </c:pt>
                <c:pt idx="625">
                  <c:v>-3.0525600000000001E-9</c:v>
                </c:pt>
                <c:pt idx="626">
                  <c:v>-3.0494299999999999E-9</c:v>
                </c:pt>
                <c:pt idx="627">
                  <c:v>-3.04631E-9</c:v>
                </c:pt>
                <c:pt idx="628">
                  <c:v>-3.0431799999999998E-9</c:v>
                </c:pt>
                <c:pt idx="629">
                  <c:v>-3.0400599999999999E-9</c:v>
                </c:pt>
                <c:pt idx="630">
                  <c:v>-3.0369300000000002E-9</c:v>
                </c:pt>
                <c:pt idx="631">
                  <c:v>-3.0338099999999999E-9</c:v>
                </c:pt>
                <c:pt idx="632">
                  <c:v>-3.0306800000000001E-9</c:v>
                </c:pt>
                <c:pt idx="633">
                  <c:v>-3.0275599999999998E-9</c:v>
                </c:pt>
                <c:pt idx="634">
                  <c:v>-3.0244300000000001E-9</c:v>
                </c:pt>
                <c:pt idx="635">
                  <c:v>-3.0213100000000002E-9</c:v>
                </c:pt>
                <c:pt idx="636">
                  <c:v>-3.01818E-9</c:v>
                </c:pt>
                <c:pt idx="637">
                  <c:v>-3.0150600000000001E-9</c:v>
                </c:pt>
                <c:pt idx="638">
                  <c:v>-3.01193E-9</c:v>
                </c:pt>
                <c:pt idx="639">
                  <c:v>-3.0088100000000001E-9</c:v>
                </c:pt>
                <c:pt idx="640">
                  <c:v>-3.0056799999999999E-9</c:v>
                </c:pt>
                <c:pt idx="641">
                  <c:v>-3.00256E-9</c:v>
                </c:pt>
                <c:pt idx="642">
                  <c:v>-2.9994299999999998E-9</c:v>
                </c:pt>
                <c:pt idx="643">
                  <c:v>-2.99631E-9</c:v>
                </c:pt>
                <c:pt idx="644">
                  <c:v>-2.9931800000000002E-9</c:v>
                </c:pt>
                <c:pt idx="645">
                  <c:v>-2.9900599999999999E-9</c:v>
                </c:pt>
                <c:pt idx="646">
                  <c:v>-2.9869300000000001E-9</c:v>
                </c:pt>
                <c:pt idx="647">
                  <c:v>-2.9838099999999999E-9</c:v>
                </c:pt>
                <c:pt idx="648">
                  <c:v>-2.9806800000000001E-9</c:v>
                </c:pt>
                <c:pt idx="649">
                  <c:v>-2.9775599999999998E-9</c:v>
                </c:pt>
                <c:pt idx="650">
                  <c:v>-2.97443E-9</c:v>
                </c:pt>
                <c:pt idx="651">
                  <c:v>-2.9713100000000002E-9</c:v>
                </c:pt>
                <c:pt idx="652">
                  <c:v>-2.96818E-9</c:v>
                </c:pt>
                <c:pt idx="653">
                  <c:v>-2.9650600000000001E-9</c:v>
                </c:pt>
                <c:pt idx="654">
                  <c:v>-2.9619299999999999E-9</c:v>
                </c:pt>
                <c:pt idx="655">
                  <c:v>-2.95881E-9</c:v>
                </c:pt>
                <c:pt idx="656">
                  <c:v>-2.9556799999999999E-9</c:v>
                </c:pt>
                <c:pt idx="657">
                  <c:v>-2.95256E-9</c:v>
                </c:pt>
                <c:pt idx="658">
                  <c:v>-2.9494299999999998E-9</c:v>
                </c:pt>
                <c:pt idx="659">
                  <c:v>-2.9463099999999999E-9</c:v>
                </c:pt>
                <c:pt idx="660">
                  <c:v>-2.9431800000000002E-9</c:v>
                </c:pt>
                <c:pt idx="661">
                  <c:v>-2.9400599999999999E-9</c:v>
                </c:pt>
                <c:pt idx="662">
                  <c:v>-2.9369300000000001E-9</c:v>
                </c:pt>
                <c:pt idx="663">
                  <c:v>-2.9338099999999998E-9</c:v>
                </c:pt>
                <c:pt idx="664">
                  <c:v>-2.9306800000000001E-9</c:v>
                </c:pt>
                <c:pt idx="665">
                  <c:v>-2.9275600000000002E-9</c:v>
                </c:pt>
                <c:pt idx="666">
                  <c:v>-2.92443E-9</c:v>
                </c:pt>
                <c:pt idx="667">
                  <c:v>-2.9213100000000001E-9</c:v>
                </c:pt>
                <c:pt idx="668">
                  <c:v>-2.9181799999999999E-9</c:v>
                </c:pt>
                <c:pt idx="669">
                  <c:v>-2.9150600000000001E-9</c:v>
                </c:pt>
                <c:pt idx="670">
                  <c:v>-2.9119299999999999E-9</c:v>
                </c:pt>
                <c:pt idx="671">
                  <c:v>-2.90881E-9</c:v>
                </c:pt>
                <c:pt idx="672">
                  <c:v>-2.9056799999999998E-9</c:v>
                </c:pt>
                <c:pt idx="673">
                  <c:v>-2.90256E-9</c:v>
                </c:pt>
                <c:pt idx="674">
                  <c:v>-2.8994300000000002E-9</c:v>
                </c:pt>
                <c:pt idx="675">
                  <c:v>-2.8963099999999999E-9</c:v>
                </c:pt>
                <c:pt idx="676">
                  <c:v>-2.8931800000000001E-9</c:v>
                </c:pt>
                <c:pt idx="677">
                  <c:v>-2.8900599999999998E-9</c:v>
                </c:pt>
                <c:pt idx="678">
                  <c:v>-2.8869300000000001E-9</c:v>
                </c:pt>
                <c:pt idx="679">
                  <c:v>-2.8838100000000002E-9</c:v>
                </c:pt>
                <c:pt idx="680">
                  <c:v>-2.88068E-9</c:v>
                </c:pt>
                <c:pt idx="681">
                  <c:v>-2.8775600000000001E-9</c:v>
                </c:pt>
                <c:pt idx="682">
                  <c:v>-2.87443E-9</c:v>
                </c:pt>
                <c:pt idx="683">
                  <c:v>-2.8713100000000001E-9</c:v>
                </c:pt>
                <c:pt idx="684">
                  <c:v>-2.8681799999999999E-9</c:v>
                </c:pt>
                <c:pt idx="685">
                  <c:v>-2.86506E-9</c:v>
                </c:pt>
                <c:pt idx="686">
                  <c:v>-2.8619299999999999E-9</c:v>
                </c:pt>
                <c:pt idx="687">
                  <c:v>-2.85881E-9</c:v>
                </c:pt>
                <c:pt idx="688">
                  <c:v>-2.8556799999999998E-9</c:v>
                </c:pt>
                <c:pt idx="689">
                  <c:v>-2.8525599999999999E-9</c:v>
                </c:pt>
                <c:pt idx="690">
                  <c:v>-2.8494300000000002E-9</c:v>
                </c:pt>
                <c:pt idx="691">
                  <c:v>-2.8463099999999999E-9</c:v>
                </c:pt>
                <c:pt idx="692">
                  <c:v>-2.8431800000000001E-9</c:v>
                </c:pt>
                <c:pt idx="693">
                  <c:v>-2.8400599999999998E-9</c:v>
                </c:pt>
                <c:pt idx="694">
                  <c:v>-2.83693E-9</c:v>
                </c:pt>
                <c:pt idx="695">
                  <c:v>-2.8338100000000002E-9</c:v>
                </c:pt>
                <c:pt idx="696">
                  <c:v>-2.83068E-9</c:v>
                </c:pt>
                <c:pt idx="697">
                  <c:v>-2.8275600000000001E-9</c:v>
                </c:pt>
                <c:pt idx="698">
                  <c:v>-2.8244299999999999E-9</c:v>
                </c:pt>
                <c:pt idx="699">
                  <c:v>-2.8213100000000001E-9</c:v>
                </c:pt>
                <c:pt idx="700">
                  <c:v>-2.8181799999999999E-9</c:v>
                </c:pt>
                <c:pt idx="701">
                  <c:v>-2.81506E-9</c:v>
                </c:pt>
                <c:pt idx="702">
                  <c:v>-2.8119299999999998E-9</c:v>
                </c:pt>
                <c:pt idx="703">
                  <c:v>-2.8088099999999999E-9</c:v>
                </c:pt>
                <c:pt idx="704">
                  <c:v>-2.8056800000000002E-9</c:v>
                </c:pt>
                <c:pt idx="705">
                  <c:v>-2.8025599999999999E-9</c:v>
                </c:pt>
                <c:pt idx="706">
                  <c:v>-2.7994300000000001E-9</c:v>
                </c:pt>
                <c:pt idx="707">
                  <c:v>-2.7963099999999998E-9</c:v>
                </c:pt>
                <c:pt idx="708">
                  <c:v>-2.7931800000000001E-9</c:v>
                </c:pt>
                <c:pt idx="709">
                  <c:v>-2.7900600000000002E-9</c:v>
                </c:pt>
                <c:pt idx="710">
                  <c:v>-2.78693E-9</c:v>
                </c:pt>
                <c:pt idx="711">
                  <c:v>-2.7838100000000001E-9</c:v>
                </c:pt>
                <c:pt idx="712">
                  <c:v>-2.78068E-9</c:v>
                </c:pt>
                <c:pt idx="713">
                  <c:v>-2.7775600000000001E-9</c:v>
                </c:pt>
                <c:pt idx="714">
                  <c:v>-2.7744299999999999E-9</c:v>
                </c:pt>
                <c:pt idx="715">
                  <c:v>-2.77131E-9</c:v>
                </c:pt>
                <c:pt idx="716">
                  <c:v>-2.7681799999999998E-9</c:v>
                </c:pt>
                <c:pt idx="717">
                  <c:v>-2.76506E-9</c:v>
                </c:pt>
                <c:pt idx="718">
                  <c:v>-2.7619300000000002E-9</c:v>
                </c:pt>
                <c:pt idx="719">
                  <c:v>-2.7588099999999999E-9</c:v>
                </c:pt>
                <c:pt idx="720">
                  <c:v>-2.7556800000000001E-9</c:v>
                </c:pt>
                <c:pt idx="721">
                  <c:v>-2.7525599999999999E-9</c:v>
                </c:pt>
                <c:pt idx="722">
                  <c:v>-2.7494300000000001E-9</c:v>
                </c:pt>
                <c:pt idx="723">
                  <c:v>-2.7463099999999998E-9</c:v>
                </c:pt>
                <c:pt idx="724">
                  <c:v>-2.74318E-9</c:v>
                </c:pt>
                <c:pt idx="725">
                  <c:v>-2.7400600000000002E-9</c:v>
                </c:pt>
                <c:pt idx="726">
                  <c:v>-2.73693E-9</c:v>
                </c:pt>
                <c:pt idx="727">
                  <c:v>-2.7338100000000001E-9</c:v>
                </c:pt>
                <c:pt idx="728">
                  <c:v>-2.7306799999999999E-9</c:v>
                </c:pt>
                <c:pt idx="729">
                  <c:v>-2.72756E-9</c:v>
                </c:pt>
                <c:pt idx="730">
                  <c:v>-2.7244299999999999E-9</c:v>
                </c:pt>
                <c:pt idx="731">
                  <c:v>-2.72131E-9</c:v>
                </c:pt>
                <c:pt idx="732">
                  <c:v>-2.7181799999999998E-9</c:v>
                </c:pt>
                <c:pt idx="733">
                  <c:v>-2.7150599999999999E-9</c:v>
                </c:pt>
                <c:pt idx="734">
                  <c:v>-2.7119300000000002E-9</c:v>
                </c:pt>
                <c:pt idx="735">
                  <c:v>-2.7088099999999999E-9</c:v>
                </c:pt>
                <c:pt idx="736">
                  <c:v>-2.7056800000000001E-9</c:v>
                </c:pt>
                <c:pt idx="737">
                  <c:v>-2.7025599999999998E-9</c:v>
                </c:pt>
                <c:pt idx="738">
                  <c:v>-2.6994300000000001E-9</c:v>
                </c:pt>
                <c:pt idx="739">
                  <c:v>-2.6963100000000002E-9</c:v>
                </c:pt>
                <c:pt idx="740">
                  <c:v>-2.69318E-9</c:v>
                </c:pt>
                <c:pt idx="741">
                  <c:v>-2.6900600000000001E-9</c:v>
                </c:pt>
                <c:pt idx="742">
                  <c:v>-2.6869299999999999E-9</c:v>
                </c:pt>
                <c:pt idx="743">
                  <c:v>-2.6838100000000001E-9</c:v>
                </c:pt>
                <c:pt idx="744">
                  <c:v>-2.6806799999999999E-9</c:v>
                </c:pt>
                <c:pt idx="745">
                  <c:v>-2.67756E-9</c:v>
                </c:pt>
                <c:pt idx="746">
                  <c:v>-2.6744299999999998E-9</c:v>
                </c:pt>
                <c:pt idx="747">
                  <c:v>-2.6713099999999999E-9</c:v>
                </c:pt>
                <c:pt idx="748">
                  <c:v>-2.6681800000000002E-9</c:v>
                </c:pt>
                <c:pt idx="749">
                  <c:v>-2.6650599999999999E-9</c:v>
                </c:pt>
                <c:pt idx="750">
                  <c:v>-2.6619300000000001E-9</c:v>
                </c:pt>
                <c:pt idx="751">
                  <c:v>-2.6588099999999998E-9</c:v>
                </c:pt>
                <c:pt idx="752">
                  <c:v>-2.6556800000000001E-9</c:v>
                </c:pt>
                <c:pt idx="753">
                  <c:v>-2.6525600000000002E-9</c:v>
                </c:pt>
                <c:pt idx="754">
                  <c:v>-2.64943E-9</c:v>
                </c:pt>
                <c:pt idx="755">
                  <c:v>-2.6463100000000001E-9</c:v>
                </c:pt>
                <c:pt idx="756">
                  <c:v>-2.64318E-9</c:v>
                </c:pt>
                <c:pt idx="757">
                  <c:v>-2.6400600000000001E-9</c:v>
                </c:pt>
                <c:pt idx="758">
                  <c:v>-2.6369299999999999E-9</c:v>
                </c:pt>
                <c:pt idx="759">
                  <c:v>-2.63381E-9</c:v>
                </c:pt>
                <c:pt idx="760">
                  <c:v>-2.6306799999999999E-9</c:v>
                </c:pt>
                <c:pt idx="761">
                  <c:v>-2.62756E-9</c:v>
                </c:pt>
                <c:pt idx="762">
                  <c:v>-2.6244299999999998E-9</c:v>
                </c:pt>
                <c:pt idx="763">
                  <c:v>-2.6213099999999999E-9</c:v>
                </c:pt>
                <c:pt idx="764">
                  <c:v>-2.6181800000000002E-9</c:v>
                </c:pt>
                <c:pt idx="765">
                  <c:v>-2.6150599999999999E-9</c:v>
                </c:pt>
                <c:pt idx="766">
                  <c:v>-2.6119300000000001E-9</c:v>
                </c:pt>
                <c:pt idx="767">
                  <c:v>-2.6088099999999998E-9</c:v>
                </c:pt>
                <c:pt idx="768">
                  <c:v>-2.60568E-9</c:v>
                </c:pt>
                <c:pt idx="769">
                  <c:v>-2.6025600000000002E-9</c:v>
                </c:pt>
                <c:pt idx="770">
                  <c:v>-2.59943E-9</c:v>
                </c:pt>
                <c:pt idx="771">
                  <c:v>-2.5963100000000001E-9</c:v>
                </c:pt>
                <c:pt idx="772">
                  <c:v>-2.5931799999999999E-9</c:v>
                </c:pt>
                <c:pt idx="773">
                  <c:v>-2.59006E-9</c:v>
                </c:pt>
                <c:pt idx="774">
                  <c:v>-2.5869299999999999E-9</c:v>
                </c:pt>
                <c:pt idx="775">
                  <c:v>-2.58381E-9</c:v>
                </c:pt>
                <c:pt idx="776">
                  <c:v>-2.5806799999999998E-9</c:v>
                </c:pt>
                <c:pt idx="777">
                  <c:v>-2.5775599999999999E-9</c:v>
                </c:pt>
                <c:pt idx="778">
                  <c:v>-2.5744300000000002E-9</c:v>
                </c:pt>
                <c:pt idx="779">
                  <c:v>-2.5713099999999999E-9</c:v>
                </c:pt>
                <c:pt idx="780">
                  <c:v>-2.5681800000000001E-9</c:v>
                </c:pt>
                <c:pt idx="781">
                  <c:v>-2.5650599999999998E-9</c:v>
                </c:pt>
                <c:pt idx="782">
                  <c:v>-2.5619300000000001E-9</c:v>
                </c:pt>
                <c:pt idx="783">
                  <c:v>-2.5588100000000002E-9</c:v>
                </c:pt>
                <c:pt idx="784">
                  <c:v>-2.55568E-9</c:v>
                </c:pt>
                <c:pt idx="785">
                  <c:v>-2.5525600000000001E-9</c:v>
                </c:pt>
                <c:pt idx="786">
                  <c:v>-2.54943E-9</c:v>
                </c:pt>
                <c:pt idx="787">
                  <c:v>-2.5463100000000001E-9</c:v>
                </c:pt>
                <c:pt idx="788">
                  <c:v>-2.5431799999999999E-9</c:v>
                </c:pt>
                <c:pt idx="789">
                  <c:v>-2.54006E-9</c:v>
                </c:pt>
                <c:pt idx="790">
                  <c:v>-2.5369299999999998E-9</c:v>
                </c:pt>
                <c:pt idx="791">
                  <c:v>-2.53381E-9</c:v>
                </c:pt>
                <c:pt idx="792">
                  <c:v>-2.5306800000000002E-9</c:v>
                </c:pt>
                <c:pt idx="793">
                  <c:v>-2.5275599999999999E-9</c:v>
                </c:pt>
                <c:pt idx="794">
                  <c:v>-2.5244300000000001E-9</c:v>
                </c:pt>
                <c:pt idx="795">
                  <c:v>-2.5213099999999998E-9</c:v>
                </c:pt>
                <c:pt idx="796">
                  <c:v>-2.5181800000000001E-9</c:v>
                </c:pt>
                <c:pt idx="797">
                  <c:v>-2.5150600000000002E-9</c:v>
                </c:pt>
                <c:pt idx="798">
                  <c:v>-2.51193E-9</c:v>
                </c:pt>
                <c:pt idx="799">
                  <c:v>-2.5088100000000001E-9</c:v>
                </c:pt>
                <c:pt idx="800">
                  <c:v>-2.50568E-9</c:v>
                </c:pt>
                <c:pt idx="801">
                  <c:v>-2.5025600000000001E-9</c:v>
                </c:pt>
                <c:pt idx="802">
                  <c:v>-2.4994299999999999E-9</c:v>
                </c:pt>
                <c:pt idx="803">
                  <c:v>-2.49631E-9</c:v>
                </c:pt>
                <c:pt idx="804">
                  <c:v>-2.4931799999999999E-9</c:v>
                </c:pt>
                <c:pt idx="805">
                  <c:v>-2.49006E-9</c:v>
                </c:pt>
                <c:pt idx="806">
                  <c:v>-2.4869299999999998E-9</c:v>
                </c:pt>
                <c:pt idx="807">
                  <c:v>-2.4838099999999999E-9</c:v>
                </c:pt>
                <c:pt idx="808">
                  <c:v>-2.4806800000000002E-9</c:v>
                </c:pt>
                <c:pt idx="809">
                  <c:v>-2.4775599999999999E-9</c:v>
                </c:pt>
                <c:pt idx="810">
                  <c:v>-2.4744300000000001E-9</c:v>
                </c:pt>
                <c:pt idx="811">
                  <c:v>-2.4713099999999998E-9</c:v>
                </c:pt>
                <c:pt idx="812">
                  <c:v>-2.4681800000000001E-9</c:v>
                </c:pt>
                <c:pt idx="813">
                  <c:v>-2.4650600000000002E-9</c:v>
                </c:pt>
                <c:pt idx="814">
                  <c:v>-2.46193E-9</c:v>
                </c:pt>
                <c:pt idx="815">
                  <c:v>-2.4588100000000001E-9</c:v>
                </c:pt>
                <c:pt idx="816">
                  <c:v>-2.4556799999999999E-9</c:v>
                </c:pt>
                <c:pt idx="817">
                  <c:v>-2.4525600000000001E-9</c:v>
                </c:pt>
                <c:pt idx="818">
                  <c:v>-2.4494299999999999E-9</c:v>
                </c:pt>
                <c:pt idx="819">
                  <c:v>-2.44631E-9</c:v>
                </c:pt>
                <c:pt idx="820">
                  <c:v>-2.4431799999999998E-9</c:v>
                </c:pt>
                <c:pt idx="821">
                  <c:v>-2.4400599999999999E-9</c:v>
                </c:pt>
                <c:pt idx="822">
                  <c:v>-2.4369300000000002E-9</c:v>
                </c:pt>
                <c:pt idx="823">
                  <c:v>-2.4338099999999999E-9</c:v>
                </c:pt>
                <c:pt idx="824">
                  <c:v>-2.4306800000000001E-9</c:v>
                </c:pt>
                <c:pt idx="825">
                  <c:v>-2.4275599999999998E-9</c:v>
                </c:pt>
                <c:pt idx="826">
                  <c:v>-2.4244300000000001E-9</c:v>
                </c:pt>
                <c:pt idx="827">
                  <c:v>-2.4213100000000002E-9</c:v>
                </c:pt>
                <c:pt idx="828">
                  <c:v>-2.41818E-9</c:v>
                </c:pt>
                <c:pt idx="829">
                  <c:v>-2.4150600000000001E-9</c:v>
                </c:pt>
                <c:pt idx="830">
                  <c:v>-2.41193E-9</c:v>
                </c:pt>
                <c:pt idx="831">
                  <c:v>-2.4088100000000001E-9</c:v>
                </c:pt>
                <c:pt idx="832">
                  <c:v>-2.4056799999999999E-9</c:v>
                </c:pt>
                <c:pt idx="833">
                  <c:v>-2.40256E-9</c:v>
                </c:pt>
                <c:pt idx="834">
                  <c:v>-2.3994299999999999E-9</c:v>
                </c:pt>
                <c:pt idx="835">
                  <c:v>-2.39631E-9</c:v>
                </c:pt>
                <c:pt idx="836">
                  <c:v>-2.3931799999999998E-9</c:v>
                </c:pt>
                <c:pt idx="837">
                  <c:v>-2.3900599999999999E-9</c:v>
                </c:pt>
                <c:pt idx="838">
                  <c:v>-2.3869300000000002E-9</c:v>
                </c:pt>
                <c:pt idx="839">
                  <c:v>-2.3838099999999999E-9</c:v>
                </c:pt>
                <c:pt idx="840">
                  <c:v>-2.3806800000000001E-9</c:v>
                </c:pt>
                <c:pt idx="841">
                  <c:v>-2.3775599999999998E-9</c:v>
                </c:pt>
                <c:pt idx="842">
                  <c:v>-2.37443E-9</c:v>
                </c:pt>
                <c:pt idx="843">
                  <c:v>-2.3713100000000002E-9</c:v>
                </c:pt>
                <c:pt idx="844">
                  <c:v>-2.36818E-9</c:v>
                </c:pt>
                <c:pt idx="845">
                  <c:v>-2.3650600000000001E-9</c:v>
                </c:pt>
                <c:pt idx="846">
                  <c:v>-2.3619299999999999E-9</c:v>
                </c:pt>
                <c:pt idx="847">
                  <c:v>-2.35881E-9</c:v>
                </c:pt>
                <c:pt idx="848">
                  <c:v>-2.3556799999999999E-9</c:v>
                </c:pt>
                <c:pt idx="849">
                  <c:v>-2.35256E-9</c:v>
                </c:pt>
                <c:pt idx="850">
                  <c:v>-2.3494299999999998E-9</c:v>
                </c:pt>
                <c:pt idx="851">
                  <c:v>-2.3463099999999999E-9</c:v>
                </c:pt>
                <c:pt idx="852">
                  <c:v>-2.3431800000000002E-9</c:v>
                </c:pt>
                <c:pt idx="853">
                  <c:v>-2.3400599999999999E-9</c:v>
                </c:pt>
                <c:pt idx="854">
                  <c:v>-2.3369300000000001E-9</c:v>
                </c:pt>
                <c:pt idx="855">
                  <c:v>-2.3338099999999998E-9</c:v>
                </c:pt>
                <c:pt idx="856">
                  <c:v>-2.3306800000000001E-9</c:v>
                </c:pt>
                <c:pt idx="857">
                  <c:v>-2.3275600000000002E-9</c:v>
                </c:pt>
                <c:pt idx="858">
                  <c:v>-2.32443E-9</c:v>
                </c:pt>
                <c:pt idx="859">
                  <c:v>-2.3213100000000001E-9</c:v>
                </c:pt>
                <c:pt idx="860">
                  <c:v>-2.31818E-9</c:v>
                </c:pt>
                <c:pt idx="861">
                  <c:v>-2.3150600000000001E-9</c:v>
                </c:pt>
                <c:pt idx="862">
                  <c:v>-2.3119299999999999E-9</c:v>
                </c:pt>
                <c:pt idx="863">
                  <c:v>-2.30881E-9</c:v>
                </c:pt>
                <c:pt idx="864">
                  <c:v>-2.3056799999999998E-9</c:v>
                </c:pt>
                <c:pt idx="865">
                  <c:v>-2.30256E-9</c:v>
                </c:pt>
                <c:pt idx="866">
                  <c:v>-2.2994300000000002E-9</c:v>
                </c:pt>
                <c:pt idx="867">
                  <c:v>-2.2963099999999999E-9</c:v>
                </c:pt>
                <c:pt idx="868">
                  <c:v>-2.2931800000000001E-9</c:v>
                </c:pt>
                <c:pt idx="869">
                  <c:v>-2.2900599999999998E-9</c:v>
                </c:pt>
                <c:pt idx="870">
                  <c:v>-2.2869300000000001E-9</c:v>
                </c:pt>
                <c:pt idx="871">
                  <c:v>-2.2838100000000002E-9</c:v>
                </c:pt>
                <c:pt idx="872">
                  <c:v>-2.28068E-9</c:v>
                </c:pt>
                <c:pt idx="873">
                  <c:v>-2.2775600000000001E-9</c:v>
                </c:pt>
                <c:pt idx="874">
                  <c:v>-2.27443E-9</c:v>
                </c:pt>
                <c:pt idx="875">
                  <c:v>-2.2713100000000001E-9</c:v>
                </c:pt>
                <c:pt idx="876">
                  <c:v>-2.2681799999999999E-9</c:v>
                </c:pt>
                <c:pt idx="877">
                  <c:v>-2.26506E-9</c:v>
                </c:pt>
                <c:pt idx="878">
                  <c:v>-2.2619299999999999E-9</c:v>
                </c:pt>
                <c:pt idx="879">
                  <c:v>-2.25881E-9</c:v>
                </c:pt>
                <c:pt idx="880">
                  <c:v>-2.2556799999999998E-9</c:v>
                </c:pt>
                <c:pt idx="881">
                  <c:v>-2.2525599999999999E-9</c:v>
                </c:pt>
                <c:pt idx="882">
                  <c:v>-2.2494300000000002E-9</c:v>
                </c:pt>
                <c:pt idx="883">
                  <c:v>-2.2463099999999999E-9</c:v>
                </c:pt>
                <c:pt idx="884">
                  <c:v>-2.2431800000000001E-9</c:v>
                </c:pt>
                <c:pt idx="885">
                  <c:v>-2.2400599999999998E-9</c:v>
                </c:pt>
                <c:pt idx="886">
                  <c:v>-2.23693E-9</c:v>
                </c:pt>
                <c:pt idx="887">
                  <c:v>-2.2338100000000002E-9</c:v>
                </c:pt>
                <c:pt idx="888">
                  <c:v>-2.23068E-9</c:v>
                </c:pt>
                <c:pt idx="889">
                  <c:v>-2.2275600000000001E-9</c:v>
                </c:pt>
                <c:pt idx="890">
                  <c:v>-2.2244299999999999E-9</c:v>
                </c:pt>
                <c:pt idx="891">
                  <c:v>-2.2213100000000001E-9</c:v>
                </c:pt>
                <c:pt idx="892">
                  <c:v>-2.2181799999999999E-9</c:v>
                </c:pt>
                <c:pt idx="893">
                  <c:v>-2.21506E-9</c:v>
                </c:pt>
                <c:pt idx="894">
                  <c:v>-2.2119299999999998E-9</c:v>
                </c:pt>
                <c:pt idx="895">
                  <c:v>-2.2088099999999999E-9</c:v>
                </c:pt>
                <c:pt idx="896">
                  <c:v>-2.2056800000000002E-9</c:v>
                </c:pt>
                <c:pt idx="897">
                  <c:v>-2.2025599999999999E-9</c:v>
                </c:pt>
                <c:pt idx="898">
                  <c:v>-2.1994300000000001E-9</c:v>
                </c:pt>
                <c:pt idx="899">
                  <c:v>-2.1963099999999998E-9</c:v>
                </c:pt>
                <c:pt idx="900">
                  <c:v>-2.1931800000000001E-9</c:v>
                </c:pt>
                <c:pt idx="901">
                  <c:v>-2.1900600000000002E-9</c:v>
                </c:pt>
                <c:pt idx="902">
                  <c:v>-2.18693E-9</c:v>
                </c:pt>
                <c:pt idx="903">
                  <c:v>-2.1838100000000001E-9</c:v>
                </c:pt>
                <c:pt idx="904">
                  <c:v>-2.18068E-9</c:v>
                </c:pt>
                <c:pt idx="905">
                  <c:v>-2.1775600000000001E-9</c:v>
                </c:pt>
                <c:pt idx="906">
                  <c:v>-2.1744299999999999E-9</c:v>
                </c:pt>
                <c:pt idx="907">
                  <c:v>-2.17131E-9</c:v>
                </c:pt>
                <c:pt idx="908">
                  <c:v>-2.1681799999999998E-9</c:v>
                </c:pt>
                <c:pt idx="909">
                  <c:v>-2.16506E-9</c:v>
                </c:pt>
                <c:pt idx="910">
                  <c:v>-2.1619300000000002E-9</c:v>
                </c:pt>
                <c:pt idx="911">
                  <c:v>-2.1588099999999999E-9</c:v>
                </c:pt>
                <c:pt idx="912">
                  <c:v>-2.1556800000000001E-9</c:v>
                </c:pt>
                <c:pt idx="913">
                  <c:v>-2.1525599999999999E-9</c:v>
                </c:pt>
                <c:pt idx="914">
                  <c:v>-2.1494300000000001E-9</c:v>
                </c:pt>
                <c:pt idx="915">
                  <c:v>-2.1463099999999998E-9</c:v>
                </c:pt>
                <c:pt idx="916">
                  <c:v>-2.14318E-9</c:v>
                </c:pt>
                <c:pt idx="917">
                  <c:v>-2.1400600000000002E-9</c:v>
                </c:pt>
                <c:pt idx="918">
                  <c:v>-2.13693E-9</c:v>
                </c:pt>
                <c:pt idx="919">
                  <c:v>-2.1338100000000001E-9</c:v>
                </c:pt>
                <c:pt idx="920">
                  <c:v>-2.1306799999999999E-9</c:v>
                </c:pt>
                <c:pt idx="921">
                  <c:v>-2.12756E-9</c:v>
                </c:pt>
                <c:pt idx="922">
                  <c:v>-2.1244299999999999E-9</c:v>
                </c:pt>
                <c:pt idx="923">
                  <c:v>-2.12131E-9</c:v>
                </c:pt>
                <c:pt idx="924">
                  <c:v>-2.1181799999999998E-9</c:v>
                </c:pt>
                <c:pt idx="925">
                  <c:v>-2.1150599999999999E-9</c:v>
                </c:pt>
                <c:pt idx="926">
                  <c:v>-2.1119300000000002E-9</c:v>
                </c:pt>
                <c:pt idx="927">
                  <c:v>-2.1088099999999999E-9</c:v>
                </c:pt>
                <c:pt idx="928">
                  <c:v>-2.1056800000000001E-9</c:v>
                </c:pt>
                <c:pt idx="929">
                  <c:v>-2.1025599999999998E-9</c:v>
                </c:pt>
                <c:pt idx="930">
                  <c:v>-2.0994300000000001E-9</c:v>
                </c:pt>
                <c:pt idx="931">
                  <c:v>-2.0963100000000002E-9</c:v>
                </c:pt>
                <c:pt idx="932">
                  <c:v>-2.09318E-9</c:v>
                </c:pt>
                <c:pt idx="933">
                  <c:v>-2.0900600000000001E-9</c:v>
                </c:pt>
                <c:pt idx="934">
                  <c:v>-2.0869299999999999E-9</c:v>
                </c:pt>
                <c:pt idx="935">
                  <c:v>-2.0838100000000001E-9</c:v>
                </c:pt>
                <c:pt idx="936">
                  <c:v>-2.0806799999999999E-9</c:v>
                </c:pt>
                <c:pt idx="937">
                  <c:v>-2.07756E-9</c:v>
                </c:pt>
                <c:pt idx="938">
                  <c:v>-2.0744299999999998E-9</c:v>
                </c:pt>
                <c:pt idx="939">
                  <c:v>-2.07131E-9</c:v>
                </c:pt>
                <c:pt idx="940">
                  <c:v>-2.0681800000000002E-9</c:v>
                </c:pt>
                <c:pt idx="941">
                  <c:v>-2.0650599999999999E-9</c:v>
                </c:pt>
                <c:pt idx="942">
                  <c:v>-2.0619300000000001E-9</c:v>
                </c:pt>
                <c:pt idx="943">
                  <c:v>-2.0588099999999998E-9</c:v>
                </c:pt>
                <c:pt idx="944">
                  <c:v>-2.0556800000000001E-9</c:v>
                </c:pt>
                <c:pt idx="945">
                  <c:v>-2.0525600000000002E-9</c:v>
                </c:pt>
                <c:pt idx="946">
                  <c:v>-2.04943E-9</c:v>
                </c:pt>
                <c:pt idx="947">
                  <c:v>-2.0463100000000001E-9</c:v>
                </c:pt>
                <c:pt idx="948">
                  <c:v>-2.04318E-9</c:v>
                </c:pt>
                <c:pt idx="949">
                  <c:v>-2.0400600000000001E-9</c:v>
                </c:pt>
                <c:pt idx="950">
                  <c:v>-2.0369299999999999E-9</c:v>
                </c:pt>
                <c:pt idx="951">
                  <c:v>-2.03381E-9</c:v>
                </c:pt>
                <c:pt idx="952">
                  <c:v>-2.0306799999999999E-9</c:v>
                </c:pt>
                <c:pt idx="953">
                  <c:v>-2.02756E-9</c:v>
                </c:pt>
                <c:pt idx="954">
                  <c:v>-2.0244299999999998E-9</c:v>
                </c:pt>
                <c:pt idx="955">
                  <c:v>-2.0213099999999999E-9</c:v>
                </c:pt>
                <c:pt idx="956">
                  <c:v>-2.0181800000000002E-9</c:v>
                </c:pt>
                <c:pt idx="957">
                  <c:v>-2.0150599999999999E-9</c:v>
                </c:pt>
                <c:pt idx="958">
                  <c:v>-2.0119300000000001E-9</c:v>
                </c:pt>
                <c:pt idx="959">
                  <c:v>-2.0088099999999998E-9</c:v>
                </c:pt>
                <c:pt idx="960">
                  <c:v>-2.00568E-9</c:v>
                </c:pt>
                <c:pt idx="961">
                  <c:v>-2.0025600000000002E-9</c:v>
                </c:pt>
                <c:pt idx="962">
                  <c:v>-1.99943E-9</c:v>
                </c:pt>
                <c:pt idx="963">
                  <c:v>-1.9963100000000001E-9</c:v>
                </c:pt>
                <c:pt idx="964">
                  <c:v>-1.9931799999999999E-9</c:v>
                </c:pt>
                <c:pt idx="965">
                  <c:v>-1.9900600000000001E-9</c:v>
                </c:pt>
                <c:pt idx="966">
                  <c:v>-1.9869299999999999E-9</c:v>
                </c:pt>
                <c:pt idx="967">
                  <c:v>-1.98381E-9</c:v>
                </c:pt>
                <c:pt idx="968">
                  <c:v>-1.9806799999999998E-9</c:v>
                </c:pt>
                <c:pt idx="969">
                  <c:v>-1.9775599999999999E-9</c:v>
                </c:pt>
                <c:pt idx="970">
                  <c:v>-1.9744300000000002E-9</c:v>
                </c:pt>
                <c:pt idx="971">
                  <c:v>-1.9713099999999999E-9</c:v>
                </c:pt>
                <c:pt idx="972">
                  <c:v>-1.9681800000000001E-9</c:v>
                </c:pt>
                <c:pt idx="973">
                  <c:v>-1.9650599999999998E-9</c:v>
                </c:pt>
                <c:pt idx="974">
                  <c:v>-1.9619300000000001E-9</c:v>
                </c:pt>
                <c:pt idx="975">
                  <c:v>-1.9588100000000002E-9</c:v>
                </c:pt>
                <c:pt idx="976">
                  <c:v>-1.95568E-9</c:v>
                </c:pt>
                <c:pt idx="977">
                  <c:v>-1.9525600000000001E-9</c:v>
                </c:pt>
                <c:pt idx="978">
                  <c:v>-1.94943E-9</c:v>
                </c:pt>
                <c:pt idx="979">
                  <c:v>-1.9463100000000001E-9</c:v>
                </c:pt>
                <c:pt idx="980">
                  <c:v>-1.9431799999999999E-9</c:v>
                </c:pt>
                <c:pt idx="981">
                  <c:v>-1.94006E-9</c:v>
                </c:pt>
                <c:pt idx="982">
                  <c:v>-1.9369299999999998E-9</c:v>
                </c:pt>
                <c:pt idx="983">
                  <c:v>-1.93381E-9</c:v>
                </c:pt>
                <c:pt idx="984">
                  <c:v>-1.9306800000000002E-9</c:v>
                </c:pt>
                <c:pt idx="985">
                  <c:v>-1.9275599999999999E-9</c:v>
                </c:pt>
                <c:pt idx="986">
                  <c:v>-1.9244300000000001E-9</c:v>
                </c:pt>
                <c:pt idx="987">
                  <c:v>-1.9213099999999999E-9</c:v>
                </c:pt>
                <c:pt idx="988">
                  <c:v>-1.9181800000000001E-9</c:v>
                </c:pt>
                <c:pt idx="989">
                  <c:v>-1.9150599999999998E-9</c:v>
                </c:pt>
                <c:pt idx="990">
                  <c:v>-1.91193E-9</c:v>
                </c:pt>
                <c:pt idx="991">
                  <c:v>-1.9088100000000002E-9</c:v>
                </c:pt>
                <c:pt idx="992">
                  <c:v>-1.90568E-9</c:v>
                </c:pt>
                <c:pt idx="993">
                  <c:v>-1.9025600000000001E-9</c:v>
                </c:pt>
                <c:pt idx="994">
                  <c:v>-1.8994299999999999E-9</c:v>
                </c:pt>
                <c:pt idx="995">
                  <c:v>-1.89631E-9</c:v>
                </c:pt>
                <c:pt idx="996">
                  <c:v>-1.8931799999999999E-9</c:v>
                </c:pt>
                <c:pt idx="997">
                  <c:v>-1.89006E-9</c:v>
                </c:pt>
                <c:pt idx="998">
                  <c:v>-1.8869299999999998E-9</c:v>
                </c:pt>
                <c:pt idx="999">
                  <c:v>-1.8838099999999999E-9</c:v>
                </c:pt>
                <c:pt idx="1000">
                  <c:v>-1.8806800000000002E-9</c:v>
                </c:pt>
                <c:pt idx="1001">
                  <c:v>-1.8775599999999999E-9</c:v>
                </c:pt>
                <c:pt idx="1002">
                  <c:v>-1.8744300000000001E-9</c:v>
                </c:pt>
                <c:pt idx="1003">
                  <c:v>-1.8713099999999998E-9</c:v>
                </c:pt>
                <c:pt idx="1004">
                  <c:v>-1.8681800000000001E-9</c:v>
                </c:pt>
                <c:pt idx="1005">
                  <c:v>-1.8650600000000002E-9</c:v>
                </c:pt>
                <c:pt idx="1006">
                  <c:v>-1.86193E-9</c:v>
                </c:pt>
                <c:pt idx="1007">
                  <c:v>-1.8588099999999999E-9</c:v>
                </c:pt>
                <c:pt idx="1008">
                  <c:v>-1.8556799999999999E-9</c:v>
                </c:pt>
                <c:pt idx="1009">
                  <c:v>-1.8525600000000001E-9</c:v>
                </c:pt>
                <c:pt idx="1010">
                  <c:v>-1.8494300000000001E-9</c:v>
                </c:pt>
                <c:pt idx="1011">
                  <c:v>-1.84631E-9</c:v>
                </c:pt>
                <c:pt idx="1012">
                  <c:v>-1.84318E-9</c:v>
                </c:pt>
                <c:pt idx="1013">
                  <c:v>-1.84006E-9</c:v>
                </c:pt>
                <c:pt idx="1014">
                  <c:v>-1.83693E-9</c:v>
                </c:pt>
                <c:pt idx="1015">
                  <c:v>-1.8338100000000001E-9</c:v>
                </c:pt>
                <c:pt idx="1016">
                  <c:v>-1.8306799999999999E-9</c:v>
                </c:pt>
                <c:pt idx="1017">
                  <c:v>-1.82756E-9</c:v>
                </c:pt>
                <c:pt idx="1018">
                  <c:v>-1.8244300000000001E-9</c:v>
                </c:pt>
                <c:pt idx="1019">
                  <c:v>-1.82131E-9</c:v>
                </c:pt>
                <c:pt idx="1020">
                  <c:v>-1.81818E-9</c:v>
                </c:pt>
                <c:pt idx="1021">
                  <c:v>-1.8150599999999999E-9</c:v>
                </c:pt>
                <c:pt idx="1022">
                  <c:v>-1.81193E-9</c:v>
                </c:pt>
                <c:pt idx="1023">
                  <c:v>-1.8088100000000001E-9</c:v>
                </c:pt>
                <c:pt idx="1024">
                  <c:v>-1.8056799999999999E-9</c:v>
                </c:pt>
                <c:pt idx="1025">
                  <c:v>-1.80256E-9</c:v>
                </c:pt>
                <c:pt idx="1026">
                  <c:v>-1.7994300000000001E-9</c:v>
                </c:pt>
                <c:pt idx="1027">
                  <c:v>-1.79631E-9</c:v>
                </c:pt>
                <c:pt idx="1028">
                  <c:v>-1.79318E-9</c:v>
                </c:pt>
                <c:pt idx="1029">
                  <c:v>-1.7900599999999999E-9</c:v>
                </c:pt>
                <c:pt idx="1030">
                  <c:v>-1.7869299999999999E-9</c:v>
                </c:pt>
                <c:pt idx="1031">
                  <c:v>-1.7838100000000001E-9</c:v>
                </c:pt>
                <c:pt idx="1032">
                  <c:v>-1.7806800000000001E-9</c:v>
                </c:pt>
                <c:pt idx="1033">
                  <c:v>-1.77756E-9</c:v>
                </c:pt>
                <c:pt idx="1034">
                  <c:v>-1.77443E-9</c:v>
                </c:pt>
                <c:pt idx="1035">
                  <c:v>-1.77131E-9</c:v>
                </c:pt>
                <c:pt idx="1036">
                  <c:v>-1.76818E-9</c:v>
                </c:pt>
                <c:pt idx="1037">
                  <c:v>-1.7650599999999999E-9</c:v>
                </c:pt>
                <c:pt idx="1038">
                  <c:v>-1.7619299999999999E-9</c:v>
                </c:pt>
                <c:pt idx="1039">
                  <c:v>-1.7588100000000001E-9</c:v>
                </c:pt>
                <c:pt idx="1040">
                  <c:v>-1.7556800000000001E-9</c:v>
                </c:pt>
                <c:pt idx="1041">
                  <c:v>-1.75256E-9</c:v>
                </c:pt>
                <c:pt idx="1042">
                  <c:v>-1.74943E-9</c:v>
                </c:pt>
                <c:pt idx="1043">
                  <c:v>-1.7463099999999999E-9</c:v>
                </c:pt>
                <c:pt idx="1044">
                  <c:v>-1.74318E-9</c:v>
                </c:pt>
                <c:pt idx="1045">
                  <c:v>-1.7400600000000001E-9</c:v>
                </c:pt>
                <c:pt idx="1046">
                  <c:v>-1.7369299999999999E-9</c:v>
                </c:pt>
                <c:pt idx="1047">
                  <c:v>-1.73381E-9</c:v>
                </c:pt>
                <c:pt idx="1048">
                  <c:v>-1.7306800000000001E-9</c:v>
                </c:pt>
                <c:pt idx="1049">
                  <c:v>-1.72756E-9</c:v>
                </c:pt>
                <c:pt idx="1050">
                  <c:v>-1.72443E-9</c:v>
                </c:pt>
                <c:pt idx="1051">
                  <c:v>-1.7213099999999999E-9</c:v>
                </c:pt>
                <c:pt idx="1052">
                  <c:v>-1.71818E-9</c:v>
                </c:pt>
                <c:pt idx="1053">
                  <c:v>-1.7150600000000001E-9</c:v>
                </c:pt>
                <c:pt idx="1054">
                  <c:v>-1.7119299999999999E-9</c:v>
                </c:pt>
                <c:pt idx="1055">
                  <c:v>-1.70881E-9</c:v>
                </c:pt>
                <c:pt idx="1056">
                  <c:v>-1.70568E-9</c:v>
                </c:pt>
                <c:pt idx="1057">
                  <c:v>-1.70256E-9</c:v>
                </c:pt>
                <c:pt idx="1058">
                  <c:v>-1.69943E-9</c:v>
                </c:pt>
                <c:pt idx="1059">
                  <c:v>-1.6963099999999999E-9</c:v>
                </c:pt>
                <c:pt idx="1060">
                  <c:v>-1.6931799999999999E-9</c:v>
                </c:pt>
                <c:pt idx="1061">
                  <c:v>-1.6900600000000001E-9</c:v>
                </c:pt>
                <c:pt idx="1062">
                  <c:v>-1.6869300000000001E-9</c:v>
                </c:pt>
                <c:pt idx="1063">
                  <c:v>-1.68381E-9</c:v>
                </c:pt>
                <c:pt idx="1064">
                  <c:v>-1.68068E-9</c:v>
                </c:pt>
                <c:pt idx="1065">
                  <c:v>-1.6775599999999999E-9</c:v>
                </c:pt>
                <c:pt idx="1066">
                  <c:v>-1.67443E-9</c:v>
                </c:pt>
                <c:pt idx="1067">
                  <c:v>-1.6713100000000001E-9</c:v>
                </c:pt>
                <c:pt idx="1068">
                  <c:v>-1.6681799999999999E-9</c:v>
                </c:pt>
                <c:pt idx="1069">
                  <c:v>-1.66506E-9</c:v>
                </c:pt>
                <c:pt idx="1070">
                  <c:v>-1.6619300000000001E-9</c:v>
                </c:pt>
                <c:pt idx="1071">
                  <c:v>-1.65881E-9</c:v>
                </c:pt>
                <c:pt idx="1072">
                  <c:v>-1.65568E-9</c:v>
                </c:pt>
                <c:pt idx="1073">
                  <c:v>-1.6525599999999999E-9</c:v>
                </c:pt>
                <c:pt idx="1074">
                  <c:v>-1.64943E-9</c:v>
                </c:pt>
                <c:pt idx="1075">
                  <c:v>-1.6463100000000001E-9</c:v>
                </c:pt>
                <c:pt idx="1076">
                  <c:v>-1.6431799999999999E-9</c:v>
                </c:pt>
                <c:pt idx="1077">
                  <c:v>-1.64006E-9</c:v>
                </c:pt>
                <c:pt idx="1078">
                  <c:v>-1.6369300000000001E-9</c:v>
                </c:pt>
                <c:pt idx="1079">
                  <c:v>-1.63381E-9</c:v>
                </c:pt>
                <c:pt idx="1080">
                  <c:v>-1.63068E-9</c:v>
                </c:pt>
                <c:pt idx="1081">
                  <c:v>-1.6275599999999999E-9</c:v>
                </c:pt>
                <c:pt idx="1082">
                  <c:v>-1.6244299999999999E-9</c:v>
                </c:pt>
                <c:pt idx="1083">
                  <c:v>-1.6213100000000001E-9</c:v>
                </c:pt>
                <c:pt idx="1084">
                  <c:v>-1.6181800000000001E-9</c:v>
                </c:pt>
                <c:pt idx="1085">
                  <c:v>-1.61506E-9</c:v>
                </c:pt>
                <c:pt idx="1086">
                  <c:v>-1.61193E-9</c:v>
                </c:pt>
                <c:pt idx="1087">
                  <c:v>-1.6088099999999999E-9</c:v>
                </c:pt>
                <c:pt idx="1088">
                  <c:v>-1.60568E-9</c:v>
                </c:pt>
                <c:pt idx="1089">
                  <c:v>-1.6025600000000001E-9</c:v>
                </c:pt>
                <c:pt idx="1090">
                  <c:v>-1.5994299999999999E-9</c:v>
                </c:pt>
                <c:pt idx="1091">
                  <c:v>-1.59631E-9</c:v>
                </c:pt>
                <c:pt idx="1092">
                  <c:v>-1.5931800000000001E-9</c:v>
                </c:pt>
                <c:pt idx="1093">
                  <c:v>-1.59006E-9</c:v>
                </c:pt>
                <c:pt idx="1094">
                  <c:v>-1.58693E-9</c:v>
                </c:pt>
                <c:pt idx="1095">
                  <c:v>-1.5838099999999999E-9</c:v>
                </c:pt>
                <c:pt idx="1096">
                  <c:v>-1.58068E-9</c:v>
                </c:pt>
                <c:pt idx="1097">
                  <c:v>-1.5775600000000001E-9</c:v>
                </c:pt>
                <c:pt idx="1098">
                  <c:v>-1.5744299999999999E-9</c:v>
                </c:pt>
                <c:pt idx="1099">
                  <c:v>-1.57131E-9</c:v>
                </c:pt>
                <c:pt idx="1100">
                  <c:v>-1.5681800000000001E-9</c:v>
                </c:pt>
                <c:pt idx="1101">
                  <c:v>-1.56506E-9</c:v>
                </c:pt>
                <c:pt idx="1102">
                  <c:v>-1.56193E-9</c:v>
                </c:pt>
                <c:pt idx="1103">
                  <c:v>-1.5588099999999999E-9</c:v>
                </c:pt>
                <c:pt idx="1104">
                  <c:v>-1.5556799999999999E-9</c:v>
                </c:pt>
                <c:pt idx="1105">
                  <c:v>-1.5525600000000001E-9</c:v>
                </c:pt>
                <c:pt idx="1106">
                  <c:v>-1.5494300000000001E-9</c:v>
                </c:pt>
                <c:pt idx="1107">
                  <c:v>-1.54631E-9</c:v>
                </c:pt>
                <c:pt idx="1108">
                  <c:v>-1.54318E-9</c:v>
                </c:pt>
                <c:pt idx="1109">
                  <c:v>-1.54006E-9</c:v>
                </c:pt>
                <c:pt idx="1110">
                  <c:v>-1.53693E-9</c:v>
                </c:pt>
                <c:pt idx="1111">
                  <c:v>-1.5338099999999999E-9</c:v>
                </c:pt>
                <c:pt idx="1112">
                  <c:v>-1.5306799999999999E-9</c:v>
                </c:pt>
                <c:pt idx="1113">
                  <c:v>-1.52756E-9</c:v>
                </c:pt>
                <c:pt idx="1114">
                  <c:v>-1.5244300000000001E-9</c:v>
                </c:pt>
                <c:pt idx="1115">
                  <c:v>-1.52131E-9</c:v>
                </c:pt>
                <c:pt idx="1116">
                  <c:v>-1.51818E-9</c:v>
                </c:pt>
                <c:pt idx="1117">
                  <c:v>-1.5150599999999999E-9</c:v>
                </c:pt>
                <c:pt idx="1118">
                  <c:v>-1.51193E-9</c:v>
                </c:pt>
                <c:pt idx="1119">
                  <c:v>-1.5088100000000001E-9</c:v>
                </c:pt>
                <c:pt idx="1120">
                  <c:v>-1.5056799999999999E-9</c:v>
                </c:pt>
                <c:pt idx="1121">
                  <c:v>-1.50256E-9</c:v>
                </c:pt>
                <c:pt idx="1122">
                  <c:v>-1.4994300000000001E-9</c:v>
                </c:pt>
                <c:pt idx="1123">
                  <c:v>-1.49631E-9</c:v>
                </c:pt>
                <c:pt idx="1124">
                  <c:v>-1.49318E-9</c:v>
                </c:pt>
                <c:pt idx="1125">
                  <c:v>-1.4900599999999999E-9</c:v>
                </c:pt>
                <c:pt idx="1126">
                  <c:v>-1.48693E-9</c:v>
                </c:pt>
                <c:pt idx="1127">
                  <c:v>-1.4838100000000001E-9</c:v>
                </c:pt>
                <c:pt idx="1128">
                  <c:v>-1.4806800000000001E-9</c:v>
                </c:pt>
                <c:pt idx="1129">
                  <c:v>-1.47756E-9</c:v>
                </c:pt>
                <c:pt idx="1130">
                  <c:v>-1.47443E-9</c:v>
                </c:pt>
                <c:pt idx="1131">
                  <c:v>-1.47131E-9</c:v>
                </c:pt>
                <c:pt idx="1132">
                  <c:v>-1.46818E-9</c:v>
                </c:pt>
                <c:pt idx="1133">
                  <c:v>-1.4650599999999999E-9</c:v>
                </c:pt>
                <c:pt idx="1134">
                  <c:v>-1.4619299999999999E-9</c:v>
                </c:pt>
                <c:pt idx="1135">
                  <c:v>-1.4588100000000001E-9</c:v>
                </c:pt>
                <c:pt idx="1136">
                  <c:v>-1.4556800000000001E-9</c:v>
                </c:pt>
                <c:pt idx="1137">
                  <c:v>-1.45256E-9</c:v>
                </c:pt>
                <c:pt idx="1138">
                  <c:v>-1.44943E-9</c:v>
                </c:pt>
                <c:pt idx="1139">
                  <c:v>-1.4463099999999999E-9</c:v>
                </c:pt>
                <c:pt idx="1140">
                  <c:v>-1.44318E-9</c:v>
                </c:pt>
                <c:pt idx="1141">
                  <c:v>-1.4400600000000001E-9</c:v>
                </c:pt>
                <c:pt idx="1142">
                  <c:v>-1.4369299999999999E-9</c:v>
                </c:pt>
                <c:pt idx="1143">
                  <c:v>-1.43381E-9</c:v>
                </c:pt>
                <c:pt idx="1144">
                  <c:v>-1.4306800000000001E-9</c:v>
                </c:pt>
                <c:pt idx="1145">
                  <c:v>-1.42756E-9</c:v>
                </c:pt>
                <c:pt idx="1146">
                  <c:v>-1.42443E-9</c:v>
                </c:pt>
                <c:pt idx="1147">
                  <c:v>-1.4213099999999999E-9</c:v>
                </c:pt>
                <c:pt idx="1148">
                  <c:v>-1.41818E-9</c:v>
                </c:pt>
                <c:pt idx="1149">
                  <c:v>-1.4150600000000001E-9</c:v>
                </c:pt>
                <c:pt idx="1150">
                  <c:v>-1.4119299999999999E-9</c:v>
                </c:pt>
                <c:pt idx="1151">
                  <c:v>-1.40881E-9</c:v>
                </c:pt>
                <c:pt idx="1152">
                  <c:v>-1.4056800000000001E-9</c:v>
                </c:pt>
                <c:pt idx="1153">
                  <c:v>-1.40256E-9</c:v>
                </c:pt>
                <c:pt idx="1154">
                  <c:v>-1.39943E-9</c:v>
                </c:pt>
                <c:pt idx="1155">
                  <c:v>-1.3963099999999999E-9</c:v>
                </c:pt>
                <c:pt idx="1156">
                  <c:v>-1.3931799999999999E-9</c:v>
                </c:pt>
                <c:pt idx="1157">
                  <c:v>-1.3900600000000001E-9</c:v>
                </c:pt>
                <c:pt idx="1158">
                  <c:v>-1.3869300000000001E-9</c:v>
                </c:pt>
                <c:pt idx="1159">
                  <c:v>-1.38381E-9</c:v>
                </c:pt>
                <c:pt idx="1160">
                  <c:v>-1.38068E-9</c:v>
                </c:pt>
                <c:pt idx="1161">
                  <c:v>-1.3775599999999999E-9</c:v>
                </c:pt>
                <c:pt idx="1162">
                  <c:v>-1.37443E-9</c:v>
                </c:pt>
                <c:pt idx="1163">
                  <c:v>-1.3713100000000001E-9</c:v>
                </c:pt>
                <c:pt idx="1164">
                  <c:v>-1.3681799999999999E-9</c:v>
                </c:pt>
                <c:pt idx="1165">
                  <c:v>-1.36506E-9</c:v>
                </c:pt>
                <c:pt idx="1166">
                  <c:v>-1.3619300000000001E-9</c:v>
                </c:pt>
                <c:pt idx="1167">
                  <c:v>-1.35881E-9</c:v>
                </c:pt>
                <c:pt idx="1168">
                  <c:v>-1.35568E-9</c:v>
                </c:pt>
                <c:pt idx="1169">
                  <c:v>-1.3525599999999999E-9</c:v>
                </c:pt>
                <c:pt idx="1170">
                  <c:v>-1.34943E-9</c:v>
                </c:pt>
                <c:pt idx="1171">
                  <c:v>-1.3463100000000001E-9</c:v>
                </c:pt>
                <c:pt idx="1172">
                  <c:v>-1.3431799999999999E-9</c:v>
                </c:pt>
                <c:pt idx="1173">
                  <c:v>-1.34006E-9</c:v>
                </c:pt>
                <c:pt idx="1174">
                  <c:v>-1.3369300000000001E-9</c:v>
                </c:pt>
                <c:pt idx="1175">
                  <c:v>-1.33381E-9</c:v>
                </c:pt>
                <c:pt idx="1176">
                  <c:v>-1.33068E-9</c:v>
                </c:pt>
                <c:pt idx="1177">
                  <c:v>-1.3275599999999999E-9</c:v>
                </c:pt>
                <c:pt idx="1178">
                  <c:v>-1.3244299999999999E-9</c:v>
                </c:pt>
                <c:pt idx="1179">
                  <c:v>-1.3213100000000001E-9</c:v>
                </c:pt>
                <c:pt idx="1180">
                  <c:v>-1.3181800000000001E-9</c:v>
                </c:pt>
                <c:pt idx="1181">
                  <c:v>-1.31506E-9</c:v>
                </c:pt>
                <c:pt idx="1182">
                  <c:v>-1.31193E-9</c:v>
                </c:pt>
                <c:pt idx="1183">
                  <c:v>-1.30881E-9</c:v>
                </c:pt>
                <c:pt idx="1184">
                  <c:v>-1.30568E-9</c:v>
                </c:pt>
                <c:pt idx="1185">
                  <c:v>-1.3025600000000001E-9</c:v>
                </c:pt>
                <c:pt idx="1186">
                  <c:v>-1.2994299999999999E-9</c:v>
                </c:pt>
                <c:pt idx="1187">
                  <c:v>-1.29631E-9</c:v>
                </c:pt>
                <c:pt idx="1188">
                  <c:v>-1.2931800000000001E-9</c:v>
                </c:pt>
                <c:pt idx="1189">
                  <c:v>-1.29006E-9</c:v>
                </c:pt>
                <c:pt idx="1190">
                  <c:v>-1.28693E-9</c:v>
                </c:pt>
                <c:pt idx="1191">
                  <c:v>-1.2838099999999999E-9</c:v>
                </c:pt>
                <c:pt idx="1192">
                  <c:v>-1.28068E-9</c:v>
                </c:pt>
                <c:pt idx="1193">
                  <c:v>-1.2775600000000001E-9</c:v>
                </c:pt>
                <c:pt idx="1194">
                  <c:v>-1.2744299999999999E-9</c:v>
                </c:pt>
                <c:pt idx="1195">
                  <c:v>-1.27131E-9</c:v>
                </c:pt>
                <c:pt idx="1196">
                  <c:v>-1.2681800000000001E-9</c:v>
                </c:pt>
                <c:pt idx="1197">
                  <c:v>-1.26506E-9</c:v>
                </c:pt>
                <c:pt idx="1198">
                  <c:v>-1.26193E-9</c:v>
                </c:pt>
                <c:pt idx="1199">
                  <c:v>-1.2588099999999999E-9</c:v>
                </c:pt>
                <c:pt idx="1200">
                  <c:v>-1.2556799999999999E-9</c:v>
                </c:pt>
                <c:pt idx="1201">
                  <c:v>-1.2525600000000001E-9</c:v>
                </c:pt>
                <c:pt idx="1202">
                  <c:v>-1.2494300000000001E-9</c:v>
                </c:pt>
                <c:pt idx="1203">
                  <c:v>-1.24631E-9</c:v>
                </c:pt>
                <c:pt idx="1204">
                  <c:v>-1.24318E-9</c:v>
                </c:pt>
                <c:pt idx="1205">
                  <c:v>-1.24006E-9</c:v>
                </c:pt>
                <c:pt idx="1206">
                  <c:v>-1.23693E-9</c:v>
                </c:pt>
                <c:pt idx="1207">
                  <c:v>-1.2338099999999999E-9</c:v>
                </c:pt>
                <c:pt idx="1208">
                  <c:v>-1.2306799999999999E-9</c:v>
                </c:pt>
                <c:pt idx="1209">
                  <c:v>-1.22756E-9</c:v>
                </c:pt>
                <c:pt idx="1210">
                  <c:v>-1.2244300000000001E-9</c:v>
                </c:pt>
                <c:pt idx="1211">
                  <c:v>-1.22131E-9</c:v>
                </c:pt>
                <c:pt idx="1212">
                  <c:v>-1.21818E-9</c:v>
                </c:pt>
                <c:pt idx="1213">
                  <c:v>-1.2150599999999999E-9</c:v>
                </c:pt>
                <c:pt idx="1214">
                  <c:v>-1.21193E-9</c:v>
                </c:pt>
                <c:pt idx="1215">
                  <c:v>-1.2088100000000001E-9</c:v>
                </c:pt>
                <c:pt idx="1216">
                  <c:v>-1.2056799999999999E-9</c:v>
                </c:pt>
                <c:pt idx="1217">
                  <c:v>-1.20256E-9</c:v>
                </c:pt>
                <c:pt idx="1218">
                  <c:v>-1.1994300000000001E-9</c:v>
                </c:pt>
                <c:pt idx="1219">
                  <c:v>-1.19631E-9</c:v>
                </c:pt>
                <c:pt idx="1220">
                  <c:v>-1.19318E-9</c:v>
                </c:pt>
                <c:pt idx="1221">
                  <c:v>-1.1900599999999999E-9</c:v>
                </c:pt>
                <c:pt idx="1222">
                  <c:v>-1.18693E-9</c:v>
                </c:pt>
                <c:pt idx="1223">
                  <c:v>-1.1838100000000001E-9</c:v>
                </c:pt>
                <c:pt idx="1224">
                  <c:v>-1.1806799999999999E-9</c:v>
                </c:pt>
                <c:pt idx="1225">
                  <c:v>-1.17756E-9</c:v>
                </c:pt>
                <c:pt idx="1226">
                  <c:v>-1.17443E-9</c:v>
                </c:pt>
                <c:pt idx="1227">
                  <c:v>-1.17131E-9</c:v>
                </c:pt>
                <c:pt idx="1228">
                  <c:v>-1.16818E-9</c:v>
                </c:pt>
                <c:pt idx="1229">
                  <c:v>-1.1650599999999999E-9</c:v>
                </c:pt>
                <c:pt idx="1230">
                  <c:v>-1.1619299999999999E-9</c:v>
                </c:pt>
                <c:pt idx="1231">
                  <c:v>-1.1588100000000001E-9</c:v>
                </c:pt>
                <c:pt idx="1232">
                  <c:v>-1.1556800000000001E-9</c:v>
                </c:pt>
                <c:pt idx="1233">
                  <c:v>-1.15256E-9</c:v>
                </c:pt>
                <c:pt idx="1234">
                  <c:v>-1.14943E-9</c:v>
                </c:pt>
                <c:pt idx="1235">
                  <c:v>-1.1463099999999999E-9</c:v>
                </c:pt>
                <c:pt idx="1236">
                  <c:v>-1.14318E-9</c:v>
                </c:pt>
                <c:pt idx="1237">
                  <c:v>-1.1400600000000001E-9</c:v>
                </c:pt>
                <c:pt idx="1238">
                  <c:v>-1.1369299999999999E-9</c:v>
                </c:pt>
                <c:pt idx="1239">
                  <c:v>-1.13381E-9</c:v>
                </c:pt>
                <c:pt idx="1240">
                  <c:v>-1.1306800000000001E-9</c:v>
                </c:pt>
                <c:pt idx="1241">
                  <c:v>-1.12756E-9</c:v>
                </c:pt>
                <c:pt idx="1242">
                  <c:v>-1.12443E-9</c:v>
                </c:pt>
                <c:pt idx="1243">
                  <c:v>-1.1213099999999999E-9</c:v>
                </c:pt>
                <c:pt idx="1244">
                  <c:v>-1.11818E-9</c:v>
                </c:pt>
                <c:pt idx="1245">
                  <c:v>-1.1150600000000001E-9</c:v>
                </c:pt>
                <c:pt idx="1246">
                  <c:v>-1.1119299999999999E-9</c:v>
                </c:pt>
                <c:pt idx="1247">
                  <c:v>-1.10881E-9</c:v>
                </c:pt>
                <c:pt idx="1248">
                  <c:v>-1.1056800000000001E-9</c:v>
                </c:pt>
                <c:pt idx="1249">
                  <c:v>-1.10256E-9</c:v>
                </c:pt>
                <c:pt idx="1250">
                  <c:v>-1.09943E-9</c:v>
                </c:pt>
                <c:pt idx="1251">
                  <c:v>-1.0963099999999999E-9</c:v>
                </c:pt>
                <c:pt idx="1252">
                  <c:v>-1.0931799999999999E-9</c:v>
                </c:pt>
                <c:pt idx="1253">
                  <c:v>-1.0900600000000001E-9</c:v>
                </c:pt>
                <c:pt idx="1254">
                  <c:v>-1.0869300000000001E-9</c:v>
                </c:pt>
                <c:pt idx="1255">
                  <c:v>-1.08381E-9</c:v>
                </c:pt>
                <c:pt idx="1256">
                  <c:v>-1.08068E-9</c:v>
                </c:pt>
                <c:pt idx="1257">
                  <c:v>-1.0775599999999999E-9</c:v>
                </c:pt>
                <c:pt idx="1258">
                  <c:v>-1.07443E-9</c:v>
                </c:pt>
                <c:pt idx="1259">
                  <c:v>-1.0713100000000001E-9</c:v>
                </c:pt>
                <c:pt idx="1260">
                  <c:v>-1.0681799999999999E-9</c:v>
                </c:pt>
                <c:pt idx="1261">
                  <c:v>-1.06506E-9</c:v>
                </c:pt>
                <c:pt idx="1262">
                  <c:v>-1.0619300000000001E-9</c:v>
                </c:pt>
                <c:pt idx="1263">
                  <c:v>-1.05881E-9</c:v>
                </c:pt>
                <c:pt idx="1264">
                  <c:v>-1.05568E-9</c:v>
                </c:pt>
                <c:pt idx="1265">
                  <c:v>-1.0525599999999999E-9</c:v>
                </c:pt>
                <c:pt idx="1266">
                  <c:v>-1.04943E-9</c:v>
                </c:pt>
                <c:pt idx="1267">
                  <c:v>-1.0463100000000001E-9</c:v>
                </c:pt>
                <c:pt idx="1268">
                  <c:v>-1.0431799999999999E-9</c:v>
                </c:pt>
                <c:pt idx="1269">
                  <c:v>-1.04006E-9</c:v>
                </c:pt>
                <c:pt idx="1270">
                  <c:v>-1.0369300000000001E-9</c:v>
                </c:pt>
                <c:pt idx="1271">
                  <c:v>-1.03381E-9</c:v>
                </c:pt>
                <c:pt idx="1272">
                  <c:v>-1.03068E-9</c:v>
                </c:pt>
                <c:pt idx="1273">
                  <c:v>-1.0275599999999999E-9</c:v>
                </c:pt>
                <c:pt idx="1274">
                  <c:v>-1.0244299999999999E-9</c:v>
                </c:pt>
                <c:pt idx="1275">
                  <c:v>-1.0213100000000001E-9</c:v>
                </c:pt>
                <c:pt idx="1276">
                  <c:v>-1.0181800000000001E-9</c:v>
                </c:pt>
                <c:pt idx="1277">
                  <c:v>-1.01506E-9</c:v>
                </c:pt>
                <c:pt idx="1278">
                  <c:v>-1.01193E-9</c:v>
                </c:pt>
                <c:pt idx="1279">
                  <c:v>-1.00881E-9</c:v>
                </c:pt>
                <c:pt idx="1280">
                  <c:v>-1.00568E-9</c:v>
                </c:pt>
                <c:pt idx="1281">
                  <c:v>-1.0025600000000001E-9</c:v>
                </c:pt>
                <c:pt idx="1282">
                  <c:v>-9.9942999999999993E-10</c:v>
                </c:pt>
                <c:pt idx="1283">
                  <c:v>-9.9631000000000005E-10</c:v>
                </c:pt>
                <c:pt idx="1284">
                  <c:v>-9.9318000000000008E-10</c:v>
                </c:pt>
                <c:pt idx="1285">
                  <c:v>-9.9005999999999999E-10</c:v>
                </c:pt>
                <c:pt idx="1286">
                  <c:v>-9.8693000000000002E-10</c:v>
                </c:pt>
                <c:pt idx="1287">
                  <c:v>-9.8380999999999994E-10</c:v>
                </c:pt>
                <c:pt idx="1288">
                  <c:v>-9.8067999999999997E-10</c:v>
                </c:pt>
                <c:pt idx="1289">
                  <c:v>-9.7756000000000009E-10</c:v>
                </c:pt>
                <c:pt idx="1290">
                  <c:v>-9.7442999999999991E-10</c:v>
                </c:pt>
                <c:pt idx="1291">
                  <c:v>-9.7131000000000003E-10</c:v>
                </c:pt>
                <c:pt idx="1292">
                  <c:v>-9.6818000000000006E-10</c:v>
                </c:pt>
                <c:pt idx="1293">
                  <c:v>-9.6505999999999997E-10</c:v>
                </c:pt>
                <c:pt idx="1294">
                  <c:v>-9.6193000000000001E-10</c:v>
                </c:pt>
                <c:pt idx="1295">
                  <c:v>-9.5880999999999992E-10</c:v>
                </c:pt>
                <c:pt idx="1296">
                  <c:v>-9.5567999999999995E-10</c:v>
                </c:pt>
                <c:pt idx="1297">
                  <c:v>-9.5256000000000007E-10</c:v>
                </c:pt>
                <c:pt idx="1298">
                  <c:v>-9.494300000000001E-10</c:v>
                </c:pt>
                <c:pt idx="1299">
                  <c:v>-9.4631000000000001E-10</c:v>
                </c:pt>
                <c:pt idx="1300">
                  <c:v>-9.4318000000000005E-10</c:v>
                </c:pt>
                <c:pt idx="1301">
                  <c:v>-9.4005999999999996E-10</c:v>
                </c:pt>
                <c:pt idx="1302">
                  <c:v>-9.3692999999999999E-10</c:v>
                </c:pt>
                <c:pt idx="1303">
                  <c:v>-9.338099999999999E-10</c:v>
                </c:pt>
                <c:pt idx="1304">
                  <c:v>-9.3068000000000004E-10</c:v>
                </c:pt>
                <c:pt idx="1305">
                  <c:v>-9.2755999999999995E-10</c:v>
                </c:pt>
                <c:pt idx="1306">
                  <c:v>-9.2442999999999998E-10</c:v>
                </c:pt>
                <c:pt idx="1307">
                  <c:v>-9.2131E-10</c:v>
                </c:pt>
                <c:pt idx="1308">
                  <c:v>-9.1818000000000003E-10</c:v>
                </c:pt>
                <c:pt idx="1309">
                  <c:v>-9.1506000000000004E-10</c:v>
                </c:pt>
                <c:pt idx="1310">
                  <c:v>-9.1192999999999997E-10</c:v>
                </c:pt>
                <c:pt idx="1311">
                  <c:v>-9.0880999999999999E-10</c:v>
                </c:pt>
                <c:pt idx="1312">
                  <c:v>-9.0568000000000002E-10</c:v>
                </c:pt>
                <c:pt idx="1313">
                  <c:v>-9.0256000000000003E-10</c:v>
                </c:pt>
                <c:pt idx="1314">
                  <c:v>-8.9942999999999996E-10</c:v>
                </c:pt>
                <c:pt idx="1315">
                  <c:v>-8.9630999999999998E-10</c:v>
                </c:pt>
                <c:pt idx="1316">
                  <c:v>-8.9318000000000001E-10</c:v>
                </c:pt>
                <c:pt idx="1317">
                  <c:v>-8.9006000000000003E-10</c:v>
                </c:pt>
                <c:pt idx="1318">
                  <c:v>-8.8692999999999996E-10</c:v>
                </c:pt>
                <c:pt idx="1319">
                  <c:v>-8.8380999999999997E-10</c:v>
                </c:pt>
                <c:pt idx="1320">
                  <c:v>-8.8068E-10</c:v>
                </c:pt>
                <c:pt idx="1321">
                  <c:v>-8.7756000000000002E-10</c:v>
                </c:pt>
                <c:pt idx="1322">
                  <c:v>-8.7443000000000005E-10</c:v>
                </c:pt>
                <c:pt idx="1323">
                  <c:v>-8.7130999999999996E-10</c:v>
                </c:pt>
                <c:pt idx="1324">
                  <c:v>-8.6817999999999999E-10</c:v>
                </c:pt>
                <c:pt idx="1325">
                  <c:v>-8.6506000000000001E-10</c:v>
                </c:pt>
                <c:pt idx="1326">
                  <c:v>-8.6193000000000004E-10</c:v>
                </c:pt>
                <c:pt idx="1327">
                  <c:v>-8.5880999999999995E-10</c:v>
                </c:pt>
                <c:pt idx="1328">
                  <c:v>-8.5567999999999999E-10</c:v>
                </c:pt>
                <c:pt idx="1329">
                  <c:v>-8.5256E-10</c:v>
                </c:pt>
                <c:pt idx="1330">
                  <c:v>-8.4943000000000003E-10</c:v>
                </c:pt>
                <c:pt idx="1331">
                  <c:v>-8.4631000000000005E-10</c:v>
                </c:pt>
                <c:pt idx="1332">
                  <c:v>-8.4317999999999998E-10</c:v>
                </c:pt>
                <c:pt idx="1333">
                  <c:v>-8.4005999999999999E-10</c:v>
                </c:pt>
                <c:pt idx="1334">
                  <c:v>-8.3693000000000002E-10</c:v>
                </c:pt>
                <c:pt idx="1335">
                  <c:v>-8.3381000000000004E-10</c:v>
                </c:pt>
                <c:pt idx="1336">
                  <c:v>-8.3067999999999997E-10</c:v>
                </c:pt>
                <c:pt idx="1337">
                  <c:v>-8.2755999999999998E-10</c:v>
                </c:pt>
                <c:pt idx="1338">
                  <c:v>-8.2443000000000002E-10</c:v>
                </c:pt>
                <c:pt idx="1339">
                  <c:v>-8.2131000000000003E-10</c:v>
                </c:pt>
                <c:pt idx="1340">
                  <c:v>-8.1817999999999996E-10</c:v>
                </c:pt>
                <c:pt idx="1341">
                  <c:v>-8.1505999999999998E-10</c:v>
                </c:pt>
                <c:pt idx="1342">
                  <c:v>-8.1193000000000001E-10</c:v>
                </c:pt>
                <c:pt idx="1343">
                  <c:v>-8.0881000000000002E-10</c:v>
                </c:pt>
                <c:pt idx="1344">
                  <c:v>-8.0567999999999995E-10</c:v>
                </c:pt>
                <c:pt idx="1345">
                  <c:v>-8.0255999999999997E-10</c:v>
                </c:pt>
                <c:pt idx="1346">
                  <c:v>-7.9943E-10</c:v>
                </c:pt>
                <c:pt idx="1347">
                  <c:v>-7.9631000000000001E-10</c:v>
                </c:pt>
                <c:pt idx="1348">
                  <c:v>-7.9318000000000005E-10</c:v>
                </c:pt>
                <c:pt idx="1349">
                  <c:v>-7.9005999999999996E-10</c:v>
                </c:pt>
                <c:pt idx="1350">
                  <c:v>-7.8692999999999999E-10</c:v>
                </c:pt>
                <c:pt idx="1351">
                  <c:v>-7.8381000000000001E-10</c:v>
                </c:pt>
                <c:pt idx="1352">
                  <c:v>-7.8068000000000004E-10</c:v>
                </c:pt>
                <c:pt idx="1353">
                  <c:v>-7.7755999999999995E-10</c:v>
                </c:pt>
                <c:pt idx="1354">
                  <c:v>-7.7442999999999998E-10</c:v>
                </c:pt>
                <c:pt idx="1355">
                  <c:v>-7.7131E-10</c:v>
                </c:pt>
                <c:pt idx="1356">
                  <c:v>-7.6818000000000003E-10</c:v>
                </c:pt>
                <c:pt idx="1357">
                  <c:v>-7.6506000000000004E-10</c:v>
                </c:pt>
                <c:pt idx="1358">
                  <c:v>-7.6192999999999997E-10</c:v>
                </c:pt>
                <c:pt idx="1359">
                  <c:v>-7.5880999999999999E-10</c:v>
                </c:pt>
                <c:pt idx="1360">
                  <c:v>-7.5568000000000002E-10</c:v>
                </c:pt>
                <c:pt idx="1361">
                  <c:v>-7.5256000000000004E-10</c:v>
                </c:pt>
                <c:pt idx="1362">
                  <c:v>-7.4942999999999996E-10</c:v>
                </c:pt>
                <c:pt idx="1363">
                  <c:v>-7.4630999999999998E-10</c:v>
                </c:pt>
                <c:pt idx="1364">
                  <c:v>-7.4318000000000001E-10</c:v>
                </c:pt>
                <c:pt idx="1365">
                  <c:v>-7.4006000000000003E-10</c:v>
                </c:pt>
                <c:pt idx="1366">
                  <c:v>-7.3692999999999996E-10</c:v>
                </c:pt>
                <c:pt idx="1367">
                  <c:v>-7.3380999999999997E-10</c:v>
                </c:pt>
                <c:pt idx="1368">
                  <c:v>-7.3068E-10</c:v>
                </c:pt>
                <c:pt idx="1369">
                  <c:v>-7.2756000000000002E-10</c:v>
                </c:pt>
                <c:pt idx="1370">
                  <c:v>-7.2443000000000005E-10</c:v>
                </c:pt>
                <c:pt idx="1371">
                  <c:v>-7.2130999999999996E-10</c:v>
                </c:pt>
                <c:pt idx="1372">
                  <c:v>-7.1818E-10</c:v>
                </c:pt>
                <c:pt idx="1373">
                  <c:v>-7.1506000000000001E-10</c:v>
                </c:pt>
                <c:pt idx="1374">
                  <c:v>-7.1193000000000004E-10</c:v>
                </c:pt>
                <c:pt idx="1375">
                  <c:v>-7.0880999999999995E-10</c:v>
                </c:pt>
                <c:pt idx="1376">
                  <c:v>-7.0567999999999999E-10</c:v>
                </c:pt>
                <c:pt idx="1377">
                  <c:v>-7.0256E-10</c:v>
                </c:pt>
                <c:pt idx="1378">
                  <c:v>-6.9943000000000003E-10</c:v>
                </c:pt>
                <c:pt idx="1379">
                  <c:v>-6.9631000000000005E-10</c:v>
                </c:pt>
                <c:pt idx="1380">
                  <c:v>-6.9317999999999998E-10</c:v>
                </c:pt>
                <c:pt idx="1381">
                  <c:v>-6.9005999999999999E-10</c:v>
                </c:pt>
                <c:pt idx="1382">
                  <c:v>-6.8693000000000003E-10</c:v>
                </c:pt>
                <c:pt idx="1383">
                  <c:v>-6.8381000000000004E-10</c:v>
                </c:pt>
                <c:pt idx="1384">
                  <c:v>-6.8067999999999997E-10</c:v>
                </c:pt>
                <c:pt idx="1385">
                  <c:v>-6.7755999999999998E-10</c:v>
                </c:pt>
                <c:pt idx="1386">
                  <c:v>-6.7443000000000002E-10</c:v>
                </c:pt>
                <c:pt idx="1387">
                  <c:v>-6.7131000000000003E-10</c:v>
                </c:pt>
                <c:pt idx="1388">
                  <c:v>-6.6817999999999996E-10</c:v>
                </c:pt>
                <c:pt idx="1389">
                  <c:v>-6.6505999999999998E-10</c:v>
                </c:pt>
                <c:pt idx="1390">
                  <c:v>-6.6193000000000001E-10</c:v>
                </c:pt>
                <c:pt idx="1391">
                  <c:v>-6.5881000000000002E-10</c:v>
                </c:pt>
                <c:pt idx="1392">
                  <c:v>-6.5567999999999995E-10</c:v>
                </c:pt>
                <c:pt idx="1393">
                  <c:v>-6.5255999999999997E-10</c:v>
                </c:pt>
                <c:pt idx="1394">
                  <c:v>-6.4943E-10</c:v>
                </c:pt>
                <c:pt idx="1395">
                  <c:v>-6.4631000000000001E-10</c:v>
                </c:pt>
                <c:pt idx="1396">
                  <c:v>-6.4318000000000005E-10</c:v>
                </c:pt>
                <c:pt idx="1397">
                  <c:v>-6.4005999999999996E-10</c:v>
                </c:pt>
                <c:pt idx="1398">
                  <c:v>-6.3692999999999999E-10</c:v>
                </c:pt>
                <c:pt idx="1399">
                  <c:v>-6.3381000000000001E-10</c:v>
                </c:pt>
                <c:pt idx="1400">
                  <c:v>-6.3068000000000004E-10</c:v>
                </c:pt>
                <c:pt idx="1401">
                  <c:v>-6.2755999999999995E-10</c:v>
                </c:pt>
                <c:pt idx="1402">
                  <c:v>-6.2442999999999998E-10</c:v>
                </c:pt>
                <c:pt idx="1403">
                  <c:v>-6.2131E-10</c:v>
                </c:pt>
                <c:pt idx="1404">
                  <c:v>-6.1818000000000003E-10</c:v>
                </c:pt>
                <c:pt idx="1405">
                  <c:v>-6.1506000000000005E-10</c:v>
                </c:pt>
                <c:pt idx="1406">
                  <c:v>-6.1192999999999997E-10</c:v>
                </c:pt>
                <c:pt idx="1407">
                  <c:v>-6.0880999999999999E-10</c:v>
                </c:pt>
                <c:pt idx="1408">
                  <c:v>-6.0568000000000002E-10</c:v>
                </c:pt>
                <c:pt idx="1409">
                  <c:v>-6.0256000000000004E-10</c:v>
                </c:pt>
                <c:pt idx="1410">
                  <c:v>-5.9942999999999997E-10</c:v>
                </c:pt>
                <c:pt idx="1411">
                  <c:v>-5.9630999999999998E-10</c:v>
                </c:pt>
                <c:pt idx="1412">
                  <c:v>-5.9318000000000001E-10</c:v>
                </c:pt>
                <c:pt idx="1413">
                  <c:v>-5.9006000000000003E-10</c:v>
                </c:pt>
                <c:pt idx="1414">
                  <c:v>-5.8692999999999996E-10</c:v>
                </c:pt>
                <c:pt idx="1415">
                  <c:v>-5.8380999999999997E-10</c:v>
                </c:pt>
                <c:pt idx="1416">
                  <c:v>-5.8068E-10</c:v>
                </c:pt>
                <c:pt idx="1417">
                  <c:v>-5.7756000000000002E-10</c:v>
                </c:pt>
                <c:pt idx="1418">
                  <c:v>-5.7442999999999995E-10</c:v>
                </c:pt>
                <c:pt idx="1419">
                  <c:v>-5.7130999999999996E-10</c:v>
                </c:pt>
                <c:pt idx="1420">
                  <c:v>-5.6818E-10</c:v>
                </c:pt>
                <c:pt idx="1421">
                  <c:v>-5.6506000000000001E-10</c:v>
                </c:pt>
                <c:pt idx="1422">
                  <c:v>-5.6193000000000004E-10</c:v>
                </c:pt>
                <c:pt idx="1423">
                  <c:v>-5.5880999999999996E-10</c:v>
                </c:pt>
                <c:pt idx="1424">
                  <c:v>-5.5567999999999999E-10</c:v>
                </c:pt>
                <c:pt idx="1425">
                  <c:v>-5.5256E-10</c:v>
                </c:pt>
                <c:pt idx="1426">
                  <c:v>-5.4943000000000004E-10</c:v>
                </c:pt>
                <c:pt idx="1427">
                  <c:v>-5.4631000000000005E-10</c:v>
                </c:pt>
                <c:pt idx="1428">
                  <c:v>-5.4317999999999998E-10</c:v>
                </c:pt>
                <c:pt idx="1429">
                  <c:v>-5.4005999999999999E-10</c:v>
                </c:pt>
                <c:pt idx="1430">
                  <c:v>-5.3693000000000003E-10</c:v>
                </c:pt>
                <c:pt idx="1431">
                  <c:v>-5.3381000000000004E-10</c:v>
                </c:pt>
                <c:pt idx="1432">
                  <c:v>-5.3067999999999997E-10</c:v>
                </c:pt>
                <c:pt idx="1433">
                  <c:v>-5.2755999999999999E-10</c:v>
                </c:pt>
                <c:pt idx="1434">
                  <c:v>-5.2443000000000002E-10</c:v>
                </c:pt>
                <c:pt idx="1435">
                  <c:v>-5.2131000000000003E-10</c:v>
                </c:pt>
                <c:pt idx="1436">
                  <c:v>-5.1817999999999996E-10</c:v>
                </c:pt>
                <c:pt idx="1437">
                  <c:v>-5.1505999999999998E-10</c:v>
                </c:pt>
                <c:pt idx="1438">
                  <c:v>-5.1193000000000001E-10</c:v>
                </c:pt>
                <c:pt idx="1439">
                  <c:v>-5.0881000000000002E-10</c:v>
                </c:pt>
                <c:pt idx="1440">
                  <c:v>-5.0567999999999995E-10</c:v>
                </c:pt>
                <c:pt idx="1441">
                  <c:v>-5.0255999999999997E-10</c:v>
                </c:pt>
                <c:pt idx="1442">
                  <c:v>-4.9943E-10</c:v>
                </c:pt>
                <c:pt idx="1443">
                  <c:v>-4.9631000000000002E-10</c:v>
                </c:pt>
                <c:pt idx="1444">
                  <c:v>-4.9318000000000005E-10</c:v>
                </c:pt>
                <c:pt idx="1445">
                  <c:v>-4.9005999999999996E-10</c:v>
                </c:pt>
                <c:pt idx="1446">
                  <c:v>-4.8692999999999999E-10</c:v>
                </c:pt>
                <c:pt idx="1447">
                  <c:v>-4.8381000000000001E-10</c:v>
                </c:pt>
                <c:pt idx="1448">
                  <c:v>-4.8068000000000004E-10</c:v>
                </c:pt>
                <c:pt idx="1449">
                  <c:v>-4.7755999999999995E-10</c:v>
                </c:pt>
                <c:pt idx="1450">
                  <c:v>-4.7442999999999998E-10</c:v>
                </c:pt>
                <c:pt idx="1451">
                  <c:v>-4.7131E-10</c:v>
                </c:pt>
                <c:pt idx="1452">
                  <c:v>-4.6818000000000003E-10</c:v>
                </c:pt>
                <c:pt idx="1453">
                  <c:v>-4.6505999999999999E-10</c:v>
                </c:pt>
                <c:pt idx="1454">
                  <c:v>-4.6192999999999998E-10</c:v>
                </c:pt>
                <c:pt idx="1455">
                  <c:v>-4.5880999999999999E-10</c:v>
                </c:pt>
                <c:pt idx="1456">
                  <c:v>-4.5568000000000002E-10</c:v>
                </c:pt>
                <c:pt idx="1457">
                  <c:v>-4.5255999999999999E-10</c:v>
                </c:pt>
                <c:pt idx="1458">
                  <c:v>-4.4943000000000002E-10</c:v>
                </c:pt>
                <c:pt idx="1459">
                  <c:v>-4.4630999999999998E-10</c:v>
                </c:pt>
                <c:pt idx="1460">
                  <c:v>-4.4318000000000001E-10</c:v>
                </c:pt>
                <c:pt idx="1461">
                  <c:v>-4.4005999999999998E-10</c:v>
                </c:pt>
                <c:pt idx="1462">
                  <c:v>-4.3693000000000001E-10</c:v>
                </c:pt>
                <c:pt idx="1463">
                  <c:v>-4.3381000000000002E-10</c:v>
                </c:pt>
                <c:pt idx="1464">
                  <c:v>-4.3068000000000001E-10</c:v>
                </c:pt>
                <c:pt idx="1465">
                  <c:v>-4.2756000000000002E-10</c:v>
                </c:pt>
                <c:pt idx="1466">
                  <c:v>-4.2443E-10</c:v>
                </c:pt>
                <c:pt idx="1467">
                  <c:v>-4.2131000000000002E-10</c:v>
                </c:pt>
                <c:pt idx="1468">
                  <c:v>-4.1818E-10</c:v>
                </c:pt>
                <c:pt idx="1469">
                  <c:v>-4.1506000000000001E-10</c:v>
                </c:pt>
                <c:pt idx="1470">
                  <c:v>-4.1192999999999999E-10</c:v>
                </c:pt>
                <c:pt idx="1471">
                  <c:v>-4.0881000000000001E-10</c:v>
                </c:pt>
                <c:pt idx="1472">
                  <c:v>-4.0567999999999999E-10</c:v>
                </c:pt>
                <c:pt idx="1473">
                  <c:v>-4.0256E-10</c:v>
                </c:pt>
                <c:pt idx="1474">
                  <c:v>-3.9942999999999998E-10</c:v>
                </c:pt>
                <c:pt idx="1475">
                  <c:v>-3.9631E-10</c:v>
                </c:pt>
                <c:pt idx="1476">
                  <c:v>-3.9317999999999998E-10</c:v>
                </c:pt>
                <c:pt idx="1477">
                  <c:v>-3.9006E-10</c:v>
                </c:pt>
                <c:pt idx="1478">
                  <c:v>-3.8692999999999998E-10</c:v>
                </c:pt>
                <c:pt idx="1479">
                  <c:v>-3.8380999999999999E-10</c:v>
                </c:pt>
                <c:pt idx="1480">
                  <c:v>-3.8068000000000002E-10</c:v>
                </c:pt>
                <c:pt idx="1481">
                  <c:v>-3.7755999999999999E-10</c:v>
                </c:pt>
                <c:pt idx="1482">
                  <c:v>-3.7443000000000002E-10</c:v>
                </c:pt>
                <c:pt idx="1483">
                  <c:v>-3.7130999999999998E-10</c:v>
                </c:pt>
                <c:pt idx="1484">
                  <c:v>-3.6818000000000001E-10</c:v>
                </c:pt>
                <c:pt idx="1485">
                  <c:v>-3.6505999999999998E-10</c:v>
                </c:pt>
                <c:pt idx="1486">
                  <c:v>-3.6193000000000001E-10</c:v>
                </c:pt>
                <c:pt idx="1487">
                  <c:v>-3.5881000000000003E-10</c:v>
                </c:pt>
                <c:pt idx="1488">
                  <c:v>-3.5568000000000001E-10</c:v>
                </c:pt>
                <c:pt idx="1489">
                  <c:v>-3.5256000000000002E-10</c:v>
                </c:pt>
                <c:pt idx="1490">
                  <c:v>-3.4943E-10</c:v>
                </c:pt>
                <c:pt idx="1491">
                  <c:v>-3.4631000000000002E-10</c:v>
                </c:pt>
                <c:pt idx="1492">
                  <c:v>-3.4318E-10</c:v>
                </c:pt>
                <c:pt idx="1493">
                  <c:v>-3.4006000000000001E-10</c:v>
                </c:pt>
                <c:pt idx="1494">
                  <c:v>-3.3692999999999999E-10</c:v>
                </c:pt>
                <c:pt idx="1495">
                  <c:v>-3.3381000000000001E-10</c:v>
                </c:pt>
                <c:pt idx="1496">
                  <c:v>-3.3067999999999999E-10</c:v>
                </c:pt>
                <c:pt idx="1497">
                  <c:v>-3.2756E-10</c:v>
                </c:pt>
                <c:pt idx="1498">
                  <c:v>-3.2442999999999998E-10</c:v>
                </c:pt>
                <c:pt idx="1499">
                  <c:v>-3.2131E-10</c:v>
                </c:pt>
                <c:pt idx="1500">
                  <c:v>-3.1817999999999998E-10</c:v>
                </c:pt>
                <c:pt idx="1501">
                  <c:v>-3.1506E-10</c:v>
                </c:pt>
                <c:pt idx="1502">
                  <c:v>-3.1192999999999998E-10</c:v>
                </c:pt>
                <c:pt idx="1503">
                  <c:v>-3.0880999999999999E-10</c:v>
                </c:pt>
                <c:pt idx="1504">
                  <c:v>-3.0568000000000002E-10</c:v>
                </c:pt>
                <c:pt idx="1505">
                  <c:v>-3.0255999999999999E-10</c:v>
                </c:pt>
                <c:pt idx="1506">
                  <c:v>-2.9943000000000002E-10</c:v>
                </c:pt>
                <c:pt idx="1507">
                  <c:v>-2.9630999999999998E-10</c:v>
                </c:pt>
                <c:pt idx="1508">
                  <c:v>-2.9318000000000002E-10</c:v>
                </c:pt>
                <c:pt idx="1509">
                  <c:v>-2.9005999999999998E-10</c:v>
                </c:pt>
                <c:pt idx="1510">
                  <c:v>-2.8693000000000001E-10</c:v>
                </c:pt>
                <c:pt idx="1511">
                  <c:v>-2.8380999999999997E-10</c:v>
                </c:pt>
                <c:pt idx="1512">
                  <c:v>-2.8068000000000001E-10</c:v>
                </c:pt>
                <c:pt idx="1513">
                  <c:v>-2.7756000000000002E-10</c:v>
                </c:pt>
                <c:pt idx="1514">
                  <c:v>-2.7443E-10</c:v>
                </c:pt>
                <c:pt idx="1515">
                  <c:v>-2.7131000000000002E-10</c:v>
                </c:pt>
                <c:pt idx="1516">
                  <c:v>-2.6818E-10</c:v>
                </c:pt>
                <c:pt idx="1517">
                  <c:v>-2.6506000000000001E-10</c:v>
                </c:pt>
                <c:pt idx="1518">
                  <c:v>-2.6192999999999999E-10</c:v>
                </c:pt>
                <c:pt idx="1519">
                  <c:v>-2.5881000000000001E-10</c:v>
                </c:pt>
                <c:pt idx="1520">
                  <c:v>-2.5567999999999999E-10</c:v>
                </c:pt>
                <c:pt idx="1521">
                  <c:v>-2.5256E-10</c:v>
                </c:pt>
                <c:pt idx="1522">
                  <c:v>-2.4942999999999999E-10</c:v>
                </c:pt>
                <c:pt idx="1523">
                  <c:v>-2.4631E-10</c:v>
                </c:pt>
                <c:pt idx="1524">
                  <c:v>-2.4317999999999998E-10</c:v>
                </c:pt>
                <c:pt idx="1525">
                  <c:v>-2.4006E-10</c:v>
                </c:pt>
                <c:pt idx="1526">
                  <c:v>-2.3692999999999998E-10</c:v>
                </c:pt>
                <c:pt idx="1527">
                  <c:v>-2.3380999999999999E-10</c:v>
                </c:pt>
                <c:pt idx="1528">
                  <c:v>-2.3068E-10</c:v>
                </c:pt>
                <c:pt idx="1529">
                  <c:v>-2.2755999999999999E-10</c:v>
                </c:pt>
                <c:pt idx="1530">
                  <c:v>-2.2442999999999999E-10</c:v>
                </c:pt>
                <c:pt idx="1531">
                  <c:v>-2.2131000000000001E-10</c:v>
                </c:pt>
                <c:pt idx="1532">
                  <c:v>-2.1817999999999999E-10</c:v>
                </c:pt>
                <c:pt idx="1533">
                  <c:v>-2.1506E-10</c:v>
                </c:pt>
                <c:pt idx="1534">
                  <c:v>-2.1193000000000001E-10</c:v>
                </c:pt>
                <c:pt idx="1535">
                  <c:v>-2.0881E-10</c:v>
                </c:pt>
                <c:pt idx="1536">
                  <c:v>-2.0568000000000001E-10</c:v>
                </c:pt>
                <c:pt idx="1537">
                  <c:v>-2.0256E-10</c:v>
                </c:pt>
                <c:pt idx="1538">
                  <c:v>-1.9943E-10</c:v>
                </c:pt>
                <c:pt idx="1539">
                  <c:v>-1.9630999999999999E-10</c:v>
                </c:pt>
                <c:pt idx="1540">
                  <c:v>-1.9318E-10</c:v>
                </c:pt>
                <c:pt idx="1541">
                  <c:v>-1.9005999999999999E-10</c:v>
                </c:pt>
                <c:pt idx="1542">
                  <c:v>-1.8692999999999999E-10</c:v>
                </c:pt>
                <c:pt idx="1543">
                  <c:v>-1.8381000000000001E-10</c:v>
                </c:pt>
                <c:pt idx="1544">
                  <c:v>-1.8067999999999999E-10</c:v>
                </c:pt>
                <c:pt idx="1545">
                  <c:v>-1.7756000000000001E-10</c:v>
                </c:pt>
                <c:pt idx="1546">
                  <c:v>-1.7443000000000001E-10</c:v>
                </c:pt>
                <c:pt idx="1547">
                  <c:v>-1.7131E-10</c:v>
                </c:pt>
                <c:pt idx="1548">
                  <c:v>-1.6818000000000001E-10</c:v>
                </c:pt>
                <c:pt idx="1549">
                  <c:v>-1.6506E-10</c:v>
                </c:pt>
                <c:pt idx="1550">
                  <c:v>-1.6193E-10</c:v>
                </c:pt>
                <c:pt idx="1551">
                  <c:v>-1.5880999999999999E-10</c:v>
                </c:pt>
                <c:pt idx="1552">
                  <c:v>-1.5568E-10</c:v>
                </c:pt>
                <c:pt idx="1553">
                  <c:v>-1.5255999999999999E-10</c:v>
                </c:pt>
                <c:pt idx="1554">
                  <c:v>-1.4942999999999999E-10</c:v>
                </c:pt>
                <c:pt idx="1555">
                  <c:v>-1.4631000000000001E-10</c:v>
                </c:pt>
                <c:pt idx="1556">
                  <c:v>-1.4317999999999999E-10</c:v>
                </c:pt>
                <c:pt idx="1557">
                  <c:v>-1.4006000000000001E-10</c:v>
                </c:pt>
                <c:pt idx="1558">
                  <c:v>-1.3693000000000001E-10</c:v>
                </c:pt>
                <c:pt idx="1559">
                  <c:v>-1.3381E-10</c:v>
                </c:pt>
                <c:pt idx="1560">
                  <c:v>-1.3068000000000001E-10</c:v>
                </c:pt>
                <c:pt idx="1561">
                  <c:v>-1.2756E-10</c:v>
                </c:pt>
                <c:pt idx="1562">
                  <c:v>-1.2443E-10</c:v>
                </c:pt>
                <c:pt idx="1563">
                  <c:v>-1.2130999999999999E-10</c:v>
                </c:pt>
                <c:pt idx="1564">
                  <c:v>-1.1818E-10</c:v>
                </c:pt>
                <c:pt idx="1565">
                  <c:v>-1.1506E-10</c:v>
                </c:pt>
                <c:pt idx="1566">
                  <c:v>-1.1193E-10</c:v>
                </c:pt>
                <c:pt idx="1567">
                  <c:v>-1.0881E-10</c:v>
                </c:pt>
                <c:pt idx="1568">
                  <c:v>-1.0568E-10</c:v>
                </c:pt>
                <c:pt idx="1569">
                  <c:v>-1.0256000000000001E-10</c:v>
                </c:pt>
                <c:pt idx="1570">
                  <c:v>-9.9429999999999999E-11</c:v>
                </c:pt>
                <c:pt idx="1571">
                  <c:v>-9.6310000000000001E-11</c:v>
                </c:pt>
                <c:pt idx="1572">
                  <c:v>-9.3179999999999995E-11</c:v>
                </c:pt>
                <c:pt idx="1573">
                  <c:v>-9.0059999999999997E-11</c:v>
                </c:pt>
                <c:pt idx="1574">
                  <c:v>-8.6930000000000004E-11</c:v>
                </c:pt>
                <c:pt idx="1575">
                  <c:v>-8.3810000000000006E-11</c:v>
                </c:pt>
                <c:pt idx="1576">
                  <c:v>-8.068E-11</c:v>
                </c:pt>
                <c:pt idx="1577">
                  <c:v>-7.7560000000000002E-11</c:v>
                </c:pt>
                <c:pt idx="1578">
                  <c:v>-7.4429999999999995E-11</c:v>
                </c:pt>
                <c:pt idx="1579">
                  <c:v>-7.1309999999999997E-11</c:v>
                </c:pt>
                <c:pt idx="1580">
                  <c:v>-6.8180000000000004E-11</c:v>
                </c:pt>
                <c:pt idx="1581">
                  <c:v>-6.5060000000000006E-11</c:v>
                </c:pt>
                <c:pt idx="1582">
                  <c:v>-6.193E-11</c:v>
                </c:pt>
                <c:pt idx="1583">
                  <c:v>-5.8810000000000002E-11</c:v>
                </c:pt>
                <c:pt idx="1584">
                  <c:v>-5.5680000000000002E-11</c:v>
                </c:pt>
                <c:pt idx="1585">
                  <c:v>-5.2559999999999997E-11</c:v>
                </c:pt>
                <c:pt idx="1586">
                  <c:v>-4.9429999999999998E-11</c:v>
                </c:pt>
                <c:pt idx="1587">
                  <c:v>-4.631E-11</c:v>
                </c:pt>
                <c:pt idx="1588">
                  <c:v>-4.318E-11</c:v>
                </c:pt>
                <c:pt idx="1589">
                  <c:v>-4.0060000000000002E-11</c:v>
                </c:pt>
                <c:pt idx="1590">
                  <c:v>-3.6930000000000002E-11</c:v>
                </c:pt>
                <c:pt idx="1591">
                  <c:v>-3.3809999999999998E-11</c:v>
                </c:pt>
                <c:pt idx="1592">
                  <c:v>-3.0679999999999998E-11</c:v>
                </c:pt>
                <c:pt idx="1593">
                  <c:v>-2.756E-11</c:v>
                </c:pt>
                <c:pt idx="1594">
                  <c:v>-2.443E-11</c:v>
                </c:pt>
                <c:pt idx="1595">
                  <c:v>-2.1309999999999999E-11</c:v>
                </c:pt>
                <c:pt idx="1596">
                  <c:v>-1.8179999999999999E-11</c:v>
                </c:pt>
                <c:pt idx="1597">
                  <c:v>-1.5060000000000001E-11</c:v>
                </c:pt>
                <c:pt idx="1598">
                  <c:v>-1.1929999999999999E-11</c:v>
                </c:pt>
                <c:pt idx="1599">
                  <c:v>-8.8099999999999998E-12</c:v>
                </c:pt>
                <c:pt idx="1600">
                  <c:v>-5.68E-12</c:v>
                </c:pt>
                <c:pt idx="1601">
                  <c:v>-2.56E-12</c:v>
                </c:pt>
                <c:pt idx="1602">
                  <c:v>5.6999999999999999E-13</c:v>
                </c:pt>
                <c:pt idx="1603">
                  <c:v>3.6899999999999998E-12</c:v>
                </c:pt>
                <c:pt idx="1604">
                  <c:v>6.8199999999999996E-12</c:v>
                </c:pt>
                <c:pt idx="1605">
                  <c:v>9.9400000000000001E-12</c:v>
                </c:pt>
                <c:pt idx="1606">
                  <c:v>1.307E-11</c:v>
                </c:pt>
                <c:pt idx="1607">
                  <c:v>1.6190000000000001E-11</c:v>
                </c:pt>
                <c:pt idx="1608">
                  <c:v>1.9320000000000001E-11</c:v>
                </c:pt>
                <c:pt idx="1609">
                  <c:v>2.2439999999999999E-11</c:v>
                </c:pt>
                <c:pt idx="1610">
                  <c:v>2.5569999999999999E-11</c:v>
                </c:pt>
                <c:pt idx="1611">
                  <c:v>2.869E-11</c:v>
                </c:pt>
                <c:pt idx="1612">
                  <c:v>3.182E-11</c:v>
                </c:pt>
                <c:pt idx="1613">
                  <c:v>3.4939999999999998E-11</c:v>
                </c:pt>
                <c:pt idx="1614">
                  <c:v>3.8069999999999998E-11</c:v>
                </c:pt>
                <c:pt idx="1615">
                  <c:v>4.1190000000000002E-11</c:v>
                </c:pt>
                <c:pt idx="1616">
                  <c:v>4.4320000000000002E-11</c:v>
                </c:pt>
                <c:pt idx="1617">
                  <c:v>4.744E-11</c:v>
                </c:pt>
                <c:pt idx="1618">
                  <c:v>5.057E-11</c:v>
                </c:pt>
                <c:pt idx="1619">
                  <c:v>5.3689999999999998E-11</c:v>
                </c:pt>
                <c:pt idx="1620">
                  <c:v>5.6819999999999997E-11</c:v>
                </c:pt>
                <c:pt idx="1621">
                  <c:v>5.9940000000000002E-11</c:v>
                </c:pt>
                <c:pt idx="1622">
                  <c:v>6.3069999999999995E-11</c:v>
                </c:pt>
                <c:pt idx="1623">
                  <c:v>6.6190000000000006E-11</c:v>
                </c:pt>
                <c:pt idx="1624">
                  <c:v>6.9319999999999999E-11</c:v>
                </c:pt>
                <c:pt idx="1625">
                  <c:v>7.2439999999999997E-11</c:v>
                </c:pt>
                <c:pt idx="1626">
                  <c:v>7.5570000000000004E-11</c:v>
                </c:pt>
                <c:pt idx="1627">
                  <c:v>7.8690000000000002E-11</c:v>
                </c:pt>
                <c:pt idx="1628">
                  <c:v>8.1819999999999995E-11</c:v>
                </c:pt>
                <c:pt idx="1629">
                  <c:v>8.4940000000000006E-11</c:v>
                </c:pt>
                <c:pt idx="1630">
                  <c:v>8.8069999999999999E-11</c:v>
                </c:pt>
                <c:pt idx="1631">
                  <c:v>9.1189999999999997E-11</c:v>
                </c:pt>
                <c:pt idx="1632">
                  <c:v>9.4320000000000004E-11</c:v>
                </c:pt>
                <c:pt idx="1633">
                  <c:v>9.7440000000000002E-11</c:v>
                </c:pt>
                <c:pt idx="1634">
                  <c:v>1.0056999999999999E-10</c:v>
                </c:pt>
                <c:pt idx="1635">
                  <c:v>1.0369000000000001E-10</c:v>
                </c:pt>
                <c:pt idx="1636">
                  <c:v>1.0682E-10</c:v>
                </c:pt>
                <c:pt idx="1637">
                  <c:v>1.0994E-10</c:v>
                </c:pt>
                <c:pt idx="1638">
                  <c:v>1.1307E-10</c:v>
                </c:pt>
                <c:pt idx="1639">
                  <c:v>1.1619E-10</c:v>
                </c:pt>
                <c:pt idx="1640">
                  <c:v>1.1932000000000001E-10</c:v>
                </c:pt>
                <c:pt idx="1641">
                  <c:v>1.2243999999999999E-10</c:v>
                </c:pt>
                <c:pt idx="1642">
                  <c:v>1.2557000000000001E-10</c:v>
                </c:pt>
                <c:pt idx="1643">
                  <c:v>1.2869E-10</c:v>
                </c:pt>
                <c:pt idx="1644">
                  <c:v>1.3181999999999999E-10</c:v>
                </c:pt>
                <c:pt idx="1645">
                  <c:v>1.3494E-10</c:v>
                </c:pt>
                <c:pt idx="1646">
                  <c:v>1.3806999999999999E-10</c:v>
                </c:pt>
                <c:pt idx="1647">
                  <c:v>1.4119000000000001E-10</c:v>
                </c:pt>
                <c:pt idx="1648">
                  <c:v>1.4432E-10</c:v>
                </c:pt>
                <c:pt idx="1649">
                  <c:v>1.4744000000000001E-10</c:v>
                </c:pt>
                <c:pt idx="1650">
                  <c:v>1.5057E-10</c:v>
                </c:pt>
                <c:pt idx="1651">
                  <c:v>1.5368999999999999E-10</c:v>
                </c:pt>
                <c:pt idx="1652">
                  <c:v>1.5682000000000001E-10</c:v>
                </c:pt>
                <c:pt idx="1653">
                  <c:v>1.5993999999999999E-10</c:v>
                </c:pt>
                <c:pt idx="1654">
                  <c:v>1.6307000000000001E-10</c:v>
                </c:pt>
                <c:pt idx="1655">
                  <c:v>1.6619E-10</c:v>
                </c:pt>
                <c:pt idx="1656">
                  <c:v>1.6931999999999999E-10</c:v>
                </c:pt>
                <c:pt idx="1657">
                  <c:v>1.7244E-10</c:v>
                </c:pt>
                <c:pt idx="1658">
                  <c:v>1.7556999999999999E-10</c:v>
                </c:pt>
                <c:pt idx="1659">
                  <c:v>1.7869000000000001E-10</c:v>
                </c:pt>
                <c:pt idx="1660">
                  <c:v>1.8182E-10</c:v>
                </c:pt>
                <c:pt idx="1661">
                  <c:v>1.8494000000000001E-10</c:v>
                </c:pt>
                <c:pt idx="1662">
                  <c:v>1.8807E-10</c:v>
                </c:pt>
                <c:pt idx="1663">
                  <c:v>1.9118999999999999E-10</c:v>
                </c:pt>
                <c:pt idx="1664">
                  <c:v>1.9432000000000001E-10</c:v>
                </c:pt>
                <c:pt idx="1665">
                  <c:v>1.9743999999999999E-10</c:v>
                </c:pt>
                <c:pt idx="1666">
                  <c:v>2.0057000000000001E-10</c:v>
                </c:pt>
                <c:pt idx="1667">
                  <c:v>2.0369E-10</c:v>
                </c:pt>
                <c:pt idx="1668">
                  <c:v>2.0681999999999999E-10</c:v>
                </c:pt>
                <c:pt idx="1669">
                  <c:v>2.0994E-10</c:v>
                </c:pt>
                <c:pt idx="1670">
                  <c:v>2.1306999999999999E-10</c:v>
                </c:pt>
                <c:pt idx="1671">
                  <c:v>2.1619000000000001E-10</c:v>
                </c:pt>
                <c:pt idx="1672">
                  <c:v>2.1932E-10</c:v>
                </c:pt>
                <c:pt idx="1673">
                  <c:v>2.2244000000000001E-10</c:v>
                </c:pt>
                <c:pt idx="1674">
                  <c:v>2.2557E-10</c:v>
                </c:pt>
                <c:pt idx="1675">
                  <c:v>2.2868999999999999E-10</c:v>
                </c:pt>
                <c:pt idx="1676">
                  <c:v>2.3182000000000001E-10</c:v>
                </c:pt>
                <c:pt idx="1677">
                  <c:v>2.3494000000000002E-10</c:v>
                </c:pt>
                <c:pt idx="1678">
                  <c:v>2.3806999999999999E-10</c:v>
                </c:pt>
                <c:pt idx="1679">
                  <c:v>2.4119000000000002E-10</c:v>
                </c:pt>
                <c:pt idx="1680">
                  <c:v>2.4431999999999999E-10</c:v>
                </c:pt>
                <c:pt idx="1681">
                  <c:v>2.4743999999999997E-10</c:v>
                </c:pt>
                <c:pt idx="1682">
                  <c:v>2.5056999999999999E-10</c:v>
                </c:pt>
                <c:pt idx="1683">
                  <c:v>2.5368999999999998E-10</c:v>
                </c:pt>
                <c:pt idx="1684">
                  <c:v>2.5682E-10</c:v>
                </c:pt>
                <c:pt idx="1685">
                  <c:v>2.5993999999999998E-10</c:v>
                </c:pt>
                <c:pt idx="1686">
                  <c:v>2.6307E-10</c:v>
                </c:pt>
                <c:pt idx="1687">
                  <c:v>2.6618999999999999E-10</c:v>
                </c:pt>
                <c:pt idx="1688">
                  <c:v>2.6932000000000001E-10</c:v>
                </c:pt>
                <c:pt idx="1689">
                  <c:v>2.7243999999999999E-10</c:v>
                </c:pt>
                <c:pt idx="1690">
                  <c:v>2.7557000000000001E-10</c:v>
                </c:pt>
                <c:pt idx="1691">
                  <c:v>2.7869E-10</c:v>
                </c:pt>
                <c:pt idx="1692">
                  <c:v>2.8182000000000002E-10</c:v>
                </c:pt>
                <c:pt idx="1693">
                  <c:v>2.8494E-10</c:v>
                </c:pt>
                <c:pt idx="1694">
                  <c:v>2.8807000000000002E-10</c:v>
                </c:pt>
                <c:pt idx="1695">
                  <c:v>2.9119E-10</c:v>
                </c:pt>
                <c:pt idx="1696">
                  <c:v>2.9432000000000002E-10</c:v>
                </c:pt>
                <c:pt idx="1697">
                  <c:v>2.9744000000000001E-10</c:v>
                </c:pt>
                <c:pt idx="1698">
                  <c:v>3.0056999999999998E-10</c:v>
                </c:pt>
                <c:pt idx="1699">
                  <c:v>3.0369000000000001E-10</c:v>
                </c:pt>
                <c:pt idx="1700">
                  <c:v>3.0681999999999998E-10</c:v>
                </c:pt>
                <c:pt idx="1701">
                  <c:v>3.0994000000000002E-10</c:v>
                </c:pt>
                <c:pt idx="1702">
                  <c:v>3.1306999999999998E-10</c:v>
                </c:pt>
                <c:pt idx="1703">
                  <c:v>3.1619000000000002E-10</c:v>
                </c:pt>
                <c:pt idx="1704">
                  <c:v>3.1931999999999999E-10</c:v>
                </c:pt>
                <c:pt idx="1705">
                  <c:v>3.2243999999999997E-10</c:v>
                </c:pt>
                <c:pt idx="1706">
                  <c:v>3.2556999999999999E-10</c:v>
                </c:pt>
                <c:pt idx="1707">
                  <c:v>3.2868999999999998E-10</c:v>
                </c:pt>
                <c:pt idx="1708">
                  <c:v>3.3182E-10</c:v>
                </c:pt>
                <c:pt idx="1709">
                  <c:v>3.3493999999999998E-10</c:v>
                </c:pt>
                <c:pt idx="1710">
                  <c:v>3.3807E-10</c:v>
                </c:pt>
                <c:pt idx="1711">
                  <c:v>3.4118999999999999E-10</c:v>
                </c:pt>
                <c:pt idx="1712">
                  <c:v>3.4432000000000001E-10</c:v>
                </c:pt>
                <c:pt idx="1713">
                  <c:v>3.4743999999999999E-10</c:v>
                </c:pt>
                <c:pt idx="1714">
                  <c:v>3.5057000000000001E-10</c:v>
                </c:pt>
                <c:pt idx="1715">
                  <c:v>3.5369E-10</c:v>
                </c:pt>
                <c:pt idx="1716">
                  <c:v>3.5682000000000001E-10</c:v>
                </c:pt>
                <c:pt idx="1717">
                  <c:v>3.5994E-10</c:v>
                </c:pt>
                <c:pt idx="1718">
                  <c:v>3.6307000000000002E-10</c:v>
                </c:pt>
                <c:pt idx="1719">
                  <c:v>3.6619E-10</c:v>
                </c:pt>
                <c:pt idx="1720">
                  <c:v>3.6932000000000002E-10</c:v>
                </c:pt>
                <c:pt idx="1721">
                  <c:v>3.7244000000000001E-10</c:v>
                </c:pt>
                <c:pt idx="1722">
                  <c:v>3.7556999999999998E-10</c:v>
                </c:pt>
                <c:pt idx="1723">
                  <c:v>3.7869000000000001E-10</c:v>
                </c:pt>
                <c:pt idx="1724">
                  <c:v>3.8181999999999998E-10</c:v>
                </c:pt>
                <c:pt idx="1725">
                  <c:v>3.8494000000000002E-10</c:v>
                </c:pt>
                <c:pt idx="1726">
                  <c:v>3.8806999999999998E-10</c:v>
                </c:pt>
                <c:pt idx="1727">
                  <c:v>3.9119000000000002E-10</c:v>
                </c:pt>
                <c:pt idx="1728">
                  <c:v>3.9431999999999999E-10</c:v>
                </c:pt>
                <c:pt idx="1729">
                  <c:v>3.9744000000000003E-10</c:v>
                </c:pt>
                <c:pt idx="1730">
                  <c:v>4.0056999999999999E-10</c:v>
                </c:pt>
                <c:pt idx="1731">
                  <c:v>4.0368999999999998E-10</c:v>
                </c:pt>
                <c:pt idx="1732">
                  <c:v>4.0682E-10</c:v>
                </c:pt>
                <c:pt idx="1733">
                  <c:v>4.0993999999999998E-10</c:v>
                </c:pt>
                <c:pt idx="1734">
                  <c:v>4.1307E-10</c:v>
                </c:pt>
                <c:pt idx="1735">
                  <c:v>4.1618999999999999E-10</c:v>
                </c:pt>
                <c:pt idx="1736">
                  <c:v>4.1932000000000001E-10</c:v>
                </c:pt>
                <c:pt idx="1737">
                  <c:v>4.2243999999999999E-10</c:v>
                </c:pt>
                <c:pt idx="1738">
                  <c:v>4.2557000000000001E-10</c:v>
                </c:pt>
                <c:pt idx="1739">
                  <c:v>4.2869E-10</c:v>
                </c:pt>
                <c:pt idx="1740">
                  <c:v>4.3182000000000001E-10</c:v>
                </c:pt>
                <c:pt idx="1741">
                  <c:v>4.3494E-10</c:v>
                </c:pt>
                <c:pt idx="1742">
                  <c:v>4.3807000000000002E-10</c:v>
                </c:pt>
                <c:pt idx="1743">
                  <c:v>4.4119E-10</c:v>
                </c:pt>
                <c:pt idx="1744">
                  <c:v>4.4432000000000002E-10</c:v>
                </c:pt>
                <c:pt idx="1745">
                  <c:v>4.4744000000000001E-10</c:v>
                </c:pt>
                <c:pt idx="1746">
                  <c:v>4.5056999999999998E-10</c:v>
                </c:pt>
                <c:pt idx="1747">
                  <c:v>4.5369000000000001E-10</c:v>
                </c:pt>
                <c:pt idx="1748">
                  <c:v>4.5681999999999998E-10</c:v>
                </c:pt>
                <c:pt idx="1749">
                  <c:v>4.5994000000000002E-10</c:v>
                </c:pt>
                <c:pt idx="1750">
                  <c:v>4.6306999999999998E-10</c:v>
                </c:pt>
                <c:pt idx="1751">
                  <c:v>4.6619000000000002E-10</c:v>
                </c:pt>
                <c:pt idx="1752">
                  <c:v>4.6931999999999999E-10</c:v>
                </c:pt>
                <c:pt idx="1753">
                  <c:v>4.7243999999999997E-10</c:v>
                </c:pt>
                <c:pt idx="1754">
                  <c:v>4.7557000000000004E-10</c:v>
                </c:pt>
                <c:pt idx="1755">
                  <c:v>4.7869000000000003E-10</c:v>
                </c:pt>
                <c:pt idx="1756">
                  <c:v>4.8182E-10</c:v>
                </c:pt>
                <c:pt idx="1757">
                  <c:v>4.8493999999999998E-10</c:v>
                </c:pt>
                <c:pt idx="1758">
                  <c:v>4.8806999999999995E-10</c:v>
                </c:pt>
                <c:pt idx="1759">
                  <c:v>4.9119000000000004E-10</c:v>
                </c:pt>
                <c:pt idx="1760">
                  <c:v>4.9432000000000001E-10</c:v>
                </c:pt>
                <c:pt idx="1761">
                  <c:v>4.9743999999999999E-10</c:v>
                </c:pt>
                <c:pt idx="1762">
                  <c:v>5.0056999999999996E-10</c:v>
                </c:pt>
                <c:pt idx="1763">
                  <c:v>5.0369000000000005E-10</c:v>
                </c:pt>
                <c:pt idx="1764">
                  <c:v>5.0682000000000001E-10</c:v>
                </c:pt>
                <c:pt idx="1765">
                  <c:v>5.0994E-10</c:v>
                </c:pt>
                <c:pt idx="1766">
                  <c:v>5.1306999999999997E-10</c:v>
                </c:pt>
                <c:pt idx="1767">
                  <c:v>5.1618999999999995E-10</c:v>
                </c:pt>
                <c:pt idx="1768">
                  <c:v>5.1932000000000002E-10</c:v>
                </c:pt>
                <c:pt idx="1769">
                  <c:v>5.2244000000000001E-10</c:v>
                </c:pt>
                <c:pt idx="1770">
                  <c:v>5.2556999999999997E-10</c:v>
                </c:pt>
                <c:pt idx="1771">
                  <c:v>5.2868999999999996E-10</c:v>
                </c:pt>
                <c:pt idx="1772">
                  <c:v>5.3182000000000003E-10</c:v>
                </c:pt>
                <c:pt idx="1773">
                  <c:v>5.3494000000000002E-10</c:v>
                </c:pt>
                <c:pt idx="1774">
                  <c:v>5.3806999999999998E-10</c:v>
                </c:pt>
                <c:pt idx="1775">
                  <c:v>5.4118999999999997E-10</c:v>
                </c:pt>
                <c:pt idx="1776">
                  <c:v>5.4432000000000004E-10</c:v>
                </c:pt>
                <c:pt idx="1777">
                  <c:v>5.4744000000000002E-10</c:v>
                </c:pt>
                <c:pt idx="1778">
                  <c:v>5.5056999999999999E-10</c:v>
                </c:pt>
                <c:pt idx="1779">
                  <c:v>5.5368999999999998E-10</c:v>
                </c:pt>
                <c:pt idx="1780">
                  <c:v>5.5682000000000005E-10</c:v>
                </c:pt>
                <c:pt idx="1781">
                  <c:v>5.5994000000000003E-10</c:v>
                </c:pt>
                <c:pt idx="1782">
                  <c:v>5.6307E-10</c:v>
                </c:pt>
                <c:pt idx="1783">
                  <c:v>5.6618999999999999E-10</c:v>
                </c:pt>
                <c:pt idx="1784">
                  <c:v>5.6931999999999995E-10</c:v>
                </c:pt>
                <c:pt idx="1785">
                  <c:v>5.7244000000000004E-10</c:v>
                </c:pt>
                <c:pt idx="1786">
                  <c:v>5.7557000000000001E-10</c:v>
                </c:pt>
                <c:pt idx="1787">
                  <c:v>5.7868999999999999E-10</c:v>
                </c:pt>
                <c:pt idx="1788">
                  <c:v>5.8181999999999996E-10</c:v>
                </c:pt>
                <c:pt idx="1789">
                  <c:v>5.8494000000000005E-10</c:v>
                </c:pt>
                <c:pt idx="1790">
                  <c:v>5.8807000000000002E-10</c:v>
                </c:pt>
                <c:pt idx="1791">
                  <c:v>5.9119E-10</c:v>
                </c:pt>
                <c:pt idx="1792">
                  <c:v>5.9431999999999997E-10</c:v>
                </c:pt>
                <c:pt idx="1793">
                  <c:v>5.9743999999999996E-10</c:v>
                </c:pt>
                <c:pt idx="1794">
                  <c:v>6.0057000000000003E-10</c:v>
                </c:pt>
                <c:pt idx="1795">
                  <c:v>6.0369000000000001E-10</c:v>
                </c:pt>
                <c:pt idx="1796">
                  <c:v>6.0681999999999998E-10</c:v>
                </c:pt>
                <c:pt idx="1797">
                  <c:v>6.0993999999999996E-10</c:v>
                </c:pt>
                <c:pt idx="1798">
                  <c:v>6.1307000000000003E-10</c:v>
                </c:pt>
                <c:pt idx="1799">
                  <c:v>6.1619000000000002E-10</c:v>
                </c:pt>
                <c:pt idx="1800">
                  <c:v>6.1931999999999999E-10</c:v>
                </c:pt>
                <c:pt idx="1801">
                  <c:v>6.2243999999999997E-10</c:v>
                </c:pt>
                <c:pt idx="1802">
                  <c:v>6.2557000000000004E-10</c:v>
                </c:pt>
                <c:pt idx="1803">
                  <c:v>6.2869000000000003E-10</c:v>
                </c:pt>
                <c:pt idx="1804">
                  <c:v>6.3182E-10</c:v>
                </c:pt>
                <c:pt idx="1805">
                  <c:v>6.3493999999999998E-10</c:v>
                </c:pt>
                <c:pt idx="1806">
                  <c:v>6.3807000000000005E-10</c:v>
                </c:pt>
                <c:pt idx="1807">
                  <c:v>6.4119000000000004E-10</c:v>
                </c:pt>
                <c:pt idx="1808">
                  <c:v>6.4432E-10</c:v>
                </c:pt>
                <c:pt idx="1809">
                  <c:v>6.4743999999999999E-10</c:v>
                </c:pt>
                <c:pt idx="1810">
                  <c:v>6.5056999999999996E-10</c:v>
                </c:pt>
                <c:pt idx="1811">
                  <c:v>6.5369000000000005E-10</c:v>
                </c:pt>
                <c:pt idx="1812">
                  <c:v>6.5682000000000001E-10</c:v>
                </c:pt>
                <c:pt idx="1813">
                  <c:v>6.5994E-10</c:v>
                </c:pt>
                <c:pt idx="1814">
                  <c:v>6.6306999999999997E-10</c:v>
                </c:pt>
                <c:pt idx="1815">
                  <c:v>6.6618999999999995E-10</c:v>
                </c:pt>
                <c:pt idx="1816">
                  <c:v>6.6932000000000002E-10</c:v>
                </c:pt>
                <c:pt idx="1817">
                  <c:v>6.7244000000000001E-10</c:v>
                </c:pt>
                <c:pt idx="1818">
                  <c:v>6.7556999999999997E-10</c:v>
                </c:pt>
                <c:pt idx="1819">
                  <c:v>6.7868999999999996E-10</c:v>
                </c:pt>
                <c:pt idx="1820">
                  <c:v>6.8182000000000003E-10</c:v>
                </c:pt>
                <c:pt idx="1821">
                  <c:v>6.8494000000000001E-10</c:v>
                </c:pt>
                <c:pt idx="1822">
                  <c:v>6.8806999999999998E-10</c:v>
                </c:pt>
                <c:pt idx="1823">
                  <c:v>6.9118999999999997E-10</c:v>
                </c:pt>
                <c:pt idx="1824">
                  <c:v>6.9432000000000004E-10</c:v>
                </c:pt>
                <c:pt idx="1825">
                  <c:v>6.9744000000000002E-10</c:v>
                </c:pt>
                <c:pt idx="1826">
                  <c:v>7.0056999999999999E-10</c:v>
                </c:pt>
                <c:pt idx="1827">
                  <c:v>7.0368999999999998E-10</c:v>
                </c:pt>
                <c:pt idx="1828">
                  <c:v>7.0682000000000005E-10</c:v>
                </c:pt>
                <c:pt idx="1829">
                  <c:v>7.0994000000000003E-10</c:v>
                </c:pt>
                <c:pt idx="1830">
                  <c:v>7.1307E-10</c:v>
                </c:pt>
                <c:pt idx="1831">
                  <c:v>7.1618999999999998E-10</c:v>
                </c:pt>
                <c:pt idx="1832">
                  <c:v>7.1931999999999995E-10</c:v>
                </c:pt>
                <c:pt idx="1833">
                  <c:v>7.2244000000000004E-10</c:v>
                </c:pt>
                <c:pt idx="1834">
                  <c:v>7.2557000000000001E-10</c:v>
                </c:pt>
                <c:pt idx="1835">
                  <c:v>7.2868999999999999E-10</c:v>
                </c:pt>
                <c:pt idx="1836">
                  <c:v>7.3181999999999996E-10</c:v>
                </c:pt>
                <c:pt idx="1837">
                  <c:v>7.3494000000000005E-10</c:v>
                </c:pt>
                <c:pt idx="1838">
                  <c:v>7.3807000000000002E-10</c:v>
                </c:pt>
                <c:pt idx="1839">
                  <c:v>7.4119E-10</c:v>
                </c:pt>
                <c:pt idx="1840">
                  <c:v>7.4431999999999997E-10</c:v>
                </c:pt>
                <c:pt idx="1841">
                  <c:v>7.4743999999999995E-10</c:v>
                </c:pt>
                <c:pt idx="1842">
                  <c:v>7.5057000000000003E-10</c:v>
                </c:pt>
                <c:pt idx="1843">
                  <c:v>7.5369000000000001E-10</c:v>
                </c:pt>
                <c:pt idx="1844">
                  <c:v>7.5681999999999998E-10</c:v>
                </c:pt>
                <c:pt idx="1845">
                  <c:v>7.5993999999999996E-10</c:v>
                </c:pt>
                <c:pt idx="1846">
                  <c:v>7.6307000000000003E-10</c:v>
                </c:pt>
                <c:pt idx="1847">
                  <c:v>7.6619000000000002E-10</c:v>
                </c:pt>
                <c:pt idx="1848">
                  <c:v>7.6931999999999999E-10</c:v>
                </c:pt>
                <c:pt idx="1849">
                  <c:v>7.7243999999999997E-10</c:v>
                </c:pt>
                <c:pt idx="1850">
                  <c:v>7.7557000000000004E-10</c:v>
                </c:pt>
                <c:pt idx="1851">
                  <c:v>7.7869000000000003E-10</c:v>
                </c:pt>
                <c:pt idx="1852">
                  <c:v>7.8181999999999999E-10</c:v>
                </c:pt>
                <c:pt idx="1853">
                  <c:v>7.8493999999999998E-10</c:v>
                </c:pt>
                <c:pt idx="1854">
                  <c:v>7.8807000000000005E-10</c:v>
                </c:pt>
                <c:pt idx="1855">
                  <c:v>7.9119000000000004E-10</c:v>
                </c:pt>
                <c:pt idx="1856">
                  <c:v>7.9432E-10</c:v>
                </c:pt>
                <c:pt idx="1857">
                  <c:v>7.9743999999999999E-10</c:v>
                </c:pt>
                <c:pt idx="1858">
                  <c:v>8.0056999999999996E-10</c:v>
                </c:pt>
                <c:pt idx="1859">
                  <c:v>8.0369000000000004E-10</c:v>
                </c:pt>
                <c:pt idx="1860">
                  <c:v>8.0682000000000001E-10</c:v>
                </c:pt>
                <c:pt idx="1861">
                  <c:v>8.0994E-10</c:v>
                </c:pt>
                <c:pt idx="1862">
                  <c:v>8.1306999999999996E-10</c:v>
                </c:pt>
                <c:pt idx="1863">
                  <c:v>8.1618999999999995E-10</c:v>
                </c:pt>
                <c:pt idx="1864">
                  <c:v>8.1932000000000002E-10</c:v>
                </c:pt>
                <c:pt idx="1865">
                  <c:v>8.2244000000000001E-10</c:v>
                </c:pt>
                <c:pt idx="1866">
                  <c:v>8.2556999999999997E-10</c:v>
                </c:pt>
                <c:pt idx="1867">
                  <c:v>8.2868999999999996E-10</c:v>
                </c:pt>
                <c:pt idx="1868">
                  <c:v>8.3182000000000003E-10</c:v>
                </c:pt>
                <c:pt idx="1869">
                  <c:v>8.3494000000000001E-10</c:v>
                </c:pt>
                <c:pt idx="1870">
                  <c:v>8.3806999999999998E-10</c:v>
                </c:pt>
                <c:pt idx="1871">
                  <c:v>8.4118999999999997E-10</c:v>
                </c:pt>
                <c:pt idx="1872">
                  <c:v>8.4432000000000004E-10</c:v>
                </c:pt>
                <c:pt idx="1873">
                  <c:v>8.4744000000000002E-10</c:v>
                </c:pt>
                <c:pt idx="1874">
                  <c:v>8.5056999999999999E-10</c:v>
                </c:pt>
                <c:pt idx="1875">
                  <c:v>8.5368999999999998E-10</c:v>
                </c:pt>
                <c:pt idx="1876">
                  <c:v>8.5682000000000005E-10</c:v>
                </c:pt>
                <c:pt idx="1877">
                  <c:v>8.5994000000000003E-10</c:v>
                </c:pt>
                <c:pt idx="1878">
                  <c:v>8.6307E-10</c:v>
                </c:pt>
                <c:pt idx="1879">
                  <c:v>8.6618999999999998E-10</c:v>
                </c:pt>
                <c:pt idx="1880">
                  <c:v>8.6931999999999995E-10</c:v>
                </c:pt>
                <c:pt idx="1881">
                  <c:v>8.7244000000000004E-10</c:v>
                </c:pt>
                <c:pt idx="1882">
                  <c:v>8.7557000000000001E-10</c:v>
                </c:pt>
                <c:pt idx="1883">
                  <c:v>8.7868999999999999E-10</c:v>
                </c:pt>
                <c:pt idx="1884">
                  <c:v>8.8181999999999996E-10</c:v>
                </c:pt>
                <c:pt idx="1885">
                  <c:v>8.8494000000000005E-10</c:v>
                </c:pt>
                <c:pt idx="1886">
                  <c:v>8.8807000000000002E-10</c:v>
                </c:pt>
                <c:pt idx="1887">
                  <c:v>8.9119E-10</c:v>
                </c:pt>
                <c:pt idx="1888">
                  <c:v>8.9431999999999997E-10</c:v>
                </c:pt>
                <c:pt idx="1889">
                  <c:v>8.9743999999999995E-10</c:v>
                </c:pt>
                <c:pt idx="1890">
                  <c:v>9.0057000000000002E-10</c:v>
                </c:pt>
                <c:pt idx="1891">
                  <c:v>9.0369000000000001E-10</c:v>
                </c:pt>
                <c:pt idx="1892">
                  <c:v>9.0681999999999998E-10</c:v>
                </c:pt>
                <c:pt idx="1893">
                  <c:v>9.0993999999999996E-10</c:v>
                </c:pt>
                <c:pt idx="1894">
                  <c:v>9.1307000000000003E-10</c:v>
                </c:pt>
                <c:pt idx="1895">
                  <c:v>9.1619000000000002E-10</c:v>
                </c:pt>
                <c:pt idx="1896">
                  <c:v>9.1931999999999999E-10</c:v>
                </c:pt>
                <c:pt idx="1897">
                  <c:v>9.2243999999999997E-10</c:v>
                </c:pt>
                <c:pt idx="1898">
                  <c:v>9.2557000000000004E-10</c:v>
                </c:pt>
                <c:pt idx="1899">
                  <c:v>9.2869000000000003E-10</c:v>
                </c:pt>
                <c:pt idx="1900">
                  <c:v>9.3181999999999999E-10</c:v>
                </c:pt>
                <c:pt idx="1901">
                  <c:v>9.3494000000000008E-10</c:v>
                </c:pt>
                <c:pt idx="1902">
                  <c:v>9.3807000000000005E-10</c:v>
                </c:pt>
                <c:pt idx="1903">
                  <c:v>9.4118999999999993E-10</c:v>
                </c:pt>
                <c:pt idx="1904">
                  <c:v>9.443199999999999E-10</c:v>
                </c:pt>
                <c:pt idx="1905">
                  <c:v>9.4743999999999999E-10</c:v>
                </c:pt>
                <c:pt idx="1906">
                  <c:v>9.5056999999999995E-10</c:v>
                </c:pt>
                <c:pt idx="1907">
                  <c:v>9.5369000000000004E-10</c:v>
                </c:pt>
                <c:pt idx="1908">
                  <c:v>9.5682000000000001E-10</c:v>
                </c:pt>
                <c:pt idx="1909">
                  <c:v>9.599400000000001E-10</c:v>
                </c:pt>
                <c:pt idx="1910">
                  <c:v>9.6307000000000007E-10</c:v>
                </c:pt>
                <c:pt idx="1911">
                  <c:v>9.6618999999999995E-10</c:v>
                </c:pt>
                <c:pt idx="1912">
                  <c:v>9.6931999999999992E-10</c:v>
                </c:pt>
                <c:pt idx="1913">
                  <c:v>9.7244E-10</c:v>
                </c:pt>
                <c:pt idx="1914">
                  <c:v>9.7556999999999997E-10</c:v>
                </c:pt>
                <c:pt idx="1915">
                  <c:v>9.7869000000000006E-10</c:v>
                </c:pt>
                <c:pt idx="1916">
                  <c:v>9.8182000000000003E-10</c:v>
                </c:pt>
                <c:pt idx="1917">
                  <c:v>9.8493999999999991E-10</c:v>
                </c:pt>
                <c:pt idx="1918">
                  <c:v>9.8807000000000008E-10</c:v>
                </c:pt>
                <c:pt idx="1919">
                  <c:v>9.9118999999999997E-10</c:v>
                </c:pt>
                <c:pt idx="1920">
                  <c:v>9.9431999999999993E-10</c:v>
                </c:pt>
                <c:pt idx="1921">
                  <c:v>9.9744000000000002E-10</c:v>
                </c:pt>
                <c:pt idx="1922">
                  <c:v>1.00057E-9</c:v>
                </c:pt>
                <c:pt idx="1923">
                  <c:v>1.0036900000000001E-9</c:v>
                </c:pt>
                <c:pt idx="1924">
                  <c:v>1.00682E-9</c:v>
                </c:pt>
                <c:pt idx="1925">
                  <c:v>1.0099399999999999E-9</c:v>
                </c:pt>
                <c:pt idx="1926">
                  <c:v>1.0130700000000001E-9</c:v>
                </c:pt>
                <c:pt idx="1927">
                  <c:v>1.01619E-9</c:v>
                </c:pt>
                <c:pt idx="1928">
                  <c:v>1.01932E-9</c:v>
                </c:pt>
                <c:pt idx="1929">
                  <c:v>1.02244E-9</c:v>
                </c:pt>
                <c:pt idx="1930">
                  <c:v>1.02557E-9</c:v>
                </c:pt>
                <c:pt idx="1931">
                  <c:v>1.0286900000000001E-9</c:v>
                </c:pt>
                <c:pt idx="1932">
                  <c:v>1.0318200000000001E-9</c:v>
                </c:pt>
                <c:pt idx="1933">
                  <c:v>1.0349399999999999E-9</c:v>
                </c:pt>
                <c:pt idx="1934">
                  <c:v>1.0380699999999999E-9</c:v>
                </c:pt>
                <c:pt idx="1935">
                  <c:v>1.04119E-9</c:v>
                </c:pt>
                <c:pt idx="1936">
                  <c:v>1.04432E-9</c:v>
                </c:pt>
                <c:pt idx="1937">
                  <c:v>1.0474400000000001E-9</c:v>
                </c:pt>
                <c:pt idx="1938">
                  <c:v>1.05057E-9</c:v>
                </c:pt>
                <c:pt idx="1939">
                  <c:v>1.0536899999999999E-9</c:v>
                </c:pt>
                <c:pt idx="1940">
                  <c:v>1.0568200000000001E-9</c:v>
                </c:pt>
                <c:pt idx="1941">
                  <c:v>1.05994E-9</c:v>
                </c:pt>
                <c:pt idx="1942">
                  <c:v>1.0630699999999999E-9</c:v>
                </c:pt>
                <c:pt idx="1943">
                  <c:v>1.06619E-9</c:v>
                </c:pt>
                <c:pt idx="1944">
                  <c:v>1.06932E-9</c:v>
                </c:pt>
                <c:pt idx="1945">
                  <c:v>1.0724400000000001E-9</c:v>
                </c:pt>
                <c:pt idx="1946">
                  <c:v>1.07557E-9</c:v>
                </c:pt>
                <c:pt idx="1947">
                  <c:v>1.0786899999999999E-9</c:v>
                </c:pt>
                <c:pt idx="1948">
                  <c:v>1.0818200000000001E-9</c:v>
                </c:pt>
                <c:pt idx="1949">
                  <c:v>1.08494E-9</c:v>
                </c:pt>
                <c:pt idx="1950">
                  <c:v>1.0880699999999999E-9</c:v>
                </c:pt>
                <c:pt idx="1951">
                  <c:v>1.09119E-9</c:v>
                </c:pt>
                <c:pt idx="1952">
                  <c:v>1.09432E-9</c:v>
                </c:pt>
                <c:pt idx="1953">
                  <c:v>1.0974400000000001E-9</c:v>
                </c:pt>
                <c:pt idx="1954">
                  <c:v>1.1005700000000001E-9</c:v>
                </c:pt>
                <c:pt idx="1955">
                  <c:v>1.1036899999999999E-9</c:v>
                </c:pt>
                <c:pt idx="1956">
                  <c:v>1.1068199999999999E-9</c:v>
                </c:pt>
                <c:pt idx="1957">
                  <c:v>1.10994E-9</c:v>
                </c:pt>
                <c:pt idx="1958">
                  <c:v>1.11307E-9</c:v>
                </c:pt>
                <c:pt idx="1959">
                  <c:v>1.1161900000000001E-9</c:v>
                </c:pt>
                <c:pt idx="1960">
                  <c:v>1.11932E-9</c:v>
                </c:pt>
                <c:pt idx="1961">
                  <c:v>1.1224399999999999E-9</c:v>
                </c:pt>
                <c:pt idx="1962">
                  <c:v>1.1255700000000001E-9</c:v>
                </c:pt>
                <c:pt idx="1963">
                  <c:v>1.12869E-9</c:v>
                </c:pt>
                <c:pt idx="1964">
                  <c:v>1.1318199999999999E-9</c:v>
                </c:pt>
                <c:pt idx="1965">
                  <c:v>1.13494E-9</c:v>
                </c:pt>
                <c:pt idx="1966">
                  <c:v>1.13807E-9</c:v>
                </c:pt>
                <c:pt idx="1967">
                  <c:v>1.1411900000000001E-9</c:v>
                </c:pt>
                <c:pt idx="1968">
                  <c:v>1.14432E-9</c:v>
                </c:pt>
                <c:pt idx="1969">
                  <c:v>1.1474399999999999E-9</c:v>
                </c:pt>
                <c:pt idx="1970">
                  <c:v>1.1505700000000001E-9</c:v>
                </c:pt>
                <c:pt idx="1971">
                  <c:v>1.15369E-9</c:v>
                </c:pt>
                <c:pt idx="1972">
                  <c:v>1.1568199999999999E-9</c:v>
                </c:pt>
                <c:pt idx="1973">
                  <c:v>1.15994E-9</c:v>
                </c:pt>
                <c:pt idx="1974">
                  <c:v>1.16307E-9</c:v>
                </c:pt>
                <c:pt idx="1975">
                  <c:v>1.1661900000000001E-9</c:v>
                </c:pt>
                <c:pt idx="1976">
                  <c:v>1.1693200000000001E-9</c:v>
                </c:pt>
                <c:pt idx="1977">
                  <c:v>1.1724399999999999E-9</c:v>
                </c:pt>
                <c:pt idx="1978">
                  <c:v>1.1755699999999999E-9</c:v>
                </c:pt>
                <c:pt idx="1979">
                  <c:v>1.17869E-9</c:v>
                </c:pt>
                <c:pt idx="1980">
                  <c:v>1.18182E-9</c:v>
                </c:pt>
                <c:pt idx="1981">
                  <c:v>1.18494E-9</c:v>
                </c:pt>
                <c:pt idx="1982">
                  <c:v>1.18807E-9</c:v>
                </c:pt>
                <c:pt idx="1983">
                  <c:v>1.1911900000000001E-9</c:v>
                </c:pt>
                <c:pt idx="1984">
                  <c:v>1.1943200000000001E-9</c:v>
                </c:pt>
                <c:pt idx="1985">
                  <c:v>1.19744E-9</c:v>
                </c:pt>
                <c:pt idx="1986">
                  <c:v>1.2005699999999999E-9</c:v>
                </c:pt>
                <c:pt idx="1987">
                  <c:v>1.20369E-9</c:v>
                </c:pt>
                <c:pt idx="1988">
                  <c:v>1.20682E-9</c:v>
                </c:pt>
                <c:pt idx="1989">
                  <c:v>1.2099400000000001E-9</c:v>
                </c:pt>
                <c:pt idx="1990">
                  <c:v>1.21307E-9</c:v>
                </c:pt>
                <c:pt idx="1991">
                  <c:v>1.2161899999999999E-9</c:v>
                </c:pt>
                <c:pt idx="1992">
                  <c:v>1.2193200000000001E-9</c:v>
                </c:pt>
                <c:pt idx="1993">
                  <c:v>1.22244E-9</c:v>
                </c:pt>
                <c:pt idx="1994">
                  <c:v>1.2255699999999999E-9</c:v>
                </c:pt>
                <c:pt idx="1995">
                  <c:v>1.22869E-9</c:v>
                </c:pt>
                <c:pt idx="1996">
                  <c:v>1.23182E-9</c:v>
                </c:pt>
                <c:pt idx="1997">
                  <c:v>1.2349400000000001E-9</c:v>
                </c:pt>
                <c:pt idx="1998">
                  <c:v>1.23807E-9</c:v>
                </c:pt>
                <c:pt idx="1999">
                  <c:v>1.2411899999999999E-9</c:v>
                </c:pt>
                <c:pt idx="2000">
                  <c:v>1.2443199999999999E-9</c:v>
                </c:pt>
                <c:pt idx="2001">
                  <c:v>1.24744E-9</c:v>
                </c:pt>
                <c:pt idx="2002">
                  <c:v>1.25057E-9</c:v>
                </c:pt>
                <c:pt idx="2003">
                  <c:v>1.25369E-9</c:v>
                </c:pt>
                <c:pt idx="2004">
                  <c:v>1.25682E-9</c:v>
                </c:pt>
                <c:pt idx="2005">
                  <c:v>1.2599400000000001E-9</c:v>
                </c:pt>
                <c:pt idx="2006">
                  <c:v>1.2630700000000001E-9</c:v>
                </c:pt>
                <c:pt idx="2007">
                  <c:v>1.2661899999999999E-9</c:v>
                </c:pt>
                <c:pt idx="2008">
                  <c:v>1.2693199999999999E-9</c:v>
                </c:pt>
                <c:pt idx="2009">
                  <c:v>1.27244E-9</c:v>
                </c:pt>
                <c:pt idx="2010">
                  <c:v>1.27557E-9</c:v>
                </c:pt>
                <c:pt idx="2011">
                  <c:v>1.2786900000000001E-9</c:v>
                </c:pt>
                <c:pt idx="2012">
                  <c:v>1.28182E-9</c:v>
                </c:pt>
                <c:pt idx="2013">
                  <c:v>1.2849399999999999E-9</c:v>
                </c:pt>
                <c:pt idx="2014">
                  <c:v>1.2880700000000001E-9</c:v>
                </c:pt>
                <c:pt idx="2015">
                  <c:v>1.29119E-9</c:v>
                </c:pt>
                <c:pt idx="2016">
                  <c:v>1.2943199999999999E-9</c:v>
                </c:pt>
                <c:pt idx="2017">
                  <c:v>1.29744E-9</c:v>
                </c:pt>
                <c:pt idx="2018">
                  <c:v>1.30057E-9</c:v>
                </c:pt>
                <c:pt idx="2019">
                  <c:v>1.3036900000000001E-9</c:v>
                </c:pt>
                <c:pt idx="2020">
                  <c:v>1.30682E-9</c:v>
                </c:pt>
                <c:pt idx="2021">
                  <c:v>1.3099399999999999E-9</c:v>
                </c:pt>
                <c:pt idx="2022">
                  <c:v>1.3130700000000001E-9</c:v>
                </c:pt>
                <c:pt idx="2023">
                  <c:v>1.31619E-9</c:v>
                </c:pt>
                <c:pt idx="2024">
                  <c:v>1.3193199999999999E-9</c:v>
                </c:pt>
                <c:pt idx="2025">
                  <c:v>1.32244E-9</c:v>
                </c:pt>
                <c:pt idx="2026">
                  <c:v>1.32557E-9</c:v>
                </c:pt>
                <c:pt idx="2027">
                  <c:v>1.3286900000000001E-9</c:v>
                </c:pt>
                <c:pt idx="2028">
                  <c:v>1.3318200000000001E-9</c:v>
                </c:pt>
                <c:pt idx="2029">
                  <c:v>1.3349399999999999E-9</c:v>
                </c:pt>
                <c:pt idx="2030">
                  <c:v>1.3380699999999999E-9</c:v>
                </c:pt>
                <c:pt idx="2031">
                  <c:v>1.34119E-9</c:v>
                </c:pt>
                <c:pt idx="2032">
                  <c:v>1.34432E-9</c:v>
                </c:pt>
                <c:pt idx="2033">
                  <c:v>1.3474400000000001E-9</c:v>
                </c:pt>
                <c:pt idx="2034">
                  <c:v>1.35057E-9</c:v>
                </c:pt>
                <c:pt idx="2035">
                  <c:v>1.3536899999999999E-9</c:v>
                </c:pt>
                <c:pt idx="2036">
                  <c:v>1.3568200000000001E-9</c:v>
                </c:pt>
                <c:pt idx="2037">
                  <c:v>1.35994E-9</c:v>
                </c:pt>
                <c:pt idx="2038">
                  <c:v>1.3630699999999999E-9</c:v>
                </c:pt>
                <c:pt idx="2039">
                  <c:v>1.36619E-9</c:v>
                </c:pt>
                <c:pt idx="2040">
                  <c:v>1.36932E-9</c:v>
                </c:pt>
                <c:pt idx="2041">
                  <c:v>1.3724400000000001E-9</c:v>
                </c:pt>
                <c:pt idx="2042">
                  <c:v>1.37557E-9</c:v>
                </c:pt>
                <c:pt idx="2043">
                  <c:v>1.3786899999999999E-9</c:v>
                </c:pt>
                <c:pt idx="2044">
                  <c:v>1.3818200000000001E-9</c:v>
                </c:pt>
                <c:pt idx="2045">
                  <c:v>1.38494E-9</c:v>
                </c:pt>
                <c:pt idx="2046">
                  <c:v>1.3880699999999999E-9</c:v>
                </c:pt>
                <c:pt idx="2047">
                  <c:v>1.39119E-9</c:v>
                </c:pt>
                <c:pt idx="2048">
                  <c:v>1.39432E-9</c:v>
                </c:pt>
                <c:pt idx="2049">
                  <c:v>1.3974400000000001E-9</c:v>
                </c:pt>
                <c:pt idx="2050">
                  <c:v>1.4005700000000001E-9</c:v>
                </c:pt>
                <c:pt idx="2051">
                  <c:v>1.4036899999999999E-9</c:v>
                </c:pt>
                <c:pt idx="2052">
                  <c:v>1.4068199999999999E-9</c:v>
                </c:pt>
                <c:pt idx="2053">
                  <c:v>1.40994E-9</c:v>
                </c:pt>
                <c:pt idx="2054">
                  <c:v>1.41307E-9</c:v>
                </c:pt>
                <c:pt idx="2055">
                  <c:v>1.41619E-9</c:v>
                </c:pt>
                <c:pt idx="2056">
                  <c:v>1.41932E-9</c:v>
                </c:pt>
                <c:pt idx="2057">
                  <c:v>1.4224399999999999E-9</c:v>
                </c:pt>
                <c:pt idx="2058">
                  <c:v>1.4255700000000001E-9</c:v>
                </c:pt>
                <c:pt idx="2059">
                  <c:v>1.42869E-9</c:v>
                </c:pt>
                <c:pt idx="2060">
                  <c:v>1.4318199999999999E-9</c:v>
                </c:pt>
                <c:pt idx="2061">
                  <c:v>1.43494E-9</c:v>
                </c:pt>
                <c:pt idx="2062">
                  <c:v>1.43807E-9</c:v>
                </c:pt>
                <c:pt idx="2063">
                  <c:v>1.4411900000000001E-9</c:v>
                </c:pt>
                <c:pt idx="2064">
                  <c:v>1.44432E-9</c:v>
                </c:pt>
                <c:pt idx="2065">
                  <c:v>1.4474399999999999E-9</c:v>
                </c:pt>
                <c:pt idx="2066">
                  <c:v>1.4505700000000001E-9</c:v>
                </c:pt>
                <c:pt idx="2067">
                  <c:v>1.45369E-9</c:v>
                </c:pt>
                <c:pt idx="2068">
                  <c:v>1.4568199999999999E-9</c:v>
                </c:pt>
                <c:pt idx="2069">
                  <c:v>1.45994E-9</c:v>
                </c:pt>
                <c:pt idx="2070">
                  <c:v>1.46307E-9</c:v>
                </c:pt>
                <c:pt idx="2071">
                  <c:v>1.4661900000000001E-9</c:v>
                </c:pt>
                <c:pt idx="2072">
                  <c:v>1.4693200000000001E-9</c:v>
                </c:pt>
                <c:pt idx="2073">
                  <c:v>1.4724399999999999E-9</c:v>
                </c:pt>
                <c:pt idx="2074">
                  <c:v>1.4755699999999999E-9</c:v>
                </c:pt>
                <c:pt idx="2075">
                  <c:v>1.47869E-9</c:v>
                </c:pt>
                <c:pt idx="2076">
                  <c:v>1.48182E-9</c:v>
                </c:pt>
                <c:pt idx="2077">
                  <c:v>1.48494E-9</c:v>
                </c:pt>
                <c:pt idx="2078">
                  <c:v>1.48807E-9</c:v>
                </c:pt>
                <c:pt idx="2079">
                  <c:v>1.4911900000000001E-9</c:v>
                </c:pt>
                <c:pt idx="2080">
                  <c:v>1.4943200000000001E-9</c:v>
                </c:pt>
                <c:pt idx="2081">
                  <c:v>1.4974399999999999E-9</c:v>
                </c:pt>
                <c:pt idx="2082">
                  <c:v>1.5005699999999999E-9</c:v>
                </c:pt>
                <c:pt idx="2083">
                  <c:v>1.50369E-9</c:v>
                </c:pt>
                <c:pt idx="2084">
                  <c:v>1.50682E-9</c:v>
                </c:pt>
                <c:pt idx="2085">
                  <c:v>1.5099400000000001E-9</c:v>
                </c:pt>
                <c:pt idx="2086">
                  <c:v>1.51307E-9</c:v>
                </c:pt>
                <c:pt idx="2087">
                  <c:v>1.5161899999999999E-9</c:v>
                </c:pt>
                <c:pt idx="2088">
                  <c:v>1.5193200000000001E-9</c:v>
                </c:pt>
                <c:pt idx="2089">
                  <c:v>1.52244E-9</c:v>
                </c:pt>
                <c:pt idx="2090">
                  <c:v>1.5255699999999999E-9</c:v>
                </c:pt>
                <c:pt idx="2091">
                  <c:v>1.52869E-9</c:v>
                </c:pt>
                <c:pt idx="2092">
                  <c:v>1.53182E-9</c:v>
                </c:pt>
                <c:pt idx="2093">
                  <c:v>1.5349400000000001E-9</c:v>
                </c:pt>
                <c:pt idx="2094">
                  <c:v>1.53807E-9</c:v>
                </c:pt>
                <c:pt idx="2095">
                  <c:v>1.5411899999999999E-9</c:v>
                </c:pt>
                <c:pt idx="2096">
                  <c:v>1.5443200000000001E-9</c:v>
                </c:pt>
                <c:pt idx="2097">
                  <c:v>1.54744E-9</c:v>
                </c:pt>
                <c:pt idx="2098">
                  <c:v>1.55057E-9</c:v>
                </c:pt>
                <c:pt idx="2099">
                  <c:v>1.55369E-9</c:v>
                </c:pt>
                <c:pt idx="2100">
                  <c:v>1.55682E-9</c:v>
                </c:pt>
                <c:pt idx="2101">
                  <c:v>1.5599400000000001E-9</c:v>
                </c:pt>
                <c:pt idx="2102">
                  <c:v>1.5630700000000001E-9</c:v>
                </c:pt>
                <c:pt idx="2103">
                  <c:v>1.5661899999999999E-9</c:v>
                </c:pt>
                <c:pt idx="2104">
                  <c:v>1.5693199999999999E-9</c:v>
                </c:pt>
                <c:pt idx="2105">
                  <c:v>1.57244E-9</c:v>
                </c:pt>
                <c:pt idx="2106">
                  <c:v>1.57557E-9</c:v>
                </c:pt>
                <c:pt idx="2107">
                  <c:v>1.5786900000000001E-9</c:v>
                </c:pt>
                <c:pt idx="2108">
                  <c:v>1.58182E-9</c:v>
                </c:pt>
                <c:pt idx="2109">
                  <c:v>1.5849399999999999E-9</c:v>
                </c:pt>
                <c:pt idx="2110">
                  <c:v>1.5880700000000001E-9</c:v>
                </c:pt>
                <c:pt idx="2111">
                  <c:v>1.59119E-9</c:v>
                </c:pt>
                <c:pt idx="2112">
                  <c:v>1.5943199999999999E-9</c:v>
                </c:pt>
                <c:pt idx="2113">
                  <c:v>1.59744E-9</c:v>
                </c:pt>
                <c:pt idx="2114">
                  <c:v>1.60057E-9</c:v>
                </c:pt>
                <c:pt idx="2115">
                  <c:v>1.6036900000000001E-9</c:v>
                </c:pt>
                <c:pt idx="2116">
                  <c:v>1.60682E-9</c:v>
                </c:pt>
                <c:pt idx="2117">
                  <c:v>1.6099399999999999E-9</c:v>
                </c:pt>
                <c:pt idx="2118">
                  <c:v>1.6130700000000001E-9</c:v>
                </c:pt>
                <c:pt idx="2119">
                  <c:v>1.61619E-9</c:v>
                </c:pt>
                <c:pt idx="2120">
                  <c:v>1.6193199999999999E-9</c:v>
                </c:pt>
                <c:pt idx="2121">
                  <c:v>1.62244E-9</c:v>
                </c:pt>
                <c:pt idx="2122">
                  <c:v>1.62557E-9</c:v>
                </c:pt>
                <c:pt idx="2123">
                  <c:v>1.6286900000000001E-9</c:v>
                </c:pt>
                <c:pt idx="2124">
                  <c:v>1.6318200000000001E-9</c:v>
                </c:pt>
                <c:pt idx="2125">
                  <c:v>1.6349399999999999E-9</c:v>
                </c:pt>
                <c:pt idx="2126">
                  <c:v>1.6380699999999999E-9</c:v>
                </c:pt>
                <c:pt idx="2127">
                  <c:v>1.64119E-9</c:v>
                </c:pt>
                <c:pt idx="2128">
                  <c:v>1.64432E-9</c:v>
                </c:pt>
                <c:pt idx="2129">
                  <c:v>1.6474400000000001E-9</c:v>
                </c:pt>
                <c:pt idx="2130">
                  <c:v>1.65057E-9</c:v>
                </c:pt>
                <c:pt idx="2131">
                  <c:v>1.6536899999999999E-9</c:v>
                </c:pt>
                <c:pt idx="2132">
                  <c:v>1.6568200000000001E-9</c:v>
                </c:pt>
                <c:pt idx="2133">
                  <c:v>1.65994E-9</c:v>
                </c:pt>
                <c:pt idx="2134">
                  <c:v>1.6630699999999999E-9</c:v>
                </c:pt>
                <c:pt idx="2135">
                  <c:v>1.66619E-9</c:v>
                </c:pt>
                <c:pt idx="2136">
                  <c:v>1.66932E-9</c:v>
                </c:pt>
                <c:pt idx="2137">
                  <c:v>1.6724400000000001E-9</c:v>
                </c:pt>
                <c:pt idx="2138">
                  <c:v>1.67557E-9</c:v>
                </c:pt>
                <c:pt idx="2139">
                  <c:v>1.6786899999999999E-9</c:v>
                </c:pt>
                <c:pt idx="2140">
                  <c:v>1.6818200000000001E-9</c:v>
                </c:pt>
                <c:pt idx="2141">
                  <c:v>1.68494E-9</c:v>
                </c:pt>
                <c:pt idx="2142">
                  <c:v>1.6880699999999999E-9</c:v>
                </c:pt>
                <c:pt idx="2143">
                  <c:v>1.69119E-9</c:v>
                </c:pt>
                <c:pt idx="2144">
                  <c:v>1.69432E-9</c:v>
                </c:pt>
                <c:pt idx="2145">
                  <c:v>1.6974400000000001E-9</c:v>
                </c:pt>
                <c:pt idx="2146">
                  <c:v>1.7005700000000001E-9</c:v>
                </c:pt>
                <c:pt idx="2147">
                  <c:v>1.7036899999999999E-9</c:v>
                </c:pt>
                <c:pt idx="2148">
                  <c:v>1.7068199999999999E-9</c:v>
                </c:pt>
                <c:pt idx="2149">
                  <c:v>1.70994E-9</c:v>
                </c:pt>
                <c:pt idx="2150">
                  <c:v>1.71307E-9</c:v>
                </c:pt>
                <c:pt idx="2151">
                  <c:v>1.71619E-9</c:v>
                </c:pt>
                <c:pt idx="2152">
                  <c:v>1.71932E-9</c:v>
                </c:pt>
                <c:pt idx="2153">
                  <c:v>1.7224400000000001E-9</c:v>
                </c:pt>
                <c:pt idx="2154">
                  <c:v>1.7255700000000001E-9</c:v>
                </c:pt>
                <c:pt idx="2155">
                  <c:v>1.72869E-9</c:v>
                </c:pt>
                <c:pt idx="2156">
                  <c:v>1.7318199999999999E-9</c:v>
                </c:pt>
                <c:pt idx="2157">
                  <c:v>1.73494E-9</c:v>
                </c:pt>
                <c:pt idx="2158">
                  <c:v>1.73807E-9</c:v>
                </c:pt>
                <c:pt idx="2159">
                  <c:v>1.7411900000000001E-9</c:v>
                </c:pt>
                <c:pt idx="2160">
                  <c:v>1.74432E-9</c:v>
                </c:pt>
                <c:pt idx="2161">
                  <c:v>1.7474399999999999E-9</c:v>
                </c:pt>
                <c:pt idx="2162">
                  <c:v>1.7505700000000001E-9</c:v>
                </c:pt>
                <c:pt idx="2163">
                  <c:v>1.75369E-9</c:v>
                </c:pt>
                <c:pt idx="2164">
                  <c:v>1.7568199999999999E-9</c:v>
                </c:pt>
                <c:pt idx="2165">
                  <c:v>1.75994E-9</c:v>
                </c:pt>
                <c:pt idx="2166">
                  <c:v>1.76307E-9</c:v>
                </c:pt>
                <c:pt idx="2167">
                  <c:v>1.7661900000000001E-9</c:v>
                </c:pt>
                <c:pt idx="2168">
                  <c:v>1.76932E-9</c:v>
                </c:pt>
                <c:pt idx="2169">
                  <c:v>1.7724399999999999E-9</c:v>
                </c:pt>
                <c:pt idx="2170">
                  <c:v>1.7755699999999999E-9</c:v>
                </c:pt>
                <c:pt idx="2171">
                  <c:v>1.77869E-9</c:v>
                </c:pt>
                <c:pt idx="2172">
                  <c:v>1.78182E-9</c:v>
                </c:pt>
                <c:pt idx="2173">
                  <c:v>1.78494E-9</c:v>
                </c:pt>
                <c:pt idx="2174">
                  <c:v>1.78807E-9</c:v>
                </c:pt>
                <c:pt idx="2175">
                  <c:v>1.7911900000000001E-9</c:v>
                </c:pt>
                <c:pt idx="2176">
                  <c:v>1.7943200000000001E-9</c:v>
                </c:pt>
                <c:pt idx="2177">
                  <c:v>1.7974399999999999E-9</c:v>
                </c:pt>
                <c:pt idx="2178">
                  <c:v>1.8005699999999999E-9</c:v>
                </c:pt>
                <c:pt idx="2179">
                  <c:v>1.80369E-9</c:v>
                </c:pt>
                <c:pt idx="2180">
                  <c:v>1.80682E-9</c:v>
                </c:pt>
                <c:pt idx="2181">
                  <c:v>1.8099400000000001E-9</c:v>
                </c:pt>
                <c:pt idx="2182">
                  <c:v>1.81307E-9</c:v>
                </c:pt>
                <c:pt idx="2183">
                  <c:v>1.8161899999999999E-9</c:v>
                </c:pt>
                <c:pt idx="2184">
                  <c:v>1.8193200000000001E-9</c:v>
                </c:pt>
                <c:pt idx="2185">
                  <c:v>1.82244E-9</c:v>
                </c:pt>
                <c:pt idx="2186">
                  <c:v>1.8255699999999999E-9</c:v>
                </c:pt>
                <c:pt idx="2187">
                  <c:v>1.82869E-9</c:v>
                </c:pt>
                <c:pt idx="2188">
                  <c:v>1.83182E-9</c:v>
                </c:pt>
                <c:pt idx="2189">
                  <c:v>1.8349400000000001E-9</c:v>
                </c:pt>
                <c:pt idx="2190">
                  <c:v>1.83807E-9</c:v>
                </c:pt>
                <c:pt idx="2191">
                  <c:v>1.8411899999999999E-9</c:v>
                </c:pt>
                <c:pt idx="2192">
                  <c:v>1.8443200000000001E-9</c:v>
                </c:pt>
                <c:pt idx="2193">
                  <c:v>1.84744E-9</c:v>
                </c:pt>
                <c:pt idx="2194">
                  <c:v>1.8505699999999999E-9</c:v>
                </c:pt>
                <c:pt idx="2195">
                  <c:v>1.85369E-9</c:v>
                </c:pt>
                <c:pt idx="2196">
                  <c:v>1.85682E-9</c:v>
                </c:pt>
                <c:pt idx="2197">
                  <c:v>1.8599400000000001E-9</c:v>
                </c:pt>
                <c:pt idx="2198">
                  <c:v>1.8630699999999999E-9</c:v>
                </c:pt>
                <c:pt idx="2199">
                  <c:v>1.8661900000000001E-9</c:v>
                </c:pt>
                <c:pt idx="2200">
                  <c:v>1.8693199999999999E-9</c:v>
                </c:pt>
                <c:pt idx="2201">
                  <c:v>1.8724400000000002E-9</c:v>
                </c:pt>
                <c:pt idx="2202">
                  <c:v>1.87557E-9</c:v>
                </c:pt>
                <c:pt idx="2203">
                  <c:v>1.8786899999999998E-9</c:v>
                </c:pt>
                <c:pt idx="2204">
                  <c:v>1.88182E-9</c:v>
                </c:pt>
                <c:pt idx="2205">
                  <c:v>1.8849399999999999E-9</c:v>
                </c:pt>
                <c:pt idx="2206">
                  <c:v>1.8880700000000001E-9</c:v>
                </c:pt>
                <c:pt idx="2207">
                  <c:v>1.89119E-9</c:v>
                </c:pt>
                <c:pt idx="2208">
                  <c:v>1.8943200000000001E-9</c:v>
                </c:pt>
                <c:pt idx="2209">
                  <c:v>1.89744E-9</c:v>
                </c:pt>
                <c:pt idx="2210">
                  <c:v>1.9005700000000002E-9</c:v>
                </c:pt>
                <c:pt idx="2211">
                  <c:v>1.9036900000000001E-9</c:v>
                </c:pt>
                <c:pt idx="2212">
                  <c:v>1.9068199999999998E-9</c:v>
                </c:pt>
                <c:pt idx="2213">
                  <c:v>1.9099400000000001E-9</c:v>
                </c:pt>
                <c:pt idx="2214">
                  <c:v>1.9130699999999999E-9</c:v>
                </c:pt>
                <c:pt idx="2215">
                  <c:v>1.9161900000000002E-9</c:v>
                </c:pt>
                <c:pt idx="2216">
                  <c:v>1.9193199999999999E-9</c:v>
                </c:pt>
                <c:pt idx="2217">
                  <c:v>1.9224399999999998E-9</c:v>
                </c:pt>
                <c:pt idx="2218">
                  <c:v>1.92557E-9</c:v>
                </c:pt>
                <c:pt idx="2219">
                  <c:v>1.9286899999999999E-9</c:v>
                </c:pt>
                <c:pt idx="2220">
                  <c:v>1.9318200000000001E-9</c:v>
                </c:pt>
                <c:pt idx="2221">
                  <c:v>1.9349399999999999E-9</c:v>
                </c:pt>
                <c:pt idx="2222">
                  <c:v>1.9380700000000001E-9</c:v>
                </c:pt>
                <c:pt idx="2223">
                  <c:v>1.94119E-9</c:v>
                </c:pt>
                <c:pt idx="2224">
                  <c:v>1.9443200000000002E-9</c:v>
                </c:pt>
                <c:pt idx="2225">
                  <c:v>1.94744E-9</c:v>
                </c:pt>
                <c:pt idx="2226">
                  <c:v>1.9505699999999998E-9</c:v>
                </c:pt>
                <c:pt idx="2227">
                  <c:v>1.9536900000000001E-9</c:v>
                </c:pt>
                <c:pt idx="2228">
                  <c:v>1.9568199999999999E-9</c:v>
                </c:pt>
                <c:pt idx="2229">
                  <c:v>1.9599400000000002E-9</c:v>
                </c:pt>
                <c:pt idx="2230">
                  <c:v>1.9630699999999999E-9</c:v>
                </c:pt>
                <c:pt idx="2231">
                  <c:v>1.9661899999999998E-9</c:v>
                </c:pt>
                <c:pt idx="2232">
                  <c:v>1.96932E-9</c:v>
                </c:pt>
                <c:pt idx="2233">
                  <c:v>1.9724399999999999E-9</c:v>
                </c:pt>
                <c:pt idx="2234">
                  <c:v>1.97557E-9</c:v>
                </c:pt>
                <c:pt idx="2235">
                  <c:v>1.9786899999999999E-9</c:v>
                </c:pt>
                <c:pt idx="2236">
                  <c:v>1.9818200000000001E-9</c:v>
                </c:pt>
                <c:pt idx="2237">
                  <c:v>1.98494E-9</c:v>
                </c:pt>
                <c:pt idx="2238">
                  <c:v>1.9880700000000001E-9</c:v>
                </c:pt>
                <c:pt idx="2239">
                  <c:v>1.99119E-9</c:v>
                </c:pt>
                <c:pt idx="2240">
                  <c:v>1.9943200000000002E-9</c:v>
                </c:pt>
                <c:pt idx="2241">
                  <c:v>1.9974400000000001E-9</c:v>
                </c:pt>
                <c:pt idx="2242">
                  <c:v>2.0005699999999998E-9</c:v>
                </c:pt>
                <c:pt idx="2243">
                  <c:v>2.0036900000000001E-9</c:v>
                </c:pt>
                <c:pt idx="2244">
                  <c:v>2.0068199999999999E-9</c:v>
                </c:pt>
                <c:pt idx="2245">
                  <c:v>2.0099400000000002E-9</c:v>
                </c:pt>
                <c:pt idx="2246">
                  <c:v>2.01307E-9</c:v>
                </c:pt>
                <c:pt idx="2247">
                  <c:v>2.0161899999999998E-9</c:v>
                </c:pt>
                <c:pt idx="2248">
                  <c:v>2.01932E-9</c:v>
                </c:pt>
                <c:pt idx="2249">
                  <c:v>2.0224399999999999E-9</c:v>
                </c:pt>
                <c:pt idx="2250">
                  <c:v>2.0255700000000001E-9</c:v>
                </c:pt>
                <c:pt idx="2251">
                  <c:v>2.02869E-9</c:v>
                </c:pt>
                <c:pt idx="2252">
                  <c:v>2.0318200000000001E-9</c:v>
                </c:pt>
                <c:pt idx="2253">
                  <c:v>2.03494E-9</c:v>
                </c:pt>
                <c:pt idx="2254">
                  <c:v>2.0380700000000002E-9</c:v>
                </c:pt>
                <c:pt idx="2255">
                  <c:v>2.0411900000000001E-9</c:v>
                </c:pt>
                <c:pt idx="2256">
                  <c:v>2.0443199999999998E-9</c:v>
                </c:pt>
                <c:pt idx="2257">
                  <c:v>2.0474400000000001E-9</c:v>
                </c:pt>
                <c:pt idx="2258">
                  <c:v>2.0505699999999999E-9</c:v>
                </c:pt>
                <c:pt idx="2259">
                  <c:v>2.0536900000000002E-9</c:v>
                </c:pt>
                <c:pt idx="2260">
                  <c:v>2.0568199999999999E-9</c:v>
                </c:pt>
                <c:pt idx="2261">
                  <c:v>2.0599399999999998E-9</c:v>
                </c:pt>
                <c:pt idx="2262">
                  <c:v>2.06307E-9</c:v>
                </c:pt>
                <c:pt idx="2263">
                  <c:v>2.0661899999999999E-9</c:v>
                </c:pt>
                <c:pt idx="2264">
                  <c:v>2.06932E-9</c:v>
                </c:pt>
                <c:pt idx="2265">
                  <c:v>2.0724399999999999E-9</c:v>
                </c:pt>
                <c:pt idx="2266">
                  <c:v>2.0755700000000001E-9</c:v>
                </c:pt>
                <c:pt idx="2267">
                  <c:v>2.07869E-9</c:v>
                </c:pt>
                <c:pt idx="2268">
                  <c:v>2.0818200000000002E-9</c:v>
                </c:pt>
                <c:pt idx="2269">
                  <c:v>2.08494E-9</c:v>
                </c:pt>
                <c:pt idx="2270">
                  <c:v>2.0880699999999998E-9</c:v>
                </c:pt>
                <c:pt idx="2271">
                  <c:v>2.0911900000000001E-9</c:v>
                </c:pt>
                <c:pt idx="2272">
                  <c:v>2.0943199999999999E-9</c:v>
                </c:pt>
                <c:pt idx="2273">
                  <c:v>2.0974400000000002E-9</c:v>
                </c:pt>
                <c:pt idx="2274">
                  <c:v>2.1005699999999999E-9</c:v>
                </c:pt>
                <c:pt idx="2275">
                  <c:v>2.1036899999999998E-9</c:v>
                </c:pt>
                <c:pt idx="2276">
                  <c:v>2.10682E-9</c:v>
                </c:pt>
                <c:pt idx="2277">
                  <c:v>2.1099399999999999E-9</c:v>
                </c:pt>
                <c:pt idx="2278">
                  <c:v>2.11307E-9</c:v>
                </c:pt>
                <c:pt idx="2279">
                  <c:v>2.1161899999999999E-9</c:v>
                </c:pt>
                <c:pt idx="2280">
                  <c:v>2.1193200000000001E-9</c:v>
                </c:pt>
                <c:pt idx="2281">
                  <c:v>2.12244E-9</c:v>
                </c:pt>
                <c:pt idx="2282">
                  <c:v>2.1255700000000001E-9</c:v>
                </c:pt>
                <c:pt idx="2283">
                  <c:v>2.12869E-9</c:v>
                </c:pt>
                <c:pt idx="2284">
                  <c:v>2.1318200000000002E-9</c:v>
                </c:pt>
                <c:pt idx="2285">
                  <c:v>2.1349400000000001E-9</c:v>
                </c:pt>
                <c:pt idx="2286">
                  <c:v>2.1380699999999998E-9</c:v>
                </c:pt>
                <c:pt idx="2287">
                  <c:v>2.1411900000000001E-9</c:v>
                </c:pt>
                <c:pt idx="2288">
                  <c:v>2.1443199999999999E-9</c:v>
                </c:pt>
                <c:pt idx="2289">
                  <c:v>2.1474400000000002E-9</c:v>
                </c:pt>
                <c:pt idx="2290">
                  <c:v>2.1505699999999999E-9</c:v>
                </c:pt>
                <c:pt idx="2291">
                  <c:v>2.1536899999999998E-9</c:v>
                </c:pt>
                <c:pt idx="2292">
                  <c:v>2.15682E-9</c:v>
                </c:pt>
                <c:pt idx="2293">
                  <c:v>2.1599399999999999E-9</c:v>
                </c:pt>
                <c:pt idx="2294">
                  <c:v>2.1630700000000001E-9</c:v>
                </c:pt>
                <c:pt idx="2295">
                  <c:v>2.1661899999999999E-9</c:v>
                </c:pt>
                <c:pt idx="2296">
                  <c:v>2.1693200000000001E-9</c:v>
                </c:pt>
                <c:pt idx="2297">
                  <c:v>2.17244E-9</c:v>
                </c:pt>
                <c:pt idx="2298">
                  <c:v>2.1755700000000002E-9</c:v>
                </c:pt>
                <c:pt idx="2299">
                  <c:v>2.1786900000000001E-9</c:v>
                </c:pt>
                <c:pt idx="2300">
                  <c:v>2.1818199999999998E-9</c:v>
                </c:pt>
                <c:pt idx="2301">
                  <c:v>2.1849400000000001E-9</c:v>
                </c:pt>
                <c:pt idx="2302">
                  <c:v>2.1880699999999999E-9</c:v>
                </c:pt>
                <c:pt idx="2303">
                  <c:v>2.1911900000000002E-9</c:v>
                </c:pt>
                <c:pt idx="2304">
                  <c:v>2.1943199999999999E-9</c:v>
                </c:pt>
                <c:pt idx="2305">
                  <c:v>2.1974399999999998E-9</c:v>
                </c:pt>
                <c:pt idx="2306">
                  <c:v>2.20057E-9</c:v>
                </c:pt>
                <c:pt idx="2307">
                  <c:v>2.2036899999999999E-9</c:v>
                </c:pt>
                <c:pt idx="2308">
                  <c:v>2.20682E-9</c:v>
                </c:pt>
                <c:pt idx="2309">
                  <c:v>2.2099399999999999E-9</c:v>
                </c:pt>
                <c:pt idx="2310">
                  <c:v>2.2130700000000001E-9</c:v>
                </c:pt>
                <c:pt idx="2311">
                  <c:v>2.21619E-9</c:v>
                </c:pt>
                <c:pt idx="2312">
                  <c:v>2.2193200000000001E-9</c:v>
                </c:pt>
                <c:pt idx="2313">
                  <c:v>2.22244E-9</c:v>
                </c:pt>
                <c:pt idx="2314">
                  <c:v>2.2255700000000002E-9</c:v>
                </c:pt>
                <c:pt idx="2315">
                  <c:v>2.2286900000000001E-9</c:v>
                </c:pt>
                <c:pt idx="2316">
                  <c:v>2.2318199999999998E-9</c:v>
                </c:pt>
                <c:pt idx="2317">
                  <c:v>2.2349400000000001E-9</c:v>
                </c:pt>
                <c:pt idx="2318">
                  <c:v>2.2380699999999999E-9</c:v>
                </c:pt>
                <c:pt idx="2319">
                  <c:v>2.2411900000000002E-9</c:v>
                </c:pt>
                <c:pt idx="2320">
                  <c:v>2.24432E-9</c:v>
                </c:pt>
                <c:pt idx="2321">
                  <c:v>2.2474399999999998E-9</c:v>
                </c:pt>
                <c:pt idx="2322">
                  <c:v>2.25057E-9</c:v>
                </c:pt>
                <c:pt idx="2323">
                  <c:v>2.2536899999999999E-9</c:v>
                </c:pt>
                <c:pt idx="2324">
                  <c:v>2.2568200000000001E-9</c:v>
                </c:pt>
                <c:pt idx="2325">
                  <c:v>2.25994E-9</c:v>
                </c:pt>
                <c:pt idx="2326">
                  <c:v>2.2630700000000001E-9</c:v>
                </c:pt>
                <c:pt idx="2327">
                  <c:v>2.26619E-9</c:v>
                </c:pt>
                <c:pt idx="2328">
                  <c:v>2.2693200000000002E-9</c:v>
                </c:pt>
                <c:pt idx="2329">
                  <c:v>2.2724400000000001E-9</c:v>
                </c:pt>
                <c:pt idx="2330">
                  <c:v>2.2755699999999998E-9</c:v>
                </c:pt>
                <c:pt idx="2331">
                  <c:v>2.2786900000000001E-9</c:v>
                </c:pt>
                <c:pt idx="2332">
                  <c:v>2.2818199999999999E-9</c:v>
                </c:pt>
                <c:pt idx="2333">
                  <c:v>2.2849400000000002E-9</c:v>
                </c:pt>
                <c:pt idx="2334">
                  <c:v>2.2880699999999999E-9</c:v>
                </c:pt>
                <c:pt idx="2335">
                  <c:v>2.2911899999999998E-9</c:v>
                </c:pt>
                <c:pt idx="2336">
                  <c:v>2.29432E-9</c:v>
                </c:pt>
                <c:pt idx="2337">
                  <c:v>2.2974399999999999E-9</c:v>
                </c:pt>
                <c:pt idx="2338">
                  <c:v>2.30057E-9</c:v>
                </c:pt>
                <c:pt idx="2339">
                  <c:v>2.3036899999999999E-9</c:v>
                </c:pt>
                <c:pt idx="2340">
                  <c:v>2.3068200000000001E-9</c:v>
                </c:pt>
                <c:pt idx="2341">
                  <c:v>2.30994E-9</c:v>
                </c:pt>
                <c:pt idx="2342">
                  <c:v>2.3130700000000002E-9</c:v>
                </c:pt>
                <c:pt idx="2343">
                  <c:v>2.31619E-9</c:v>
                </c:pt>
                <c:pt idx="2344">
                  <c:v>2.3193199999999998E-9</c:v>
                </c:pt>
                <c:pt idx="2345">
                  <c:v>2.3224400000000001E-9</c:v>
                </c:pt>
                <c:pt idx="2346">
                  <c:v>2.3255699999999999E-9</c:v>
                </c:pt>
                <c:pt idx="2347">
                  <c:v>2.3286900000000002E-9</c:v>
                </c:pt>
                <c:pt idx="2348">
                  <c:v>2.3318199999999999E-9</c:v>
                </c:pt>
                <c:pt idx="2349">
                  <c:v>2.3349399999999998E-9</c:v>
                </c:pt>
                <c:pt idx="2350">
                  <c:v>2.33807E-9</c:v>
                </c:pt>
                <c:pt idx="2351">
                  <c:v>2.3411899999999999E-9</c:v>
                </c:pt>
                <c:pt idx="2352">
                  <c:v>2.34432E-9</c:v>
                </c:pt>
                <c:pt idx="2353">
                  <c:v>2.3474399999999999E-9</c:v>
                </c:pt>
                <c:pt idx="2354">
                  <c:v>2.3505700000000001E-9</c:v>
                </c:pt>
                <c:pt idx="2355">
                  <c:v>2.35369E-9</c:v>
                </c:pt>
                <c:pt idx="2356">
                  <c:v>2.3568200000000001E-9</c:v>
                </c:pt>
                <c:pt idx="2357">
                  <c:v>2.35994E-9</c:v>
                </c:pt>
                <c:pt idx="2358">
                  <c:v>2.3630700000000002E-9</c:v>
                </c:pt>
                <c:pt idx="2359">
                  <c:v>2.3661900000000001E-9</c:v>
                </c:pt>
                <c:pt idx="2360">
                  <c:v>2.3693199999999998E-9</c:v>
                </c:pt>
                <c:pt idx="2361">
                  <c:v>2.3724400000000001E-9</c:v>
                </c:pt>
                <c:pt idx="2362">
                  <c:v>2.3755699999999999E-9</c:v>
                </c:pt>
                <c:pt idx="2363">
                  <c:v>2.3786900000000002E-9</c:v>
                </c:pt>
                <c:pt idx="2364">
                  <c:v>2.3818199999999999E-9</c:v>
                </c:pt>
                <c:pt idx="2365">
                  <c:v>2.3849399999999998E-9</c:v>
                </c:pt>
                <c:pt idx="2366">
                  <c:v>2.38807E-9</c:v>
                </c:pt>
                <c:pt idx="2367">
                  <c:v>2.3911899999999999E-9</c:v>
                </c:pt>
                <c:pt idx="2368">
                  <c:v>2.3943200000000001E-9</c:v>
                </c:pt>
                <c:pt idx="2369">
                  <c:v>2.3974399999999999E-9</c:v>
                </c:pt>
                <c:pt idx="2370">
                  <c:v>2.4005700000000001E-9</c:v>
                </c:pt>
                <c:pt idx="2371">
                  <c:v>2.40369E-9</c:v>
                </c:pt>
                <c:pt idx="2372">
                  <c:v>2.4068200000000002E-9</c:v>
                </c:pt>
                <c:pt idx="2373">
                  <c:v>2.4099400000000001E-9</c:v>
                </c:pt>
                <c:pt idx="2374">
                  <c:v>2.4130699999999998E-9</c:v>
                </c:pt>
                <c:pt idx="2375">
                  <c:v>2.4161900000000001E-9</c:v>
                </c:pt>
                <c:pt idx="2376">
                  <c:v>2.4193199999999999E-9</c:v>
                </c:pt>
                <c:pt idx="2377">
                  <c:v>2.4224400000000002E-9</c:v>
                </c:pt>
                <c:pt idx="2378">
                  <c:v>2.4255699999999999E-9</c:v>
                </c:pt>
                <c:pt idx="2379">
                  <c:v>2.4286899999999998E-9</c:v>
                </c:pt>
                <c:pt idx="2380">
                  <c:v>2.43182E-9</c:v>
                </c:pt>
                <c:pt idx="2381">
                  <c:v>2.4349399999999999E-9</c:v>
                </c:pt>
                <c:pt idx="2382">
                  <c:v>2.43807E-9</c:v>
                </c:pt>
                <c:pt idx="2383">
                  <c:v>2.4411899999999999E-9</c:v>
                </c:pt>
                <c:pt idx="2384">
                  <c:v>2.4443200000000001E-9</c:v>
                </c:pt>
                <c:pt idx="2385">
                  <c:v>2.44744E-9</c:v>
                </c:pt>
                <c:pt idx="2386">
                  <c:v>2.4505700000000002E-9</c:v>
                </c:pt>
                <c:pt idx="2387">
                  <c:v>2.45369E-9</c:v>
                </c:pt>
                <c:pt idx="2388">
                  <c:v>2.4568199999999998E-9</c:v>
                </c:pt>
                <c:pt idx="2389">
                  <c:v>2.4599400000000001E-9</c:v>
                </c:pt>
                <c:pt idx="2390">
                  <c:v>2.4630699999999998E-9</c:v>
                </c:pt>
                <c:pt idx="2391">
                  <c:v>2.4661900000000001E-9</c:v>
                </c:pt>
                <c:pt idx="2392">
                  <c:v>2.4693199999999999E-9</c:v>
                </c:pt>
                <c:pt idx="2393">
                  <c:v>2.4724400000000002E-9</c:v>
                </c:pt>
                <c:pt idx="2394">
                  <c:v>2.47557E-9</c:v>
                </c:pt>
                <c:pt idx="2395">
                  <c:v>2.4786899999999998E-9</c:v>
                </c:pt>
                <c:pt idx="2396">
                  <c:v>2.48182E-9</c:v>
                </c:pt>
                <c:pt idx="2397">
                  <c:v>2.4849399999999999E-9</c:v>
                </c:pt>
                <c:pt idx="2398">
                  <c:v>2.4880700000000001E-9</c:v>
                </c:pt>
                <c:pt idx="2399">
                  <c:v>2.49119E-9</c:v>
                </c:pt>
                <c:pt idx="2400">
                  <c:v>2.4943200000000001E-9</c:v>
                </c:pt>
                <c:pt idx="2401">
                  <c:v>2.49744E-9</c:v>
                </c:pt>
                <c:pt idx="2402">
                  <c:v>2.5005700000000002E-9</c:v>
                </c:pt>
                <c:pt idx="2403">
                  <c:v>2.5036900000000001E-9</c:v>
                </c:pt>
                <c:pt idx="2404">
                  <c:v>2.5068199999999998E-9</c:v>
                </c:pt>
                <c:pt idx="2405">
                  <c:v>2.5099400000000001E-9</c:v>
                </c:pt>
                <c:pt idx="2406">
                  <c:v>2.5130699999999999E-9</c:v>
                </c:pt>
                <c:pt idx="2407">
                  <c:v>2.5161900000000002E-9</c:v>
                </c:pt>
                <c:pt idx="2408">
                  <c:v>2.5193199999999999E-9</c:v>
                </c:pt>
                <c:pt idx="2409">
                  <c:v>2.5224399999999998E-9</c:v>
                </c:pt>
                <c:pt idx="2410">
                  <c:v>2.52557E-9</c:v>
                </c:pt>
                <c:pt idx="2411">
                  <c:v>2.5286899999999999E-9</c:v>
                </c:pt>
                <c:pt idx="2412">
                  <c:v>2.5318200000000001E-9</c:v>
                </c:pt>
                <c:pt idx="2413">
                  <c:v>2.5349399999999999E-9</c:v>
                </c:pt>
                <c:pt idx="2414">
                  <c:v>2.5380700000000001E-9</c:v>
                </c:pt>
                <c:pt idx="2415">
                  <c:v>2.54119E-9</c:v>
                </c:pt>
                <c:pt idx="2416">
                  <c:v>2.5443200000000002E-9</c:v>
                </c:pt>
                <c:pt idx="2417">
                  <c:v>2.54744E-9</c:v>
                </c:pt>
                <c:pt idx="2418">
                  <c:v>2.5505699999999998E-9</c:v>
                </c:pt>
                <c:pt idx="2419">
                  <c:v>2.5536900000000001E-9</c:v>
                </c:pt>
                <c:pt idx="2420">
                  <c:v>2.5568199999999999E-9</c:v>
                </c:pt>
                <c:pt idx="2421">
                  <c:v>2.5599400000000002E-9</c:v>
                </c:pt>
                <c:pt idx="2422">
                  <c:v>2.5630699999999999E-9</c:v>
                </c:pt>
                <c:pt idx="2423">
                  <c:v>2.5661899999999998E-9</c:v>
                </c:pt>
                <c:pt idx="2424">
                  <c:v>2.56932E-9</c:v>
                </c:pt>
                <c:pt idx="2425">
                  <c:v>2.5724399999999999E-9</c:v>
                </c:pt>
                <c:pt idx="2426">
                  <c:v>2.57557E-9</c:v>
                </c:pt>
                <c:pt idx="2427">
                  <c:v>2.5786899999999999E-9</c:v>
                </c:pt>
                <c:pt idx="2428">
                  <c:v>2.5818200000000001E-9</c:v>
                </c:pt>
                <c:pt idx="2429">
                  <c:v>2.58494E-9</c:v>
                </c:pt>
                <c:pt idx="2430">
                  <c:v>2.5880700000000001E-9</c:v>
                </c:pt>
                <c:pt idx="2431">
                  <c:v>2.59119E-9</c:v>
                </c:pt>
                <c:pt idx="2432">
                  <c:v>2.5943200000000002E-9</c:v>
                </c:pt>
                <c:pt idx="2433">
                  <c:v>2.5974400000000001E-9</c:v>
                </c:pt>
                <c:pt idx="2434">
                  <c:v>2.6005699999999998E-9</c:v>
                </c:pt>
                <c:pt idx="2435">
                  <c:v>2.6036900000000001E-9</c:v>
                </c:pt>
                <c:pt idx="2436">
                  <c:v>2.6068199999999999E-9</c:v>
                </c:pt>
                <c:pt idx="2437">
                  <c:v>2.6099400000000002E-9</c:v>
                </c:pt>
                <c:pt idx="2438">
                  <c:v>2.61307E-9</c:v>
                </c:pt>
                <c:pt idx="2439">
                  <c:v>2.6161899999999998E-9</c:v>
                </c:pt>
                <c:pt idx="2440">
                  <c:v>2.61932E-9</c:v>
                </c:pt>
                <c:pt idx="2441">
                  <c:v>2.6224399999999999E-9</c:v>
                </c:pt>
                <c:pt idx="2442">
                  <c:v>2.6255700000000001E-9</c:v>
                </c:pt>
                <c:pt idx="2443">
                  <c:v>2.6286899999999999E-9</c:v>
                </c:pt>
                <c:pt idx="2444">
                  <c:v>2.6318200000000001E-9</c:v>
                </c:pt>
                <c:pt idx="2445">
                  <c:v>2.63494E-9</c:v>
                </c:pt>
                <c:pt idx="2446">
                  <c:v>2.6380700000000002E-9</c:v>
                </c:pt>
                <c:pt idx="2447">
                  <c:v>2.6411900000000001E-9</c:v>
                </c:pt>
                <c:pt idx="2448">
                  <c:v>2.6443199999999998E-9</c:v>
                </c:pt>
                <c:pt idx="2449">
                  <c:v>2.6474400000000001E-9</c:v>
                </c:pt>
                <c:pt idx="2450">
                  <c:v>2.6505699999999999E-9</c:v>
                </c:pt>
                <c:pt idx="2451">
                  <c:v>2.6536900000000002E-9</c:v>
                </c:pt>
                <c:pt idx="2452">
                  <c:v>2.6568199999999999E-9</c:v>
                </c:pt>
                <c:pt idx="2453">
                  <c:v>2.6599399999999998E-9</c:v>
                </c:pt>
                <c:pt idx="2454">
                  <c:v>2.66307E-9</c:v>
                </c:pt>
                <c:pt idx="2455">
                  <c:v>2.6661899999999999E-9</c:v>
                </c:pt>
                <c:pt idx="2456">
                  <c:v>2.66932E-9</c:v>
                </c:pt>
                <c:pt idx="2457">
                  <c:v>2.6724399999999999E-9</c:v>
                </c:pt>
                <c:pt idx="2458">
                  <c:v>2.6755700000000001E-9</c:v>
                </c:pt>
                <c:pt idx="2459">
                  <c:v>2.67869E-9</c:v>
                </c:pt>
                <c:pt idx="2460">
                  <c:v>2.6818200000000002E-9</c:v>
                </c:pt>
                <c:pt idx="2461">
                  <c:v>2.68494E-9</c:v>
                </c:pt>
                <c:pt idx="2462">
                  <c:v>2.6880699999999998E-9</c:v>
                </c:pt>
                <c:pt idx="2463">
                  <c:v>2.6911900000000001E-9</c:v>
                </c:pt>
                <c:pt idx="2464">
                  <c:v>2.6943199999999999E-9</c:v>
                </c:pt>
                <c:pt idx="2465">
                  <c:v>2.6974400000000001E-9</c:v>
                </c:pt>
                <c:pt idx="2466">
                  <c:v>2.7005699999999999E-9</c:v>
                </c:pt>
                <c:pt idx="2467">
                  <c:v>2.7036900000000002E-9</c:v>
                </c:pt>
                <c:pt idx="2468">
                  <c:v>2.70682E-9</c:v>
                </c:pt>
                <c:pt idx="2469">
                  <c:v>2.7099399999999998E-9</c:v>
                </c:pt>
                <c:pt idx="2470">
                  <c:v>2.71307E-9</c:v>
                </c:pt>
                <c:pt idx="2471">
                  <c:v>2.7161899999999999E-9</c:v>
                </c:pt>
                <c:pt idx="2472">
                  <c:v>2.7193200000000001E-9</c:v>
                </c:pt>
                <c:pt idx="2473">
                  <c:v>2.72244E-9</c:v>
                </c:pt>
                <c:pt idx="2474">
                  <c:v>2.7255700000000001E-9</c:v>
                </c:pt>
                <c:pt idx="2475">
                  <c:v>2.72869E-9</c:v>
                </c:pt>
                <c:pt idx="2476">
                  <c:v>2.7318200000000002E-9</c:v>
                </c:pt>
                <c:pt idx="2477">
                  <c:v>2.7349400000000001E-9</c:v>
                </c:pt>
                <c:pt idx="2478">
                  <c:v>2.7380699999999998E-9</c:v>
                </c:pt>
                <c:pt idx="2479">
                  <c:v>2.7411900000000001E-9</c:v>
                </c:pt>
                <c:pt idx="2480">
                  <c:v>2.7443199999999999E-9</c:v>
                </c:pt>
                <c:pt idx="2481">
                  <c:v>2.7474400000000002E-9</c:v>
                </c:pt>
                <c:pt idx="2482">
                  <c:v>2.7505699999999999E-9</c:v>
                </c:pt>
                <c:pt idx="2483">
                  <c:v>2.7536899999999998E-9</c:v>
                </c:pt>
                <c:pt idx="2484">
                  <c:v>2.75682E-9</c:v>
                </c:pt>
                <c:pt idx="2485">
                  <c:v>2.7599399999999999E-9</c:v>
                </c:pt>
                <c:pt idx="2486">
                  <c:v>2.7630700000000001E-9</c:v>
                </c:pt>
                <c:pt idx="2487">
                  <c:v>2.7661899999999999E-9</c:v>
                </c:pt>
                <c:pt idx="2488">
                  <c:v>2.7693200000000001E-9</c:v>
                </c:pt>
                <c:pt idx="2489">
                  <c:v>2.77244E-9</c:v>
                </c:pt>
                <c:pt idx="2490">
                  <c:v>2.7755700000000002E-9</c:v>
                </c:pt>
                <c:pt idx="2491">
                  <c:v>2.77869E-9</c:v>
                </c:pt>
                <c:pt idx="2492">
                  <c:v>2.7818199999999998E-9</c:v>
                </c:pt>
                <c:pt idx="2493">
                  <c:v>2.7849400000000001E-9</c:v>
                </c:pt>
                <c:pt idx="2494">
                  <c:v>2.7880699999999999E-9</c:v>
                </c:pt>
                <c:pt idx="2495">
                  <c:v>2.7911900000000002E-9</c:v>
                </c:pt>
                <c:pt idx="2496">
                  <c:v>2.7943199999999999E-9</c:v>
                </c:pt>
                <c:pt idx="2497">
                  <c:v>2.7974399999999998E-9</c:v>
                </c:pt>
                <c:pt idx="2498">
                  <c:v>2.80057E-9</c:v>
                </c:pt>
                <c:pt idx="2499">
                  <c:v>2.8036899999999999E-9</c:v>
                </c:pt>
                <c:pt idx="2500">
                  <c:v>2.80682E-9</c:v>
                </c:pt>
                <c:pt idx="2501">
                  <c:v>2.8099399999999999E-9</c:v>
                </c:pt>
                <c:pt idx="2502">
                  <c:v>2.8130700000000001E-9</c:v>
                </c:pt>
                <c:pt idx="2503">
                  <c:v>2.81619E-9</c:v>
                </c:pt>
                <c:pt idx="2504">
                  <c:v>2.8193200000000001E-9</c:v>
                </c:pt>
                <c:pt idx="2505">
                  <c:v>2.82244E-9</c:v>
                </c:pt>
                <c:pt idx="2506">
                  <c:v>2.8255700000000002E-9</c:v>
                </c:pt>
                <c:pt idx="2507">
                  <c:v>2.8286900000000001E-9</c:v>
                </c:pt>
                <c:pt idx="2508">
                  <c:v>2.8318199999999998E-9</c:v>
                </c:pt>
                <c:pt idx="2509">
                  <c:v>2.8349400000000001E-9</c:v>
                </c:pt>
                <c:pt idx="2510">
                  <c:v>2.8380699999999999E-9</c:v>
                </c:pt>
                <c:pt idx="2511">
                  <c:v>2.8411900000000002E-9</c:v>
                </c:pt>
                <c:pt idx="2512">
                  <c:v>2.84432E-9</c:v>
                </c:pt>
                <c:pt idx="2513">
                  <c:v>2.8474399999999998E-9</c:v>
                </c:pt>
                <c:pt idx="2514">
                  <c:v>2.85057E-9</c:v>
                </c:pt>
                <c:pt idx="2515">
                  <c:v>2.8536899999999999E-9</c:v>
                </c:pt>
                <c:pt idx="2516">
                  <c:v>2.8568200000000001E-9</c:v>
                </c:pt>
                <c:pt idx="2517">
                  <c:v>2.8599399999999999E-9</c:v>
                </c:pt>
                <c:pt idx="2518">
                  <c:v>2.8630700000000001E-9</c:v>
                </c:pt>
                <c:pt idx="2519">
                  <c:v>2.86619E-9</c:v>
                </c:pt>
                <c:pt idx="2520">
                  <c:v>2.8693200000000002E-9</c:v>
                </c:pt>
                <c:pt idx="2521">
                  <c:v>2.8724400000000001E-9</c:v>
                </c:pt>
                <c:pt idx="2522">
                  <c:v>2.8755699999999998E-9</c:v>
                </c:pt>
                <c:pt idx="2523">
                  <c:v>2.8786900000000001E-9</c:v>
                </c:pt>
                <c:pt idx="2524">
                  <c:v>2.8818199999999999E-9</c:v>
                </c:pt>
                <c:pt idx="2525">
                  <c:v>2.8849400000000002E-9</c:v>
                </c:pt>
                <c:pt idx="2526">
                  <c:v>2.8880699999999999E-9</c:v>
                </c:pt>
                <c:pt idx="2527">
                  <c:v>2.8911899999999998E-9</c:v>
                </c:pt>
                <c:pt idx="2528">
                  <c:v>2.89432E-9</c:v>
                </c:pt>
                <c:pt idx="2529">
                  <c:v>2.8974399999999999E-9</c:v>
                </c:pt>
                <c:pt idx="2530">
                  <c:v>2.90057E-9</c:v>
                </c:pt>
                <c:pt idx="2531">
                  <c:v>2.9036899999999999E-9</c:v>
                </c:pt>
                <c:pt idx="2532">
                  <c:v>2.9068200000000001E-9</c:v>
                </c:pt>
                <c:pt idx="2533">
                  <c:v>2.90994E-9</c:v>
                </c:pt>
                <c:pt idx="2534">
                  <c:v>2.9130700000000002E-9</c:v>
                </c:pt>
                <c:pt idx="2535">
                  <c:v>2.91619E-9</c:v>
                </c:pt>
                <c:pt idx="2536">
                  <c:v>2.9193199999999998E-9</c:v>
                </c:pt>
                <c:pt idx="2537">
                  <c:v>2.9224400000000001E-9</c:v>
                </c:pt>
                <c:pt idx="2538">
                  <c:v>2.9255699999999999E-9</c:v>
                </c:pt>
                <c:pt idx="2539">
                  <c:v>2.9286900000000002E-9</c:v>
                </c:pt>
                <c:pt idx="2540">
                  <c:v>2.9318199999999999E-9</c:v>
                </c:pt>
                <c:pt idx="2541">
                  <c:v>2.9349400000000002E-9</c:v>
                </c:pt>
                <c:pt idx="2542">
                  <c:v>2.93807E-9</c:v>
                </c:pt>
                <c:pt idx="2543">
                  <c:v>2.9411899999999998E-9</c:v>
                </c:pt>
                <c:pt idx="2544">
                  <c:v>2.94432E-9</c:v>
                </c:pt>
                <c:pt idx="2545">
                  <c:v>2.9474399999999999E-9</c:v>
                </c:pt>
                <c:pt idx="2546">
                  <c:v>2.9505700000000001E-9</c:v>
                </c:pt>
                <c:pt idx="2547">
                  <c:v>2.95369E-9</c:v>
                </c:pt>
                <c:pt idx="2548">
                  <c:v>2.9568200000000001E-9</c:v>
                </c:pt>
                <c:pt idx="2549">
                  <c:v>2.95994E-9</c:v>
                </c:pt>
                <c:pt idx="2550">
                  <c:v>2.9630700000000002E-9</c:v>
                </c:pt>
                <c:pt idx="2551">
                  <c:v>2.9661900000000001E-9</c:v>
                </c:pt>
                <c:pt idx="2552">
                  <c:v>2.9693199999999998E-9</c:v>
                </c:pt>
                <c:pt idx="2553">
                  <c:v>2.9724400000000001E-9</c:v>
                </c:pt>
                <c:pt idx="2554">
                  <c:v>2.9755699999999999E-9</c:v>
                </c:pt>
                <c:pt idx="2555">
                  <c:v>2.9786900000000002E-9</c:v>
                </c:pt>
                <c:pt idx="2556">
                  <c:v>2.9818199999999999E-9</c:v>
                </c:pt>
                <c:pt idx="2557">
                  <c:v>2.9849399999999998E-9</c:v>
                </c:pt>
                <c:pt idx="2558">
                  <c:v>2.98807E-9</c:v>
                </c:pt>
                <c:pt idx="2559">
                  <c:v>2.9911899999999999E-9</c:v>
                </c:pt>
                <c:pt idx="2560">
                  <c:v>2.9943200000000001E-9</c:v>
                </c:pt>
                <c:pt idx="2561">
                  <c:v>2.9974399999999999E-9</c:v>
                </c:pt>
                <c:pt idx="2562">
                  <c:v>3.0005700000000001E-9</c:v>
                </c:pt>
                <c:pt idx="2563">
                  <c:v>3.00369E-9</c:v>
                </c:pt>
                <c:pt idx="2564">
                  <c:v>3.0068200000000002E-9</c:v>
                </c:pt>
                <c:pt idx="2565">
                  <c:v>3.0099400000000001E-9</c:v>
                </c:pt>
                <c:pt idx="2566">
                  <c:v>3.0130699999999998E-9</c:v>
                </c:pt>
                <c:pt idx="2567">
                  <c:v>3.0161900000000001E-9</c:v>
                </c:pt>
                <c:pt idx="2568">
                  <c:v>3.0193199999999999E-9</c:v>
                </c:pt>
                <c:pt idx="2569">
                  <c:v>3.0224400000000002E-9</c:v>
                </c:pt>
                <c:pt idx="2570">
                  <c:v>3.0255699999999999E-9</c:v>
                </c:pt>
                <c:pt idx="2571">
                  <c:v>3.0286899999999998E-9</c:v>
                </c:pt>
                <c:pt idx="2572">
                  <c:v>3.03182E-9</c:v>
                </c:pt>
                <c:pt idx="2573">
                  <c:v>3.0349399999999999E-9</c:v>
                </c:pt>
                <c:pt idx="2574">
                  <c:v>3.03807E-9</c:v>
                </c:pt>
                <c:pt idx="2575">
                  <c:v>3.0411899999999999E-9</c:v>
                </c:pt>
                <c:pt idx="2576">
                  <c:v>3.0443200000000001E-9</c:v>
                </c:pt>
                <c:pt idx="2577">
                  <c:v>3.04744E-9</c:v>
                </c:pt>
                <c:pt idx="2578">
                  <c:v>3.0505700000000001E-9</c:v>
                </c:pt>
                <c:pt idx="2579">
                  <c:v>3.05369E-9</c:v>
                </c:pt>
                <c:pt idx="2580">
                  <c:v>3.0568200000000002E-9</c:v>
                </c:pt>
                <c:pt idx="2581">
                  <c:v>3.0599400000000001E-9</c:v>
                </c:pt>
                <c:pt idx="2582">
                  <c:v>3.0630699999999998E-9</c:v>
                </c:pt>
                <c:pt idx="2583">
                  <c:v>3.0661900000000001E-9</c:v>
                </c:pt>
                <c:pt idx="2584">
                  <c:v>3.0693199999999999E-9</c:v>
                </c:pt>
                <c:pt idx="2585">
                  <c:v>3.0724400000000002E-9</c:v>
                </c:pt>
                <c:pt idx="2586">
                  <c:v>3.07557E-9</c:v>
                </c:pt>
                <c:pt idx="2587">
                  <c:v>3.0786899999999998E-9</c:v>
                </c:pt>
                <c:pt idx="2588">
                  <c:v>3.08182E-9</c:v>
                </c:pt>
                <c:pt idx="2589">
                  <c:v>3.0849399999999999E-9</c:v>
                </c:pt>
                <c:pt idx="2590">
                  <c:v>3.0880700000000001E-9</c:v>
                </c:pt>
                <c:pt idx="2591">
                  <c:v>3.09119E-9</c:v>
                </c:pt>
                <c:pt idx="2592">
                  <c:v>3.0943200000000001E-9</c:v>
                </c:pt>
                <c:pt idx="2593">
                  <c:v>3.09744E-9</c:v>
                </c:pt>
                <c:pt idx="2594">
                  <c:v>3.1005700000000002E-9</c:v>
                </c:pt>
                <c:pt idx="2595">
                  <c:v>3.1036900000000001E-9</c:v>
                </c:pt>
                <c:pt idx="2596">
                  <c:v>3.1068199999999998E-9</c:v>
                </c:pt>
                <c:pt idx="2597">
                  <c:v>3.1099400000000001E-9</c:v>
                </c:pt>
                <c:pt idx="2598">
                  <c:v>3.1130699999999999E-9</c:v>
                </c:pt>
                <c:pt idx="2599">
                  <c:v>3.1161900000000002E-9</c:v>
                </c:pt>
                <c:pt idx="2600">
                  <c:v>3.1193199999999999E-9</c:v>
                </c:pt>
                <c:pt idx="2601">
                  <c:v>3.1224399999999998E-9</c:v>
                </c:pt>
                <c:pt idx="2602">
                  <c:v>3.12557E-9</c:v>
                </c:pt>
                <c:pt idx="2603">
                  <c:v>3.1286899999999999E-9</c:v>
                </c:pt>
                <c:pt idx="2604">
                  <c:v>3.13182E-9</c:v>
                </c:pt>
                <c:pt idx="2605">
                  <c:v>3.1349399999999999E-9</c:v>
                </c:pt>
                <c:pt idx="2606">
                  <c:v>3.1380700000000001E-9</c:v>
                </c:pt>
                <c:pt idx="2607">
                  <c:v>3.14119E-9</c:v>
                </c:pt>
                <c:pt idx="2608">
                  <c:v>3.1443200000000002E-9</c:v>
                </c:pt>
                <c:pt idx="2609">
                  <c:v>3.14744E-9</c:v>
                </c:pt>
                <c:pt idx="2610">
                  <c:v>3.1505699999999998E-9</c:v>
                </c:pt>
                <c:pt idx="2611">
                  <c:v>3.1536900000000001E-9</c:v>
                </c:pt>
                <c:pt idx="2612">
                  <c:v>3.1568199999999999E-9</c:v>
                </c:pt>
                <c:pt idx="2613">
                  <c:v>3.1599400000000002E-9</c:v>
                </c:pt>
                <c:pt idx="2614">
                  <c:v>3.1630699999999999E-9</c:v>
                </c:pt>
                <c:pt idx="2615">
                  <c:v>3.1661899999999998E-9</c:v>
                </c:pt>
                <c:pt idx="2616">
                  <c:v>3.16932E-9</c:v>
                </c:pt>
                <c:pt idx="2617">
                  <c:v>3.1724399999999999E-9</c:v>
                </c:pt>
                <c:pt idx="2618">
                  <c:v>3.17557E-9</c:v>
                </c:pt>
                <c:pt idx="2619">
                  <c:v>3.1786899999999999E-9</c:v>
                </c:pt>
                <c:pt idx="2620">
                  <c:v>3.1818200000000001E-9</c:v>
                </c:pt>
                <c:pt idx="2621">
                  <c:v>3.18494E-9</c:v>
                </c:pt>
                <c:pt idx="2622">
                  <c:v>3.1880700000000001E-9</c:v>
                </c:pt>
                <c:pt idx="2623">
                  <c:v>3.19119E-9</c:v>
                </c:pt>
                <c:pt idx="2624">
                  <c:v>3.1943200000000002E-9</c:v>
                </c:pt>
                <c:pt idx="2625">
                  <c:v>3.1974400000000001E-9</c:v>
                </c:pt>
                <c:pt idx="2626">
                  <c:v>3.2005699999999998E-9</c:v>
                </c:pt>
                <c:pt idx="2627">
                  <c:v>3.2036900000000001E-9</c:v>
                </c:pt>
                <c:pt idx="2628">
                  <c:v>3.2068199999999999E-9</c:v>
                </c:pt>
                <c:pt idx="2629">
                  <c:v>3.2099400000000002E-9</c:v>
                </c:pt>
                <c:pt idx="2630">
                  <c:v>3.2130699999999999E-9</c:v>
                </c:pt>
                <c:pt idx="2631">
                  <c:v>3.2161899999999998E-9</c:v>
                </c:pt>
                <c:pt idx="2632">
                  <c:v>3.21932E-9</c:v>
                </c:pt>
                <c:pt idx="2633">
                  <c:v>3.2224399999999999E-9</c:v>
                </c:pt>
                <c:pt idx="2634">
                  <c:v>3.2255700000000001E-9</c:v>
                </c:pt>
                <c:pt idx="2635">
                  <c:v>3.2286899999999999E-9</c:v>
                </c:pt>
                <c:pt idx="2636">
                  <c:v>3.2318200000000001E-9</c:v>
                </c:pt>
                <c:pt idx="2637">
                  <c:v>3.23494E-9</c:v>
                </c:pt>
                <c:pt idx="2638">
                  <c:v>3.2380700000000002E-9</c:v>
                </c:pt>
                <c:pt idx="2639">
                  <c:v>3.2411900000000001E-9</c:v>
                </c:pt>
                <c:pt idx="2640">
                  <c:v>3.2443199999999998E-9</c:v>
                </c:pt>
                <c:pt idx="2641">
                  <c:v>3.2474400000000001E-9</c:v>
                </c:pt>
                <c:pt idx="2642">
                  <c:v>3.2505699999999999E-9</c:v>
                </c:pt>
                <c:pt idx="2643">
                  <c:v>3.2536900000000002E-9</c:v>
                </c:pt>
                <c:pt idx="2644">
                  <c:v>3.2568199999999999E-9</c:v>
                </c:pt>
                <c:pt idx="2645">
                  <c:v>3.2599399999999998E-9</c:v>
                </c:pt>
                <c:pt idx="2646">
                  <c:v>3.26307E-9</c:v>
                </c:pt>
                <c:pt idx="2647">
                  <c:v>3.2661899999999999E-9</c:v>
                </c:pt>
                <c:pt idx="2648">
                  <c:v>3.26932E-9</c:v>
                </c:pt>
                <c:pt idx="2649">
                  <c:v>3.2724399999999999E-9</c:v>
                </c:pt>
                <c:pt idx="2650">
                  <c:v>3.2755700000000001E-9</c:v>
                </c:pt>
                <c:pt idx="2651">
                  <c:v>3.27869E-9</c:v>
                </c:pt>
                <c:pt idx="2652">
                  <c:v>3.2818200000000002E-9</c:v>
                </c:pt>
                <c:pt idx="2653">
                  <c:v>3.28494E-9</c:v>
                </c:pt>
                <c:pt idx="2654">
                  <c:v>3.2880700000000002E-9</c:v>
                </c:pt>
                <c:pt idx="2655">
                  <c:v>3.2911900000000001E-9</c:v>
                </c:pt>
                <c:pt idx="2656">
                  <c:v>3.2943199999999998E-9</c:v>
                </c:pt>
                <c:pt idx="2657">
                  <c:v>3.2974400000000001E-9</c:v>
                </c:pt>
                <c:pt idx="2658">
                  <c:v>3.3005699999999999E-9</c:v>
                </c:pt>
                <c:pt idx="2659">
                  <c:v>3.3036900000000002E-9</c:v>
                </c:pt>
                <c:pt idx="2660">
                  <c:v>3.30682E-9</c:v>
                </c:pt>
                <c:pt idx="2661">
                  <c:v>3.3099399999999998E-9</c:v>
                </c:pt>
                <c:pt idx="2662">
                  <c:v>3.31307E-9</c:v>
                </c:pt>
                <c:pt idx="2663">
                  <c:v>3.3161899999999999E-9</c:v>
                </c:pt>
                <c:pt idx="2664">
                  <c:v>3.3193200000000001E-9</c:v>
                </c:pt>
                <c:pt idx="2665">
                  <c:v>3.32244E-9</c:v>
                </c:pt>
                <c:pt idx="2666">
                  <c:v>3.3255700000000001E-9</c:v>
                </c:pt>
                <c:pt idx="2667">
                  <c:v>3.32869E-9</c:v>
                </c:pt>
                <c:pt idx="2668">
                  <c:v>3.3318200000000002E-9</c:v>
                </c:pt>
                <c:pt idx="2669">
                  <c:v>3.3349400000000001E-9</c:v>
                </c:pt>
                <c:pt idx="2670">
                  <c:v>3.3380699999999998E-9</c:v>
                </c:pt>
                <c:pt idx="2671">
                  <c:v>3.3411900000000001E-9</c:v>
                </c:pt>
                <c:pt idx="2672">
                  <c:v>3.3443199999999999E-9</c:v>
                </c:pt>
                <c:pt idx="2673">
                  <c:v>3.3474400000000002E-9</c:v>
                </c:pt>
                <c:pt idx="2674">
                  <c:v>3.3505699999999999E-9</c:v>
                </c:pt>
                <c:pt idx="2675">
                  <c:v>3.3536899999999998E-9</c:v>
                </c:pt>
                <c:pt idx="2676">
                  <c:v>3.35682E-9</c:v>
                </c:pt>
                <c:pt idx="2677">
                  <c:v>3.3599399999999999E-9</c:v>
                </c:pt>
                <c:pt idx="2678">
                  <c:v>3.3630700000000001E-9</c:v>
                </c:pt>
                <c:pt idx="2679">
                  <c:v>3.3661899999999999E-9</c:v>
                </c:pt>
                <c:pt idx="2680">
                  <c:v>3.3693200000000001E-9</c:v>
                </c:pt>
                <c:pt idx="2681">
                  <c:v>3.37244E-9</c:v>
                </c:pt>
                <c:pt idx="2682">
                  <c:v>3.3755700000000002E-9</c:v>
                </c:pt>
                <c:pt idx="2683">
                  <c:v>3.37869E-9</c:v>
                </c:pt>
                <c:pt idx="2684">
                  <c:v>3.3818199999999998E-9</c:v>
                </c:pt>
                <c:pt idx="2685">
                  <c:v>3.3849400000000001E-9</c:v>
                </c:pt>
                <c:pt idx="2686">
                  <c:v>3.3880699999999999E-9</c:v>
                </c:pt>
                <c:pt idx="2687">
                  <c:v>3.3911900000000002E-9</c:v>
                </c:pt>
                <c:pt idx="2688">
                  <c:v>3.3943199999999999E-9</c:v>
                </c:pt>
                <c:pt idx="2689">
                  <c:v>3.3974399999999998E-9</c:v>
                </c:pt>
                <c:pt idx="2690">
                  <c:v>3.40057E-9</c:v>
                </c:pt>
                <c:pt idx="2691">
                  <c:v>3.4036899999999999E-9</c:v>
                </c:pt>
                <c:pt idx="2692">
                  <c:v>3.40682E-9</c:v>
                </c:pt>
                <c:pt idx="2693">
                  <c:v>3.4099399999999999E-9</c:v>
                </c:pt>
                <c:pt idx="2694">
                  <c:v>3.4130700000000001E-9</c:v>
                </c:pt>
                <c:pt idx="2695">
                  <c:v>3.41619E-9</c:v>
                </c:pt>
                <c:pt idx="2696">
                  <c:v>3.4193200000000001E-9</c:v>
                </c:pt>
                <c:pt idx="2697">
                  <c:v>3.42244E-9</c:v>
                </c:pt>
                <c:pt idx="2698">
                  <c:v>3.4255700000000002E-9</c:v>
                </c:pt>
                <c:pt idx="2699">
                  <c:v>3.4286900000000001E-9</c:v>
                </c:pt>
                <c:pt idx="2700">
                  <c:v>3.4318199999999998E-9</c:v>
                </c:pt>
                <c:pt idx="2701">
                  <c:v>3.4349400000000001E-9</c:v>
                </c:pt>
                <c:pt idx="2702">
                  <c:v>3.4380699999999999E-9</c:v>
                </c:pt>
                <c:pt idx="2703">
                  <c:v>3.4411900000000002E-9</c:v>
                </c:pt>
                <c:pt idx="2704">
                  <c:v>3.44432E-9</c:v>
                </c:pt>
                <c:pt idx="2705">
                  <c:v>3.4474399999999998E-9</c:v>
                </c:pt>
                <c:pt idx="2706">
                  <c:v>3.45057E-9</c:v>
                </c:pt>
                <c:pt idx="2707">
                  <c:v>3.4536899999999999E-9</c:v>
                </c:pt>
                <c:pt idx="2708">
                  <c:v>3.4568200000000001E-9</c:v>
                </c:pt>
                <c:pt idx="2709">
                  <c:v>3.4599399999999999E-9</c:v>
                </c:pt>
                <c:pt idx="2710">
                  <c:v>3.4630700000000001E-9</c:v>
                </c:pt>
                <c:pt idx="2711">
                  <c:v>3.46619E-9</c:v>
                </c:pt>
                <c:pt idx="2712">
                  <c:v>3.4693200000000002E-9</c:v>
                </c:pt>
                <c:pt idx="2713">
                  <c:v>3.4724400000000001E-9</c:v>
                </c:pt>
                <c:pt idx="2714">
                  <c:v>3.4755699999999998E-9</c:v>
                </c:pt>
                <c:pt idx="2715">
                  <c:v>3.4786900000000001E-9</c:v>
                </c:pt>
                <c:pt idx="2716">
                  <c:v>3.4818199999999999E-9</c:v>
                </c:pt>
                <c:pt idx="2717">
                  <c:v>3.4849400000000002E-9</c:v>
                </c:pt>
                <c:pt idx="2718">
                  <c:v>3.4880699999999999E-9</c:v>
                </c:pt>
                <c:pt idx="2719">
                  <c:v>3.4911899999999998E-9</c:v>
                </c:pt>
                <c:pt idx="2720">
                  <c:v>3.49432E-9</c:v>
                </c:pt>
                <c:pt idx="2721">
                  <c:v>3.4974399999999999E-9</c:v>
                </c:pt>
                <c:pt idx="2722">
                  <c:v>3.50057E-9</c:v>
                </c:pt>
                <c:pt idx="2723">
                  <c:v>3.5036899999999999E-9</c:v>
                </c:pt>
                <c:pt idx="2724">
                  <c:v>3.5068200000000001E-9</c:v>
                </c:pt>
                <c:pt idx="2725">
                  <c:v>3.50994E-9</c:v>
                </c:pt>
                <c:pt idx="2726">
                  <c:v>3.5130700000000002E-9</c:v>
                </c:pt>
                <c:pt idx="2727">
                  <c:v>3.51619E-9</c:v>
                </c:pt>
                <c:pt idx="2728">
                  <c:v>3.5193199999999998E-9</c:v>
                </c:pt>
                <c:pt idx="2729">
                  <c:v>3.5224400000000001E-9</c:v>
                </c:pt>
                <c:pt idx="2730">
                  <c:v>3.5255699999999999E-9</c:v>
                </c:pt>
                <c:pt idx="2731">
                  <c:v>3.5286900000000001E-9</c:v>
                </c:pt>
                <c:pt idx="2732">
                  <c:v>3.5318199999999999E-9</c:v>
                </c:pt>
                <c:pt idx="2733">
                  <c:v>3.5349400000000002E-9</c:v>
                </c:pt>
                <c:pt idx="2734">
                  <c:v>3.53807E-9</c:v>
                </c:pt>
                <c:pt idx="2735">
                  <c:v>3.5411899999999998E-9</c:v>
                </c:pt>
                <c:pt idx="2736">
                  <c:v>3.54432E-9</c:v>
                </c:pt>
                <c:pt idx="2737">
                  <c:v>3.5474399999999999E-9</c:v>
                </c:pt>
                <c:pt idx="2738">
                  <c:v>3.5505700000000001E-9</c:v>
                </c:pt>
                <c:pt idx="2739">
                  <c:v>3.55369E-9</c:v>
                </c:pt>
                <c:pt idx="2740">
                  <c:v>3.5568200000000001E-9</c:v>
                </c:pt>
                <c:pt idx="2741">
                  <c:v>3.55994E-9</c:v>
                </c:pt>
                <c:pt idx="2742">
                  <c:v>3.5630700000000002E-9</c:v>
                </c:pt>
                <c:pt idx="2743">
                  <c:v>3.5661900000000001E-9</c:v>
                </c:pt>
                <c:pt idx="2744">
                  <c:v>3.5693199999999998E-9</c:v>
                </c:pt>
                <c:pt idx="2745">
                  <c:v>3.5724400000000001E-9</c:v>
                </c:pt>
                <c:pt idx="2746">
                  <c:v>3.5755699999999999E-9</c:v>
                </c:pt>
                <c:pt idx="2747">
                  <c:v>3.5786900000000002E-9</c:v>
                </c:pt>
                <c:pt idx="2748">
                  <c:v>3.5818199999999999E-9</c:v>
                </c:pt>
                <c:pt idx="2749">
                  <c:v>3.5849399999999998E-9</c:v>
                </c:pt>
                <c:pt idx="2750">
                  <c:v>3.58807E-9</c:v>
                </c:pt>
                <c:pt idx="2751">
                  <c:v>3.5911899999999999E-9</c:v>
                </c:pt>
                <c:pt idx="2752">
                  <c:v>3.5943200000000001E-9</c:v>
                </c:pt>
                <c:pt idx="2753">
                  <c:v>3.5974399999999999E-9</c:v>
                </c:pt>
                <c:pt idx="2754">
                  <c:v>3.6005700000000001E-9</c:v>
                </c:pt>
                <c:pt idx="2755">
                  <c:v>3.60369E-9</c:v>
                </c:pt>
                <c:pt idx="2756">
                  <c:v>3.6068200000000002E-9</c:v>
                </c:pt>
                <c:pt idx="2757">
                  <c:v>3.60994E-9</c:v>
                </c:pt>
                <c:pt idx="2758">
                  <c:v>3.6130699999999998E-9</c:v>
                </c:pt>
                <c:pt idx="2759">
                  <c:v>3.6161900000000001E-9</c:v>
                </c:pt>
                <c:pt idx="2760">
                  <c:v>3.6193199999999999E-9</c:v>
                </c:pt>
                <c:pt idx="2761">
                  <c:v>3.6224400000000002E-9</c:v>
                </c:pt>
                <c:pt idx="2762">
                  <c:v>3.6255699999999999E-9</c:v>
                </c:pt>
                <c:pt idx="2763">
                  <c:v>3.6286899999999998E-9</c:v>
                </c:pt>
                <c:pt idx="2764">
                  <c:v>3.63182E-9</c:v>
                </c:pt>
                <c:pt idx="2765">
                  <c:v>3.6349399999999999E-9</c:v>
                </c:pt>
                <c:pt idx="2766">
                  <c:v>3.63807E-9</c:v>
                </c:pt>
                <c:pt idx="2767">
                  <c:v>3.6411899999999999E-9</c:v>
                </c:pt>
                <c:pt idx="2768">
                  <c:v>3.6443200000000001E-9</c:v>
                </c:pt>
                <c:pt idx="2769">
                  <c:v>3.64744E-9</c:v>
                </c:pt>
                <c:pt idx="2770">
                  <c:v>3.6505700000000001E-9</c:v>
                </c:pt>
                <c:pt idx="2771">
                  <c:v>3.65369E-9</c:v>
                </c:pt>
                <c:pt idx="2772">
                  <c:v>3.6568200000000002E-9</c:v>
                </c:pt>
                <c:pt idx="2773">
                  <c:v>3.6599400000000001E-9</c:v>
                </c:pt>
                <c:pt idx="2774">
                  <c:v>3.6630699999999998E-9</c:v>
                </c:pt>
                <c:pt idx="2775">
                  <c:v>3.6661900000000001E-9</c:v>
                </c:pt>
                <c:pt idx="2776">
                  <c:v>3.6693199999999999E-9</c:v>
                </c:pt>
                <c:pt idx="2777">
                  <c:v>3.6724400000000002E-9</c:v>
                </c:pt>
                <c:pt idx="2778">
                  <c:v>3.67557E-9</c:v>
                </c:pt>
                <c:pt idx="2779">
                  <c:v>3.6786899999999998E-9</c:v>
                </c:pt>
                <c:pt idx="2780">
                  <c:v>3.68182E-9</c:v>
                </c:pt>
                <c:pt idx="2781">
                  <c:v>3.6849399999999999E-9</c:v>
                </c:pt>
                <c:pt idx="2782">
                  <c:v>3.6880700000000001E-9</c:v>
                </c:pt>
                <c:pt idx="2783">
                  <c:v>3.6911899999999999E-9</c:v>
                </c:pt>
                <c:pt idx="2784">
                  <c:v>3.6943200000000001E-9</c:v>
                </c:pt>
                <c:pt idx="2785">
                  <c:v>3.69744E-9</c:v>
                </c:pt>
                <c:pt idx="2786">
                  <c:v>3.7005700000000002E-9</c:v>
                </c:pt>
                <c:pt idx="2787">
                  <c:v>3.7036900000000001E-9</c:v>
                </c:pt>
                <c:pt idx="2788">
                  <c:v>3.7068199999999998E-9</c:v>
                </c:pt>
                <c:pt idx="2789">
                  <c:v>3.7099400000000001E-9</c:v>
                </c:pt>
                <c:pt idx="2790">
                  <c:v>3.7130699999999999E-9</c:v>
                </c:pt>
                <c:pt idx="2791">
                  <c:v>3.7161900000000002E-9</c:v>
                </c:pt>
                <c:pt idx="2792">
                  <c:v>3.7193199999999999E-9</c:v>
                </c:pt>
                <c:pt idx="2793">
                  <c:v>3.7224399999999998E-9</c:v>
                </c:pt>
                <c:pt idx="2794">
                  <c:v>3.72557E-9</c:v>
                </c:pt>
                <c:pt idx="2795">
                  <c:v>3.7286900000000003E-9</c:v>
                </c:pt>
                <c:pt idx="2796">
                  <c:v>3.7318199999999996E-9</c:v>
                </c:pt>
                <c:pt idx="2797">
                  <c:v>3.7349399999999999E-9</c:v>
                </c:pt>
                <c:pt idx="2798">
                  <c:v>3.7380700000000001E-9</c:v>
                </c:pt>
                <c:pt idx="2799">
                  <c:v>3.7411900000000004E-9</c:v>
                </c:pt>
                <c:pt idx="2800">
                  <c:v>3.7443199999999997E-9</c:v>
                </c:pt>
                <c:pt idx="2801">
                  <c:v>3.74744E-9</c:v>
                </c:pt>
                <c:pt idx="2802">
                  <c:v>3.7505700000000002E-9</c:v>
                </c:pt>
                <c:pt idx="2803">
                  <c:v>3.7536899999999997E-9</c:v>
                </c:pt>
                <c:pt idx="2804">
                  <c:v>3.7568199999999999E-9</c:v>
                </c:pt>
                <c:pt idx="2805">
                  <c:v>3.7599400000000001E-9</c:v>
                </c:pt>
                <c:pt idx="2806">
                  <c:v>3.7630700000000003E-9</c:v>
                </c:pt>
                <c:pt idx="2807">
                  <c:v>3.7661899999999998E-9</c:v>
                </c:pt>
                <c:pt idx="2808">
                  <c:v>3.76932E-9</c:v>
                </c:pt>
                <c:pt idx="2809">
                  <c:v>3.7724400000000003E-9</c:v>
                </c:pt>
                <c:pt idx="2810">
                  <c:v>3.7755699999999996E-9</c:v>
                </c:pt>
                <c:pt idx="2811">
                  <c:v>3.7786899999999999E-9</c:v>
                </c:pt>
                <c:pt idx="2812">
                  <c:v>3.7818200000000001E-9</c:v>
                </c:pt>
                <c:pt idx="2813">
                  <c:v>3.7849400000000004E-9</c:v>
                </c:pt>
                <c:pt idx="2814">
                  <c:v>3.7880699999999997E-9</c:v>
                </c:pt>
                <c:pt idx="2815">
                  <c:v>3.79119E-9</c:v>
                </c:pt>
                <c:pt idx="2816">
                  <c:v>3.7943200000000002E-9</c:v>
                </c:pt>
                <c:pt idx="2817">
                  <c:v>3.7974399999999997E-9</c:v>
                </c:pt>
                <c:pt idx="2818">
                  <c:v>3.8005699999999998E-9</c:v>
                </c:pt>
                <c:pt idx="2819">
                  <c:v>3.8036900000000001E-9</c:v>
                </c:pt>
                <c:pt idx="2820">
                  <c:v>3.8068200000000003E-9</c:v>
                </c:pt>
                <c:pt idx="2821">
                  <c:v>3.8099399999999998E-9</c:v>
                </c:pt>
                <c:pt idx="2822">
                  <c:v>3.8130699999999999E-9</c:v>
                </c:pt>
                <c:pt idx="2823">
                  <c:v>3.8161900000000002E-9</c:v>
                </c:pt>
                <c:pt idx="2824">
                  <c:v>3.8193199999999996E-9</c:v>
                </c:pt>
                <c:pt idx="2825">
                  <c:v>3.8224399999999999E-9</c:v>
                </c:pt>
                <c:pt idx="2826">
                  <c:v>3.8255700000000001E-9</c:v>
                </c:pt>
                <c:pt idx="2827">
                  <c:v>3.8286900000000004E-9</c:v>
                </c:pt>
                <c:pt idx="2828">
                  <c:v>3.8318199999999997E-9</c:v>
                </c:pt>
                <c:pt idx="2829">
                  <c:v>3.83494E-9</c:v>
                </c:pt>
                <c:pt idx="2830">
                  <c:v>3.8380700000000002E-9</c:v>
                </c:pt>
                <c:pt idx="2831">
                  <c:v>3.8411899999999996E-9</c:v>
                </c:pt>
                <c:pt idx="2832">
                  <c:v>3.8443199999999998E-9</c:v>
                </c:pt>
                <c:pt idx="2833">
                  <c:v>3.8474400000000001E-9</c:v>
                </c:pt>
                <c:pt idx="2834">
                  <c:v>3.8505700000000003E-9</c:v>
                </c:pt>
                <c:pt idx="2835">
                  <c:v>3.8536899999999997E-9</c:v>
                </c:pt>
                <c:pt idx="2836">
                  <c:v>3.8568199999999999E-9</c:v>
                </c:pt>
                <c:pt idx="2837">
                  <c:v>3.8599400000000002E-9</c:v>
                </c:pt>
                <c:pt idx="2838">
                  <c:v>3.8630700000000004E-9</c:v>
                </c:pt>
                <c:pt idx="2839">
                  <c:v>3.8661899999999999E-9</c:v>
                </c:pt>
                <c:pt idx="2840">
                  <c:v>3.86932E-9</c:v>
                </c:pt>
                <c:pt idx="2841">
                  <c:v>3.8724400000000003E-9</c:v>
                </c:pt>
                <c:pt idx="2842">
                  <c:v>3.8755699999999997E-9</c:v>
                </c:pt>
                <c:pt idx="2843">
                  <c:v>3.87869E-9</c:v>
                </c:pt>
                <c:pt idx="2844">
                  <c:v>3.8818200000000001E-9</c:v>
                </c:pt>
                <c:pt idx="2845">
                  <c:v>3.8849399999999996E-9</c:v>
                </c:pt>
                <c:pt idx="2846">
                  <c:v>3.8880699999999998E-9</c:v>
                </c:pt>
                <c:pt idx="2847">
                  <c:v>3.8911900000000001E-9</c:v>
                </c:pt>
                <c:pt idx="2848">
                  <c:v>3.8943200000000003E-9</c:v>
                </c:pt>
                <c:pt idx="2849">
                  <c:v>3.8974399999999997E-9</c:v>
                </c:pt>
                <c:pt idx="2850">
                  <c:v>3.9005699999999999E-9</c:v>
                </c:pt>
                <c:pt idx="2851">
                  <c:v>3.9036900000000002E-9</c:v>
                </c:pt>
                <c:pt idx="2852">
                  <c:v>3.9068200000000004E-9</c:v>
                </c:pt>
                <c:pt idx="2853">
                  <c:v>3.9099399999999998E-9</c:v>
                </c:pt>
                <c:pt idx="2854">
                  <c:v>3.91307E-9</c:v>
                </c:pt>
                <c:pt idx="2855">
                  <c:v>3.9161900000000003E-9</c:v>
                </c:pt>
                <c:pt idx="2856">
                  <c:v>3.9193199999999997E-9</c:v>
                </c:pt>
                <c:pt idx="2857">
                  <c:v>3.92244E-9</c:v>
                </c:pt>
                <c:pt idx="2858">
                  <c:v>3.9255700000000001E-9</c:v>
                </c:pt>
                <c:pt idx="2859">
                  <c:v>3.9286899999999996E-9</c:v>
                </c:pt>
                <c:pt idx="2860">
                  <c:v>3.9318199999999998E-9</c:v>
                </c:pt>
                <c:pt idx="2861">
                  <c:v>3.9349400000000001E-9</c:v>
                </c:pt>
                <c:pt idx="2862">
                  <c:v>3.9380700000000002E-9</c:v>
                </c:pt>
                <c:pt idx="2863">
                  <c:v>3.9411899999999997E-9</c:v>
                </c:pt>
                <c:pt idx="2864">
                  <c:v>3.9443199999999999E-9</c:v>
                </c:pt>
                <c:pt idx="2865">
                  <c:v>3.9474400000000002E-9</c:v>
                </c:pt>
                <c:pt idx="2866">
                  <c:v>3.9505700000000003E-9</c:v>
                </c:pt>
                <c:pt idx="2867">
                  <c:v>3.9536899999999998E-9</c:v>
                </c:pt>
                <c:pt idx="2868">
                  <c:v>3.95682E-9</c:v>
                </c:pt>
                <c:pt idx="2869">
                  <c:v>3.9599400000000003E-9</c:v>
                </c:pt>
                <c:pt idx="2870">
                  <c:v>3.9630699999999996E-9</c:v>
                </c:pt>
                <c:pt idx="2871">
                  <c:v>3.9661899999999999E-9</c:v>
                </c:pt>
                <c:pt idx="2872">
                  <c:v>3.9693200000000001E-9</c:v>
                </c:pt>
                <c:pt idx="2873">
                  <c:v>3.9724400000000004E-9</c:v>
                </c:pt>
                <c:pt idx="2874">
                  <c:v>3.9755699999999997E-9</c:v>
                </c:pt>
                <c:pt idx="2875">
                  <c:v>3.97869E-9</c:v>
                </c:pt>
                <c:pt idx="2876">
                  <c:v>3.9818200000000002E-9</c:v>
                </c:pt>
                <c:pt idx="2877">
                  <c:v>3.9849399999999997E-9</c:v>
                </c:pt>
                <c:pt idx="2878">
                  <c:v>3.9880699999999999E-9</c:v>
                </c:pt>
                <c:pt idx="2879">
                  <c:v>3.9911900000000002E-9</c:v>
                </c:pt>
                <c:pt idx="2880">
                  <c:v>3.9943200000000003E-9</c:v>
                </c:pt>
                <c:pt idx="2881">
                  <c:v>3.9974399999999998E-9</c:v>
                </c:pt>
                <c:pt idx="2882">
                  <c:v>4.00057E-9</c:v>
                </c:pt>
                <c:pt idx="2883">
                  <c:v>4.0036900000000003E-9</c:v>
                </c:pt>
                <c:pt idx="2884">
                  <c:v>4.0068199999999996E-9</c:v>
                </c:pt>
                <c:pt idx="2885">
                  <c:v>4.0099399999999999E-9</c:v>
                </c:pt>
                <c:pt idx="2886">
                  <c:v>4.0130700000000001E-9</c:v>
                </c:pt>
                <c:pt idx="2887">
                  <c:v>4.0161900000000004E-9</c:v>
                </c:pt>
                <c:pt idx="2888">
                  <c:v>4.0193199999999997E-9</c:v>
                </c:pt>
                <c:pt idx="2889">
                  <c:v>4.02244E-9</c:v>
                </c:pt>
                <c:pt idx="2890">
                  <c:v>4.0255700000000002E-9</c:v>
                </c:pt>
                <c:pt idx="2891">
                  <c:v>4.0286899999999997E-9</c:v>
                </c:pt>
                <c:pt idx="2892">
                  <c:v>4.0318199999999998E-9</c:v>
                </c:pt>
                <c:pt idx="2893">
                  <c:v>4.0349400000000001E-9</c:v>
                </c:pt>
                <c:pt idx="2894">
                  <c:v>4.0380700000000003E-9</c:v>
                </c:pt>
                <c:pt idx="2895">
                  <c:v>4.0411899999999998E-9</c:v>
                </c:pt>
                <c:pt idx="2896">
                  <c:v>4.0443199999999999E-9</c:v>
                </c:pt>
                <c:pt idx="2897">
                  <c:v>4.0474400000000002E-9</c:v>
                </c:pt>
                <c:pt idx="2898">
                  <c:v>4.0505699999999996E-9</c:v>
                </c:pt>
                <c:pt idx="2899">
                  <c:v>4.0536899999999999E-9</c:v>
                </c:pt>
                <c:pt idx="2900">
                  <c:v>4.0568200000000001E-9</c:v>
                </c:pt>
                <c:pt idx="2901">
                  <c:v>4.0599400000000004E-9</c:v>
                </c:pt>
                <c:pt idx="2902">
                  <c:v>4.0630699999999997E-9</c:v>
                </c:pt>
                <c:pt idx="2903">
                  <c:v>4.06619E-9</c:v>
                </c:pt>
                <c:pt idx="2904">
                  <c:v>4.0693200000000002E-9</c:v>
                </c:pt>
                <c:pt idx="2905">
                  <c:v>4.0724399999999996E-9</c:v>
                </c:pt>
                <c:pt idx="2906">
                  <c:v>4.0755699999999998E-9</c:v>
                </c:pt>
                <c:pt idx="2907">
                  <c:v>4.0786900000000001E-9</c:v>
                </c:pt>
                <c:pt idx="2908">
                  <c:v>4.0818200000000003E-9</c:v>
                </c:pt>
                <c:pt idx="2909">
                  <c:v>4.0849399999999998E-9</c:v>
                </c:pt>
                <c:pt idx="2910">
                  <c:v>4.0880699999999999E-9</c:v>
                </c:pt>
                <c:pt idx="2911">
                  <c:v>4.0911900000000002E-9</c:v>
                </c:pt>
                <c:pt idx="2912">
                  <c:v>4.0943200000000004E-9</c:v>
                </c:pt>
                <c:pt idx="2913">
                  <c:v>4.0974399999999999E-9</c:v>
                </c:pt>
                <c:pt idx="2914">
                  <c:v>4.10057E-9</c:v>
                </c:pt>
                <c:pt idx="2915">
                  <c:v>4.1036900000000003E-9</c:v>
                </c:pt>
                <c:pt idx="2916">
                  <c:v>4.1068199999999997E-9</c:v>
                </c:pt>
                <c:pt idx="2917">
                  <c:v>4.10994E-9</c:v>
                </c:pt>
                <c:pt idx="2918">
                  <c:v>4.1130700000000001E-9</c:v>
                </c:pt>
                <c:pt idx="2919">
                  <c:v>4.1161899999999996E-9</c:v>
                </c:pt>
                <c:pt idx="2920">
                  <c:v>4.1193199999999998E-9</c:v>
                </c:pt>
                <c:pt idx="2921">
                  <c:v>4.1224400000000001E-9</c:v>
                </c:pt>
                <c:pt idx="2922">
                  <c:v>4.1255700000000003E-9</c:v>
                </c:pt>
                <c:pt idx="2923">
                  <c:v>4.1286899999999997E-9</c:v>
                </c:pt>
                <c:pt idx="2924">
                  <c:v>4.1318199999999999E-9</c:v>
                </c:pt>
                <c:pt idx="2925">
                  <c:v>4.1349400000000002E-9</c:v>
                </c:pt>
                <c:pt idx="2926">
                  <c:v>4.1380700000000004E-9</c:v>
                </c:pt>
                <c:pt idx="2927">
                  <c:v>4.1411899999999998E-9</c:v>
                </c:pt>
                <c:pt idx="2928">
                  <c:v>4.14432E-9</c:v>
                </c:pt>
                <c:pt idx="2929">
                  <c:v>4.1474400000000003E-9</c:v>
                </c:pt>
                <c:pt idx="2930">
                  <c:v>4.1505699999999997E-9</c:v>
                </c:pt>
                <c:pt idx="2931">
                  <c:v>4.15369E-9</c:v>
                </c:pt>
                <c:pt idx="2932">
                  <c:v>4.1568200000000001E-9</c:v>
                </c:pt>
                <c:pt idx="2933">
                  <c:v>4.1599399999999996E-9</c:v>
                </c:pt>
                <c:pt idx="2934">
                  <c:v>4.1630699999999998E-9</c:v>
                </c:pt>
                <c:pt idx="2935">
                  <c:v>4.1661900000000001E-9</c:v>
                </c:pt>
                <c:pt idx="2936">
                  <c:v>4.1693200000000002E-9</c:v>
                </c:pt>
                <c:pt idx="2937">
                  <c:v>4.1724399999999997E-9</c:v>
                </c:pt>
                <c:pt idx="2938">
                  <c:v>4.1755699999999999E-9</c:v>
                </c:pt>
                <c:pt idx="2939">
                  <c:v>4.1786900000000002E-9</c:v>
                </c:pt>
                <c:pt idx="2940">
                  <c:v>4.1818200000000004E-9</c:v>
                </c:pt>
                <c:pt idx="2941">
                  <c:v>4.1849399999999998E-9</c:v>
                </c:pt>
                <c:pt idx="2942">
                  <c:v>4.18807E-9</c:v>
                </c:pt>
                <c:pt idx="2943">
                  <c:v>4.1911900000000003E-9</c:v>
                </c:pt>
                <c:pt idx="2944">
                  <c:v>4.1943199999999996E-9</c:v>
                </c:pt>
                <c:pt idx="2945">
                  <c:v>4.1974399999999999E-9</c:v>
                </c:pt>
                <c:pt idx="2946">
                  <c:v>4.2005700000000001E-9</c:v>
                </c:pt>
                <c:pt idx="2947">
                  <c:v>4.2036900000000004E-9</c:v>
                </c:pt>
                <c:pt idx="2948">
                  <c:v>4.2068199999999997E-9</c:v>
                </c:pt>
                <c:pt idx="2949">
                  <c:v>4.20994E-9</c:v>
                </c:pt>
                <c:pt idx="2950">
                  <c:v>4.2130700000000002E-9</c:v>
                </c:pt>
                <c:pt idx="2951">
                  <c:v>4.2161899999999997E-9</c:v>
                </c:pt>
                <c:pt idx="2952">
                  <c:v>4.2193199999999999E-9</c:v>
                </c:pt>
                <c:pt idx="2953">
                  <c:v>4.2224400000000002E-9</c:v>
                </c:pt>
                <c:pt idx="2954">
                  <c:v>4.2255700000000003E-9</c:v>
                </c:pt>
                <c:pt idx="2955">
                  <c:v>4.2286899999999998E-9</c:v>
                </c:pt>
                <c:pt idx="2956">
                  <c:v>4.23182E-9</c:v>
                </c:pt>
                <c:pt idx="2957">
                  <c:v>4.2349400000000003E-9</c:v>
                </c:pt>
                <c:pt idx="2958">
                  <c:v>4.2380699999999996E-9</c:v>
                </c:pt>
                <c:pt idx="2959">
                  <c:v>4.2411899999999999E-9</c:v>
                </c:pt>
                <c:pt idx="2960">
                  <c:v>4.2443200000000001E-9</c:v>
                </c:pt>
                <c:pt idx="2961">
                  <c:v>4.2474400000000004E-9</c:v>
                </c:pt>
                <c:pt idx="2962">
                  <c:v>4.2505699999999997E-9</c:v>
                </c:pt>
                <c:pt idx="2963">
                  <c:v>4.25369E-9</c:v>
                </c:pt>
                <c:pt idx="2964">
                  <c:v>4.2568200000000002E-9</c:v>
                </c:pt>
                <c:pt idx="2965">
                  <c:v>4.2599399999999997E-9</c:v>
                </c:pt>
                <c:pt idx="2966">
                  <c:v>4.2630699999999998E-9</c:v>
                </c:pt>
                <c:pt idx="2967">
                  <c:v>4.2661900000000001E-9</c:v>
                </c:pt>
                <c:pt idx="2968">
                  <c:v>4.2693200000000003E-9</c:v>
                </c:pt>
                <c:pt idx="2969">
                  <c:v>4.2724399999999998E-9</c:v>
                </c:pt>
                <c:pt idx="2970">
                  <c:v>4.2755699999999999E-9</c:v>
                </c:pt>
                <c:pt idx="2971">
                  <c:v>4.2786900000000002E-9</c:v>
                </c:pt>
                <c:pt idx="2972">
                  <c:v>4.2818199999999996E-9</c:v>
                </c:pt>
                <c:pt idx="2973">
                  <c:v>4.2849399999999999E-9</c:v>
                </c:pt>
                <c:pt idx="2974">
                  <c:v>4.2880700000000001E-9</c:v>
                </c:pt>
                <c:pt idx="2975">
                  <c:v>4.2911900000000004E-9</c:v>
                </c:pt>
                <c:pt idx="2976">
                  <c:v>4.2943199999999997E-9</c:v>
                </c:pt>
                <c:pt idx="2977">
                  <c:v>4.29744E-9</c:v>
                </c:pt>
                <c:pt idx="2978">
                  <c:v>4.3005700000000002E-9</c:v>
                </c:pt>
                <c:pt idx="2979">
                  <c:v>4.3036899999999996E-9</c:v>
                </c:pt>
                <c:pt idx="2980">
                  <c:v>4.3068199999999998E-9</c:v>
                </c:pt>
                <c:pt idx="2981">
                  <c:v>4.3099400000000001E-9</c:v>
                </c:pt>
                <c:pt idx="2982">
                  <c:v>4.3130700000000003E-9</c:v>
                </c:pt>
                <c:pt idx="2983">
                  <c:v>4.3161899999999998E-9</c:v>
                </c:pt>
                <c:pt idx="2984">
                  <c:v>4.3193199999999999E-9</c:v>
                </c:pt>
                <c:pt idx="2985">
                  <c:v>4.3224400000000002E-9</c:v>
                </c:pt>
                <c:pt idx="2986">
                  <c:v>4.3255700000000004E-9</c:v>
                </c:pt>
                <c:pt idx="2987">
                  <c:v>4.3286899999999999E-9</c:v>
                </c:pt>
                <c:pt idx="2988">
                  <c:v>4.33182E-9</c:v>
                </c:pt>
                <c:pt idx="2989">
                  <c:v>4.3349400000000003E-9</c:v>
                </c:pt>
                <c:pt idx="2990">
                  <c:v>4.3380699999999997E-9</c:v>
                </c:pt>
                <c:pt idx="2991">
                  <c:v>4.34119E-9</c:v>
                </c:pt>
                <c:pt idx="2992">
                  <c:v>4.3443200000000002E-9</c:v>
                </c:pt>
                <c:pt idx="2993">
                  <c:v>4.3474399999999996E-9</c:v>
                </c:pt>
                <c:pt idx="2994">
                  <c:v>4.3505699999999998E-9</c:v>
                </c:pt>
                <c:pt idx="2995">
                  <c:v>4.3536900000000001E-9</c:v>
                </c:pt>
                <c:pt idx="2996">
                  <c:v>4.3568200000000003E-9</c:v>
                </c:pt>
                <c:pt idx="2997">
                  <c:v>4.3599399999999997E-9</c:v>
                </c:pt>
                <c:pt idx="2998">
                  <c:v>4.3630699999999999E-9</c:v>
                </c:pt>
                <c:pt idx="2999">
                  <c:v>4.3661900000000002E-9</c:v>
                </c:pt>
                <c:pt idx="3000">
                  <c:v>4.3693200000000004E-9</c:v>
                </c:pt>
                <c:pt idx="3001">
                  <c:v>4.3724399999999998E-9</c:v>
                </c:pt>
                <c:pt idx="3002">
                  <c:v>4.37557E-9</c:v>
                </c:pt>
                <c:pt idx="3003">
                  <c:v>4.3786900000000003E-9</c:v>
                </c:pt>
                <c:pt idx="3004">
                  <c:v>4.3818199999999997E-9</c:v>
                </c:pt>
                <c:pt idx="3005">
                  <c:v>4.38494E-9</c:v>
                </c:pt>
                <c:pt idx="3006">
                  <c:v>4.3880700000000001E-9</c:v>
                </c:pt>
                <c:pt idx="3007">
                  <c:v>4.3911899999999996E-9</c:v>
                </c:pt>
                <c:pt idx="3008">
                  <c:v>4.3943199999999998E-9</c:v>
                </c:pt>
                <c:pt idx="3009">
                  <c:v>4.3974400000000001E-9</c:v>
                </c:pt>
                <c:pt idx="3010">
                  <c:v>4.4005700000000002E-9</c:v>
                </c:pt>
                <c:pt idx="3011">
                  <c:v>4.4036899999999997E-9</c:v>
                </c:pt>
                <c:pt idx="3012">
                  <c:v>4.4068199999999999E-9</c:v>
                </c:pt>
                <c:pt idx="3013">
                  <c:v>4.4099400000000002E-9</c:v>
                </c:pt>
                <c:pt idx="3014">
                  <c:v>4.4130700000000004E-9</c:v>
                </c:pt>
                <c:pt idx="3015">
                  <c:v>4.4161899999999998E-9</c:v>
                </c:pt>
                <c:pt idx="3016">
                  <c:v>4.41932E-9</c:v>
                </c:pt>
                <c:pt idx="3017">
                  <c:v>4.4224400000000003E-9</c:v>
                </c:pt>
                <c:pt idx="3018">
                  <c:v>4.4255699999999996E-9</c:v>
                </c:pt>
                <c:pt idx="3019">
                  <c:v>4.4286899999999999E-9</c:v>
                </c:pt>
                <c:pt idx="3020">
                  <c:v>4.4318200000000001E-9</c:v>
                </c:pt>
                <c:pt idx="3021">
                  <c:v>4.4349400000000004E-9</c:v>
                </c:pt>
                <c:pt idx="3022">
                  <c:v>4.4380699999999998E-9</c:v>
                </c:pt>
                <c:pt idx="3023">
                  <c:v>4.44119E-9</c:v>
                </c:pt>
                <c:pt idx="3024">
                  <c:v>4.4443200000000002E-9</c:v>
                </c:pt>
                <c:pt idx="3025">
                  <c:v>4.4474399999999997E-9</c:v>
                </c:pt>
                <c:pt idx="3026">
                  <c:v>4.4505699999999999E-9</c:v>
                </c:pt>
                <c:pt idx="3027">
                  <c:v>4.4536900000000002E-9</c:v>
                </c:pt>
                <c:pt idx="3028">
                  <c:v>4.4568200000000003E-9</c:v>
                </c:pt>
                <c:pt idx="3029">
                  <c:v>4.4599399999999998E-9</c:v>
                </c:pt>
                <c:pt idx="3030">
                  <c:v>4.46307E-9</c:v>
                </c:pt>
                <c:pt idx="3031">
                  <c:v>4.4661900000000003E-9</c:v>
                </c:pt>
                <c:pt idx="3032">
                  <c:v>4.4693199999999996E-9</c:v>
                </c:pt>
                <c:pt idx="3033">
                  <c:v>4.4724399999999999E-9</c:v>
                </c:pt>
                <c:pt idx="3034">
                  <c:v>4.4755700000000001E-9</c:v>
                </c:pt>
                <c:pt idx="3035">
                  <c:v>4.4786900000000004E-9</c:v>
                </c:pt>
                <c:pt idx="3036">
                  <c:v>4.4818199999999997E-9</c:v>
                </c:pt>
                <c:pt idx="3037">
                  <c:v>4.48494E-9</c:v>
                </c:pt>
                <c:pt idx="3038">
                  <c:v>4.4880700000000002E-9</c:v>
                </c:pt>
                <c:pt idx="3039">
                  <c:v>4.4911899999999997E-9</c:v>
                </c:pt>
                <c:pt idx="3040">
                  <c:v>4.4943199999999998E-9</c:v>
                </c:pt>
                <c:pt idx="3041">
                  <c:v>4.4974400000000001E-9</c:v>
                </c:pt>
                <c:pt idx="3042">
                  <c:v>4.5005700000000003E-9</c:v>
                </c:pt>
                <c:pt idx="3043">
                  <c:v>4.5036899999999998E-9</c:v>
                </c:pt>
                <c:pt idx="3044">
                  <c:v>4.50682E-9</c:v>
                </c:pt>
                <c:pt idx="3045">
                  <c:v>4.5099400000000002E-9</c:v>
                </c:pt>
                <c:pt idx="3046">
                  <c:v>4.5130699999999996E-9</c:v>
                </c:pt>
                <c:pt idx="3047">
                  <c:v>4.5161899999999999E-9</c:v>
                </c:pt>
                <c:pt idx="3048">
                  <c:v>4.5193200000000001E-9</c:v>
                </c:pt>
                <c:pt idx="3049">
                  <c:v>4.5224400000000004E-9</c:v>
                </c:pt>
                <c:pt idx="3050">
                  <c:v>4.5255699999999997E-9</c:v>
                </c:pt>
                <c:pt idx="3051">
                  <c:v>4.52869E-9</c:v>
                </c:pt>
                <c:pt idx="3052">
                  <c:v>4.5318200000000002E-9</c:v>
                </c:pt>
                <c:pt idx="3053">
                  <c:v>4.5349399999999996E-9</c:v>
                </c:pt>
                <c:pt idx="3054">
                  <c:v>4.5380699999999998E-9</c:v>
                </c:pt>
                <c:pt idx="3055">
                  <c:v>4.5411900000000001E-9</c:v>
                </c:pt>
                <c:pt idx="3056">
                  <c:v>4.5443200000000003E-9</c:v>
                </c:pt>
                <c:pt idx="3057">
                  <c:v>4.5474399999999998E-9</c:v>
                </c:pt>
                <c:pt idx="3058">
                  <c:v>4.5505699999999999E-9</c:v>
                </c:pt>
                <c:pt idx="3059">
                  <c:v>4.5536900000000002E-9</c:v>
                </c:pt>
                <c:pt idx="3060">
                  <c:v>4.5568200000000004E-9</c:v>
                </c:pt>
                <c:pt idx="3061">
                  <c:v>4.5599399999999999E-9</c:v>
                </c:pt>
                <c:pt idx="3062">
                  <c:v>4.56307E-9</c:v>
                </c:pt>
                <c:pt idx="3063">
                  <c:v>4.5661900000000003E-9</c:v>
                </c:pt>
                <c:pt idx="3064">
                  <c:v>4.5693199999999997E-9</c:v>
                </c:pt>
                <c:pt idx="3065">
                  <c:v>4.57244E-9</c:v>
                </c:pt>
                <c:pt idx="3066">
                  <c:v>4.5755700000000002E-9</c:v>
                </c:pt>
                <c:pt idx="3067">
                  <c:v>4.5786899999999996E-9</c:v>
                </c:pt>
                <c:pt idx="3068">
                  <c:v>4.5818199999999998E-9</c:v>
                </c:pt>
                <c:pt idx="3069">
                  <c:v>4.5849400000000001E-9</c:v>
                </c:pt>
                <c:pt idx="3070">
                  <c:v>4.5880700000000003E-9</c:v>
                </c:pt>
                <c:pt idx="3071">
                  <c:v>4.5911899999999997E-9</c:v>
                </c:pt>
                <c:pt idx="3072">
                  <c:v>4.5943199999999999E-9</c:v>
                </c:pt>
                <c:pt idx="3073">
                  <c:v>4.5974400000000002E-9</c:v>
                </c:pt>
                <c:pt idx="3074">
                  <c:v>4.6005700000000004E-9</c:v>
                </c:pt>
                <c:pt idx="3075">
                  <c:v>4.6036899999999998E-9</c:v>
                </c:pt>
                <c:pt idx="3076">
                  <c:v>4.60682E-9</c:v>
                </c:pt>
                <c:pt idx="3077">
                  <c:v>4.6099400000000003E-9</c:v>
                </c:pt>
                <c:pt idx="3078">
                  <c:v>4.6130699999999997E-9</c:v>
                </c:pt>
                <c:pt idx="3079">
                  <c:v>4.61619E-9</c:v>
                </c:pt>
                <c:pt idx="3080">
                  <c:v>4.6193200000000001E-9</c:v>
                </c:pt>
                <c:pt idx="3081">
                  <c:v>4.6224399999999996E-9</c:v>
                </c:pt>
                <c:pt idx="3082">
                  <c:v>4.6255699999999998E-9</c:v>
                </c:pt>
                <c:pt idx="3083">
                  <c:v>4.6286900000000001E-9</c:v>
                </c:pt>
                <c:pt idx="3084">
                  <c:v>4.6318200000000002E-9</c:v>
                </c:pt>
                <c:pt idx="3085">
                  <c:v>4.6349399999999997E-9</c:v>
                </c:pt>
                <c:pt idx="3086">
                  <c:v>4.6380699999999999E-9</c:v>
                </c:pt>
                <c:pt idx="3087">
                  <c:v>4.6411900000000002E-9</c:v>
                </c:pt>
                <c:pt idx="3088">
                  <c:v>4.6443200000000004E-9</c:v>
                </c:pt>
                <c:pt idx="3089">
                  <c:v>4.6474399999999998E-9</c:v>
                </c:pt>
                <c:pt idx="3090">
                  <c:v>4.65057E-9</c:v>
                </c:pt>
                <c:pt idx="3091">
                  <c:v>4.6536900000000003E-9</c:v>
                </c:pt>
                <c:pt idx="3092">
                  <c:v>4.6568199999999996E-9</c:v>
                </c:pt>
                <c:pt idx="3093">
                  <c:v>4.6599399999999999E-9</c:v>
                </c:pt>
                <c:pt idx="3094">
                  <c:v>4.6630700000000001E-9</c:v>
                </c:pt>
                <c:pt idx="3095">
                  <c:v>4.6661900000000004E-9</c:v>
                </c:pt>
                <c:pt idx="3096">
                  <c:v>4.6693199999999998E-9</c:v>
                </c:pt>
                <c:pt idx="3097">
                  <c:v>4.67244E-9</c:v>
                </c:pt>
                <c:pt idx="3098">
                  <c:v>4.6755700000000002E-9</c:v>
                </c:pt>
                <c:pt idx="3099">
                  <c:v>4.6786899999999997E-9</c:v>
                </c:pt>
                <c:pt idx="3100">
                  <c:v>4.6818199999999999E-9</c:v>
                </c:pt>
                <c:pt idx="3101">
                  <c:v>4.6849400000000002E-9</c:v>
                </c:pt>
                <c:pt idx="3102">
                  <c:v>4.6880700000000003E-9</c:v>
                </c:pt>
                <c:pt idx="3103">
                  <c:v>4.6911899999999998E-9</c:v>
                </c:pt>
                <c:pt idx="3104">
                  <c:v>4.69432E-9</c:v>
                </c:pt>
                <c:pt idx="3105">
                  <c:v>4.6974400000000003E-9</c:v>
                </c:pt>
                <c:pt idx="3106">
                  <c:v>4.7005699999999996E-9</c:v>
                </c:pt>
                <c:pt idx="3107">
                  <c:v>4.7036899999999999E-9</c:v>
                </c:pt>
                <c:pt idx="3108">
                  <c:v>4.7068200000000001E-9</c:v>
                </c:pt>
                <c:pt idx="3109">
                  <c:v>4.7099400000000004E-9</c:v>
                </c:pt>
                <c:pt idx="3110">
                  <c:v>4.7130699999999997E-9</c:v>
                </c:pt>
                <c:pt idx="3111">
                  <c:v>4.71619E-9</c:v>
                </c:pt>
                <c:pt idx="3112">
                  <c:v>4.7193200000000002E-9</c:v>
                </c:pt>
                <c:pt idx="3113">
                  <c:v>4.7224399999999997E-9</c:v>
                </c:pt>
                <c:pt idx="3114">
                  <c:v>4.7255699999999998E-9</c:v>
                </c:pt>
                <c:pt idx="3115">
                  <c:v>4.7286900000000001E-9</c:v>
                </c:pt>
                <c:pt idx="3116">
                  <c:v>4.7318200000000003E-9</c:v>
                </c:pt>
                <c:pt idx="3117">
                  <c:v>4.7349399999999998E-9</c:v>
                </c:pt>
                <c:pt idx="3118">
                  <c:v>4.73807E-9</c:v>
                </c:pt>
                <c:pt idx="3119">
                  <c:v>4.7411900000000003E-9</c:v>
                </c:pt>
                <c:pt idx="3120">
                  <c:v>4.7443199999999996E-9</c:v>
                </c:pt>
                <c:pt idx="3121">
                  <c:v>4.7474399999999999E-9</c:v>
                </c:pt>
                <c:pt idx="3122">
                  <c:v>4.7505700000000001E-9</c:v>
                </c:pt>
                <c:pt idx="3123">
                  <c:v>4.7536900000000004E-9</c:v>
                </c:pt>
                <c:pt idx="3124">
                  <c:v>4.7568199999999997E-9</c:v>
                </c:pt>
                <c:pt idx="3125">
                  <c:v>4.75994E-9</c:v>
                </c:pt>
                <c:pt idx="3126">
                  <c:v>4.7630700000000002E-9</c:v>
                </c:pt>
                <c:pt idx="3127">
                  <c:v>4.7661899999999996E-9</c:v>
                </c:pt>
                <c:pt idx="3128">
                  <c:v>4.7693199999999998E-9</c:v>
                </c:pt>
                <c:pt idx="3129">
                  <c:v>4.7724400000000001E-9</c:v>
                </c:pt>
                <c:pt idx="3130">
                  <c:v>4.7755700000000003E-9</c:v>
                </c:pt>
                <c:pt idx="3131">
                  <c:v>4.7786899999999998E-9</c:v>
                </c:pt>
                <c:pt idx="3132">
                  <c:v>4.7818199999999999E-9</c:v>
                </c:pt>
                <c:pt idx="3133">
                  <c:v>4.7849400000000002E-9</c:v>
                </c:pt>
                <c:pt idx="3134">
                  <c:v>4.7880700000000004E-9</c:v>
                </c:pt>
                <c:pt idx="3135">
                  <c:v>4.7911899999999999E-9</c:v>
                </c:pt>
                <c:pt idx="3136">
                  <c:v>4.79432E-9</c:v>
                </c:pt>
                <c:pt idx="3137">
                  <c:v>4.7974400000000003E-9</c:v>
                </c:pt>
                <c:pt idx="3138">
                  <c:v>4.8005699999999997E-9</c:v>
                </c:pt>
                <c:pt idx="3139">
                  <c:v>4.80369E-9</c:v>
                </c:pt>
                <c:pt idx="3140">
                  <c:v>4.8068200000000002E-9</c:v>
                </c:pt>
                <c:pt idx="3141">
                  <c:v>4.8099399999999996E-9</c:v>
                </c:pt>
                <c:pt idx="3142">
                  <c:v>4.8130699999999998E-9</c:v>
                </c:pt>
                <c:pt idx="3143">
                  <c:v>4.8161900000000001E-9</c:v>
                </c:pt>
                <c:pt idx="3144">
                  <c:v>4.8193200000000003E-9</c:v>
                </c:pt>
                <c:pt idx="3145">
                  <c:v>4.8224399999999997E-9</c:v>
                </c:pt>
                <c:pt idx="3146">
                  <c:v>4.8255699999999999E-9</c:v>
                </c:pt>
                <c:pt idx="3147">
                  <c:v>4.8286900000000002E-9</c:v>
                </c:pt>
                <c:pt idx="3148">
                  <c:v>4.8318200000000004E-9</c:v>
                </c:pt>
                <c:pt idx="3149">
                  <c:v>4.8349399999999998E-9</c:v>
                </c:pt>
                <c:pt idx="3150">
                  <c:v>4.83807E-9</c:v>
                </c:pt>
                <c:pt idx="3151">
                  <c:v>4.8411900000000003E-9</c:v>
                </c:pt>
                <c:pt idx="3152">
                  <c:v>4.8443199999999997E-9</c:v>
                </c:pt>
                <c:pt idx="3153">
                  <c:v>4.84744E-9</c:v>
                </c:pt>
                <c:pt idx="3154">
                  <c:v>4.8505700000000001E-9</c:v>
                </c:pt>
                <c:pt idx="3155">
                  <c:v>4.8536899999999996E-9</c:v>
                </c:pt>
                <c:pt idx="3156">
                  <c:v>4.8568199999999998E-9</c:v>
                </c:pt>
                <c:pt idx="3157">
                  <c:v>4.8599400000000001E-9</c:v>
                </c:pt>
                <c:pt idx="3158">
                  <c:v>4.8630700000000002E-9</c:v>
                </c:pt>
                <c:pt idx="3159">
                  <c:v>4.8661899999999997E-9</c:v>
                </c:pt>
                <c:pt idx="3160">
                  <c:v>4.8693199999999999E-9</c:v>
                </c:pt>
                <c:pt idx="3161">
                  <c:v>4.8724400000000002E-9</c:v>
                </c:pt>
                <c:pt idx="3162">
                  <c:v>4.8755700000000004E-9</c:v>
                </c:pt>
                <c:pt idx="3163">
                  <c:v>4.8786899999999998E-9</c:v>
                </c:pt>
                <c:pt idx="3164">
                  <c:v>4.88182E-9</c:v>
                </c:pt>
                <c:pt idx="3165">
                  <c:v>4.8849400000000003E-9</c:v>
                </c:pt>
                <c:pt idx="3166">
                  <c:v>4.8880699999999996E-9</c:v>
                </c:pt>
                <c:pt idx="3167">
                  <c:v>4.8911899999999999E-9</c:v>
                </c:pt>
                <c:pt idx="3168">
                  <c:v>4.8943200000000001E-9</c:v>
                </c:pt>
                <c:pt idx="3169">
                  <c:v>4.8974400000000004E-9</c:v>
                </c:pt>
                <c:pt idx="3170">
                  <c:v>4.9005699999999998E-9</c:v>
                </c:pt>
                <c:pt idx="3171">
                  <c:v>4.9036900000000001E-9</c:v>
                </c:pt>
                <c:pt idx="3172">
                  <c:v>4.9068200000000002E-9</c:v>
                </c:pt>
                <c:pt idx="3173">
                  <c:v>4.9099399999999997E-9</c:v>
                </c:pt>
                <c:pt idx="3174">
                  <c:v>4.9130699999999999E-9</c:v>
                </c:pt>
                <c:pt idx="3175">
                  <c:v>4.9161900000000002E-9</c:v>
                </c:pt>
                <c:pt idx="3176">
                  <c:v>4.9193200000000003E-9</c:v>
                </c:pt>
                <c:pt idx="3177">
                  <c:v>4.9224399999999998E-9</c:v>
                </c:pt>
                <c:pt idx="3178">
                  <c:v>4.92557E-9</c:v>
                </c:pt>
                <c:pt idx="3179">
                  <c:v>4.9286900000000003E-9</c:v>
                </c:pt>
                <c:pt idx="3180">
                  <c:v>4.9318199999999996E-9</c:v>
                </c:pt>
                <c:pt idx="3181">
                  <c:v>4.9349399999999999E-9</c:v>
                </c:pt>
                <c:pt idx="3182">
                  <c:v>4.9380700000000001E-9</c:v>
                </c:pt>
                <c:pt idx="3183">
                  <c:v>4.9411900000000004E-9</c:v>
                </c:pt>
                <c:pt idx="3184">
                  <c:v>4.9443199999999997E-9</c:v>
                </c:pt>
                <c:pt idx="3185">
                  <c:v>4.94744E-9</c:v>
                </c:pt>
                <c:pt idx="3186">
                  <c:v>4.9505700000000002E-9</c:v>
                </c:pt>
                <c:pt idx="3187">
                  <c:v>4.9536899999999997E-9</c:v>
                </c:pt>
                <c:pt idx="3188">
                  <c:v>4.9568199999999998E-9</c:v>
                </c:pt>
                <c:pt idx="3189">
                  <c:v>4.9599400000000001E-9</c:v>
                </c:pt>
                <c:pt idx="3190">
                  <c:v>4.9630700000000003E-9</c:v>
                </c:pt>
                <c:pt idx="3191">
                  <c:v>4.9661899999999998E-9</c:v>
                </c:pt>
                <c:pt idx="3192">
                  <c:v>4.96932E-9</c:v>
                </c:pt>
                <c:pt idx="3193">
                  <c:v>4.9724400000000003E-9</c:v>
                </c:pt>
                <c:pt idx="3194">
                  <c:v>4.9755699999999996E-9</c:v>
                </c:pt>
                <c:pt idx="3195">
                  <c:v>4.9786899999999999E-9</c:v>
                </c:pt>
                <c:pt idx="3196">
                  <c:v>4.9818200000000001E-9</c:v>
                </c:pt>
                <c:pt idx="3197">
                  <c:v>4.9849400000000004E-9</c:v>
                </c:pt>
                <c:pt idx="3198">
                  <c:v>4.9880699999999997E-9</c:v>
                </c:pt>
                <c:pt idx="3199">
                  <c:v>4.99119E-9</c:v>
                </c:pt>
                <c:pt idx="3200">
                  <c:v>4.9943200000000002E-9</c:v>
                </c:pt>
                <c:pt idx="3201">
                  <c:v>4.9974399999999997E-9</c:v>
                </c:pt>
                <c:pt idx="3202">
                  <c:v>5.0005699999999998E-9</c:v>
                </c:pt>
                <c:pt idx="3203">
                  <c:v>5.0036900000000001E-9</c:v>
                </c:pt>
              </c:numCache>
            </c:numRef>
          </c:xVal>
          <c:yVal>
            <c:numRef>
              <c:f>'T169'!$B$1:$B$3204</c:f>
              <c:numCache>
                <c:formatCode>0.00E+00</c:formatCode>
                <c:ptCount val="3204"/>
                <c:pt idx="0">
                  <c:v>1.1849999999999999E-2</c:v>
                </c:pt>
                <c:pt idx="1">
                  <c:v>1.09E-2</c:v>
                </c:pt>
                <c:pt idx="2">
                  <c:v>1.0059999999999999E-2</c:v>
                </c:pt>
                <c:pt idx="3">
                  <c:v>8.7899999999999992E-3</c:v>
                </c:pt>
                <c:pt idx="4">
                  <c:v>7.9500000000000005E-3</c:v>
                </c:pt>
                <c:pt idx="5">
                  <c:v>6.79E-3</c:v>
                </c:pt>
                <c:pt idx="6">
                  <c:v>5.7400000000000003E-3</c:v>
                </c:pt>
                <c:pt idx="7">
                  <c:v>4.3699999999999998E-3</c:v>
                </c:pt>
                <c:pt idx="8">
                  <c:v>3.2100000000000002E-3</c:v>
                </c:pt>
                <c:pt idx="9">
                  <c:v>2.2599999999999999E-3</c:v>
                </c:pt>
                <c:pt idx="10">
                  <c:v>1.1000000000000001E-3</c:v>
                </c:pt>
                <c:pt idx="11">
                  <c:v>2.5999999999999998E-4</c:v>
                </c:pt>
                <c:pt idx="12">
                  <c:v>-8.9999999999999998E-4</c:v>
                </c:pt>
                <c:pt idx="13">
                  <c:v>-1.8500000000000001E-3</c:v>
                </c:pt>
                <c:pt idx="14">
                  <c:v>-2.8999999999999998E-3</c:v>
                </c:pt>
                <c:pt idx="15">
                  <c:v>-3.5400000000000002E-3</c:v>
                </c:pt>
                <c:pt idx="16">
                  <c:v>-4.1700000000000001E-3</c:v>
                </c:pt>
                <c:pt idx="17">
                  <c:v>-4.7999999999999996E-3</c:v>
                </c:pt>
                <c:pt idx="18">
                  <c:v>-5.4299999999999999E-3</c:v>
                </c:pt>
                <c:pt idx="19">
                  <c:v>-5.7499999999999999E-3</c:v>
                </c:pt>
                <c:pt idx="20">
                  <c:v>-5.96E-3</c:v>
                </c:pt>
                <c:pt idx="21">
                  <c:v>-6.1700000000000001E-3</c:v>
                </c:pt>
                <c:pt idx="22">
                  <c:v>-6.4900000000000001E-3</c:v>
                </c:pt>
                <c:pt idx="23">
                  <c:v>-6.3800000000000003E-3</c:v>
                </c:pt>
                <c:pt idx="24">
                  <c:v>-6.1700000000000001E-3</c:v>
                </c:pt>
                <c:pt idx="25">
                  <c:v>-5.7499999999999999E-3</c:v>
                </c:pt>
                <c:pt idx="26">
                  <c:v>-5.4299999999999999E-3</c:v>
                </c:pt>
                <c:pt idx="27">
                  <c:v>-5.1200000000000004E-3</c:v>
                </c:pt>
                <c:pt idx="28">
                  <c:v>-4.5900000000000003E-3</c:v>
                </c:pt>
                <c:pt idx="29">
                  <c:v>-4.0600000000000002E-3</c:v>
                </c:pt>
                <c:pt idx="30">
                  <c:v>-3.3300000000000001E-3</c:v>
                </c:pt>
                <c:pt idx="31">
                  <c:v>-2.5899999999999999E-3</c:v>
                </c:pt>
                <c:pt idx="32">
                  <c:v>-1.5299999999999999E-3</c:v>
                </c:pt>
                <c:pt idx="33">
                  <c:v>-6.8999999999999997E-4</c:v>
                </c:pt>
                <c:pt idx="34">
                  <c:v>2.5999999999999998E-4</c:v>
                </c:pt>
                <c:pt idx="35">
                  <c:v>1.2099999999999999E-3</c:v>
                </c:pt>
                <c:pt idx="36">
                  <c:v>2.15E-3</c:v>
                </c:pt>
                <c:pt idx="37">
                  <c:v>3.0999999999999999E-3</c:v>
                </c:pt>
                <c:pt idx="38">
                  <c:v>3.9500000000000004E-3</c:v>
                </c:pt>
                <c:pt idx="39">
                  <c:v>4.8900000000000002E-3</c:v>
                </c:pt>
                <c:pt idx="40">
                  <c:v>6.0499999999999998E-3</c:v>
                </c:pt>
                <c:pt idx="41">
                  <c:v>6.8999999999999999E-3</c:v>
                </c:pt>
                <c:pt idx="42">
                  <c:v>7.6299999999999996E-3</c:v>
                </c:pt>
                <c:pt idx="43">
                  <c:v>8.6899999999999998E-3</c:v>
                </c:pt>
                <c:pt idx="44">
                  <c:v>9.5300000000000003E-3</c:v>
                </c:pt>
                <c:pt idx="45">
                  <c:v>1.027E-2</c:v>
                </c:pt>
                <c:pt idx="46">
                  <c:v>1.09E-2</c:v>
                </c:pt>
                <c:pt idx="47">
                  <c:v>1.1220000000000001E-2</c:v>
                </c:pt>
                <c:pt idx="48">
                  <c:v>1.1849999999999999E-2</c:v>
                </c:pt>
                <c:pt idx="49">
                  <c:v>1.227E-2</c:v>
                </c:pt>
                <c:pt idx="50">
                  <c:v>1.238E-2</c:v>
                </c:pt>
                <c:pt idx="51">
                  <c:v>1.259E-2</c:v>
                </c:pt>
                <c:pt idx="52">
                  <c:v>1.269E-2</c:v>
                </c:pt>
                <c:pt idx="53">
                  <c:v>1.248E-2</c:v>
                </c:pt>
                <c:pt idx="54">
                  <c:v>1.227E-2</c:v>
                </c:pt>
                <c:pt idx="55">
                  <c:v>1.174E-2</c:v>
                </c:pt>
                <c:pt idx="56">
                  <c:v>1.1429999999999999E-2</c:v>
                </c:pt>
                <c:pt idx="57">
                  <c:v>1.069E-2</c:v>
                </c:pt>
                <c:pt idx="58">
                  <c:v>1.0160000000000001E-2</c:v>
                </c:pt>
                <c:pt idx="59">
                  <c:v>9.3200000000000002E-3</c:v>
                </c:pt>
                <c:pt idx="60">
                  <c:v>8.2699999999999996E-3</c:v>
                </c:pt>
                <c:pt idx="61">
                  <c:v>7.2100000000000003E-3</c:v>
                </c:pt>
                <c:pt idx="62">
                  <c:v>5.9500000000000004E-3</c:v>
                </c:pt>
                <c:pt idx="63">
                  <c:v>4.6800000000000001E-3</c:v>
                </c:pt>
                <c:pt idx="64">
                  <c:v>3.2100000000000002E-3</c:v>
                </c:pt>
                <c:pt idx="65">
                  <c:v>1.8400000000000001E-3</c:v>
                </c:pt>
                <c:pt idx="66">
                  <c:v>1.4999999999999999E-4</c:v>
                </c:pt>
                <c:pt idx="67">
                  <c:v>-1.2199999999999999E-3</c:v>
                </c:pt>
                <c:pt idx="68">
                  <c:v>-2.8999999999999998E-3</c:v>
                </c:pt>
                <c:pt idx="69">
                  <c:v>-4.5900000000000003E-3</c:v>
                </c:pt>
                <c:pt idx="70">
                  <c:v>-6.1700000000000001E-3</c:v>
                </c:pt>
                <c:pt idx="71">
                  <c:v>-7.6499999999999997E-3</c:v>
                </c:pt>
                <c:pt idx="72">
                  <c:v>-9.2300000000000004E-3</c:v>
                </c:pt>
                <c:pt idx="73">
                  <c:v>-1.091E-2</c:v>
                </c:pt>
                <c:pt idx="74">
                  <c:v>-1.2279999999999999E-2</c:v>
                </c:pt>
                <c:pt idx="75">
                  <c:v>-1.3860000000000001E-2</c:v>
                </c:pt>
                <c:pt idx="76">
                  <c:v>-1.502E-2</c:v>
                </c:pt>
                <c:pt idx="77">
                  <c:v>-1.618E-2</c:v>
                </c:pt>
                <c:pt idx="78">
                  <c:v>-1.7239999999999998E-2</c:v>
                </c:pt>
                <c:pt idx="79">
                  <c:v>-1.84E-2</c:v>
                </c:pt>
                <c:pt idx="80">
                  <c:v>-1.9029999999999998E-2</c:v>
                </c:pt>
                <c:pt idx="81">
                  <c:v>-1.966E-2</c:v>
                </c:pt>
                <c:pt idx="82">
                  <c:v>-1.9980000000000001E-2</c:v>
                </c:pt>
                <c:pt idx="83">
                  <c:v>-2.0289999999999999E-2</c:v>
                </c:pt>
                <c:pt idx="84">
                  <c:v>-2.0400000000000001E-2</c:v>
                </c:pt>
                <c:pt idx="85">
                  <c:v>-2.019E-2</c:v>
                </c:pt>
                <c:pt idx="86">
                  <c:v>-2.0080000000000001E-2</c:v>
                </c:pt>
                <c:pt idx="87">
                  <c:v>-1.9769999999999999E-2</c:v>
                </c:pt>
                <c:pt idx="88">
                  <c:v>-1.924E-2</c:v>
                </c:pt>
                <c:pt idx="89">
                  <c:v>-1.84E-2</c:v>
                </c:pt>
                <c:pt idx="90">
                  <c:v>-1.755E-2</c:v>
                </c:pt>
                <c:pt idx="91">
                  <c:v>-1.6709999999999999E-2</c:v>
                </c:pt>
                <c:pt idx="92">
                  <c:v>-1.555E-2</c:v>
                </c:pt>
                <c:pt idx="93">
                  <c:v>-1.46E-2</c:v>
                </c:pt>
                <c:pt idx="94">
                  <c:v>-1.323E-2</c:v>
                </c:pt>
                <c:pt idx="95">
                  <c:v>-1.2070000000000001E-2</c:v>
                </c:pt>
                <c:pt idx="96">
                  <c:v>-1.091E-2</c:v>
                </c:pt>
                <c:pt idx="97">
                  <c:v>-9.5399999999999999E-3</c:v>
                </c:pt>
                <c:pt idx="98">
                  <c:v>-8.4899999999999993E-3</c:v>
                </c:pt>
                <c:pt idx="99">
                  <c:v>-7.1199999999999996E-3</c:v>
                </c:pt>
                <c:pt idx="100">
                  <c:v>-6.0699999999999999E-3</c:v>
                </c:pt>
                <c:pt idx="101">
                  <c:v>-5.0099999999999997E-3</c:v>
                </c:pt>
                <c:pt idx="102">
                  <c:v>-4.2700000000000004E-3</c:v>
                </c:pt>
                <c:pt idx="103">
                  <c:v>-3.5400000000000002E-3</c:v>
                </c:pt>
                <c:pt idx="104">
                  <c:v>-3.0100000000000001E-3</c:v>
                </c:pt>
                <c:pt idx="105">
                  <c:v>-2.3800000000000002E-3</c:v>
                </c:pt>
                <c:pt idx="106">
                  <c:v>-2.1700000000000001E-3</c:v>
                </c:pt>
                <c:pt idx="107">
                  <c:v>-1.9599999999999999E-3</c:v>
                </c:pt>
                <c:pt idx="108">
                  <c:v>-2.0600000000000002E-3</c:v>
                </c:pt>
                <c:pt idx="109">
                  <c:v>-2.1700000000000001E-3</c:v>
                </c:pt>
                <c:pt idx="110">
                  <c:v>-2.3800000000000002E-3</c:v>
                </c:pt>
                <c:pt idx="111">
                  <c:v>-2.6900000000000001E-3</c:v>
                </c:pt>
                <c:pt idx="112">
                  <c:v>-3.4299999999999999E-3</c:v>
                </c:pt>
                <c:pt idx="113">
                  <c:v>-4.2700000000000004E-3</c:v>
                </c:pt>
                <c:pt idx="114">
                  <c:v>-5.1200000000000004E-3</c:v>
                </c:pt>
                <c:pt idx="115">
                  <c:v>-6.0699999999999999E-3</c:v>
                </c:pt>
                <c:pt idx="116">
                  <c:v>-6.9100000000000003E-3</c:v>
                </c:pt>
                <c:pt idx="117">
                  <c:v>-8.0700000000000008E-3</c:v>
                </c:pt>
                <c:pt idx="118">
                  <c:v>-9.2300000000000004E-3</c:v>
                </c:pt>
                <c:pt idx="119">
                  <c:v>-1.0070000000000001E-2</c:v>
                </c:pt>
                <c:pt idx="120">
                  <c:v>-1.102E-2</c:v>
                </c:pt>
                <c:pt idx="121">
                  <c:v>-1.218E-2</c:v>
                </c:pt>
                <c:pt idx="122">
                  <c:v>-1.323E-2</c:v>
                </c:pt>
                <c:pt idx="123">
                  <c:v>-1.4080000000000001E-2</c:v>
                </c:pt>
                <c:pt idx="124">
                  <c:v>-1.502E-2</c:v>
                </c:pt>
                <c:pt idx="125">
                  <c:v>-1.576E-2</c:v>
                </c:pt>
                <c:pt idx="126">
                  <c:v>-1.618E-2</c:v>
                </c:pt>
                <c:pt idx="127">
                  <c:v>-1.6920000000000001E-2</c:v>
                </c:pt>
                <c:pt idx="128">
                  <c:v>-1.703E-2</c:v>
                </c:pt>
                <c:pt idx="129">
                  <c:v>-1.7340000000000001E-2</c:v>
                </c:pt>
                <c:pt idx="130">
                  <c:v>-1.745E-2</c:v>
                </c:pt>
                <c:pt idx="131">
                  <c:v>-1.7340000000000001E-2</c:v>
                </c:pt>
                <c:pt idx="132">
                  <c:v>-1.7129999999999999E-2</c:v>
                </c:pt>
                <c:pt idx="133">
                  <c:v>-1.6709999999999999E-2</c:v>
                </c:pt>
                <c:pt idx="134">
                  <c:v>-1.6389999999999998E-2</c:v>
                </c:pt>
                <c:pt idx="135">
                  <c:v>-1.5869999999999999E-2</c:v>
                </c:pt>
                <c:pt idx="136">
                  <c:v>-1.5339999999999999E-2</c:v>
                </c:pt>
                <c:pt idx="137">
                  <c:v>-1.4500000000000001E-2</c:v>
                </c:pt>
                <c:pt idx="138">
                  <c:v>-1.397E-2</c:v>
                </c:pt>
                <c:pt idx="139">
                  <c:v>-1.2919999999999999E-2</c:v>
                </c:pt>
                <c:pt idx="140">
                  <c:v>-1.2279999999999999E-2</c:v>
                </c:pt>
                <c:pt idx="141">
                  <c:v>-1.1440000000000001E-2</c:v>
                </c:pt>
                <c:pt idx="142">
                  <c:v>-1.0699999999999999E-2</c:v>
                </c:pt>
                <c:pt idx="143">
                  <c:v>-1.0070000000000001E-2</c:v>
                </c:pt>
                <c:pt idx="144">
                  <c:v>-9.2300000000000004E-3</c:v>
                </c:pt>
                <c:pt idx="145">
                  <c:v>-8.4899999999999993E-3</c:v>
                </c:pt>
                <c:pt idx="146">
                  <c:v>-7.8600000000000007E-3</c:v>
                </c:pt>
                <c:pt idx="147">
                  <c:v>-7.4400000000000004E-3</c:v>
                </c:pt>
                <c:pt idx="148">
                  <c:v>-6.9100000000000003E-3</c:v>
                </c:pt>
                <c:pt idx="149">
                  <c:v>-6.5900000000000004E-3</c:v>
                </c:pt>
                <c:pt idx="150">
                  <c:v>-6.4900000000000001E-3</c:v>
                </c:pt>
                <c:pt idx="151">
                  <c:v>-6.1700000000000001E-3</c:v>
                </c:pt>
                <c:pt idx="152">
                  <c:v>-5.96E-3</c:v>
                </c:pt>
                <c:pt idx="153">
                  <c:v>-5.96E-3</c:v>
                </c:pt>
                <c:pt idx="154">
                  <c:v>-5.8599999999999998E-3</c:v>
                </c:pt>
                <c:pt idx="155">
                  <c:v>-5.96E-3</c:v>
                </c:pt>
                <c:pt idx="156">
                  <c:v>-6.1700000000000001E-3</c:v>
                </c:pt>
                <c:pt idx="157">
                  <c:v>-6.28E-3</c:v>
                </c:pt>
                <c:pt idx="158">
                  <c:v>-6.3800000000000003E-3</c:v>
                </c:pt>
                <c:pt idx="159">
                  <c:v>-6.4900000000000001E-3</c:v>
                </c:pt>
                <c:pt idx="160">
                  <c:v>-6.5900000000000004E-3</c:v>
                </c:pt>
                <c:pt idx="161">
                  <c:v>-6.5900000000000004E-3</c:v>
                </c:pt>
                <c:pt idx="162">
                  <c:v>-6.7000000000000002E-3</c:v>
                </c:pt>
                <c:pt idx="163">
                  <c:v>-6.7999999999999996E-3</c:v>
                </c:pt>
                <c:pt idx="164">
                  <c:v>-6.9100000000000003E-3</c:v>
                </c:pt>
                <c:pt idx="165">
                  <c:v>-6.7000000000000002E-3</c:v>
                </c:pt>
                <c:pt idx="166">
                  <c:v>-6.7000000000000002E-3</c:v>
                </c:pt>
                <c:pt idx="167">
                  <c:v>-6.28E-3</c:v>
                </c:pt>
                <c:pt idx="168">
                  <c:v>-6.0699999999999999E-3</c:v>
                </c:pt>
                <c:pt idx="169">
                  <c:v>-5.7499999999999999E-3</c:v>
                </c:pt>
                <c:pt idx="170">
                  <c:v>-5.2199999999999998E-3</c:v>
                </c:pt>
                <c:pt idx="171">
                  <c:v>-5.0099999999999997E-3</c:v>
                </c:pt>
                <c:pt idx="172">
                  <c:v>-4.3800000000000002E-3</c:v>
                </c:pt>
                <c:pt idx="173">
                  <c:v>-3.8500000000000001E-3</c:v>
                </c:pt>
                <c:pt idx="174">
                  <c:v>-3.2200000000000002E-3</c:v>
                </c:pt>
                <c:pt idx="175">
                  <c:v>-2.48E-3</c:v>
                </c:pt>
                <c:pt idx="176">
                  <c:v>-2.0600000000000002E-3</c:v>
                </c:pt>
                <c:pt idx="177">
                  <c:v>-1.32E-3</c:v>
                </c:pt>
                <c:pt idx="178">
                  <c:v>-8.0000000000000004E-4</c:v>
                </c:pt>
                <c:pt idx="179">
                  <c:v>-6.0000000000000002E-5</c:v>
                </c:pt>
                <c:pt idx="180">
                  <c:v>3.6000000000000002E-4</c:v>
                </c:pt>
                <c:pt idx="181">
                  <c:v>8.8999999999999995E-4</c:v>
                </c:pt>
                <c:pt idx="182">
                  <c:v>1.42E-3</c:v>
                </c:pt>
                <c:pt idx="183">
                  <c:v>1.9400000000000001E-3</c:v>
                </c:pt>
                <c:pt idx="184">
                  <c:v>2.2599999999999999E-3</c:v>
                </c:pt>
                <c:pt idx="185">
                  <c:v>2.47E-3</c:v>
                </c:pt>
                <c:pt idx="186">
                  <c:v>2.5799999999999998E-3</c:v>
                </c:pt>
                <c:pt idx="187">
                  <c:v>2.5799999999999998E-3</c:v>
                </c:pt>
                <c:pt idx="188">
                  <c:v>2.7899999999999999E-3</c:v>
                </c:pt>
                <c:pt idx="189">
                  <c:v>2.5799999999999998E-3</c:v>
                </c:pt>
                <c:pt idx="190">
                  <c:v>2.47E-3</c:v>
                </c:pt>
                <c:pt idx="191">
                  <c:v>2.2599999999999999E-3</c:v>
                </c:pt>
                <c:pt idx="192">
                  <c:v>1.9400000000000001E-3</c:v>
                </c:pt>
                <c:pt idx="193">
                  <c:v>1.5200000000000001E-3</c:v>
                </c:pt>
                <c:pt idx="194">
                  <c:v>1.2099999999999999E-3</c:v>
                </c:pt>
                <c:pt idx="195">
                  <c:v>6.8000000000000005E-4</c:v>
                </c:pt>
                <c:pt idx="196">
                  <c:v>4.6999999999999999E-4</c:v>
                </c:pt>
                <c:pt idx="197">
                  <c:v>5.0000000000000002E-5</c:v>
                </c:pt>
                <c:pt idx="198">
                  <c:v>-5.9000000000000003E-4</c:v>
                </c:pt>
                <c:pt idx="199">
                  <c:v>-8.0000000000000004E-4</c:v>
                </c:pt>
                <c:pt idx="200">
                  <c:v>-1.2199999999999999E-3</c:v>
                </c:pt>
                <c:pt idx="201">
                  <c:v>-1.32E-3</c:v>
                </c:pt>
                <c:pt idx="202">
                  <c:v>-1.8500000000000001E-3</c:v>
                </c:pt>
                <c:pt idx="203">
                  <c:v>-1.9599999999999999E-3</c:v>
                </c:pt>
                <c:pt idx="204">
                  <c:v>-2.0600000000000002E-3</c:v>
                </c:pt>
                <c:pt idx="205">
                  <c:v>-2.0600000000000002E-3</c:v>
                </c:pt>
                <c:pt idx="206">
                  <c:v>-2.1700000000000001E-3</c:v>
                </c:pt>
                <c:pt idx="207">
                  <c:v>-2.0600000000000002E-3</c:v>
                </c:pt>
                <c:pt idx="208">
                  <c:v>-1.75E-3</c:v>
                </c:pt>
                <c:pt idx="209">
                  <c:v>-1.64E-3</c:v>
                </c:pt>
                <c:pt idx="210">
                  <c:v>-1.2199999999999999E-3</c:v>
                </c:pt>
                <c:pt idx="211">
                  <c:v>-8.9999999999999998E-4</c:v>
                </c:pt>
                <c:pt idx="212">
                  <c:v>-4.8000000000000001E-4</c:v>
                </c:pt>
                <c:pt idx="213">
                  <c:v>5.0000000000000002E-5</c:v>
                </c:pt>
                <c:pt idx="214">
                  <c:v>4.6999999999999999E-4</c:v>
                </c:pt>
                <c:pt idx="215">
                  <c:v>1.2099999999999999E-3</c:v>
                </c:pt>
                <c:pt idx="216">
                  <c:v>1.8400000000000001E-3</c:v>
                </c:pt>
                <c:pt idx="217">
                  <c:v>2.2599999999999999E-3</c:v>
                </c:pt>
                <c:pt idx="218">
                  <c:v>3.0999999999999999E-3</c:v>
                </c:pt>
                <c:pt idx="219">
                  <c:v>3.7299999999999998E-3</c:v>
                </c:pt>
                <c:pt idx="220">
                  <c:v>4.1599999999999996E-3</c:v>
                </c:pt>
                <c:pt idx="221">
                  <c:v>4.79E-3</c:v>
                </c:pt>
                <c:pt idx="222">
                  <c:v>5.2100000000000002E-3</c:v>
                </c:pt>
                <c:pt idx="223">
                  <c:v>5.7400000000000003E-3</c:v>
                </c:pt>
                <c:pt idx="224">
                  <c:v>6.1599999999999997E-3</c:v>
                </c:pt>
                <c:pt idx="225">
                  <c:v>6.4700000000000001E-3</c:v>
                </c:pt>
                <c:pt idx="226">
                  <c:v>6.6899999999999998E-3</c:v>
                </c:pt>
                <c:pt idx="227">
                  <c:v>6.6899999999999998E-3</c:v>
                </c:pt>
                <c:pt idx="228">
                  <c:v>6.79E-3</c:v>
                </c:pt>
                <c:pt idx="229">
                  <c:v>6.8999999999999999E-3</c:v>
                </c:pt>
                <c:pt idx="230">
                  <c:v>6.79E-3</c:v>
                </c:pt>
                <c:pt idx="231">
                  <c:v>6.3699999999999998E-3</c:v>
                </c:pt>
                <c:pt idx="232">
                  <c:v>6.2599999999999999E-3</c:v>
                </c:pt>
                <c:pt idx="233">
                  <c:v>5.9500000000000004E-3</c:v>
                </c:pt>
                <c:pt idx="234">
                  <c:v>5.5300000000000002E-3</c:v>
                </c:pt>
                <c:pt idx="235">
                  <c:v>4.79E-3</c:v>
                </c:pt>
                <c:pt idx="236">
                  <c:v>4.2599999999999999E-3</c:v>
                </c:pt>
                <c:pt idx="237">
                  <c:v>3.5200000000000001E-3</c:v>
                </c:pt>
                <c:pt idx="238">
                  <c:v>3.0000000000000001E-3</c:v>
                </c:pt>
                <c:pt idx="239">
                  <c:v>2.15E-3</c:v>
                </c:pt>
                <c:pt idx="240">
                  <c:v>1.1000000000000001E-3</c:v>
                </c:pt>
                <c:pt idx="241">
                  <c:v>2.5999999999999998E-4</c:v>
                </c:pt>
                <c:pt idx="242">
                  <c:v>-5.9000000000000003E-4</c:v>
                </c:pt>
                <c:pt idx="243">
                  <c:v>-1.5299999999999999E-3</c:v>
                </c:pt>
                <c:pt idx="244">
                  <c:v>-2.48E-3</c:v>
                </c:pt>
                <c:pt idx="245">
                  <c:v>-3.4299999999999999E-3</c:v>
                </c:pt>
                <c:pt idx="246">
                  <c:v>-4.2700000000000004E-3</c:v>
                </c:pt>
                <c:pt idx="247">
                  <c:v>-5.1200000000000004E-3</c:v>
                </c:pt>
                <c:pt idx="248">
                  <c:v>-5.8599999999999998E-3</c:v>
                </c:pt>
                <c:pt idx="249">
                  <c:v>-6.7999999999999996E-3</c:v>
                </c:pt>
                <c:pt idx="250">
                  <c:v>-7.8600000000000007E-3</c:v>
                </c:pt>
                <c:pt idx="251">
                  <c:v>-8.4899999999999993E-3</c:v>
                </c:pt>
                <c:pt idx="252">
                  <c:v>-9.2300000000000004E-3</c:v>
                </c:pt>
                <c:pt idx="253">
                  <c:v>-9.8600000000000007E-3</c:v>
                </c:pt>
                <c:pt idx="254">
                  <c:v>-1.06E-2</c:v>
                </c:pt>
                <c:pt idx="255">
                  <c:v>-1.112E-2</c:v>
                </c:pt>
                <c:pt idx="256">
                  <c:v>-1.1650000000000001E-2</c:v>
                </c:pt>
                <c:pt idx="257">
                  <c:v>-1.176E-2</c:v>
                </c:pt>
                <c:pt idx="258">
                  <c:v>-1.218E-2</c:v>
                </c:pt>
                <c:pt idx="259">
                  <c:v>-1.239E-2</c:v>
                </c:pt>
                <c:pt idx="260">
                  <c:v>-1.26E-2</c:v>
                </c:pt>
                <c:pt idx="261">
                  <c:v>-1.281E-2</c:v>
                </c:pt>
                <c:pt idx="262">
                  <c:v>-1.281E-2</c:v>
                </c:pt>
                <c:pt idx="263">
                  <c:v>-1.26E-2</c:v>
                </c:pt>
                <c:pt idx="264">
                  <c:v>-1.2279999999999999E-2</c:v>
                </c:pt>
                <c:pt idx="265">
                  <c:v>-1.2279999999999999E-2</c:v>
                </c:pt>
                <c:pt idx="266">
                  <c:v>-1.1860000000000001E-2</c:v>
                </c:pt>
                <c:pt idx="267">
                  <c:v>-1.1440000000000001E-2</c:v>
                </c:pt>
                <c:pt idx="268">
                  <c:v>-1.091E-2</c:v>
                </c:pt>
                <c:pt idx="269">
                  <c:v>-1.039E-2</c:v>
                </c:pt>
                <c:pt idx="270">
                  <c:v>-9.8600000000000007E-3</c:v>
                </c:pt>
                <c:pt idx="271">
                  <c:v>-9.2300000000000004E-3</c:v>
                </c:pt>
                <c:pt idx="272">
                  <c:v>-8.6E-3</c:v>
                </c:pt>
                <c:pt idx="273">
                  <c:v>-7.6499999999999997E-3</c:v>
                </c:pt>
                <c:pt idx="274">
                  <c:v>-7.0099999999999997E-3</c:v>
                </c:pt>
                <c:pt idx="275">
                  <c:v>-6.28E-3</c:v>
                </c:pt>
                <c:pt idx="276">
                  <c:v>-5.3299999999999997E-3</c:v>
                </c:pt>
                <c:pt idx="277">
                  <c:v>-4.7999999999999996E-3</c:v>
                </c:pt>
                <c:pt idx="278">
                  <c:v>-3.96E-3</c:v>
                </c:pt>
                <c:pt idx="279">
                  <c:v>-3.0100000000000001E-3</c:v>
                </c:pt>
                <c:pt idx="280">
                  <c:v>-2.1700000000000001E-3</c:v>
                </c:pt>
                <c:pt idx="281">
                  <c:v>-1.4300000000000001E-3</c:v>
                </c:pt>
                <c:pt idx="282">
                  <c:v>-6.8999999999999997E-4</c:v>
                </c:pt>
                <c:pt idx="283">
                  <c:v>-1.6000000000000001E-4</c:v>
                </c:pt>
                <c:pt idx="284">
                  <c:v>7.7999999999999999E-4</c:v>
                </c:pt>
                <c:pt idx="285">
                  <c:v>1.5200000000000001E-3</c:v>
                </c:pt>
                <c:pt idx="286">
                  <c:v>1.9400000000000001E-3</c:v>
                </c:pt>
                <c:pt idx="287">
                  <c:v>2.3600000000000001E-3</c:v>
                </c:pt>
                <c:pt idx="288">
                  <c:v>2.7899999999999999E-3</c:v>
                </c:pt>
                <c:pt idx="289">
                  <c:v>3.4199999999999999E-3</c:v>
                </c:pt>
                <c:pt idx="290">
                  <c:v>3.8400000000000001E-3</c:v>
                </c:pt>
                <c:pt idx="291">
                  <c:v>4.1599999999999996E-3</c:v>
                </c:pt>
                <c:pt idx="292">
                  <c:v>4.2599999999999999E-3</c:v>
                </c:pt>
                <c:pt idx="293">
                  <c:v>4.6800000000000001E-3</c:v>
                </c:pt>
                <c:pt idx="294">
                  <c:v>4.79E-3</c:v>
                </c:pt>
                <c:pt idx="295">
                  <c:v>5.0000000000000001E-3</c:v>
                </c:pt>
                <c:pt idx="296">
                  <c:v>5.0000000000000001E-3</c:v>
                </c:pt>
                <c:pt idx="297">
                  <c:v>5.0000000000000001E-3</c:v>
                </c:pt>
                <c:pt idx="298">
                  <c:v>5.1000000000000004E-3</c:v>
                </c:pt>
                <c:pt idx="299">
                  <c:v>5.2100000000000002E-3</c:v>
                </c:pt>
                <c:pt idx="300">
                  <c:v>5.1000000000000004E-3</c:v>
                </c:pt>
                <c:pt idx="301">
                  <c:v>4.8900000000000002E-3</c:v>
                </c:pt>
                <c:pt idx="302">
                  <c:v>5.1000000000000004E-3</c:v>
                </c:pt>
                <c:pt idx="303">
                  <c:v>4.79E-3</c:v>
                </c:pt>
                <c:pt idx="304">
                  <c:v>4.8900000000000002E-3</c:v>
                </c:pt>
                <c:pt idx="305">
                  <c:v>5.0000000000000001E-3</c:v>
                </c:pt>
                <c:pt idx="306">
                  <c:v>4.6800000000000001E-3</c:v>
                </c:pt>
                <c:pt idx="307">
                  <c:v>4.2599999999999999E-3</c:v>
                </c:pt>
                <c:pt idx="308">
                  <c:v>4.5799999999999999E-3</c:v>
                </c:pt>
                <c:pt idx="309">
                  <c:v>4.47E-3</c:v>
                </c:pt>
                <c:pt idx="310">
                  <c:v>4.3699999999999998E-3</c:v>
                </c:pt>
                <c:pt idx="311">
                  <c:v>4.2599999999999999E-3</c:v>
                </c:pt>
                <c:pt idx="312">
                  <c:v>4.0499999999999998E-3</c:v>
                </c:pt>
                <c:pt idx="313">
                  <c:v>4.0499999999999998E-3</c:v>
                </c:pt>
                <c:pt idx="314">
                  <c:v>4.1599999999999996E-3</c:v>
                </c:pt>
                <c:pt idx="315">
                  <c:v>4.0499999999999998E-3</c:v>
                </c:pt>
                <c:pt idx="316">
                  <c:v>4.0499999999999998E-3</c:v>
                </c:pt>
                <c:pt idx="317">
                  <c:v>4.0499999999999998E-3</c:v>
                </c:pt>
                <c:pt idx="318">
                  <c:v>4.0499999999999998E-3</c:v>
                </c:pt>
                <c:pt idx="319">
                  <c:v>3.9500000000000004E-3</c:v>
                </c:pt>
                <c:pt idx="320">
                  <c:v>3.9500000000000004E-3</c:v>
                </c:pt>
                <c:pt idx="321">
                  <c:v>4.0499999999999998E-3</c:v>
                </c:pt>
                <c:pt idx="322">
                  <c:v>3.9500000000000004E-3</c:v>
                </c:pt>
                <c:pt idx="323">
                  <c:v>3.9500000000000004E-3</c:v>
                </c:pt>
                <c:pt idx="324">
                  <c:v>3.9500000000000004E-3</c:v>
                </c:pt>
                <c:pt idx="325">
                  <c:v>3.8400000000000001E-3</c:v>
                </c:pt>
                <c:pt idx="326">
                  <c:v>3.8400000000000001E-3</c:v>
                </c:pt>
                <c:pt idx="327">
                  <c:v>3.9500000000000004E-3</c:v>
                </c:pt>
                <c:pt idx="328">
                  <c:v>3.63E-3</c:v>
                </c:pt>
                <c:pt idx="329">
                  <c:v>3.7299999999999998E-3</c:v>
                </c:pt>
                <c:pt idx="330">
                  <c:v>3.5200000000000001E-3</c:v>
                </c:pt>
                <c:pt idx="331">
                  <c:v>3.63E-3</c:v>
                </c:pt>
                <c:pt idx="332">
                  <c:v>3.5200000000000001E-3</c:v>
                </c:pt>
                <c:pt idx="333">
                  <c:v>3.5200000000000001E-3</c:v>
                </c:pt>
                <c:pt idx="334">
                  <c:v>3.31E-3</c:v>
                </c:pt>
                <c:pt idx="335">
                  <c:v>3.2100000000000002E-3</c:v>
                </c:pt>
                <c:pt idx="336">
                  <c:v>3.31E-3</c:v>
                </c:pt>
                <c:pt idx="337">
                  <c:v>3.2100000000000002E-3</c:v>
                </c:pt>
                <c:pt idx="338">
                  <c:v>3.31E-3</c:v>
                </c:pt>
                <c:pt idx="339">
                  <c:v>3.2100000000000002E-3</c:v>
                </c:pt>
                <c:pt idx="340">
                  <c:v>3.31E-3</c:v>
                </c:pt>
                <c:pt idx="341">
                  <c:v>3.2100000000000002E-3</c:v>
                </c:pt>
                <c:pt idx="342">
                  <c:v>3.31E-3</c:v>
                </c:pt>
                <c:pt idx="343">
                  <c:v>3.0999999999999999E-3</c:v>
                </c:pt>
                <c:pt idx="344">
                  <c:v>3.2100000000000002E-3</c:v>
                </c:pt>
                <c:pt idx="345">
                  <c:v>3.0999999999999999E-3</c:v>
                </c:pt>
                <c:pt idx="346">
                  <c:v>3.0000000000000001E-3</c:v>
                </c:pt>
                <c:pt idx="347">
                  <c:v>3.2100000000000002E-3</c:v>
                </c:pt>
                <c:pt idx="348">
                  <c:v>3.0000000000000001E-3</c:v>
                </c:pt>
                <c:pt idx="349">
                  <c:v>3.0000000000000001E-3</c:v>
                </c:pt>
                <c:pt idx="350">
                  <c:v>3.0999999999999999E-3</c:v>
                </c:pt>
                <c:pt idx="351">
                  <c:v>2.8900000000000002E-3</c:v>
                </c:pt>
                <c:pt idx="352">
                  <c:v>2.6800000000000001E-3</c:v>
                </c:pt>
                <c:pt idx="353">
                  <c:v>2.7899999999999999E-3</c:v>
                </c:pt>
                <c:pt idx="354">
                  <c:v>2.7899999999999999E-3</c:v>
                </c:pt>
                <c:pt idx="355">
                  <c:v>2.3600000000000001E-3</c:v>
                </c:pt>
                <c:pt idx="356">
                  <c:v>2.3600000000000001E-3</c:v>
                </c:pt>
                <c:pt idx="357">
                  <c:v>1.9400000000000001E-3</c:v>
                </c:pt>
                <c:pt idx="358">
                  <c:v>1.73E-3</c:v>
                </c:pt>
                <c:pt idx="359">
                  <c:v>1.31E-3</c:v>
                </c:pt>
                <c:pt idx="360">
                  <c:v>1.2099999999999999E-3</c:v>
                </c:pt>
                <c:pt idx="361">
                  <c:v>5.6999999999999998E-4</c:v>
                </c:pt>
                <c:pt idx="362">
                  <c:v>3.6000000000000002E-4</c:v>
                </c:pt>
                <c:pt idx="363">
                  <c:v>-1.6000000000000001E-4</c:v>
                </c:pt>
                <c:pt idx="364">
                  <c:v>-8.0000000000000004E-4</c:v>
                </c:pt>
                <c:pt idx="365">
                  <c:v>-1.4300000000000001E-3</c:v>
                </c:pt>
                <c:pt idx="366">
                  <c:v>-1.8500000000000001E-3</c:v>
                </c:pt>
                <c:pt idx="367">
                  <c:v>-2.6900000000000001E-3</c:v>
                </c:pt>
                <c:pt idx="368">
                  <c:v>-3.2200000000000002E-3</c:v>
                </c:pt>
                <c:pt idx="369">
                  <c:v>-3.8500000000000001E-3</c:v>
                </c:pt>
                <c:pt idx="370">
                  <c:v>-4.7000000000000002E-3</c:v>
                </c:pt>
                <c:pt idx="371">
                  <c:v>-5.4299999999999999E-3</c:v>
                </c:pt>
                <c:pt idx="372">
                  <c:v>-6.1700000000000001E-3</c:v>
                </c:pt>
                <c:pt idx="373">
                  <c:v>-7.0099999999999997E-3</c:v>
                </c:pt>
                <c:pt idx="374">
                  <c:v>-7.8600000000000007E-3</c:v>
                </c:pt>
                <c:pt idx="375">
                  <c:v>-8.4899999999999993E-3</c:v>
                </c:pt>
                <c:pt idx="376">
                  <c:v>-9.1199999999999996E-3</c:v>
                </c:pt>
                <c:pt idx="377">
                  <c:v>-9.75E-3</c:v>
                </c:pt>
                <c:pt idx="378">
                  <c:v>-1.039E-2</c:v>
                </c:pt>
                <c:pt idx="379">
                  <c:v>-1.123E-2</c:v>
                </c:pt>
                <c:pt idx="380">
                  <c:v>-1.155E-2</c:v>
                </c:pt>
                <c:pt idx="381">
                  <c:v>-1.2279999999999999E-2</c:v>
                </c:pt>
                <c:pt idx="382">
                  <c:v>-1.239E-2</c:v>
                </c:pt>
                <c:pt idx="383">
                  <c:v>-1.281E-2</c:v>
                </c:pt>
                <c:pt idx="384">
                  <c:v>-1.323E-2</c:v>
                </c:pt>
                <c:pt idx="385">
                  <c:v>-1.3339999999999999E-2</c:v>
                </c:pt>
                <c:pt idx="386">
                  <c:v>-1.355E-2</c:v>
                </c:pt>
                <c:pt idx="387">
                  <c:v>-1.355E-2</c:v>
                </c:pt>
                <c:pt idx="388">
                  <c:v>-1.3650000000000001E-2</c:v>
                </c:pt>
                <c:pt idx="389">
                  <c:v>-1.3440000000000001E-2</c:v>
                </c:pt>
                <c:pt idx="390">
                  <c:v>-1.323E-2</c:v>
                </c:pt>
                <c:pt idx="391">
                  <c:v>-1.2919999999999999E-2</c:v>
                </c:pt>
                <c:pt idx="392">
                  <c:v>-1.2710000000000001E-2</c:v>
                </c:pt>
                <c:pt idx="393">
                  <c:v>-1.2070000000000001E-2</c:v>
                </c:pt>
                <c:pt idx="394">
                  <c:v>-1.176E-2</c:v>
                </c:pt>
                <c:pt idx="395">
                  <c:v>-1.112E-2</c:v>
                </c:pt>
                <c:pt idx="396">
                  <c:v>-1.06E-2</c:v>
                </c:pt>
                <c:pt idx="397">
                  <c:v>-9.75E-3</c:v>
                </c:pt>
                <c:pt idx="398">
                  <c:v>-9.0200000000000002E-3</c:v>
                </c:pt>
                <c:pt idx="399">
                  <c:v>-8.0700000000000008E-3</c:v>
                </c:pt>
                <c:pt idx="400">
                  <c:v>-7.1199999999999996E-3</c:v>
                </c:pt>
                <c:pt idx="401">
                  <c:v>-6.28E-3</c:v>
                </c:pt>
                <c:pt idx="402">
                  <c:v>-5.3299999999999997E-3</c:v>
                </c:pt>
                <c:pt idx="403">
                  <c:v>-4.5900000000000003E-3</c:v>
                </c:pt>
                <c:pt idx="404">
                  <c:v>-3.4299999999999999E-3</c:v>
                </c:pt>
                <c:pt idx="405">
                  <c:v>-2.5899999999999999E-3</c:v>
                </c:pt>
                <c:pt idx="406">
                  <c:v>-1.75E-3</c:v>
                </c:pt>
                <c:pt idx="407">
                  <c:v>-6.8999999999999997E-4</c:v>
                </c:pt>
                <c:pt idx="408">
                  <c:v>2.5999999999999998E-4</c:v>
                </c:pt>
                <c:pt idx="409">
                  <c:v>1.2099999999999999E-3</c:v>
                </c:pt>
                <c:pt idx="410">
                  <c:v>1.73E-3</c:v>
                </c:pt>
                <c:pt idx="411">
                  <c:v>2.5799999999999998E-3</c:v>
                </c:pt>
                <c:pt idx="412">
                  <c:v>3.2100000000000002E-3</c:v>
                </c:pt>
                <c:pt idx="413">
                  <c:v>3.8400000000000001E-3</c:v>
                </c:pt>
                <c:pt idx="414">
                  <c:v>4.5799999999999999E-3</c:v>
                </c:pt>
                <c:pt idx="415">
                  <c:v>4.8900000000000002E-3</c:v>
                </c:pt>
                <c:pt idx="416">
                  <c:v>5.4200000000000003E-3</c:v>
                </c:pt>
                <c:pt idx="417">
                  <c:v>5.3200000000000001E-3</c:v>
                </c:pt>
                <c:pt idx="418">
                  <c:v>5.8399999999999997E-3</c:v>
                </c:pt>
                <c:pt idx="419">
                  <c:v>5.7400000000000003E-3</c:v>
                </c:pt>
                <c:pt idx="420">
                  <c:v>5.8399999999999997E-3</c:v>
                </c:pt>
                <c:pt idx="421">
                  <c:v>5.6299999999999996E-3</c:v>
                </c:pt>
                <c:pt idx="422">
                  <c:v>5.5300000000000002E-3</c:v>
                </c:pt>
                <c:pt idx="423">
                  <c:v>5.2100000000000002E-3</c:v>
                </c:pt>
                <c:pt idx="424">
                  <c:v>4.79E-3</c:v>
                </c:pt>
                <c:pt idx="425">
                  <c:v>4.3699999999999998E-3</c:v>
                </c:pt>
                <c:pt idx="426">
                  <c:v>3.63E-3</c:v>
                </c:pt>
                <c:pt idx="427">
                  <c:v>3.0999999999999999E-3</c:v>
                </c:pt>
                <c:pt idx="428">
                  <c:v>2.3600000000000001E-3</c:v>
                </c:pt>
                <c:pt idx="429">
                  <c:v>1.6299999999999999E-3</c:v>
                </c:pt>
                <c:pt idx="430">
                  <c:v>9.8999999999999999E-4</c:v>
                </c:pt>
                <c:pt idx="431">
                  <c:v>1.4999999999999999E-4</c:v>
                </c:pt>
                <c:pt idx="432">
                  <c:v>-6.8999999999999997E-4</c:v>
                </c:pt>
                <c:pt idx="433">
                  <c:v>-1.5299999999999999E-3</c:v>
                </c:pt>
                <c:pt idx="434">
                  <c:v>-2.5899999999999999E-3</c:v>
                </c:pt>
                <c:pt idx="435">
                  <c:v>-3.4299999999999999E-3</c:v>
                </c:pt>
                <c:pt idx="436">
                  <c:v>-4.1700000000000001E-3</c:v>
                </c:pt>
                <c:pt idx="437">
                  <c:v>-5.0099999999999997E-3</c:v>
                </c:pt>
                <c:pt idx="438">
                  <c:v>-5.96E-3</c:v>
                </c:pt>
                <c:pt idx="439">
                  <c:v>-6.5900000000000004E-3</c:v>
                </c:pt>
                <c:pt idx="440">
                  <c:v>-7.3299999999999997E-3</c:v>
                </c:pt>
                <c:pt idx="441">
                  <c:v>-8.1700000000000002E-3</c:v>
                </c:pt>
                <c:pt idx="442">
                  <c:v>-8.6999999999999994E-3</c:v>
                </c:pt>
                <c:pt idx="443">
                  <c:v>-9.4400000000000005E-3</c:v>
                </c:pt>
                <c:pt idx="444">
                  <c:v>-9.8600000000000007E-3</c:v>
                </c:pt>
                <c:pt idx="445">
                  <c:v>-1.0279999999999999E-2</c:v>
                </c:pt>
                <c:pt idx="446">
                  <c:v>-1.0489999999999999E-2</c:v>
                </c:pt>
                <c:pt idx="447">
                  <c:v>-1.091E-2</c:v>
                </c:pt>
                <c:pt idx="448">
                  <c:v>-1.112E-2</c:v>
                </c:pt>
                <c:pt idx="449">
                  <c:v>-1.123E-2</c:v>
                </c:pt>
                <c:pt idx="450">
                  <c:v>-1.123E-2</c:v>
                </c:pt>
                <c:pt idx="451">
                  <c:v>-1.123E-2</c:v>
                </c:pt>
                <c:pt idx="452">
                  <c:v>-1.112E-2</c:v>
                </c:pt>
                <c:pt idx="453">
                  <c:v>-1.091E-2</c:v>
                </c:pt>
                <c:pt idx="454">
                  <c:v>-1.081E-2</c:v>
                </c:pt>
                <c:pt idx="455">
                  <c:v>-1.039E-2</c:v>
                </c:pt>
                <c:pt idx="456">
                  <c:v>-1.018E-2</c:v>
                </c:pt>
                <c:pt idx="457">
                  <c:v>-1.0070000000000001E-2</c:v>
                </c:pt>
                <c:pt idx="458">
                  <c:v>-9.4400000000000005E-3</c:v>
                </c:pt>
                <c:pt idx="459">
                  <c:v>-9.2300000000000004E-3</c:v>
                </c:pt>
                <c:pt idx="460">
                  <c:v>-8.9099999999999995E-3</c:v>
                </c:pt>
                <c:pt idx="461">
                  <c:v>-8.6E-3</c:v>
                </c:pt>
                <c:pt idx="462">
                  <c:v>-8.1700000000000002E-3</c:v>
                </c:pt>
                <c:pt idx="463">
                  <c:v>-7.6499999999999997E-3</c:v>
                </c:pt>
                <c:pt idx="464">
                  <c:v>-7.2300000000000003E-3</c:v>
                </c:pt>
                <c:pt idx="465">
                  <c:v>-7.0099999999999997E-3</c:v>
                </c:pt>
                <c:pt idx="466">
                  <c:v>-6.5900000000000004E-3</c:v>
                </c:pt>
                <c:pt idx="467">
                  <c:v>-6.28E-3</c:v>
                </c:pt>
                <c:pt idx="468">
                  <c:v>-5.96E-3</c:v>
                </c:pt>
                <c:pt idx="469">
                  <c:v>-5.64E-3</c:v>
                </c:pt>
                <c:pt idx="470">
                  <c:v>-5.3299999999999997E-3</c:v>
                </c:pt>
                <c:pt idx="471">
                  <c:v>-5.0099999999999997E-3</c:v>
                </c:pt>
                <c:pt idx="472">
                  <c:v>-4.7999999999999996E-3</c:v>
                </c:pt>
                <c:pt idx="473">
                  <c:v>-4.7000000000000002E-3</c:v>
                </c:pt>
                <c:pt idx="474">
                  <c:v>-4.4900000000000001E-3</c:v>
                </c:pt>
                <c:pt idx="475">
                  <c:v>-4.2700000000000004E-3</c:v>
                </c:pt>
                <c:pt idx="476">
                  <c:v>-4.0600000000000002E-3</c:v>
                </c:pt>
                <c:pt idx="477">
                  <c:v>-3.8500000000000001E-3</c:v>
                </c:pt>
                <c:pt idx="478">
                  <c:v>-3.5400000000000002E-3</c:v>
                </c:pt>
                <c:pt idx="479">
                  <c:v>-3.7499999999999999E-3</c:v>
                </c:pt>
                <c:pt idx="480">
                  <c:v>-3.4299999999999999E-3</c:v>
                </c:pt>
                <c:pt idx="481">
                  <c:v>-3.3300000000000001E-3</c:v>
                </c:pt>
                <c:pt idx="482">
                  <c:v>-3.1199999999999999E-3</c:v>
                </c:pt>
                <c:pt idx="483">
                  <c:v>-3.1199999999999999E-3</c:v>
                </c:pt>
                <c:pt idx="484">
                  <c:v>-2.8999999999999998E-3</c:v>
                </c:pt>
                <c:pt idx="485">
                  <c:v>-2.5899999999999999E-3</c:v>
                </c:pt>
                <c:pt idx="486">
                  <c:v>-2.5899999999999999E-3</c:v>
                </c:pt>
                <c:pt idx="487">
                  <c:v>-2.2699999999999999E-3</c:v>
                </c:pt>
                <c:pt idx="488">
                  <c:v>-2.2699999999999999E-3</c:v>
                </c:pt>
                <c:pt idx="489">
                  <c:v>-2.0600000000000002E-3</c:v>
                </c:pt>
                <c:pt idx="490">
                  <c:v>-1.8500000000000001E-3</c:v>
                </c:pt>
                <c:pt idx="491">
                  <c:v>-1.75E-3</c:v>
                </c:pt>
                <c:pt idx="492">
                  <c:v>-1.8500000000000001E-3</c:v>
                </c:pt>
                <c:pt idx="493">
                  <c:v>-1.5299999999999999E-3</c:v>
                </c:pt>
                <c:pt idx="494">
                  <c:v>-1.5299999999999999E-3</c:v>
                </c:pt>
                <c:pt idx="495">
                  <c:v>-1.5299999999999999E-3</c:v>
                </c:pt>
                <c:pt idx="496">
                  <c:v>-1.4300000000000001E-3</c:v>
                </c:pt>
                <c:pt idx="497">
                  <c:v>-1.4300000000000001E-3</c:v>
                </c:pt>
                <c:pt idx="498">
                  <c:v>-1.5299999999999999E-3</c:v>
                </c:pt>
                <c:pt idx="499">
                  <c:v>-1.5299999999999999E-3</c:v>
                </c:pt>
                <c:pt idx="500">
                  <c:v>-1.64E-3</c:v>
                </c:pt>
                <c:pt idx="501">
                  <c:v>-1.8500000000000001E-3</c:v>
                </c:pt>
                <c:pt idx="502">
                  <c:v>-1.9599999999999999E-3</c:v>
                </c:pt>
                <c:pt idx="503">
                  <c:v>-2.2699999999999999E-3</c:v>
                </c:pt>
                <c:pt idx="504">
                  <c:v>-2.3800000000000002E-3</c:v>
                </c:pt>
                <c:pt idx="505">
                  <c:v>-2.6900000000000001E-3</c:v>
                </c:pt>
                <c:pt idx="506">
                  <c:v>-3.0100000000000001E-3</c:v>
                </c:pt>
                <c:pt idx="507">
                  <c:v>-3.3300000000000001E-3</c:v>
                </c:pt>
                <c:pt idx="508">
                  <c:v>-3.8500000000000001E-3</c:v>
                </c:pt>
                <c:pt idx="509">
                  <c:v>-4.1700000000000001E-3</c:v>
                </c:pt>
                <c:pt idx="510">
                  <c:v>-4.5900000000000003E-3</c:v>
                </c:pt>
                <c:pt idx="511">
                  <c:v>-5.0099999999999997E-3</c:v>
                </c:pt>
                <c:pt idx="512">
                  <c:v>-5.5399999999999998E-3</c:v>
                </c:pt>
                <c:pt idx="513">
                  <c:v>-5.96E-3</c:v>
                </c:pt>
                <c:pt idx="514">
                  <c:v>-6.5900000000000004E-3</c:v>
                </c:pt>
                <c:pt idx="515">
                  <c:v>-6.9100000000000003E-3</c:v>
                </c:pt>
                <c:pt idx="516">
                  <c:v>-7.4400000000000004E-3</c:v>
                </c:pt>
                <c:pt idx="517">
                  <c:v>-7.7499999999999999E-3</c:v>
                </c:pt>
                <c:pt idx="518">
                  <c:v>-8.2799999999999992E-3</c:v>
                </c:pt>
                <c:pt idx="519">
                  <c:v>-8.6E-3</c:v>
                </c:pt>
                <c:pt idx="520">
                  <c:v>-8.9099999999999995E-3</c:v>
                </c:pt>
                <c:pt idx="521">
                  <c:v>-9.2300000000000004E-3</c:v>
                </c:pt>
                <c:pt idx="522">
                  <c:v>-9.2300000000000004E-3</c:v>
                </c:pt>
                <c:pt idx="523">
                  <c:v>-9.4400000000000005E-3</c:v>
                </c:pt>
                <c:pt idx="524">
                  <c:v>-9.6500000000000006E-3</c:v>
                </c:pt>
                <c:pt idx="525">
                  <c:v>-9.6500000000000006E-3</c:v>
                </c:pt>
                <c:pt idx="526">
                  <c:v>-9.3299999999999998E-3</c:v>
                </c:pt>
                <c:pt idx="527">
                  <c:v>-9.4400000000000005E-3</c:v>
                </c:pt>
                <c:pt idx="528">
                  <c:v>-9.0200000000000002E-3</c:v>
                </c:pt>
                <c:pt idx="529">
                  <c:v>-8.8100000000000001E-3</c:v>
                </c:pt>
                <c:pt idx="530">
                  <c:v>-8.3800000000000003E-3</c:v>
                </c:pt>
                <c:pt idx="531">
                  <c:v>-7.8600000000000007E-3</c:v>
                </c:pt>
                <c:pt idx="532">
                  <c:v>-7.2300000000000003E-3</c:v>
                </c:pt>
                <c:pt idx="533">
                  <c:v>-6.5900000000000004E-3</c:v>
                </c:pt>
                <c:pt idx="534">
                  <c:v>-5.96E-3</c:v>
                </c:pt>
                <c:pt idx="535">
                  <c:v>-5.4299999999999999E-3</c:v>
                </c:pt>
                <c:pt idx="536">
                  <c:v>-4.5900000000000003E-3</c:v>
                </c:pt>
                <c:pt idx="537">
                  <c:v>-3.8500000000000001E-3</c:v>
                </c:pt>
                <c:pt idx="538">
                  <c:v>-3.0100000000000001E-3</c:v>
                </c:pt>
                <c:pt idx="539">
                  <c:v>-2.1700000000000001E-3</c:v>
                </c:pt>
                <c:pt idx="540">
                  <c:v>-1.5299999999999999E-3</c:v>
                </c:pt>
                <c:pt idx="541">
                  <c:v>-6.8999999999999997E-4</c:v>
                </c:pt>
                <c:pt idx="542">
                  <c:v>5.0000000000000002E-5</c:v>
                </c:pt>
                <c:pt idx="543">
                  <c:v>8.8999999999999995E-4</c:v>
                </c:pt>
                <c:pt idx="544">
                  <c:v>1.5200000000000001E-3</c:v>
                </c:pt>
                <c:pt idx="545">
                  <c:v>2.2599999999999999E-3</c:v>
                </c:pt>
                <c:pt idx="546">
                  <c:v>2.5799999999999998E-3</c:v>
                </c:pt>
                <c:pt idx="547">
                  <c:v>3.2100000000000002E-3</c:v>
                </c:pt>
                <c:pt idx="548">
                  <c:v>3.7299999999999998E-3</c:v>
                </c:pt>
                <c:pt idx="549">
                  <c:v>4.0499999999999998E-3</c:v>
                </c:pt>
                <c:pt idx="550">
                  <c:v>4.1599999999999996E-3</c:v>
                </c:pt>
                <c:pt idx="551">
                  <c:v>4.3699999999999998E-3</c:v>
                </c:pt>
                <c:pt idx="552">
                  <c:v>4.3699999999999998E-3</c:v>
                </c:pt>
                <c:pt idx="553">
                  <c:v>4.2599999999999999E-3</c:v>
                </c:pt>
                <c:pt idx="554">
                  <c:v>4.0499999999999998E-3</c:v>
                </c:pt>
                <c:pt idx="555">
                  <c:v>3.63E-3</c:v>
                </c:pt>
                <c:pt idx="556">
                  <c:v>3.2100000000000002E-3</c:v>
                </c:pt>
                <c:pt idx="557">
                  <c:v>2.47E-3</c:v>
                </c:pt>
                <c:pt idx="558">
                  <c:v>1.9400000000000001E-3</c:v>
                </c:pt>
                <c:pt idx="559">
                  <c:v>1.31E-3</c:v>
                </c:pt>
                <c:pt idx="560">
                  <c:v>5.6999999999999998E-4</c:v>
                </c:pt>
                <c:pt idx="561">
                  <c:v>-4.8000000000000001E-4</c:v>
                </c:pt>
                <c:pt idx="562">
                  <c:v>-1.32E-3</c:v>
                </c:pt>
                <c:pt idx="563">
                  <c:v>-2.1700000000000001E-3</c:v>
                </c:pt>
                <c:pt idx="564">
                  <c:v>-3.2200000000000002E-3</c:v>
                </c:pt>
                <c:pt idx="565">
                  <c:v>-4.2700000000000004E-3</c:v>
                </c:pt>
                <c:pt idx="566">
                  <c:v>-5.1200000000000004E-3</c:v>
                </c:pt>
                <c:pt idx="567">
                  <c:v>-6.28E-3</c:v>
                </c:pt>
                <c:pt idx="568">
                  <c:v>-7.1199999999999996E-3</c:v>
                </c:pt>
                <c:pt idx="569">
                  <c:v>-7.7499999999999999E-3</c:v>
                </c:pt>
                <c:pt idx="570">
                  <c:v>-8.6999999999999994E-3</c:v>
                </c:pt>
                <c:pt idx="571">
                  <c:v>-9.4400000000000005E-3</c:v>
                </c:pt>
                <c:pt idx="572">
                  <c:v>-9.9699999999999997E-3</c:v>
                </c:pt>
                <c:pt idx="573">
                  <c:v>-1.06E-2</c:v>
                </c:pt>
                <c:pt idx="574">
                  <c:v>-1.091E-2</c:v>
                </c:pt>
                <c:pt idx="575">
                  <c:v>-1.112E-2</c:v>
                </c:pt>
                <c:pt idx="576">
                  <c:v>-1.1440000000000001E-2</c:v>
                </c:pt>
                <c:pt idx="577">
                  <c:v>-1.1440000000000001E-2</c:v>
                </c:pt>
                <c:pt idx="578">
                  <c:v>-1.1339999999999999E-2</c:v>
                </c:pt>
                <c:pt idx="579">
                  <c:v>-1.112E-2</c:v>
                </c:pt>
                <c:pt idx="580">
                  <c:v>-1.0699999999999999E-2</c:v>
                </c:pt>
                <c:pt idx="581">
                  <c:v>-1.039E-2</c:v>
                </c:pt>
                <c:pt idx="582">
                  <c:v>-9.8600000000000007E-3</c:v>
                </c:pt>
                <c:pt idx="583">
                  <c:v>-9.1199999999999996E-3</c:v>
                </c:pt>
                <c:pt idx="584">
                  <c:v>-8.3800000000000003E-3</c:v>
                </c:pt>
                <c:pt idx="585">
                  <c:v>-7.5399999999999998E-3</c:v>
                </c:pt>
                <c:pt idx="586">
                  <c:v>-6.5900000000000004E-3</c:v>
                </c:pt>
                <c:pt idx="587">
                  <c:v>-5.64E-3</c:v>
                </c:pt>
                <c:pt idx="588">
                  <c:v>-4.7000000000000002E-3</c:v>
                </c:pt>
                <c:pt idx="589">
                  <c:v>-3.5400000000000002E-3</c:v>
                </c:pt>
                <c:pt idx="590">
                  <c:v>-2.48E-3</c:v>
                </c:pt>
                <c:pt idx="591">
                  <c:v>-1.75E-3</c:v>
                </c:pt>
                <c:pt idx="592">
                  <c:v>-8.0000000000000004E-4</c:v>
                </c:pt>
                <c:pt idx="593">
                  <c:v>2.5999999999999998E-4</c:v>
                </c:pt>
                <c:pt idx="594">
                  <c:v>1.2099999999999999E-3</c:v>
                </c:pt>
                <c:pt idx="595">
                  <c:v>1.73E-3</c:v>
                </c:pt>
                <c:pt idx="596">
                  <c:v>2.3600000000000001E-3</c:v>
                </c:pt>
                <c:pt idx="597">
                  <c:v>2.8900000000000002E-3</c:v>
                </c:pt>
                <c:pt idx="598">
                  <c:v>3.31E-3</c:v>
                </c:pt>
                <c:pt idx="599">
                  <c:v>3.63E-3</c:v>
                </c:pt>
                <c:pt idx="600">
                  <c:v>4.0499999999999998E-3</c:v>
                </c:pt>
                <c:pt idx="601">
                  <c:v>3.8400000000000001E-3</c:v>
                </c:pt>
                <c:pt idx="602">
                  <c:v>3.9500000000000004E-3</c:v>
                </c:pt>
                <c:pt idx="603">
                  <c:v>3.8400000000000001E-3</c:v>
                </c:pt>
                <c:pt idx="604">
                  <c:v>3.4199999999999999E-3</c:v>
                </c:pt>
                <c:pt idx="605">
                  <c:v>2.7899999999999999E-3</c:v>
                </c:pt>
                <c:pt idx="606">
                  <c:v>2.5799999999999998E-3</c:v>
                </c:pt>
                <c:pt idx="607">
                  <c:v>1.6299999999999999E-3</c:v>
                </c:pt>
                <c:pt idx="608">
                  <c:v>1.1000000000000001E-3</c:v>
                </c:pt>
                <c:pt idx="609">
                  <c:v>3.6000000000000002E-4</c:v>
                </c:pt>
                <c:pt idx="610">
                  <c:v>-4.8000000000000001E-4</c:v>
                </c:pt>
                <c:pt idx="611">
                  <c:v>-1.75E-3</c:v>
                </c:pt>
                <c:pt idx="612">
                  <c:v>-2.48E-3</c:v>
                </c:pt>
                <c:pt idx="613">
                  <c:v>-3.4299999999999999E-3</c:v>
                </c:pt>
                <c:pt idx="614">
                  <c:v>-4.7000000000000002E-3</c:v>
                </c:pt>
                <c:pt idx="615">
                  <c:v>-5.64E-3</c:v>
                </c:pt>
                <c:pt idx="616">
                  <c:v>-6.7000000000000002E-3</c:v>
                </c:pt>
                <c:pt idx="617">
                  <c:v>-7.6499999999999997E-3</c:v>
                </c:pt>
                <c:pt idx="618">
                  <c:v>-8.4899999999999993E-3</c:v>
                </c:pt>
                <c:pt idx="619">
                  <c:v>-9.4400000000000005E-3</c:v>
                </c:pt>
                <c:pt idx="620">
                  <c:v>-1.039E-2</c:v>
                </c:pt>
                <c:pt idx="621">
                  <c:v>-1.1339999999999999E-2</c:v>
                </c:pt>
                <c:pt idx="622">
                  <c:v>-1.2070000000000001E-2</c:v>
                </c:pt>
                <c:pt idx="623">
                  <c:v>-1.2710000000000001E-2</c:v>
                </c:pt>
                <c:pt idx="624">
                  <c:v>-1.323E-2</c:v>
                </c:pt>
                <c:pt idx="625">
                  <c:v>-1.3860000000000001E-2</c:v>
                </c:pt>
                <c:pt idx="626">
                  <c:v>-1.439E-2</c:v>
                </c:pt>
                <c:pt idx="627">
                  <c:v>-1.502E-2</c:v>
                </c:pt>
                <c:pt idx="628">
                  <c:v>-1.523E-2</c:v>
                </c:pt>
                <c:pt idx="629">
                  <c:v>-1.555E-2</c:v>
                </c:pt>
                <c:pt idx="630">
                  <c:v>-1.5869999999999999E-2</c:v>
                </c:pt>
                <c:pt idx="631">
                  <c:v>-1.618E-2</c:v>
                </c:pt>
                <c:pt idx="632">
                  <c:v>-1.6500000000000001E-2</c:v>
                </c:pt>
                <c:pt idx="633">
                  <c:v>-1.66E-2</c:v>
                </c:pt>
                <c:pt idx="634">
                  <c:v>-1.6709999999999999E-2</c:v>
                </c:pt>
                <c:pt idx="635">
                  <c:v>-1.6820000000000002E-2</c:v>
                </c:pt>
                <c:pt idx="636">
                  <c:v>-1.703E-2</c:v>
                </c:pt>
                <c:pt idx="637">
                  <c:v>-1.703E-2</c:v>
                </c:pt>
                <c:pt idx="638">
                  <c:v>-1.703E-2</c:v>
                </c:pt>
                <c:pt idx="639">
                  <c:v>-1.703E-2</c:v>
                </c:pt>
                <c:pt idx="640">
                  <c:v>-1.7239999999999998E-2</c:v>
                </c:pt>
                <c:pt idx="641">
                  <c:v>-1.7239999999999998E-2</c:v>
                </c:pt>
                <c:pt idx="642">
                  <c:v>-1.745E-2</c:v>
                </c:pt>
                <c:pt idx="643">
                  <c:v>-1.745E-2</c:v>
                </c:pt>
                <c:pt idx="644">
                  <c:v>-1.755E-2</c:v>
                </c:pt>
                <c:pt idx="645">
                  <c:v>-1.755E-2</c:v>
                </c:pt>
                <c:pt idx="646">
                  <c:v>-1.7760000000000001E-2</c:v>
                </c:pt>
                <c:pt idx="647">
                  <c:v>-1.787E-2</c:v>
                </c:pt>
                <c:pt idx="648">
                  <c:v>-1.7659999999999999E-2</c:v>
                </c:pt>
                <c:pt idx="649">
                  <c:v>-1.7760000000000001E-2</c:v>
                </c:pt>
                <c:pt idx="650">
                  <c:v>-1.7760000000000001E-2</c:v>
                </c:pt>
                <c:pt idx="651">
                  <c:v>-1.797E-2</c:v>
                </c:pt>
                <c:pt idx="652">
                  <c:v>-1.745E-2</c:v>
                </c:pt>
                <c:pt idx="653">
                  <c:v>-1.7659999999999999E-2</c:v>
                </c:pt>
                <c:pt idx="654">
                  <c:v>-1.745E-2</c:v>
                </c:pt>
                <c:pt idx="655">
                  <c:v>-1.7129999999999999E-2</c:v>
                </c:pt>
                <c:pt idx="656">
                  <c:v>-1.6920000000000001E-2</c:v>
                </c:pt>
                <c:pt idx="657">
                  <c:v>-1.66E-2</c:v>
                </c:pt>
                <c:pt idx="658">
                  <c:v>-1.6389999999999998E-2</c:v>
                </c:pt>
                <c:pt idx="659">
                  <c:v>-1.618E-2</c:v>
                </c:pt>
                <c:pt idx="660">
                  <c:v>-1.566E-2</c:v>
                </c:pt>
                <c:pt idx="661">
                  <c:v>-1.5339999999999999E-2</c:v>
                </c:pt>
                <c:pt idx="662">
                  <c:v>-1.4919999999999999E-2</c:v>
                </c:pt>
                <c:pt idx="663">
                  <c:v>-1.4500000000000001E-2</c:v>
                </c:pt>
                <c:pt idx="664">
                  <c:v>-1.397E-2</c:v>
                </c:pt>
                <c:pt idx="665">
                  <c:v>-1.355E-2</c:v>
                </c:pt>
                <c:pt idx="666">
                  <c:v>-1.302E-2</c:v>
                </c:pt>
                <c:pt idx="667">
                  <c:v>-1.2489999999999999E-2</c:v>
                </c:pt>
                <c:pt idx="668">
                  <c:v>-1.2070000000000001E-2</c:v>
                </c:pt>
                <c:pt idx="669">
                  <c:v>-1.176E-2</c:v>
                </c:pt>
                <c:pt idx="670">
                  <c:v>-1.123E-2</c:v>
                </c:pt>
                <c:pt idx="671">
                  <c:v>-1.112E-2</c:v>
                </c:pt>
                <c:pt idx="672">
                  <c:v>-1.06E-2</c:v>
                </c:pt>
                <c:pt idx="673">
                  <c:v>-1.0279999999999999E-2</c:v>
                </c:pt>
                <c:pt idx="674">
                  <c:v>-1.018E-2</c:v>
                </c:pt>
                <c:pt idx="675">
                  <c:v>-9.8600000000000007E-3</c:v>
                </c:pt>
                <c:pt idx="676">
                  <c:v>-9.75E-3</c:v>
                </c:pt>
                <c:pt idx="677">
                  <c:v>-9.8600000000000007E-3</c:v>
                </c:pt>
                <c:pt idx="678">
                  <c:v>-9.8600000000000007E-3</c:v>
                </c:pt>
                <c:pt idx="679">
                  <c:v>-9.9699999999999997E-3</c:v>
                </c:pt>
                <c:pt idx="680">
                  <c:v>-9.8600000000000007E-3</c:v>
                </c:pt>
                <c:pt idx="681">
                  <c:v>-1.018E-2</c:v>
                </c:pt>
                <c:pt idx="682">
                  <c:v>-1.039E-2</c:v>
                </c:pt>
                <c:pt idx="683">
                  <c:v>-1.0489999999999999E-2</c:v>
                </c:pt>
                <c:pt idx="684">
                  <c:v>-1.0699999999999999E-2</c:v>
                </c:pt>
                <c:pt idx="685">
                  <c:v>-1.102E-2</c:v>
                </c:pt>
                <c:pt idx="686">
                  <c:v>-1.1440000000000001E-2</c:v>
                </c:pt>
                <c:pt idx="687">
                  <c:v>-1.155E-2</c:v>
                </c:pt>
                <c:pt idx="688">
                  <c:v>-1.1650000000000001E-2</c:v>
                </c:pt>
                <c:pt idx="689">
                  <c:v>-1.197E-2</c:v>
                </c:pt>
                <c:pt idx="690">
                  <c:v>-1.2070000000000001E-2</c:v>
                </c:pt>
                <c:pt idx="691">
                  <c:v>-1.218E-2</c:v>
                </c:pt>
                <c:pt idx="692">
                  <c:v>-1.218E-2</c:v>
                </c:pt>
                <c:pt idx="693">
                  <c:v>-1.2070000000000001E-2</c:v>
                </c:pt>
                <c:pt idx="694">
                  <c:v>-1.176E-2</c:v>
                </c:pt>
                <c:pt idx="695">
                  <c:v>-1.176E-2</c:v>
                </c:pt>
                <c:pt idx="696">
                  <c:v>-1.1440000000000001E-2</c:v>
                </c:pt>
                <c:pt idx="697">
                  <c:v>-1.081E-2</c:v>
                </c:pt>
                <c:pt idx="698">
                  <c:v>-1.0489999999999999E-2</c:v>
                </c:pt>
                <c:pt idx="699">
                  <c:v>-9.8600000000000007E-3</c:v>
                </c:pt>
                <c:pt idx="700">
                  <c:v>-9.1199999999999996E-3</c:v>
                </c:pt>
                <c:pt idx="701">
                  <c:v>-8.4899999999999993E-3</c:v>
                </c:pt>
                <c:pt idx="702">
                  <c:v>-7.6499999999999997E-3</c:v>
                </c:pt>
                <c:pt idx="703">
                  <c:v>-6.7000000000000002E-3</c:v>
                </c:pt>
                <c:pt idx="704">
                  <c:v>-5.8599999999999998E-3</c:v>
                </c:pt>
                <c:pt idx="705">
                  <c:v>-4.7999999999999996E-3</c:v>
                </c:pt>
                <c:pt idx="706">
                  <c:v>-3.7499999999999999E-3</c:v>
                </c:pt>
                <c:pt idx="707">
                  <c:v>-2.8E-3</c:v>
                </c:pt>
                <c:pt idx="708">
                  <c:v>-1.75E-3</c:v>
                </c:pt>
                <c:pt idx="709">
                  <c:v>-6.8999999999999997E-4</c:v>
                </c:pt>
                <c:pt idx="710">
                  <c:v>1.4999999999999999E-4</c:v>
                </c:pt>
                <c:pt idx="711">
                  <c:v>1.1000000000000001E-3</c:v>
                </c:pt>
                <c:pt idx="712">
                  <c:v>1.73E-3</c:v>
                </c:pt>
                <c:pt idx="713">
                  <c:v>2.6800000000000001E-3</c:v>
                </c:pt>
                <c:pt idx="714">
                  <c:v>3.0999999999999999E-3</c:v>
                </c:pt>
                <c:pt idx="715">
                  <c:v>3.7299999999999998E-3</c:v>
                </c:pt>
                <c:pt idx="716">
                  <c:v>4.1599999999999996E-3</c:v>
                </c:pt>
                <c:pt idx="717">
                  <c:v>4.3699999999999998E-3</c:v>
                </c:pt>
                <c:pt idx="718">
                  <c:v>4.47E-3</c:v>
                </c:pt>
                <c:pt idx="719">
                  <c:v>4.47E-3</c:v>
                </c:pt>
                <c:pt idx="720">
                  <c:v>4.2599999999999999E-3</c:v>
                </c:pt>
                <c:pt idx="721">
                  <c:v>4.0499999999999998E-3</c:v>
                </c:pt>
                <c:pt idx="722">
                  <c:v>3.7299999999999998E-3</c:v>
                </c:pt>
                <c:pt idx="723">
                  <c:v>2.7899999999999999E-3</c:v>
                </c:pt>
                <c:pt idx="724">
                  <c:v>2.2599999999999999E-3</c:v>
                </c:pt>
                <c:pt idx="725">
                  <c:v>1.5200000000000001E-3</c:v>
                </c:pt>
                <c:pt idx="726">
                  <c:v>5.6999999999999998E-4</c:v>
                </c:pt>
                <c:pt idx="727">
                  <c:v>-2.7E-4</c:v>
                </c:pt>
                <c:pt idx="728">
                  <c:v>-1.32E-3</c:v>
                </c:pt>
                <c:pt idx="729">
                  <c:v>-2.5899999999999999E-3</c:v>
                </c:pt>
                <c:pt idx="730">
                  <c:v>-3.4299999999999999E-3</c:v>
                </c:pt>
                <c:pt idx="731">
                  <c:v>-4.4900000000000001E-3</c:v>
                </c:pt>
                <c:pt idx="732">
                  <c:v>-5.64E-3</c:v>
                </c:pt>
                <c:pt idx="733">
                  <c:v>-6.9100000000000003E-3</c:v>
                </c:pt>
                <c:pt idx="734">
                  <c:v>-7.8600000000000007E-3</c:v>
                </c:pt>
                <c:pt idx="735">
                  <c:v>-8.8100000000000001E-3</c:v>
                </c:pt>
                <c:pt idx="736">
                  <c:v>-9.5399999999999999E-3</c:v>
                </c:pt>
                <c:pt idx="737">
                  <c:v>-1.0279999999999999E-2</c:v>
                </c:pt>
                <c:pt idx="738">
                  <c:v>-1.081E-2</c:v>
                </c:pt>
                <c:pt idx="739">
                  <c:v>-1.1339999999999999E-2</c:v>
                </c:pt>
                <c:pt idx="740">
                  <c:v>-1.1650000000000001E-2</c:v>
                </c:pt>
                <c:pt idx="741">
                  <c:v>-1.1860000000000001E-2</c:v>
                </c:pt>
                <c:pt idx="742">
                  <c:v>-1.1650000000000001E-2</c:v>
                </c:pt>
                <c:pt idx="743">
                  <c:v>-1.1440000000000001E-2</c:v>
                </c:pt>
                <c:pt idx="744">
                  <c:v>-1.102E-2</c:v>
                </c:pt>
                <c:pt idx="745">
                  <c:v>-1.039E-2</c:v>
                </c:pt>
                <c:pt idx="746">
                  <c:v>-9.75E-3</c:v>
                </c:pt>
                <c:pt idx="747">
                  <c:v>-8.6999999999999994E-3</c:v>
                </c:pt>
                <c:pt idx="748">
                  <c:v>-7.6499999999999997E-3</c:v>
                </c:pt>
                <c:pt idx="749">
                  <c:v>-6.28E-3</c:v>
                </c:pt>
                <c:pt idx="750">
                  <c:v>-4.7999999999999996E-3</c:v>
                </c:pt>
                <c:pt idx="751">
                  <c:v>-3.2200000000000002E-3</c:v>
                </c:pt>
                <c:pt idx="752">
                  <c:v>-1.4300000000000001E-3</c:v>
                </c:pt>
                <c:pt idx="753">
                  <c:v>3.6000000000000002E-4</c:v>
                </c:pt>
                <c:pt idx="754">
                  <c:v>2.15E-3</c:v>
                </c:pt>
                <c:pt idx="755">
                  <c:v>4.1599999999999996E-3</c:v>
                </c:pt>
                <c:pt idx="756">
                  <c:v>6.0499999999999998E-3</c:v>
                </c:pt>
                <c:pt idx="757">
                  <c:v>7.9500000000000005E-3</c:v>
                </c:pt>
                <c:pt idx="758">
                  <c:v>1.0059999999999999E-2</c:v>
                </c:pt>
                <c:pt idx="759">
                  <c:v>1.217E-2</c:v>
                </c:pt>
                <c:pt idx="760">
                  <c:v>1.396E-2</c:v>
                </c:pt>
                <c:pt idx="761">
                  <c:v>1.5640000000000001E-2</c:v>
                </c:pt>
                <c:pt idx="762">
                  <c:v>1.7430000000000001E-2</c:v>
                </c:pt>
                <c:pt idx="763">
                  <c:v>1.9019999999999999E-2</c:v>
                </c:pt>
                <c:pt idx="764">
                  <c:v>2.06E-2</c:v>
                </c:pt>
                <c:pt idx="765">
                  <c:v>2.1860000000000001E-2</c:v>
                </c:pt>
                <c:pt idx="766">
                  <c:v>2.3130000000000001E-2</c:v>
                </c:pt>
                <c:pt idx="767">
                  <c:v>2.4070000000000001E-2</c:v>
                </c:pt>
                <c:pt idx="768">
                  <c:v>2.5020000000000001E-2</c:v>
                </c:pt>
                <c:pt idx="769">
                  <c:v>2.5649999999999999E-2</c:v>
                </c:pt>
                <c:pt idx="770">
                  <c:v>2.6179999999999998E-2</c:v>
                </c:pt>
                <c:pt idx="771">
                  <c:v>2.6290000000000001E-2</c:v>
                </c:pt>
                <c:pt idx="772">
                  <c:v>2.639E-2</c:v>
                </c:pt>
                <c:pt idx="773">
                  <c:v>2.6079999999999999E-2</c:v>
                </c:pt>
                <c:pt idx="774">
                  <c:v>2.5649999999999999E-2</c:v>
                </c:pt>
                <c:pt idx="775">
                  <c:v>2.5229999999999999E-2</c:v>
                </c:pt>
                <c:pt idx="776">
                  <c:v>2.4500000000000001E-2</c:v>
                </c:pt>
                <c:pt idx="777">
                  <c:v>2.3550000000000001E-2</c:v>
                </c:pt>
                <c:pt idx="778">
                  <c:v>2.2599999999999999E-2</c:v>
                </c:pt>
                <c:pt idx="779">
                  <c:v>2.1329999999999998E-2</c:v>
                </c:pt>
                <c:pt idx="780">
                  <c:v>1.9959999999999999E-2</c:v>
                </c:pt>
                <c:pt idx="781">
                  <c:v>1.8700000000000001E-2</c:v>
                </c:pt>
                <c:pt idx="782">
                  <c:v>1.7010000000000001E-2</c:v>
                </c:pt>
                <c:pt idx="783">
                  <c:v>1.554E-2</c:v>
                </c:pt>
                <c:pt idx="784">
                  <c:v>1.375E-2</c:v>
                </c:pt>
                <c:pt idx="785">
                  <c:v>1.1950000000000001E-2</c:v>
                </c:pt>
                <c:pt idx="786">
                  <c:v>1.027E-2</c:v>
                </c:pt>
                <c:pt idx="787">
                  <c:v>8.6899999999999998E-3</c:v>
                </c:pt>
                <c:pt idx="788">
                  <c:v>6.8999999999999999E-3</c:v>
                </c:pt>
                <c:pt idx="789">
                  <c:v>5.1000000000000004E-3</c:v>
                </c:pt>
                <c:pt idx="790">
                  <c:v>3.31E-3</c:v>
                </c:pt>
                <c:pt idx="791">
                  <c:v>1.73E-3</c:v>
                </c:pt>
                <c:pt idx="792">
                  <c:v>3.6000000000000002E-4</c:v>
                </c:pt>
                <c:pt idx="793">
                  <c:v>-1.1100000000000001E-3</c:v>
                </c:pt>
                <c:pt idx="794">
                  <c:v>-2.3800000000000002E-3</c:v>
                </c:pt>
                <c:pt idx="795">
                  <c:v>-3.7499999999999999E-3</c:v>
                </c:pt>
                <c:pt idx="796">
                  <c:v>-4.7999999999999996E-3</c:v>
                </c:pt>
                <c:pt idx="797">
                  <c:v>-5.7499999999999999E-3</c:v>
                </c:pt>
                <c:pt idx="798">
                  <c:v>-6.4900000000000001E-3</c:v>
                </c:pt>
                <c:pt idx="799">
                  <c:v>-7.5399999999999998E-3</c:v>
                </c:pt>
                <c:pt idx="800">
                  <c:v>-7.8600000000000007E-3</c:v>
                </c:pt>
                <c:pt idx="801">
                  <c:v>-8.2799999999999992E-3</c:v>
                </c:pt>
                <c:pt idx="802">
                  <c:v>-8.6999999999999994E-3</c:v>
                </c:pt>
                <c:pt idx="803">
                  <c:v>-8.9099999999999995E-3</c:v>
                </c:pt>
                <c:pt idx="804">
                  <c:v>-9.0200000000000002E-3</c:v>
                </c:pt>
                <c:pt idx="805">
                  <c:v>-9.0200000000000002E-3</c:v>
                </c:pt>
                <c:pt idx="806">
                  <c:v>-8.9099999999999995E-3</c:v>
                </c:pt>
                <c:pt idx="807">
                  <c:v>-8.9099999999999995E-3</c:v>
                </c:pt>
                <c:pt idx="808">
                  <c:v>-8.6E-3</c:v>
                </c:pt>
                <c:pt idx="809">
                  <c:v>-8.2799999999999992E-3</c:v>
                </c:pt>
                <c:pt idx="810">
                  <c:v>-7.8600000000000007E-3</c:v>
                </c:pt>
                <c:pt idx="811">
                  <c:v>-7.4400000000000004E-3</c:v>
                </c:pt>
                <c:pt idx="812">
                  <c:v>-7.1199999999999996E-3</c:v>
                </c:pt>
                <c:pt idx="813">
                  <c:v>-6.5900000000000004E-3</c:v>
                </c:pt>
                <c:pt idx="814">
                  <c:v>-5.8599999999999998E-3</c:v>
                </c:pt>
                <c:pt idx="815">
                  <c:v>-5.64E-3</c:v>
                </c:pt>
                <c:pt idx="816">
                  <c:v>-5.0099999999999997E-3</c:v>
                </c:pt>
                <c:pt idx="817">
                  <c:v>-4.5900000000000003E-3</c:v>
                </c:pt>
                <c:pt idx="818">
                  <c:v>-4.1700000000000001E-3</c:v>
                </c:pt>
                <c:pt idx="819">
                  <c:v>-3.96E-3</c:v>
                </c:pt>
                <c:pt idx="820">
                  <c:v>-3.3300000000000001E-3</c:v>
                </c:pt>
                <c:pt idx="821">
                  <c:v>-3.2200000000000002E-3</c:v>
                </c:pt>
                <c:pt idx="822">
                  <c:v>-3.0100000000000001E-3</c:v>
                </c:pt>
                <c:pt idx="823">
                  <c:v>-2.6900000000000001E-3</c:v>
                </c:pt>
                <c:pt idx="824">
                  <c:v>-2.5899999999999999E-3</c:v>
                </c:pt>
                <c:pt idx="825">
                  <c:v>-2.5899999999999999E-3</c:v>
                </c:pt>
                <c:pt idx="826">
                  <c:v>-2.5899999999999999E-3</c:v>
                </c:pt>
                <c:pt idx="827">
                  <c:v>-2.5899999999999999E-3</c:v>
                </c:pt>
                <c:pt idx="828">
                  <c:v>-2.6900000000000001E-3</c:v>
                </c:pt>
                <c:pt idx="829">
                  <c:v>-2.6900000000000001E-3</c:v>
                </c:pt>
                <c:pt idx="830">
                  <c:v>-2.8999999999999998E-3</c:v>
                </c:pt>
                <c:pt idx="831">
                  <c:v>-3.2200000000000002E-3</c:v>
                </c:pt>
                <c:pt idx="832">
                  <c:v>-3.3300000000000001E-3</c:v>
                </c:pt>
                <c:pt idx="833">
                  <c:v>-3.7499999999999999E-3</c:v>
                </c:pt>
                <c:pt idx="834">
                  <c:v>-3.8500000000000001E-3</c:v>
                </c:pt>
                <c:pt idx="835">
                  <c:v>-4.1700000000000001E-3</c:v>
                </c:pt>
                <c:pt idx="836">
                  <c:v>-4.4900000000000001E-3</c:v>
                </c:pt>
                <c:pt idx="837">
                  <c:v>-5.0099999999999997E-3</c:v>
                </c:pt>
                <c:pt idx="838">
                  <c:v>-5.2199999999999998E-3</c:v>
                </c:pt>
                <c:pt idx="839">
                  <c:v>-5.5399999999999998E-3</c:v>
                </c:pt>
                <c:pt idx="840">
                  <c:v>-5.8599999999999998E-3</c:v>
                </c:pt>
                <c:pt idx="841">
                  <c:v>-6.1700000000000001E-3</c:v>
                </c:pt>
                <c:pt idx="842">
                  <c:v>-6.3800000000000003E-3</c:v>
                </c:pt>
                <c:pt idx="843">
                  <c:v>-6.5900000000000004E-3</c:v>
                </c:pt>
                <c:pt idx="844">
                  <c:v>-6.7999999999999996E-3</c:v>
                </c:pt>
                <c:pt idx="845">
                  <c:v>-6.9100000000000003E-3</c:v>
                </c:pt>
                <c:pt idx="846">
                  <c:v>-7.1199999999999996E-3</c:v>
                </c:pt>
                <c:pt idx="847">
                  <c:v>-7.2300000000000003E-3</c:v>
                </c:pt>
                <c:pt idx="848">
                  <c:v>-7.1199999999999996E-3</c:v>
                </c:pt>
                <c:pt idx="849">
                  <c:v>-7.3299999999999997E-3</c:v>
                </c:pt>
                <c:pt idx="850">
                  <c:v>-7.2300000000000003E-3</c:v>
                </c:pt>
                <c:pt idx="851">
                  <c:v>-7.1199999999999996E-3</c:v>
                </c:pt>
                <c:pt idx="852">
                  <c:v>-7.1199999999999996E-3</c:v>
                </c:pt>
                <c:pt idx="853">
                  <c:v>-7.0099999999999997E-3</c:v>
                </c:pt>
                <c:pt idx="854">
                  <c:v>-6.7000000000000002E-3</c:v>
                </c:pt>
                <c:pt idx="855">
                  <c:v>-6.7999999999999996E-3</c:v>
                </c:pt>
                <c:pt idx="856">
                  <c:v>-6.28E-3</c:v>
                </c:pt>
                <c:pt idx="857">
                  <c:v>-6.28E-3</c:v>
                </c:pt>
                <c:pt idx="858">
                  <c:v>-5.96E-3</c:v>
                </c:pt>
                <c:pt idx="859">
                  <c:v>-5.7499999999999999E-3</c:v>
                </c:pt>
                <c:pt idx="860">
                  <c:v>-5.4299999999999999E-3</c:v>
                </c:pt>
                <c:pt idx="861">
                  <c:v>-5.0099999999999997E-3</c:v>
                </c:pt>
                <c:pt idx="862">
                  <c:v>-4.7000000000000002E-3</c:v>
                </c:pt>
                <c:pt idx="863">
                  <c:v>-4.5900000000000003E-3</c:v>
                </c:pt>
                <c:pt idx="864">
                  <c:v>-3.96E-3</c:v>
                </c:pt>
                <c:pt idx="865">
                  <c:v>-3.5400000000000002E-3</c:v>
                </c:pt>
                <c:pt idx="866">
                  <c:v>-3.0100000000000001E-3</c:v>
                </c:pt>
                <c:pt idx="867">
                  <c:v>-2.5899999999999999E-3</c:v>
                </c:pt>
                <c:pt idx="868">
                  <c:v>-2.2699999999999999E-3</c:v>
                </c:pt>
                <c:pt idx="869">
                  <c:v>-1.75E-3</c:v>
                </c:pt>
                <c:pt idx="870">
                  <c:v>-1.2199999999999999E-3</c:v>
                </c:pt>
                <c:pt idx="871">
                  <c:v>-6.8999999999999997E-4</c:v>
                </c:pt>
                <c:pt idx="872">
                  <c:v>-2.7E-4</c:v>
                </c:pt>
                <c:pt idx="873">
                  <c:v>3.6000000000000002E-4</c:v>
                </c:pt>
                <c:pt idx="874">
                  <c:v>1.1000000000000001E-3</c:v>
                </c:pt>
                <c:pt idx="875">
                  <c:v>1.31E-3</c:v>
                </c:pt>
                <c:pt idx="876">
                  <c:v>1.9400000000000001E-3</c:v>
                </c:pt>
                <c:pt idx="877">
                  <c:v>2.5799999999999998E-3</c:v>
                </c:pt>
                <c:pt idx="878">
                  <c:v>2.8900000000000002E-3</c:v>
                </c:pt>
                <c:pt idx="879">
                  <c:v>3.31E-3</c:v>
                </c:pt>
                <c:pt idx="880">
                  <c:v>3.8400000000000001E-3</c:v>
                </c:pt>
                <c:pt idx="881">
                  <c:v>4.3699999999999998E-3</c:v>
                </c:pt>
                <c:pt idx="882">
                  <c:v>4.6800000000000001E-3</c:v>
                </c:pt>
                <c:pt idx="883">
                  <c:v>4.79E-3</c:v>
                </c:pt>
                <c:pt idx="884">
                  <c:v>5.3200000000000001E-3</c:v>
                </c:pt>
                <c:pt idx="885">
                  <c:v>5.4200000000000003E-3</c:v>
                </c:pt>
                <c:pt idx="886">
                  <c:v>5.5300000000000002E-3</c:v>
                </c:pt>
                <c:pt idx="887">
                  <c:v>5.6299999999999996E-3</c:v>
                </c:pt>
                <c:pt idx="888">
                  <c:v>5.4200000000000003E-3</c:v>
                </c:pt>
                <c:pt idx="889">
                  <c:v>5.3200000000000001E-3</c:v>
                </c:pt>
                <c:pt idx="890">
                  <c:v>5.0000000000000001E-3</c:v>
                </c:pt>
                <c:pt idx="891">
                  <c:v>4.5799999999999999E-3</c:v>
                </c:pt>
                <c:pt idx="892">
                  <c:v>4.2599999999999999E-3</c:v>
                </c:pt>
                <c:pt idx="893">
                  <c:v>3.7299999999999998E-3</c:v>
                </c:pt>
                <c:pt idx="894">
                  <c:v>3.0999999999999999E-3</c:v>
                </c:pt>
                <c:pt idx="895">
                  <c:v>2.2599999999999999E-3</c:v>
                </c:pt>
                <c:pt idx="896">
                  <c:v>1.8400000000000001E-3</c:v>
                </c:pt>
                <c:pt idx="897">
                  <c:v>8.8999999999999995E-4</c:v>
                </c:pt>
                <c:pt idx="898">
                  <c:v>5.0000000000000002E-5</c:v>
                </c:pt>
                <c:pt idx="899">
                  <c:v>-8.9999999999999998E-4</c:v>
                </c:pt>
                <c:pt idx="900">
                  <c:v>-1.75E-3</c:v>
                </c:pt>
                <c:pt idx="901">
                  <c:v>-2.6900000000000001E-3</c:v>
                </c:pt>
                <c:pt idx="902">
                  <c:v>-3.3300000000000001E-3</c:v>
                </c:pt>
                <c:pt idx="903">
                  <c:v>-4.1700000000000001E-3</c:v>
                </c:pt>
                <c:pt idx="904">
                  <c:v>-4.9100000000000003E-3</c:v>
                </c:pt>
                <c:pt idx="905">
                  <c:v>-5.7499999999999999E-3</c:v>
                </c:pt>
                <c:pt idx="906">
                  <c:v>-6.3800000000000003E-3</c:v>
                </c:pt>
                <c:pt idx="907">
                  <c:v>-7.1199999999999996E-3</c:v>
                </c:pt>
                <c:pt idx="908">
                  <c:v>-7.3299999999999997E-3</c:v>
                </c:pt>
                <c:pt idx="909">
                  <c:v>-7.7499999999999999E-3</c:v>
                </c:pt>
                <c:pt idx="910">
                  <c:v>-7.8600000000000007E-3</c:v>
                </c:pt>
                <c:pt idx="911">
                  <c:v>-7.9600000000000001E-3</c:v>
                </c:pt>
                <c:pt idx="912">
                  <c:v>-7.9600000000000001E-3</c:v>
                </c:pt>
                <c:pt idx="913">
                  <c:v>-7.5399999999999998E-3</c:v>
                </c:pt>
                <c:pt idx="914">
                  <c:v>-7.1199999999999996E-3</c:v>
                </c:pt>
                <c:pt idx="915">
                  <c:v>-6.7000000000000002E-3</c:v>
                </c:pt>
                <c:pt idx="916">
                  <c:v>-5.7499999999999999E-3</c:v>
                </c:pt>
                <c:pt idx="917">
                  <c:v>-5.0099999999999997E-3</c:v>
                </c:pt>
                <c:pt idx="918">
                  <c:v>-4.0600000000000002E-3</c:v>
                </c:pt>
                <c:pt idx="919">
                  <c:v>-2.8999999999999998E-3</c:v>
                </c:pt>
                <c:pt idx="920">
                  <c:v>-1.75E-3</c:v>
                </c:pt>
                <c:pt idx="921">
                  <c:v>-6.8999999999999997E-4</c:v>
                </c:pt>
                <c:pt idx="922">
                  <c:v>4.6999999999999999E-4</c:v>
                </c:pt>
                <c:pt idx="923">
                  <c:v>1.8400000000000001E-3</c:v>
                </c:pt>
                <c:pt idx="924">
                  <c:v>3.0999999999999999E-3</c:v>
                </c:pt>
                <c:pt idx="925">
                  <c:v>4.1599999999999996E-3</c:v>
                </c:pt>
                <c:pt idx="926">
                  <c:v>5.2100000000000002E-3</c:v>
                </c:pt>
                <c:pt idx="927">
                  <c:v>6.1599999999999997E-3</c:v>
                </c:pt>
                <c:pt idx="928">
                  <c:v>7.11E-3</c:v>
                </c:pt>
                <c:pt idx="929">
                  <c:v>8.0599999999999995E-3</c:v>
                </c:pt>
                <c:pt idx="930">
                  <c:v>8.4799999999999997E-3</c:v>
                </c:pt>
                <c:pt idx="931">
                  <c:v>8.8999999999999999E-3</c:v>
                </c:pt>
                <c:pt idx="932">
                  <c:v>9.11E-3</c:v>
                </c:pt>
                <c:pt idx="933">
                  <c:v>9.3200000000000002E-3</c:v>
                </c:pt>
                <c:pt idx="934">
                  <c:v>8.9999999999999993E-3</c:v>
                </c:pt>
                <c:pt idx="935">
                  <c:v>8.6899999999999998E-3</c:v>
                </c:pt>
                <c:pt idx="936">
                  <c:v>8.0599999999999995E-3</c:v>
                </c:pt>
                <c:pt idx="937">
                  <c:v>7.3200000000000001E-3</c:v>
                </c:pt>
                <c:pt idx="938">
                  <c:v>6.3699999999999998E-3</c:v>
                </c:pt>
                <c:pt idx="939">
                  <c:v>5.2100000000000002E-3</c:v>
                </c:pt>
                <c:pt idx="940">
                  <c:v>3.8400000000000001E-3</c:v>
                </c:pt>
                <c:pt idx="941">
                  <c:v>2.47E-3</c:v>
                </c:pt>
                <c:pt idx="942">
                  <c:v>8.8999999999999995E-4</c:v>
                </c:pt>
                <c:pt idx="943">
                  <c:v>-6.8999999999999997E-4</c:v>
                </c:pt>
                <c:pt idx="944">
                  <c:v>-2.3800000000000002E-3</c:v>
                </c:pt>
                <c:pt idx="945">
                  <c:v>-4.3800000000000002E-3</c:v>
                </c:pt>
                <c:pt idx="946">
                  <c:v>-5.8599999999999998E-3</c:v>
                </c:pt>
                <c:pt idx="947">
                  <c:v>-7.5399999999999998E-3</c:v>
                </c:pt>
                <c:pt idx="948">
                  <c:v>-9.1199999999999996E-3</c:v>
                </c:pt>
                <c:pt idx="949">
                  <c:v>-1.091E-2</c:v>
                </c:pt>
                <c:pt idx="950">
                  <c:v>-1.2279999999999999E-2</c:v>
                </c:pt>
                <c:pt idx="951">
                  <c:v>-1.3650000000000001E-2</c:v>
                </c:pt>
                <c:pt idx="952">
                  <c:v>-1.46E-2</c:v>
                </c:pt>
                <c:pt idx="953">
                  <c:v>-1.566E-2</c:v>
                </c:pt>
                <c:pt idx="954">
                  <c:v>-1.6289999999999999E-2</c:v>
                </c:pt>
                <c:pt idx="955">
                  <c:v>-1.6820000000000002E-2</c:v>
                </c:pt>
                <c:pt idx="956">
                  <c:v>-1.7129999999999999E-2</c:v>
                </c:pt>
                <c:pt idx="957">
                  <c:v>-1.7129999999999999E-2</c:v>
                </c:pt>
                <c:pt idx="958">
                  <c:v>-1.6820000000000002E-2</c:v>
                </c:pt>
                <c:pt idx="959">
                  <c:v>-1.66E-2</c:v>
                </c:pt>
                <c:pt idx="960">
                  <c:v>-1.576E-2</c:v>
                </c:pt>
                <c:pt idx="961">
                  <c:v>-1.4919999999999999E-2</c:v>
                </c:pt>
                <c:pt idx="962">
                  <c:v>-1.397E-2</c:v>
                </c:pt>
                <c:pt idx="963">
                  <c:v>-1.281E-2</c:v>
                </c:pt>
                <c:pt idx="964">
                  <c:v>-1.155E-2</c:v>
                </c:pt>
                <c:pt idx="965">
                  <c:v>-9.9699999999999997E-3</c:v>
                </c:pt>
                <c:pt idx="966">
                  <c:v>-8.3800000000000003E-3</c:v>
                </c:pt>
                <c:pt idx="967">
                  <c:v>-6.7000000000000002E-3</c:v>
                </c:pt>
                <c:pt idx="968">
                  <c:v>-5.0099999999999997E-3</c:v>
                </c:pt>
                <c:pt idx="969">
                  <c:v>-3.3300000000000001E-3</c:v>
                </c:pt>
                <c:pt idx="970">
                  <c:v>-1.5299999999999999E-3</c:v>
                </c:pt>
                <c:pt idx="971">
                  <c:v>-1.6000000000000001E-4</c:v>
                </c:pt>
                <c:pt idx="972">
                  <c:v>1.6299999999999999E-3</c:v>
                </c:pt>
                <c:pt idx="973">
                  <c:v>2.8900000000000002E-3</c:v>
                </c:pt>
                <c:pt idx="974">
                  <c:v>4.0499999999999998E-3</c:v>
                </c:pt>
                <c:pt idx="975">
                  <c:v>5.3200000000000001E-3</c:v>
                </c:pt>
                <c:pt idx="976">
                  <c:v>6.4700000000000001E-3</c:v>
                </c:pt>
                <c:pt idx="977">
                  <c:v>7.2100000000000003E-3</c:v>
                </c:pt>
                <c:pt idx="978">
                  <c:v>7.7400000000000004E-3</c:v>
                </c:pt>
                <c:pt idx="979">
                  <c:v>8.3700000000000007E-3</c:v>
                </c:pt>
                <c:pt idx="980">
                  <c:v>8.5800000000000008E-3</c:v>
                </c:pt>
                <c:pt idx="981">
                  <c:v>8.7899999999999992E-3</c:v>
                </c:pt>
                <c:pt idx="982">
                  <c:v>8.5800000000000008E-3</c:v>
                </c:pt>
                <c:pt idx="983">
                  <c:v>8.4799999999999997E-3</c:v>
                </c:pt>
                <c:pt idx="984">
                  <c:v>7.9500000000000005E-3</c:v>
                </c:pt>
                <c:pt idx="985">
                  <c:v>7.5300000000000002E-3</c:v>
                </c:pt>
                <c:pt idx="986">
                  <c:v>6.79E-3</c:v>
                </c:pt>
                <c:pt idx="987">
                  <c:v>6.0499999999999998E-3</c:v>
                </c:pt>
                <c:pt idx="988">
                  <c:v>5.2100000000000002E-3</c:v>
                </c:pt>
                <c:pt idx="989">
                  <c:v>4.2599999999999999E-3</c:v>
                </c:pt>
                <c:pt idx="990">
                  <c:v>3.0999999999999999E-3</c:v>
                </c:pt>
                <c:pt idx="991">
                  <c:v>2.15E-3</c:v>
                </c:pt>
                <c:pt idx="992">
                  <c:v>1.1000000000000001E-3</c:v>
                </c:pt>
                <c:pt idx="993">
                  <c:v>5.0000000000000002E-5</c:v>
                </c:pt>
                <c:pt idx="994">
                  <c:v>-8.9999999999999998E-4</c:v>
                </c:pt>
                <c:pt idx="995">
                  <c:v>-1.8500000000000001E-3</c:v>
                </c:pt>
                <c:pt idx="996">
                  <c:v>-2.8E-3</c:v>
                </c:pt>
                <c:pt idx="997">
                  <c:v>-3.5400000000000002E-3</c:v>
                </c:pt>
                <c:pt idx="998">
                  <c:v>-4.2700000000000004E-3</c:v>
                </c:pt>
                <c:pt idx="999">
                  <c:v>-5.1200000000000004E-3</c:v>
                </c:pt>
                <c:pt idx="1000">
                  <c:v>-5.64E-3</c:v>
                </c:pt>
                <c:pt idx="1001">
                  <c:v>-5.96E-3</c:v>
                </c:pt>
                <c:pt idx="1002">
                  <c:v>-6.4900000000000001E-3</c:v>
                </c:pt>
                <c:pt idx="1003">
                  <c:v>-6.9100000000000003E-3</c:v>
                </c:pt>
                <c:pt idx="1004">
                  <c:v>-7.1199999999999996E-3</c:v>
                </c:pt>
                <c:pt idx="1005">
                  <c:v>-7.4400000000000004E-3</c:v>
                </c:pt>
                <c:pt idx="1006">
                  <c:v>-7.4400000000000004E-3</c:v>
                </c:pt>
                <c:pt idx="1007">
                  <c:v>-7.5399999999999998E-3</c:v>
                </c:pt>
                <c:pt idx="1008">
                  <c:v>-7.5399999999999998E-3</c:v>
                </c:pt>
                <c:pt idx="1009">
                  <c:v>-7.6499999999999997E-3</c:v>
                </c:pt>
                <c:pt idx="1010">
                  <c:v>-7.5399999999999998E-3</c:v>
                </c:pt>
                <c:pt idx="1011">
                  <c:v>-7.4400000000000004E-3</c:v>
                </c:pt>
                <c:pt idx="1012">
                  <c:v>-7.4400000000000004E-3</c:v>
                </c:pt>
                <c:pt idx="1013">
                  <c:v>-7.5399999999999998E-3</c:v>
                </c:pt>
                <c:pt idx="1014">
                  <c:v>-7.5399999999999998E-3</c:v>
                </c:pt>
                <c:pt idx="1015">
                  <c:v>-7.7499999999999999E-3</c:v>
                </c:pt>
                <c:pt idx="1016">
                  <c:v>-7.8600000000000007E-3</c:v>
                </c:pt>
                <c:pt idx="1017">
                  <c:v>-7.8600000000000007E-3</c:v>
                </c:pt>
                <c:pt idx="1018">
                  <c:v>-8.2799999999999992E-3</c:v>
                </c:pt>
                <c:pt idx="1019">
                  <c:v>-8.4899999999999993E-3</c:v>
                </c:pt>
                <c:pt idx="1020">
                  <c:v>-9.0200000000000002E-3</c:v>
                </c:pt>
                <c:pt idx="1021">
                  <c:v>-9.3299999999999998E-3</c:v>
                </c:pt>
                <c:pt idx="1022">
                  <c:v>-1.0070000000000001E-2</c:v>
                </c:pt>
                <c:pt idx="1023">
                  <c:v>-1.0489999999999999E-2</c:v>
                </c:pt>
                <c:pt idx="1024">
                  <c:v>-1.123E-2</c:v>
                </c:pt>
                <c:pt idx="1025">
                  <c:v>-1.1860000000000001E-2</c:v>
                </c:pt>
                <c:pt idx="1026">
                  <c:v>-1.2710000000000001E-2</c:v>
                </c:pt>
                <c:pt idx="1027">
                  <c:v>-1.3440000000000001E-2</c:v>
                </c:pt>
                <c:pt idx="1028">
                  <c:v>-1.4080000000000001E-2</c:v>
                </c:pt>
                <c:pt idx="1029">
                  <c:v>-1.502E-2</c:v>
                </c:pt>
                <c:pt idx="1030">
                  <c:v>-1.5970000000000002E-2</c:v>
                </c:pt>
                <c:pt idx="1031">
                  <c:v>-1.66E-2</c:v>
                </c:pt>
                <c:pt idx="1032">
                  <c:v>-1.755E-2</c:v>
                </c:pt>
                <c:pt idx="1033">
                  <c:v>-1.8290000000000001E-2</c:v>
                </c:pt>
                <c:pt idx="1034">
                  <c:v>-1.8710000000000001E-2</c:v>
                </c:pt>
                <c:pt idx="1035">
                  <c:v>-1.9560000000000001E-2</c:v>
                </c:pt>
                <c:pt idx="1036">
                  <c:v>-2.0289999999999999E-2</c:v>
                </c:pt>
                <c:pt idx="1037">
                  <c:v>-2.0820000000000002E-2</c:v>
                </c:pt>
                <c:pt idx="1038">
                  <c:v>-2.145E-2</c:v>
                </c:pt>
                <c:pt idx="1039">
                  <c:v>-2.1770000000000001E-2</c:v>
                </c:pt>
                <c:pt idx="1040">
                  <c:v>-2.2079999999999999E-2</c:v>
                </c:pt>
                <c:pt idx="1041">
                  <c:v>-2.23E-2</c:v>
                </c:pt>
                <c:pt idx="1042">
                  <c:v>-2.24E-2</c:v>
                </c:pt>
                <c:pt idx="1043">
                  <c:v>-2.2610000000000002E-2</c:v>
                </c:pt>
                <c:pt idx="1044">
                  <c:v>-2.24E-2</c:v>
                </c:pt>
                <c:pt idx="1045">
                  <c:v>-2.2610000000000002E-2</c:v>
                </c:pt>
                <c:pt idx="1046">
                  <c:v>-2.23E-2</c:v>
                </c:pt>
                <c:pt idx="1047">
                  <c:v>-2.198E-2</c:v>
                </c:pt>
                <c:pt idx="1048">
                  <c:v>-2.1559999999999999E-2</c:v>
                </c:pt>
                <c:pt idx="1049">
                  <c:v>-2.1139999999999999E-2</c:v>
                </c:pt>
                <c:pt idx="1050">
                  <c:v>-2.061E-2</c:v>
                </c:pt>
                <c:pt idx="1051">
                  <c:v>-1.9869999999999999E-2</c:v>
                </c:pt>
                <c:pt idx="1052">
                  <c:v>-1.924E-2</c:v>
                </c:pt>
                <c:pt idx="1053">
                  <c:v>-1.8710000000000001E-2</c:v>
                </c:pt>
                <c:pt idx="1054">
                  <c:v>-1.7760000000000001E-2</c:v>
                </c:pt>
                <c:pt idx="1055">
                  <c:v>-1.7129999999999999E-2</c:v>
                </c:pt>
                <c:pt idx="1056">
                  <c:v>-1.66E-2</c:v>
                </c:pt>
                <c:pt idx="1057">
                  <c:v>-1.545E-2</c:v>
                </c:pt>
                <c:pt idx="1058">
                  <c:v>-1.4710000000000001E-2</c:v>
                </c:pt>
                <c:pt idx="1059">
                  <c:v>-1.376E-2</c:v>
                </c:pt>
                <c:pt idx="1060">
                  <c:v>-1.2710000000000001E-2</c:v>
                </c:pt>
                <c:pt idx="1061">
                  <c:v>-1.1860000000000001E-2</c:v>
                </c:pt>
                <c:pt idx="1062">
                  <c:v>-1.112E-2</c:v>
                </c:pt>
                <c:pt idx="1063">
                  <c:v>-1.018E-2</c:v>
                </c:pt>
                <c:pt idx="1064">
                  <c:v>-9.4400000000000005E-3</c:v>
                </c:pt>
                <c:pt idx="1065">
                  <c:v>-8.3800000000000003E-3</c:v>
                </c:pt>
                <c:pt idx="1066">
                  <c:v>-7.9600000000000001E-3</c:v>
                </c:pt>
                <c:pt idx="1067">
                  <c:v>-7.2300000000000003E-3</c:v>
                </c:pt>
                <c:pt idx="1068">
                  <c:v>-6.5900000000000004E-3</c:v>
                </c:pt>
                <c:pt idx="1069">
                  <c:v>-6.1700000000000001E-3</c:v>
                </c:pt>
                <c:pt idx="1070">
                  <c:v>-5.64E-3</c:v>
                </c:pt>
                <c:pt idx="1071">
                  <c:v>-5.0099999999999997E-3</c:v>
                </c:pt>
                <c:pt idx="1072">
                  <c:v>-4.4900000000000001E-3</c:v>
                </c:pt>
                <c:pt idx="1073">
                  <c:v>-4.0600000000000002E-3</c:v>
                </c:pt>
                <c:pt idx="1074">
                  <c:v>-3.8500000000000001E-3</c:v>
                </c:pt>
                <c:pt idx="1075">
                  <c:v>-3.7499999999999999E-3</c:v>
                </c:pt>
                <c:pt idx="1076">
                  <c:v>-3.5400000000000002E-3</c:v>
                </c:pt>
                <c:pt idx="1077">
                  <c:v>-3.4299999999999999E-3</c:v>
                </c:pt>
                <c:pt idx="1078">
                  <c:v>-3.2200000000000002E-3</c:v>
                </c:pt>
                <c:pt idx="1079">
                  <c:v>-3.3300000000000001E-3</c:v>
                </c:pt>
                <c:pt idx="1080">
                  <c:v>-3.3300000000000001E-3</c:v>
                </c:pt>
                <c:pt idx="1081">
                  <c:v>-3.4299999999999999E-3</c:v>
                </c:pt>
                <c:pt idx="1082">
                  <c:v>-3.4299999999999999E-3</c:v>
                </c:pt>
                <c:pt idx="1083">
                  <c:v>-3.4299999999999999E-3</c:v>
                </c:pt>
                <c:pt idx="1084">
                  <c:v>-3.3300000000000001E-3</c:v>
                </c:pt>
                <c:pt idx="1085">
                  <c:v>-3.5400000000000002E-3</c:v>
                </c:pt>
                <c:pt idx="1086">
                  <c:v>-3.4299999999999999E-3</c:v>
                </c:pt>
                <c:pt idx="1087">
                  <c:v>-3.64E-3</c:v>
                </c:pt>
                <c:pt idx="1088">
                  <c:v>-3.64E-3</c:v>
                </c:pt>
                <c:pt idx="1089">
                  <c:v>-3.7499999999999999E-3</c:v>
                </c:pt>
                <c:pt idx="1090">
                  <c:v>-3.8500000000000001E-3</c:v>
                </c:pt>
                <c:pt idx="1091">
                  <c:v>-3.7499999999999999E-3</c:v>
                </c:pt>
                <c:pt idx="1092">
                  <c:v>-3.5400000000000002E-3</c:v>
                </c:pt>
                <c:pt idx="1093">
                  <c:v>-3.5400000000000002E-3</c:v>
                </c:pt>
                <c:pt idx="1094">
                  <c:v>-3.4299999999999999E-3</c:v>
                </c:pt>
                <c:pt idx="1095">
                  <c:v>-3.2200000000000002E-3</c:v>
                </c:pt>
                <c:pt idx="1096">
                  <c:v>-2.8999999999999998E-3</c:v>
                </c:pt>
                <c:pt idx="1097">
                  <c:v>-2.8E-3</c:v>
                </c:pt>
                <c:pt idx="1098">
                  <c:v>-2.5899999999999999E-3</c:v>
                </c:pt>
                <c:pt idx="1099">
                  <c:v>-2.2699999999999999E-3</c:v>
                </c:pt>
                <c:pt idx="1100">
                  <c:v>-2.0600000000000002E-3</c:v>
                </c:pt>
                <c:pt idx="1101">
                  <c:v>-1.5299999999999999E-3</c:v>
                </c:pt>
                <c:pt idx="1102">
                  <c:v>-1.1100000000000001E-3</c:v>
                </c:pt>
                <c:pt idx="1103">
                  <c:v>-1.01E-3</c:v>
                </c:pt>
                <c:pt idx="1104">
                  <c:v>-6.8999999999999997E-4</c:v>
                </c:pt>
                <c:pt idx="1105">
                  <c:v>-3.8000000000000002E-4</c:v>
                </c:pt>
                <c:pt idx="1106">
                  <c:v>-1.6000000000000001E-4</c:v>
                </c:pt>
                <c:pt idx="1107">
                  <c:v>5.0000000000000002E-5</c:v>
                </c:pt>
                <c:pt idx="1108">
                  <c:v>2.5999999999999998E-4</c:v>
                </c:pt>
                <c:pt idx="1109">
                  <c:v>4.6999999999999999E-4</c:v>
                </c:pt>
                <c:pt idx="1110">
                  <c:v>3.6000000000000002E-4</c:v>
                </c:pt>
                <c:pt idx="1111">
                  <c:v>4.6999999999999999E-4</c:v>
                </c:pt>
                <c:pt idx="1112">
                  <c:v>2.5999999999999998E-4</c:v>
                </c:pt>
                <c:pt idx="1113">
                  <c:v>5.0000000000000002E-5</c:v>
                </c:pt>
                <c:pt idx="1114">
                  <c:v>-1.6000000000000001E-4</c:v>
                </c:pt>
                <c:pt idx="1115">
                  <c:v>-5.9000000000000003E-4</c:v>
                </c:pt>
                <c:pt idx="1116">
                  <c:v>-8.9999999999999998E-4</c:v>
                </c:pt>
                <c:pt idx="1117">
                  <c:v>-1.5299999999999999E-3</c:v>
                </c:pt>
                <c:pt idx="1118">
                  <c:v>-2.0600000000000002E-3</c:v>
                </c:pt>
                <c:pt idx="1119">
                  <c:v>-2.8E-3</c:v>
                </c:pt>
                <c:pt idx="1120">
                  <c:v>-3.64E-3</c:v>
                </c:pt>
                <c:pt idx="1121">
                  <c:v>-4.1700000000000001E-3</c:v>
                </c:pt>
                <c:pt idx="1122">
                  <c:v>-5.3299999999999997E-3</c:v>
                </c:pt>
                <c:pt idx="1123">
                  <c:v>-6.0699999999999999E-3</c:v>
                </c:pt>
                <c:pt idx="1124">
                  <c:v>-6.7999999999999996E-3</c:v>
                </c:pt>
                <c:pt idx="1125">
                  <c:v>-7.8600000000000007E-3</c:v>
                </c:pt>
                <c:pt idx="1126">
                  <c:v>-8.8100000000000001E-3</c:v>
                </c:pt>
                <c:pt idx="1127">
                  <c:v>-9.75E-3</c:v>
                </c:pt>
                <c:pt idx="1128">
                  <c:v>-1.06E-2</c:v>
                </c:pt>
                <c:pt idx="1129">
                  <c:v>-1.155E-2</c:v>
                </c:pt>
                <c:pt idx="1130">
                  <c:v>-1.2279999999999999E-2</c:v>
                </c:pt>
                <c:pt idx="1131">
                  <c:v>-1.302E-2</c:v>
                </c:pt>
                <c:pt idx="1132">
                  <c:v>-1.3650000000000001E-2</c:v>
                </c:pt>
                <c:pt idx="1133">
                  <c:v>-1.4500000000000001E-2</c:v>
                </c:pt>
                <c:pt idx="1134">
                  <c:v>-1.481E-2</c:v>
                </c:pt>
                <c:pt idx="1135">
                  <c:v>-1.5339999999999999E-2</c:v>
                </c:pt>
                <c:pt idx="1136">
                  <c:v>-1.566E-2</c:v>
                </c:pt>
                <c:pt idx="1137">
                  <c:v>-1.5970000000000002E-2</c:v>
                </c:pt>
                <c:pt idx="1138">
                  <c:v>-1.6080000000000001E-2</c:v>
                </c:pt>
                <c:pt idx="1139">
                  <c:v>-1.618E-2</c:v>
                </c:pt>
                <c:pt idx="1140">
                  <c:v>-1.618E-2</c:v>
                </c:pt>
                <c:pt idx="1141">
                  <c:v>-1.6289999999999999E-2</c:v>
                </c:pt>
                <c:pt idx="1142">
                  <c:v>-1.5970000000000002E-2</c:v>
                </c:pt>
                <c:pt idx="1143">
                  <c:v>-1.5970000000000002E-2</c:v>
                </c:pt>
                <c:pt idx="1144">
                  <c:v>-1.555E-2</c:v>
                </c:pt>
                <c:pt idx="1145">
                  <c:v>-1.5339999999999999E-2</c:v>
                </c:pt>
                <c:pt idx="1146">
                  <c:v>-1.502E-2</c:v>
                </c:pt>
                <c:pt idx="1147">
                  <c:v>-1.4710000000000001E-2</c:v>
                </c:pt>
                <c:pt idx="1148">
                  <c:v>-1.439E-2</c:v>
                </c:pt>
                <c:pt idx="1149">
                  <c:v>-1.4080000000000001E-2</c:v>
                </c:pt>
                <c:pt idx="1150">
                  <c:v>-1.355E-2</c:v>
                </c:pt>
                <c:pt idx="1151">
                  <c:v>-1.355E-2</c:v>
                </c:pt>
                <c:pt idx="1152">
                  <c:v>-1.323E-2</c:v>
                </c:pt>
                <c:pt idx="1153">
                  <c:v>-1.302E-2</c:v>
                </c:pt>
                <c:pt idx="1154">
                  <c:v>-1.2710000000000001E-2</c:v>
                </c:pt>
                <c:pt idx="1155">
                  <c:v>-1.2489999999999999E-2</c:v>
                </c:pt>
                <c:pt idx="1156">
                  <c:v>-1.239E-2</c:v>
                </c:pt>
                <c:pt idx="1157">
                  <c:v>-1.2710000000000001E-2</c:v>
                </c:pt>
                <c:pt idx="1158">
                  <c:v>-1.239E-2</c:v>
                </c:pt>
                <c:pt idx="1159">
                  <c:v>-1.26E-2</c:v>
                </c:pt>
                <c:pt idx="1160">
                  <c:v>-1.281E-2</c:v>
                </c:pt>
                <c:pt idx="1161">
                  <c:v>-1.2919999999999999E-2</c:v>
                </c:pt>
                <c:pt idx="1162">
                  <c:v>-1.3129999999999999E-2</c:v>
                </c:pt>
                <c:pt idx="1163">
                  <c:v>-1.323E-2</c:v>
                </c:pt>
                <c:pt idx="1164">
                  <c:v>-1.376E-2</c:v>
                </c:pt>
                <c:pt idx="1165">
                  <c:v>-1.376E-2</c:v>
                </c:pt>
                <c:pt idx="1166">
                  <c:v>-1.418E-2</c:v>
                </c:pt>
                <c:pt idx="1167">
                  <c:v>-1.4290000000000001E-2</c:v>
                </c:pt>
                <c:pt idx="1168">
                  <c:v>-1.4500000000000001E-2</c:v>
                </c:pt>
                <c:pt idx="1169">
                  <c:v>-1.481E-2</c:v>
                </c:pt>
                <c:pt idx="1170">
                  <c:v>-1.4919999999999999E-2</c:v>
                </c:pt>
                <c:pt idx="1171">
                  <c:v>-1.502E-2</c:v>
                </c:pt>
                <c:pt idx="1172">
                  <c:v>-1.523E-2</c:v>
                </c:pt>
                <c:pt idx="1173">
                  <c:v>-1.523E-2</c:v>
                </c:pt>
                <c:pt idx="1174">
                  <c:v>-1.5129999999999999E-2</c:v>
                </c:pt>
                <c:pt idx="1175">
                  <c:v>-1.502E-2</c:v>
                </c:pt>
                <c:pt idx="1176">
                  <c:v>-1.481E-2</c:v>
                </c:pt>
                <c:pt idx="1177">
                  <c:v>-1.4500000000000001E-2</c:v>
                </c:pt>
                <c:pt idx="1178">
                  <c:v>-1.418E-2</c:v>
                </c:pt>
                <c:pt idx="1179">
                  <c:v>-1.3650000000000001E-2</c:v>
                </c:pt>
                <c:pt idx="1180">
                  <c:v>-1.323E-2</c:v>
                </c:pt>
                <c:pt idx="1181">
                  <c:v>-1.2710000000000001E-2</c:v>
                </c:pt>
                <c:pt idx="1182">
                  <c:v>-1.2070000000000001E-2</c:v>
                </c:pt>
                <c:pt idx="1183">
                  <c:v>-1.1440000000000001E-2</c:v>
                </c:pt>
                <c:pt idx="1184">
                  <c:v>-1.06E-2</c:v>
                </c:pt>
                <c:pt idx="1185">
                  <c:v>-9.8600000000000007E-3</c:v>
                </c:pt>
                <c:pt idx="1186">
                  <c:v>-9.2300000000000004E-3</c:v>
                </c:pt>
                <c:pt idx="1187">
                  <c:v>-8.4899999999999993E-3</c:v>
                </c:pt>
                <c:pt idx="1188">
                  <c:v>-7.4400000000000004E-3</c:v>
                </c:pt>
                <c:pt idx="1189">
                  <c:v>-6.7999999999999996E-3</c:v>
                </c:pt>
                <c:pt idx="1190">
                  <c:v>-6.1700000000000001E-3</c:v>
                </c:pt>
                <c:pt idx="1191">
                  <c:v>-5.2199999999999998E-3</c:v>
                </c:pt>
                <c:pt idx="1192">
                  <c:v>-4.5900000000000003E-3</c:v>
                </c:pt>
                <c:pt idx="1193">
                  <c:v>-3.8500000000000001E-3</c:v>
                </c:pt>
                <c:pt idx="1194">
                  <c:v>-3.3300000000000001E-3</c:v>
                </c:pt>
                <c:pt idx="1195">
                  <c:v>-2.8E-3</c:v>
                </c:pt>
                <c:pt idx="1196">
                  <c:v>-2.0600000000000002E-3</c:v>
                </c:pt>
                <c:pt idx="1197">
                  <c:v>-1.9599999999999999E-3</c:v>
                </c:pt>
                <c:pt idx="1198">
                  <c:v>-1.2199999999999999E-3</c:v>
                </c:pt>
                <c:pt idx="1199">
                  <c:v>-1.1100000000000001E-3</c:v>
                </c:pt>
                <c:pt idx="1200">
                  <c:v>-6.8999999999999997E-4</c:v>
                </c:pt>
                <c:pt idx="1201">
                  <c:v>-6.8999999999999997E-4</c:v>
                </c:pt>
                <c:pt idx="1202">
                  <c:v>-8.0000000000000004E-4</c:v>
                </c:pt>
                <c:pt idx="1203">
                  <c:v>-3.8000000000000002E-4</c:v>
                </c:pt>
                <c:pt idx="1204">
                  <c:v>-6.8999999999999997E-4</c:v>
                </c:pt>
                <c:pt idx="1205">
                  <c:v>-8.0000000000000004E-4</c:v>
                </c:pt>
                <c:pt idx="1206">
                  <c:v>-1.01E-3</c:v>
                </c:pt>
                <c:pt idx="1207">
                  <c:v>-1.2199999999999999E-3</c:v>
                </c:pt>
                <c:pt idx="1208">
                  <c:v>-1.4300000000000001E-3</c:v>
                </c:pt>
                <c:pt idx="1209">
                  <c:v>-1.8500000000000001E-3</c:v>
                </c:pt>
                <c:pt idx="1210">
                  <c:v>-2.1700000000000001E-3</c:v>
                </c:pt>
                <c:pt idx="1211">
                  <c:v>-2.5899999999999999E-3</c:v>
                </c:pt>
                <c:pt idx="1212">
                  <c:v>-2.6900000000000001E-3</c:v>
                </c:pt>
                <c:pt idx="1213">
                  <c:v>-3.1199999999999999E-3</c:v>
                </c:pt>
                <c:pt idx="1214">
                  <c:v>-3.3300000000000001E-3</c:v>
                </c:pt>
                <c:pt idx="1215">
                  <c:v>-3.64E-3</c:v>
                </c:pt>
                <c:pt idx="1216">
                  <c:v>-3.8500000000000001E-3</c:v>
                </c:pt>
                <c:pt idx="1217">
                  <c:v>-4.1700000000000001E-3</c:v>
                </c:pt>
                <c:pt idx="1218">
                  <c:v>-4.3800000000000002E-3</c:v>
                </c:pt>
                <c:pt idx="1219">
                  <c:v>-4.3800000000000002E-3</c:v>
                </c:pt>
                <c:pt idx="1220">
                  <c:v>-4.7000000000000002E-3</c:v>
                </c:pt>
                <c:pt idx="1221">
                  <c:v>-4.5900000000000003E-3</c:v>
                </c:pt>
                <c:pt idx="1222">
                  <c:v>-4.4900000000000001E-3</c:v>
                </c:pt>
                <c:pt idx="1223">
                  <c:v>-4.3800000000000002E-3</c:v>
                </c:pt>
                <c:pt idx="1224">
                  <c:v>-4.2700000000000004E-3</c:v>
                </c:pt>
                <c:pt idx="1225">
                  <c:v>-4.0600000000000002E-3</c:v>
                </c:pt>
                <c:pt idx="1226">
                  <c:v>-3.64E-3</c:v>
                </c:pt>
                <c:pt idx="1227">
                  <c:v>-3.3300000000000001E-3</c:v>
                </c:pt>
                <c:pt idx="1228">
                  <c:v>-3.0100000000000001E-3</c:v>
                </c:pt>
                <c:pt idx="1229">
                  <c:v>-2.2699999999999999E-3</c:v>
                </c:pt>
                <c:pt idx="1230">
                  <c:v>-1.75E-3</c:v>
                </c:pt>
                <c:pt idx="1231">
                  <c:v>-8.9999999999999998E-4</c:v>
                </c:pt>
                <c:pt idx="1232">
                  <c:v>-1.6000000000000001E-4</c:v>
                </c:pt>
                <c:pt idx="1233">
                  <c:v>7.7999999999999999E-4</c:v>
                </c:pt>
                <c:pt idx="1234">
                  <c:v>1.6299999999999999E-3</c:v>
                </c:pt>
                <c:pt idx="1235">
                  <c:v>2.6800000000000001E-3</c:v>
                </c:pt>
                <c:pt idx="1236">
                  <c:v>3.5200000000000001E-3</c:v>
                </c:pt>
                <c:pt idx="1237">
                  <c:v>4.47E-3</c:v>
                </c:pt>
                <c:pt idx="1238">
                  <c:v>5.5300000000000002E-3</c:v>
                </c:pt>
                <c:pt idx="1239">
                  <c:v>6.5799999999999999E-3</c:v>
                </c:pt>
                <c:pt idx="1240">
                  <c:v>7.8399999999999997E-3</c:v>
                </c:pt>
                <c:pt idx="1241">
                  <c:v>8.7899999999999992E-3</c:v>
                </c:pt>
                <c:pt idx="1242">
                  <c:v>9.8499999999999994E-3</c:v>
                </c:pt>
                <c:pt idx="1243">
                  <c:v>1.069E-2</c:v>
                </c:pt>
                <c:pt idx="1244">
                  <c:v>1.1950000000000001E-2</c:v>
                </c:pt>
                <c:pt idx="1245">
                  <c:v>1.3010000000000001E-2</c:v>
                </c:pt>
                <c:pt idx="1246">
                  <c:v>1.396E-2</c:v>
                </c:pt>
                <c:pt idx="1247">
                  <c:v>1.4800000000000001E-2</c:v>
                </c:pt>
                <c:pt idx="1248">
                  <c:v>1.554E-2</c:v>
                </c:pt>
                <c:pt idx="1249">
                  <c:v>1.6379999999999999E-2</c:v>
                </c:pt>
                <c:pt idx="1250">
                  <c:v>1.7010000000000001E-2</c:v>
                </c:pt>
                <c:pt idx="1251">
                  <c:v>1.7330000000000002E-2</c:v>
                </c:pt>
                <c:pt idx="1252">
                  <c:v>1.7860000000000001E-2</c:v>
                </c:pt>
                <c:pt idx="1253">
                  <c:v>1.8280000000000001E-2</c:v>
                </c:pt>
                <c:pt idx="1254">
                  <c:v>1.8280000000000001E-2</c:v>
                </c:pt>
                <c:pt idx="1255">
                  <c:v>1.8380000000000001E-2</c:v>
                </c:pt>
                <c:pt idx="1256">
                  <c:v>1.8280000000000001E-2</c:v>
                </c:pt>
                <c:pt idx="1257">
                  <c:v>1.8280000000000001E-2</c:v>
                </c:pt>
                <c:pt idx="1258">
                  <c:v>1.7749999999999998E-2</c:v>
                </c:pt>
                <c:pt idx="1259">
                  <c:v>1.7430000000000001E-2</c:v>
                </c:pt>
                <c:pt idx="1260">
                  <c:v>1.7010000000000001E-2</c:v>
                </c:pt>
                <c:pt idx="1261">
                  <c:v>1.6490000000000001E-2</c:v>
                </c:pt>
                <c:pt idx="1262">
                  <c:v>1.617E-2</c:v>
                </c:pt>
                <c:pt idx="1263">
                  <c:v>1.5429999999999999E-2</c:v>
                </c:pt>
                <c:pt idx="1264">
                  <c:v>1.469E-2</c:v>
                </c:pt>
                <c:pt idx="1265">
                  <c:v>1.3849999999999999E-2</c:v>
                </c:pt>
                <c:pt idx="1266">
                  <c:v>1.311E-2</c:v>
                </c:pt>
                <c:pt idx="1267">
                  <c:v>1.217E-2</c:v>
                </c:pt>
                <c:pt idx="1268">
                  <c:v>1.1220000000000001E-2</c:v>
                </c:pt>
                <c:pt idx="1269">
                  <c:v>1.0160000000000001E-2</c:v>
                </c:pt>
                <c:pt idx="1270">
                  <c:v>9.2099999999999994E-3</c:v>
                </c:pt>
                <c:pt idx="1271">
                  <c:v>8.2699999999999996E-3</c:v>
                </c:pt>
                <c:pt idx="1272">
                  <c:v>7.3200000000000001E-3</c:v>
                </c:pt>
                <c:pt idx="1273">
                  <c:v>6.4700000000000001E-3</c:v>
                </c:pt>
                <c:pt idx="1274">
                  <c:v>5.5300000000000002E-3</c:v>
                </c:pt>
                <c:pt idx="1275">
                  <c:v>4.6800000000000001E-3</c:v>
                </c:pt>
                <c:pt idx="1276">
                  <c:v>3.9500000000000004E-3</c:v>
                </c:pt>
                <c:pt idx="1277">
                  <c:v>3.4199999999999999E-3</c:v>
                </c:pt>
                <c:pt idx="1278">
                  <c:v>3.0000000000000001E-3</c:v>
                </c:pt>
                <c:pt idx="1279">
                  <c:v>2.2599999999999999E-3</c:v>
                </c:pt>
                <c:pt idx="1280">
                  <c:v>1.9400000000000001E-3</c:v>
                </c:pt>
                <c:pt idx="1281">
                  <c:v>1.42E-3</c:v>
                </c:pt>
                <c:pt idx="1282">
                  <c:v>9.8999999999999999E-4</c:v>
                </c:pt>
                <c:pt idx="1283">
                  <c:v>4.6999999999999999E-4</c:v>
                </c:pt>
                <c:pt idx="1284">
                  <c:v>2.5999999999999998E-4</c:v>
                </c:pt>
                <c:pt idx="1285">
                  <c:v>-6.0000000000000002E-5</c:v>
                </c:pt>
                <c:pt idx="1286">
                  <c:v>-3.8000000000000002E-4</c:v>
                </c:pt>
                <c:pt idx="1287">
                  <c:v>-5.9000000000000003E-4</c:v>
                </c:pt>
                <c:pt idx="1288">
                  <c:v>-5.9000000000000003E-4</c:v>
                </c:pt>
                <c:pt idx="1289">
                  <c:v>-8.9999999999999998E-4</c:v>
                </c:pt>
                <c:pt idx="1290">
                  <c:v>-8.0000000000000004E-4</c:v>
                </c:pt>
                <c:pt idx="1291">
                  <c:v>-1.01E-3</c:v>
                </c:pt>
                <c:pt idx="1292">
                  <c:v>-1.01E-3</c:v>
                </c:pt>
                <c:pt idx="1293">
                  <c:v>-8.0000000000000004E-4</c:v>
                </c:pt>
                <c:pt idx="1294">
                  <c:v>-3.8000000000000002E-4</c:v>
                </c:pt>
                <c:pt idx="1295">
                  <c:v>-2.7E-4</c:v>
                </c:pt>
                <c:pt idx="1296">
                  <c:v>1.4999999999999999E-4</c:v>
                </c:pt>
                <c:pt idx="1297">
                  <c:v>3.6000000000000002E-4</c:v>
                </c:pt>
                <c:pt idx="1298">
                  <c:v>7.7999999999999999E-4</c:v>
                </c:pt>
                <c:pt idx="1299">
                  <c:v>1.1000000000000001E-3</c:v>
                </c:pt>
                <c:pt idx="1300">
                  <c:v>1.6299999999999999E-3</c:v>
                </c:pt>
                <c:pt idx="1301">
                  <c:v>2.2599999999999999E-3</c:v>
                </c:pt>
                <c:pt idx="1302">
                  <c:v>2.8900000000000002E-3</c:v>
                </c:pt>
                <c:pt idx="1303">
                  <c:v>3.63E-3</c:v>
                </c:pt>
                <c:pt idx="1304">
                  <c:v>4.47E-3</c:v>
                </c:pt>
                <c:pt idx="1305">
                  <c:v>5.5300000000000002E-3</c:v>
                </c:pt>
                <c:pt idx="1306">
                  <c:v>6.79E-3</c:v>
                </c:pt>
                <c:pt idx="1307">
                  <c:v>8.1600000000000006E-3</c:v>
                </c:pt>
                <c:pt idx="1308">
                  <c:v>9.7400000000000004E-3</c:v>
                </c:pt>
                <c:pt idx="1309">
                  <c:v>1.1429999999999999E-2</c:v>
                </c:pt>
                <c:pt idx="1310">
                  <c:v>1.332E-2</c:v>
                </c:pt>
                <c:pt idx="1311">
                  <c:v>1.533E-2</c:v>
                </c:pt>
                <c:pt idx="1312">
                  <c:v>1.754E-2</c:v>
                </c:pt>
                <c:pt idx="1313">
                  <c:v>1.9650000000000001E-2</c:v>
                </c:pt>
                <c:pt idx="1314">
                  <c:v>2.197E-2</c:v>
                </c:pt>
                <c:pt idx="1315">
                  <c:v>2.4389999999999998E-2</c:v>
                </c:pt>
                <c:pt idx="1316">
                  <c:v>2.681E-2</c:v>
                </c:pt>
                <c:pt idx="1317">
                  <c:v>2.913E-2</c:v>
                </c:pt>
                <c:pt idx="1318">
                  <c:v>3.1870000000000002E-2</c:v>
                </c:pt>
                <c:pt idx="1319">
                  <c:v>3.4509999999999999E-2</c:v>
                </c:pt>
                <c:pt idx="1320">
                  <c:v>3.6929999999999998E-2</c:v>
                </c:pt>
                <c:pt idx="1321">
                  <c:v>3.9350000000000003E-2</c:v>
                </c:pt>
                <c:pt idx="1322">
                  <c:v>4.1779999999999998E-2</c:v>
                </c:pt>
                <c:pt idx="1323">
                  <c:v>4.4200000000000003E-2</c:v>
                </c:pt>
                <c:pt idx="1324">
                  <c:v>4.6420000000000003E-2</c:v>
                </c:pt>
                <c:pt idx="1325">
                  <c:v>4.863E-2</c:v>
                </c:pt>
                <c:pt idx="1326">
                  <c:v>5.0529999999999999E-2</c:v>
                </c:pt>
                <c:pt idx="1327">
                  <c:v>5.2319999999999998E-2</c:v>
                </c:pt>
                <c:pt idx="1328">
                  <c:v>5.3999999999999999E-2</c:v>
                </c:pt>
                <c:pt idx="1329">
                  <c:v>5.5370000000000003E-2</c:v>
                </c:pt>
                <c:pt idx="1330">
                  <c:v>5.6640000000000003E-2</c:v>
                </c:pt>
                <c:pt idx="1331">
                  <c:v>5.7590000000000002E-2</c:v>
                </c:pt>
                <c:pt idx="1332">
                  <c:v>5.8319999999999997E-2</c:v>
                </c:pt>
                <c:pt idx="1333">
                  <c:v>5.885E-2</c:v>
                </c:pt>
                <c:pt idx="1334">
                  <c:v>5.9270000000000003E-2</c:v>
                </c:pt>
                <c:pt idx="1335">
                  <c:v>5.917E-2</c:v>
                </c:pt>
                <c:pt idx="1336">
                  <c:v>5.9270000000000003E-2</c:v>
                </c:pt>
                <c:pt idx="1337">
                  <c:v>5.917E-2</c:v>
                </c:pt>
                <c:pt idx="1338">
                  <c:v>5.885E-2</c:v>
                </c:pt>
                <c:pt idx="1339">
                  <c:v>5.8529999999999999E-2</c:v>
                </c:pt>
                <c:pt idx="1340">
                  <c:v>5.8009999999999999E-2</c:v>
                </c:pt>
                <c:pt idx="1341">
                  <c:v>5.7590000000000002E-2</c:v>
                </c:pt>
                <c:pt idx="1342">
                  <c:v>5.7270000000000001E-2</c:v>
                </c:pt>
                <c:pt idx="1343">
                  <c:v>5.6849999999999998E-2</c:v>
                </c:pt>
                <c:pt idx="1344">
                  <c:v>5.6640000000000003E-2</c:v>
                </c:pt>
                <c:pt idx="1345">
                  <c:v>5.6320000000000002E-2</c:v>
                </c:pt>
                <c:pt idx="1346">
                  <c:v>5.6219999999999999E-2</c:v>
                </c:pt>
                <c:pt idx="1347">
                  <c:v>5.6219999999999999E-2</c:v>
                </c:pt>
                <c:pt idx="1348">
                  <c:v>5.6430000000000001E-2</c:v>
                </c:pt>
                <c:pt idx="1349">
                  <c:v>5.6640000000000003E-2</c:v>
                </c:pt>
                <c:pt idx="1350">
                  <c:v>5.738E-2</c:v>
                </c:pt>
                <c:pt idx="1351">
                  <c:v>5.8220000000000001E-2</c:v>
                </c:pt>
                <c:pt idx="1352">
                  <c:v>5.9380000000000002E-2</c:v>
                </c:pt>
                <c:pt idx="1353">
                  <c:v>6.0639999999999999E-2</c:v>
                </c:pt>
                <c:pt idx="1354">
                  <c:v>6.2429999999999999E-2</c:v>
                </c:pt>
                <c:pt idx="1355">
                  <c:v>6.4229999999999995E-2</c:v>
                </c:pt>
                <c:pt idx="1356">
                  <c:v>6.6650000000000001E-2</c:v>
                </c:pt>
                <c:pt idx="1357">
                  <c:v>6.8860000000000005E-2</c:v>
                </c:pt>
                <c:pt idx="1358">
                  <c:v>7.1599999999999997E-2</c:v>
                </c:pt>
                <c:pt idx="1359">
                  <c:v>7.4450000000000002E-2</c:v>
                </c:pt>
                <c:pt idx="1360">
                  <c:v>7.7289999999999998E-2</c:v>
                </c:pt>
                <c:pt idx="1361">
                  <c:v>8.0670000000000006E-2</c:v>
                </c:pt>
                <c:pt idx="1362">
                  <c:v>8.3930000000000005E-2</c:v>
                </c:pt>
                <c:pt idx="1363">
                  <c:v>8.6989999999999998E-2</c:v>
                </c:pt>
                <c:pt idx="1364">
                  <c:v>9.0260000000000007E-2</c:v>
                </c:pt>
                <c:pt idx="1365">
                  <c:v>9.3630000000000005E-2</c:v>
                </c:pt>
                <c:pt idx="1366">
                  <c:v>9.69E-2</c:v>
                </c:pt>
                <c:pt idx="1367">
                  <c:v>9.9849999999999994E-2</c:v>
                </c:pt>
                <c:pt idx="1368">
                  <c:v>0.10310999999999999</c:v>
                </c:pt>
                <c:pt idx="1369">
                  <c:v>0.10617</c:v>
                </c:pt>
                <c:pt idx="1370">
                  <c:v>0.10891000000000001</c:v>
                </c:pt>
                <c:pt idx="1371">
                  <c:v>0.11165</c:v>
                </c:pt>
                <c:pt idx="1372">
                  <c:v>0.11407</c:v>
                </c:pt>
                <c:pt idx="1373">
                  <c:v>0.11629</c:v>
                </c:pt>
                <c:pt idx="1374">
                  <c:v>0.11839</c:v>
                </c:pt>
                <c:pt idx="1375">
                  <c:v>0.12019000000000001</c:v>
                </c:pt>
                <c:pt idx="1376">
                  <c:v>0.12187000000000001</c:v>
                </c:pt>
                <c:pt idx="1377">
                  <c:v>0.12293</c:v>
                </c:pt>
                <c:pt idx="1378">
                  <c:v>0.12408</c:v>
                </c:pt>
                <c:pt idx="1379">
                  <c:v>0.12503</c:v>
                </c:pt>
                <c:pt idx="1380">
                  <c:v>0.12576999999999999</c:v>
                </c:pt>
                <c:pt idx="1381">
                  <c:v>0.12619</c:v>
                </c:pt>
                <c:pt idx="1382">
                  <c:v>0.12651000000000001</c:v>
                </c:pt>
                <c:pt idx="1383">
                  <c:v>0.12672</c:v>
                </c:pt>
                <c:pt idx="1384">
                  <c:v>0.12681999999999999</c:v>
                </c:pt>
                <c:pt idx="1385">
                  <c:v>0.12692999999999999</c:v>
                </c:pt>
                <c:pt idx="1386">
                  <c:v>0.12681999999999999</c:v>
                </c:pt>
                <c:pt idx="1387">
                  <c:v>0.12672</c:v>
                </c:pt>
                <c:pt idx="1388">
                  <c:v>0.12640000000000001</c:v>
                </c:pt>
                <c:pt idx="1389">
                  <c:v>0.12640000000000001</c:v>
                </c:pt>
                <c:pt idx="1390">
                  <c:v>0.12640000000000001</c:v>
                </c:pt>
                <c:pt idx="1391">
                  <c:v>0.1263</c:v>
                </c:pt>
                <c:pt idx="1392">
                  <c:v>0.1263</c:v>
                </c:pt>
                <c:pt idx="1393">
                  <c:v>0.12651000000000001</c:v>
                </c:pt>
                <c:pt idx="1394">
                  <c:v>0.12672</c:v>
                </c:pt>
                <c:pt idx="1395">
                  <c:v>0.12692999999999999</c:v>
                </c:pt>
                <c:pt idx="1396">
                  <c:v>0.12714</c:v>
                </c:pt>
                <c:pt idx="1397">
                  <c:v>0.12734999999999999</c:v>
                </c:pt>
                <c:pt idx="1398">
                  <c:v>0.12798000000000001</c:v>
                </c:pt>
                <c:pt idx="1399">
                  <c:v>0.12872</c:v>
                </c:pt>
                <c:pt idx="1400">
                  <c:v>0.12956000000000001</c:v>
                </c:pt>
                <c:pt idx="1401">
                  <c:v>0.13041</c:v>
                </c:pt>
                <c:pt idx="1402">
                  <c:v>0.13125000000000001</c:v>
                </c:pt>
                <c:pt idx="1403">
                  <c:v>0.1323</c:v>
                </c:pt>
                <c:pt idx="1404">
                  <c:v>0.13346</c:v>
                </c:pt>
                <c:pt idx="1405">
                  <c:v>0.13461999999999999</c:v>
                </c:pt>
                <c:pt idx="1406">
                  <c:v>0.13578000000000001</c:v>
                </c:pt>
                <c:pt idx="1407">
                  <c:v>0.13705000000000001</c:v>
                </c:pt>
                <c:pt idx="1408">
                  <c:v>0.1381</c:v>
                </c:pt>
                <c:pt idx="1409">
                  <c:v>0.13925999999999999</c:v>
                </c:pt>
                <c:pt idx="1410">
                  <c:v>0.14063000000000001</c:v>
                </c:pt>
                <c:pt idx="1411">
                  <c:v>0.14179</c:v>
                </c:pt>
                <c:pt idx="1412">
                  <c:v>0.14283999999999999</c:v>
                </c:pt>
                <c:pt idx="1413">
                  <c:v>0.14379</c:v>
                </c:pt>
                <c:pt idx="1414">
                  <c:v>0.14485000000000001</c:v>
                </c:pt>
                <c:pt idx="1415">
                  <c:v>0.14579</c:v>
                </c:pt>
                <c:pt idx="1416">
                  <c:v>0.14674000000000001</c:v>
                </c:pt>
                <c:pt idx="1417">
                  <c:v>0.1479</c:v>
                </c:pt>
                <c:pt idx="1418">
                  <c:v>0.14885000000000001</c:v>
                </c:pt>
                <c:pt idx="1419">
                  <c:v>0.14979999999999999</c:v>
                </c:pt>
                <c:pt idx="1420">
                  <c:v>0.15032999999999999</c:v>
                </c:pt>
                <c:pt idx="1421">
                  <c:v>0.15106</c:v>
                </c:pt>
                <c:pt idx="1422">
                  <c:v>0.15179999999999999</c:v>
                </c:pt>
                <c:pt idx="1423">
                  <c:v>0.15243000000000001</c:v>
                </c:pt>
                <c:pt idx="1424">
                  <c:v>0.15317</c:v>
                </c:pt>
                <c:pt idx="1425">
                  <c:v>0.15359</c:v>
                </c:pt>
                <c:pt idx="1426">
                  <c:v>0.15390999999999999</c:v>
                </c:pt>
                <c:pt idx="1427">
                  <c:v>0.15454000000000001</c:v>
                </c:pt>
                <c:pt idx="1428">
                  <c:v>0.15495999999999999</c:v>
                </c:pt>
                <c:pt idx="1429">
                  <c:v>0.15537999999999999</c:v>
                </c:pt>
                <c:pt idx="1430">
                  <c:v>0.15581</c:v>
                </c:pt>
                <c:pt idx="1431">
                  <c:v>0.15612000000000001</c:v>
                </c:pt>
                <c:pt idx="1432">
                  <c:v>0.15654000000000001</c:v>
                </c:pt>
                <c:pt idx="1433">
                  <c:v>0.15697</c:v>
                </c:pt>
                <c:pt idx="1434">
                  <c:v>0.15759999999999999</c:v>
                </c:pt>
                <c:pt idx="1435">
                  <c:v>0.15759999999999999</c:v>
                </c:pt>
                <c:pt idx="1436">
                  <c:v>0.15790999999999999</c:v>
                </c:pt>
                <c:pt idx="1437">
                  <c:v>0.15801999999999999</c:v>
                </c:pt>
                <c:pt idx="1438">
                  <c:v>0.15834000000000001</c:v>
                </c:pt>
                <c:pt idx="1439">
                  <c:v>0.15812000000000001</c:v>
                </c:pt>
                <c:pt idx="1440">
                  <c:v>0.15812000000000001</c:v>
                </c:pt>
                <c:pt idx="1441">
                  <c:v>0.15790999999999999</c:v>
                </c:pt>
                <c:pt idx="1442">
                  <c:v>0.15781000000000001</c:v>
                </c:pt>
                <c:pt idx="1443">
                  <c:v>0.15748999999999999</c:v>
                </c:pt>
                <c:pt idx="1444">
                  <c:v>0.15717999999999999</c:v>
                </c:pt>
                <c:pt idx="1445">
                  <c:v>0.15686</c:v>
                </c:pt>
                <c:pt idx="1446">
                  <c:v>0.15654000000000001</c:v>
                </c:pt>
                <c:pt idx="1447">
                  <c:v>0.15590999999999999</c:v>
                </c:pt>
                <c:pt idx="1448">
                  <c:v>0.15537999999999999</c:v>
                </c:pt>
                <c:pt idx="1449">
                  <c:v>0.15486</c:v>
                </c:pt>
                <c:pt idx="1450">
                  <c:v>0.15412000000000001</c:v>
                </c:pt>
                <c:pt idx="1451">
                  <c:v>0.15348999999999999</c:v>
                </c:pt>
                <c:pt idx="1452">
                  <c:v>0.15286</c:v>
                </c:pt>
                <c:pt idx="1453">
                  <c:v>0.15190999999999999</c:v>
                </c:pt>
                <c:pt idx="1454">
                  <c:v>0.15096000000000001</c:v>
                </c:pt>
                <c:pt idx="1455">
                  <c:v>0.15001</c:v>
                </c:pt>
                <c:pt idx="1456">
                  <c:v>0.14896000000000001</c:v>
                </c:pt>
                <c:pt idx="1457">
                  <c:v>0.1479</c:v>
                </c:pt>
                <c:pt idx="1458">
                  <c:v>0.14716000000000001</c:v>
                </c:pt>
                <c:pt idx="1459">
                  <c:v>0.14632000000000001</c:v>
                </c:pt>
                <c:pt idx="1460">
                  <c:v>0.14557999999999999</c:v>
                </c:pt>
                <c:pt idx="1461">
                  <c:v>0.14452999999999999</c:v>
                </c:pt>
                <c:pt idx="1462">
                  <c:v>0.14399999999999999</c:v>
                </c:pt>
                <c:pt idx="1463">
                  <c:v>0.14337</c:v>
                </c:pt>
                <c:pt idx="1464">
                  <c:v>0.14252999999999999</c:v>
                </c:pt>
                <c:pt idx="1465">
                  <c:v>0.14199999999999999</c:v>
                </c:pt>
                <c:pt idx="1466">
                  <c:v>0.14158000000000001</c:v>
                </c:pt>
                <c:pt idx="1467">
                  <c:v>0.14105000000000001</c:v>
                </c:pt>
                <c:pt idx="1468">
                  <c:v>0.14052000000000001</c:v>
                </c:pt>
                <c:pt idx="1469">
                  <c:v>0.13979</c:v>
                </c:pt>
                <c:pt idx="1470">
                  <c:v>0.13958000000000001</c:v>
                </c:pt>
                <c:pt idx="1471">
                  <c:v>0.13894000000000001</c:v>
                </c:pt>
                <c:pt idx="1472">
                  <c:v>0.13852</c:v>
                </c:pt>
                <c:pt idx="1473">
                  <c:v>0.13800000000000001</c:v>
                </c:pt>
                <c:pt idx="1474">
                  <c:v>0.13757</c:v>
                </c:pt>
                <c:pt idx="1475">
                  <c:v>0.13705000000000001</c:v>
                </c:pt>
                <c:pt idx="1476">
                  <c:v>0.13683999999999999</c:v>
                </c:pt>
                <c:pt idx="1477">
                  <c:v>0.13641</c:v>
                </c:pt>
                <c:pt idx="1478">
                  <c:v>0.13578000000000001</c:v>
                </c:pt>
                <c:pt idx="1479">
                  <c:v>0.13525999999999999</c:v>
                </c:pt>
                <c:pt idx="1480">
                  <c:v>0.13461999999999999</c:v>
                </c:pt>
                <c:pt idx="1481">
                  <c:v>0.13420000000000001</c:v>
                </c:pt>
                <c:pt idx="1482">
                  <c:v>0.13356999999999999</c:v>
                </c:pt>
                <c:pt idx="1483">
                  <c:v>0.13252</c:v>
                </c:pt>
                <c:pt idx="1484">
                  <c:v>0.13156999999999999</c:v>
                </c:pt>
                <c:pt idx="1485">
                  <c:v>0.13020000000000001</c:v>
                </c:pt>
                <c:pt idx="1486">
                  <c:v>0.12892999999999999</c:v>
                </c:pt>
                <c:pt idx="1487">
                  <c:v>0.12756000000000001</c:v>
                </c:pt>
                <c:pt idx="1488">
                  <c:v>0.12598000000000001</c:v>
                </c:pt>
                <c:pt idx="1489">
                  <c:v>0.12461</c:v>
                </c:pt>
                <c:pt idx="1490">
                  <c:v>0.12303</c:v>
                </c:pt>
                <c:pt idx="1491">
                  <c:v>0.12134</c:v>
                </c:pt>
                <c:pt idx="1492">
                  <c:v>0.11966</c:v>
                </c:pt>
                <c:pt idx="1493">
                  <c:v>0.11776</c:v>
                </c:pt>
                <c:pt idx="1494">
                  <c:v>0.11597</c:v>
                </c:pt>
                <c:pt idx="1495">
                  <c:v>0.11407</c:v>
                </c:pt>
                <c:pt idx="1496">
                  <c:v>0.11239</c:v>
                </c:pt>
                <c:pt idx="1497">
                  <c:v>0.1106</c:v>
                </c:pt>
                <c:pt idx="1498">
                  <c:v>0.10859000000000001</c:v>
                </c:pt>
                <c:pt idx="1499">
                  <c:v>0.10659</c:v>
                </c:pt>
                <c:pt idx="1500">
                  <c:v>0.10459</c:v>
                </c:pt>
                <c:pt idx="1501">
                  <c:v>0.10238</c:v>
                </c:pt>
                <c:pt idx="1502">
                  <c:v>0.10058</c:v>
                </c:pt>
                <c:pt idx="1503">
                  <c:v>9.8269999999999996E-2</c:v>
                </c:pt>
                <c:pt idx="1504">
                  <c:v>9.6369999999999997E-2</c:v>
                </c:pt>
                <c:pt idx="1505">
                  <c:v>9.4469999999999998E-2</c:v>
                </c:pt>
                <c:pt idx="1506">
                  <c:v>9.2679999999999998E-2</c:v>
                </c:pt>
                <c:pt idx="1507">
                  <c:v>9.0889999999999999E-2</c:v>
                </c:pt>
                <c:pt idx="1508">
                  <c:v>8.931E-2</c:v>
                </c:pt>
                <c:pt idx="1509">
                  <c:v>8.7730000000000002E-2</c:v>
                </c:pt>
                <c:pt idx="1510">
                  <c:v>8.6040000000000005E-2</c:v>
                </c:pt>
                <c:pt idx="1511">
                  <c:v>8.4570000000000006E-2</c:v>
                </c:pt>
                <c:pt idx="1512">
                  <c:v>8.3199999999999996E-2</c:v>
                </c:pt>
                <c:pt idx="1513">
                  <c:v>8.1930000000000003E-2</c:v>
                </c:pt>
                <c:pt idx="1514">
                  <c:v>8.0560000000000007E-2</c:v>
                </c:pt>
                <c:pt idx="1515">
                  <c:v>7.9189999999999997E-2</c:v>
                </c:pt>
                <c:pt idx="1516">
                  <c:v>7.782E-2</c:v>
                </c:pt>
                <c:pt idx="1517">
                  <c:v>7.603E-2</c:v>
                </c:pt>
                <c:pt idx="1518">
                  <c:v>7.4550000000000005E-2</c:v>
                </c:pt>
                <c:pt idx="1519">
                  <c:v>7.3080000000000006E-2</c:v>
                </c:pt>
                <c:pt idx="1520">
                  <c:v>7.1599999999999997E-2</c:v>
                </c:pt>
                <c:pt idx="1521">
                  <c:v>7.0019999999999999E-2</c:v>
                </c:pt>
                <c:pt idx="1522">
                  <c:v>6.8440000000000001E-2</c:v>
                </c:pt>
                <c:pt idx="1523">
                  <c:v>6.6860000000000003E-2</c:v>
                </c:pt>
                <c:pt idx="1524">
                  <c:v>6.5490000000000007E-2</c:v>
                </c:pt>
                <c:pt idx="1525">
                  <c:v>6.4019999999999994E-2</c:v>
                </c:pt>
                <c:pt idx="1526">
                  <c:v>6.2219999999999998E-2</c:v>
                </c:pt>
                <c:pt idx="1527">
                  <c:v>6.0539999999999997E-2</c:v>
                </c:pt>
                <c:pt idx="1528">
                  <c:v>5.885E-2</c:v>
                </c:pt>
                <c:pt idx="1529">
                  <c:v>5.7270000000000001E-2</c:v>
                </c:pt>
                <c:pt idx="1530">
                  <c:v>5.5370000000000003E-2</c:v>
                </c:pt>
                <c:pt idx="1531">
                  <c:v>5.3269999999999998E-2</c:v>
                </c:pt>
                <c:pt idx="1532">
                  <c:v>5.0950000000000002E-2</c:v>
                </c:pt>
                <c:pt idx="1533">
                  <c:v>4.863E-2</c:v>
                </c:pt>
                <c:pt idx="1534">
                  <c:v>4.6309999999999997E-2</c:v>
                </c:pt>
                <c:pt idx="1535">
                  <c:v>4.3569999999999998E-2</c:v>
                </c:pt>
                <c:pt idx="1536">
                  <c:v>4.0939999999999997E-2</c:v>
                </c:pt>
                <c:pt idx="1537">
                  <c:v>3.8300000000000001E-2</c:v>
                </c:pt>
                <c:pt idx="1538">
                  <c:v>3.5770000000000003E-2</c:v>
                </c:pt>
                <c:pt idx="1539">
                  <c:v>3.2930000000000001E-2</c:v>
                </c:pt>
                <c:pt idx="1540">
                  <c:v>3.0290000000000001E-2</c:v>
                </c:pt>
                <c:pt idx="1541">
                  <c:v>2.7660000000000001E-2</c:v>
                </c:pt>
                <c:pt idx="1542">
                  <c:v>2.4920000000000001E-2</c:v>
                </c:pt>
                <c:pt idx="1543">
                  <c:v>2.197E-2</c:v>
                </c:pt>
                <c:pt idx="1544">
                  <c:v>1.9019999999999999E-2</c:v>
                </c:pt>
                <c:pt idx="1545">
                  <c:v>1.6279999999999999E-2</c:v>
                </c:pt>
                <c:pt idx="1546">
                  <c:v>1.375E-2</c:v>
                </c:pt>
                <c:pt idx="1547">
                  <c:v>1.0580000000000001E-2</c:v>
                </c:pt>
                <c:pt idx="1548">
                  <c:v>7.5300000000000002E-3</c:v>
                </c:pt>
                <c:pt idx="1549">
                  <c:v>4.3699999999999998E-3</c:v>
                </c:pt>
                <c:pt idx="1550">
                  <c:v>1.2099999999999999E-3</c:v>
                </c:pt>
                <c:pt idx="1551">
                  <c:v>-1.8500000000000001E-3</c:v>
                </c:pt>
                <c:pt idx="1552">
                  <c:v>-4.7000000000000002E-3</c:v>
                </c:pt>
                <c:pt idx="1553">
                  <c:v>-7.5399999999999998E-3</c:v>
                </c:pt>
                <c:pt idx="1554">
                  <c:v>-1.018E-2</c:v>
                </c:pt>
                <c:pt idx="1555">
                  <c:v>-1.281E-2</c:v>
                </c:pt>
                <c:pt idx="1556">
                  <c:v>-1.545E-2</c:v>
                </c:pt>
                <c:pt idx="1557">
                  <c:v>-1.7659999999999999E-2</c:v>
                </c:pt>
                <c:pt idx="1558">
                  <c:v>-1.9869999999999999E-2</c:v>
                </c:pt>
                <c:pt idx="1559">
                  <c:v>-2.23E-2</c:v>
                </c:pt>
                <c:pt idx="1560">
                  <c:v>-2.419E-2</c:v>
                </c:pt>
                <c:pt idx="1561">
                  <c:v>-2.6200000000000001E-2</c:v>
                </c:pt>
                <c:pt idx="1562">
                  <c:v>-2.7879999999999999E-2</c:v>
                </c:pt>
                <c:pt idx="1563">
                  <c:v>-2.9780000000000001E-2</c:v>
                </c:pt>
                <c:pt idx="1564">
                  <c:v>-3.1780000000000003E-2</c:v>
                </c:pt>
                <c:pt idx="1565">
                  <c:v>-3.347E-2</c:v>
                </c:pt>
                <c:pt idx="1566">
                  <c:v>-3.5360000000000003E-2</c:v>
                </c:pt>
                <c:pt idx="1567">
                  <c:v>-3.7260000000000001E-2</c:v>
                </c:pt>
                <c:pt idx="1568">
                  <c:v>-3.8629999999999998E-2</c:v>
                </c:pt>
                <c:pt idx="1569">
                  <c:v>-4.0320000000000002E-2</c:v>
                </c:pt>
                <c:pt idx="1570">
                  <c:v>-4.1689999999999998E-2</c:v>
                </c:pt>
                <c:pt idx="1571">
                  <c:v>-4.3159999999999997E-2</c:v>
                </c:pt>
                <c:pt idx="1572">
                  <c:v>-4.4220000000000002E-2</c:v>
                </c:pt>
                <c:pt idx="1573">
                  <c:v>-4.5269999999999998E-2</c:v>
                </c:pt>
                <c:pt idx="1574">
                  <c:v>-4.6640000000000001E-2</c:v>
                </c:pt>
                <c:pt idx="1575">
                  <c:v>-4.7899999999999998E-2</c:v>
                </c:pt>
                <c:pt idx="1576">
                  <c:v>-4.938E-2</c:v>
                </c:pt>
                <c:pt idx="1577">
                  <c:v>-5.0750000000000003E-2</c:v>
                </c:pt>
                <c:pt idx="1578">
                  <c:v>-5.2229999999999999E-2</c:v>
                </c:pt>
                <c:pt idx="1579">
                  <c:v>-5.3809999999999997E-2</c:v>
                </c:pt>
                <c:pt idx="1580">
                  <c:v>-5.5599999999999997E-2</c:v>
                </c:pt>
                <c:pt idx="1581">
                  <c:v>-5.7709999999999997E-2</c:v>
                </c:pt>
                <c:pt idx="1582">
                  <c:v>-5.9709999999999999E-2</c:v>
                </c:pt>
                <c:pt idx="1583">
                  <c:v>-6.2239999999999997E-2</c:v>
                </c:pt>
                <c:pt idx="1584">
                  <c:v>-6.4560000000000006E-2</c:v>
                </c:pt>
                <c:pt idx="1585">
                  <c:v>-6.7080000000000001E-2</c:v>
                </c:pt>
                <c:pt idx="1586">
                  <c:v>-6.9510000000000002E-2</c:v>
                </c:pt>
                <c:pt idx="1587">
                  <c:v>-7.2040000000000007E-2</c:v>
                </c:pt>
                <c:pt idx="1588">
                  <c:v>-7.4569999999999997E-2</c:v>
                </c:pt>
                <c:pt idx="1589">
                  <c:v>-7.7100000000000002E-2</c:v>
                </c:pt>
                <c:pt idx="1590">
                  <c:v>-8.0049999999999996E-2</c:v>
                </c:pt>
                <c:pt idx="1591">
                  <c:v>-8.3210000000000006E-2</c:v>
                </c:pt>
                <c:pt idx="1592">
                  <c:v>-8.6050000000000001E-2</c:v>
                </c:pt>
                <c:pt idx="1593">
                  <c:v>-8.9219999999999994E-2</c:v>
                </c:pt>
                <c:pt idx="1594">
                  <c:v>-9.2270000000000005E-2</c:v>
                </c:pt>
                <c:pt idx="1595">
                  <c:v>-9.5850000000000005E-2</c:v>
                </c:pt>
                <c:pt idx="1596">
                  <c:v>-9.912E-2</c:v>
                </c:pt>
                <c:pt idx="1597">
                  <c:v>-0.10281</c:v>
                </c:pt>
                <c:pt idx="1598">
                  <c:v>-0.10629</c:v>
                </c:pt>
                <c:pt idx="1599">
                  <c:v>-0.10987</c:v>
                </c:pt>
                <c:pt idx="1600">
                  <c:v>-0.11345</c:v>
                </c:pt>
                <c:pt idx="1601">
                  <c:v>-0.11693000000000001</c:v>
                </c:pt>
                <c:pt idx="1602">
                  <c:v>-0.12041</c:v>
                </c:pt>
                <c:pt idx="1603">
                  <c:v>-0.12347</c:v>
                </c:pt>
                <c:pt idx="1604">
                  <c:v>-0.12662999999999999</c:v>
                </c:pt>
                <c:pt idx="1605">
                  <c:v>-0.12967999999999999</c:v>
                </c:pt>
                <c:pt idx="1606">
                  <c:v>-0.13274</c:v>
                </c:pt>
                <c:pt idx="1607">
                  <c:v>-0.13558999999999999</c:v>
                </c:pt>
                <c:pt idx="1608">
                  <c:v>-0.13833000000000001</c:v>
                </c:pt>
                <c:pt idx="1609">
                  <c:v>-0.14116999999999999</c:v>
                </c:pt>
                <c:pt idx="1610">
                  <c:v>-0.14402000000000001</c:v>
                </c:pt>
                <c:pt idx="1611">
                  <c:v>-0.14665</c:v>
                </c:pt>
                <c:pt idx="1612">
                  <c:v>-0.14929000000000001</c:v>
                </c:pt>
                <c:pt idx="1613">
                  <c:v>-0.15212999999999999</c:v>
                </c:pt>
                <c:pt idx="1614">
                  <c:v>-0.15476999999999999</c:v>
                </c:pt>
                <c:pt idx="1615">
                  <c:v>-0.15729000000000001</c:v>
                </c:pt>
                <c:pt idx="1616">
                  <c:v>-0.15992999999999999</c:v>
                </c:pt>
                <c:pt idx="1617">
                  <c:v>-0.16203999999999999</c:v>
                </c:pt>
                <c:pt idx="1618">
                  <c:v>-0.16436000000000001</c:v>
                </c:pt>
                <c:pt idx="1619">
                  <c:v>-0.16657</c:v>
                </c:pt>
                <c:pt idx="1620">
                  <c:v>-0.16868</c:v>
                </c:pt>
                <c:pt idx="1621">
                  <c:v>-0.17068</c:v>
                </c:pt>
                <c:pt idx="1622">
                  <c:v>-0.17279</c:v>
                </c:pt>
                <c:pt idx="1623">
                  <c:v>-0.17479</c:v>
                </c:pt>
                <c:pt idx="1624">
                  <c:v>-0.17679</c:v>
                </c:pt>
                <c:pt idx="1625">
                  <c:v>-0.1789</c:v>
                </c:pt>
                <c:pt idx="1626">
                  <c:v>-0.18090000000000001</c:v>
                </c:pt>
                <c:pt idx="1627">
                  <c:v>-0.18310999999999999</c:v>
                </c:pt>
                <c:pt idx="1628">
                  <c:v>-0.18554000000000001</c:v>
                </c:pt>
                <c:pt idx="1629">
                  <c:v>-0.18754000000000001</c:v>
                </c:pt>
                <c:pt idx="1630">
                  <c:v>-0.18995999999999999</c:v>
                </c:pt>
                <c:pt idx="1631">
                  <c:v>-0.19248999999999999</c:v>
                </c:pt>
                <c:pt idx="1632">
                  <c:v>-0.19470999999999999</c:v>
                </c:pt>
                <c:pt idx="1633">
                  <c:v>-0.19724</c:v>
                </c:pt>
                <c:pt idx="1634">
                  <c:v>-0.19944999999999999</c:v>
                </c:pt>
                <c:pt idx="1635">
                  <c:v>-0.20166000000000001</c:v>
                </c:pt>
                <c:pt idx="1636">
                  <c:v>-0.20397999999999999</c:v>
                </c:pt>
                <c:pt idx="1637">
                  <c:v>-0.20609</c:v>
                </c:pt>
                <c:pt idx="1638">
                  <c:v>-0.20841000000000001</c:v>
                </c:pt>
                <c:pt idx="1639">
                  <c:v>-0.21093999999999999</c:v>
                </c:pt>
                <c:pt idx="1640">
                  <c:v>-0.21325</c:v>
                </c:pt>
                <c:pt idx="1641">
                  <c:v>-0.21557000000000001</c:v>
                </c:pt>
                <c:pt idx="1642">
                  <c:v>-0.21831</c:v>
                </c:pt>
                <c:pt idx="1643">
                  <c:v>-0.22073999999999999</c:v>
                </c:pt>
                <c:pt idx="1644">
                  <c:v>-0.22348000000000001</c:v>
                </c:pt>
                <c:pt idx="1645">
                  <c:v>-0.22600999999999999</c:v>
                </c:pt>
                <c:pt idx="1646">
                  <c:v>-0.22875000000000001</c:v>
                </c:pt>
                <c:pt idx="1647">
                  <c:v>-0.23138</c:v>
                </c:pt>
                <c:pt idx="1648">
                  <c:v>-0.23411999999999999</c:v>
                </c:pt>
                <c:pt idx="1649">
                  <c:v>-0.23685999999999999</c:v>
                </c:pt>
                <c:pt idx="1650">
                  <c:v>-0.23927999999999999</c:v>
                </c:pt>
                <c:pt idx="1651">
                  <c:v>-0.24181</c:v>
                </c:pt>
                <c:pt idx="1652">
                  <c:v>-0.24392</c:v>
                </c:pt>
                <c:pt idx="1653">
                  <c:v>-0.24612999999999999</c:v>
                </c:pt>
                <c:pt idx="1654">
                  <c:v>-0.24876999999999999</c:v>
                </c:pt>
                <c:pt idx="1655">
                  <c:v>-0.25097999999999998</c:v>
                </c:pt>
                <c:pt idx="1656">
                  <c:v>-0.25341000000000002</c:v>
                </c:pt>
                <c:pt idx="1657">
                  <c:v>-0.25551000000000001</c:v>
                </c:pt>
                <c:pt idx="1658">
                  <c:v>-0.25773000000000001</c:v>
                </c:pt>
                <c:pt idx="1659">
                  <c:v>-0.26014999999999999</c:v>
                </c:pt>
                <c:pt idx="1660">
                  <c:v>-0.26205000000000001</c:v>
                </c:pt>
                <c:pt idx="1661">
                  <c:v>-0.26394000000000001</c:v>
                </c:pt>
                <c:pt idx="1662">
                  <c:v>-0.26595000000000002</c:v>
                </c:pt>
                <c:pt idx="1663">
                  <c:v>-0.26816000000000001</c:v>
                </c:pt>
                <c:pt idx="1664">
                  <c:v>-0.26952999999999999</c:v>
                </c:pt>
                <c:pt idx="1665">
                  <c:v>-0.27143</c:v>
                </c:pt>
                <c:pt idx="1666">
                  <c:v>-0.27279999999999999</c:v>
                </c:pt>
                <c:pt idx="1667">
                  <c:v>-0.27395999999999998</c:v>
                </c:pt>
                <c:pt idx="1668">
                  <c:v>-0.27533000000000002</c:v>
                </c:pt>
                <c:pt idx="1669">
                  <c:v>-0.27617000000000003</c:v>
                </c:pt>
                <c:pt idx="1670">
                  <c:v>-0.27743000000000001</c:v>
                </c:pt>
                <c:pt idx="1671">
                  <c:v>-0.27838000000000002</c:v>
                </c:pt>
                <c:pt idx="1672">
                  <c:v>-0.27933000000000002</c:v>
                </c:pt>
                <c:pt idx="1673">
                  <c:v>-0.28027999999999997</c:v>
                </c:pt>
                <c:pt idx="1674">
                  <c:v>-0.28111999999999998</c:v>
                </c:pt>
                <c:pt idx="1675">
                  <c:v>-0.28197</c:v>
                </c:pt>
                <c:pt idx="1676">
                  <c:v>-0.28281000000000001</c:v>
                </c:pt>
                <c:pt idx="1677">
                  <c:v>-0.28333999999999998</c:v>
                </c:pt>
                <c:pt idx="1678">
                  <c:v>-0.28427999999999998</c:v>
                </c:pt>
                <c:pt idx="1679">
                  <c:v>-0.28502</c:v>
                </c:pt>
                <c:pt idx="1680">
                  <c:v>-0.28597</c:v>
                </c:pt>
                <c:pt idx="1681">
                  <c:v>-0.28660000000000002</c:v>
                </c:pt>
                <c:pt idx="1682">
                  <c:v>-0.28744999999999998</c:v>
                </c:pt>
                <c:pt idx="1683">
                  <c:v>-0.28828999999999999</c:v>
                </c:pt>
                <c:pt idx="1684">
                  <c:v>-0.28892000000000001</c:v>
                </c:pt>
                <c:pt idx="1685">
                  <c:v>-0.28998000000000002</c:v>
                </c:pt>
                <c:pt idx="1686">
                  <c:v>-0.29103000000000001</c:v>
                </c:pt>
                <c:pt idx="1687">
                  <c:v>-0.29208000000000001</c:v>
                </c:pt>
                <c:pt idx="1688">
                  <c:v>-0.29314000000000001</c:v>
                </c:pt>
                <c:pt idx="1689">
                  <c:v>-0.29460999999999998</c:v>
                </c:pt>
                <c:pt idx="1690">
                  <c:v>-0.29587999999999998</c:v>
                </c:pt>
                <c:pt idx="1691">
                  <c:v>-0.29755999999999999</c:v>
                </c:pt>
                <c:pt idx="1692">
                  <c:v>-0.29903999999999997</c:v>
                </c:pt>
                <c:pt idx="1693">
                  <c:v>-0.30071999999999999</c:v>
                </c:pt>
                <c:pt idx="1694">
                  <c:v>-0.30231000000000002</c:v>
                </c:pt>
                <c:pt idx="1695">
                  <c:v>-0.30409999999999998</c:v>
                </c:pt>
                <c:pt idx="1696">
                  <c:v>-0.30578</c:v>
                </c:pt>
                <c:pt idx="1697">
                  <c:v>-0.30747000000000002</c:v>
                </c:pt>
                <c:pt idx="1698">
                  <c:v>-0.30925999999999998</c:v>
                </c:pt>
                <c:pt idx="1699">
                  <c:v>-0.31095</c:v>
                </c:pt>
                <c:pt idx="1700">
                  <c:v>-0.31241999999999998</c:v>
                </c:pt>
                <c:pt idx="1701">
                  <c:v>-0.31390000000000001</c:v>
                </c:pt>
                <c:pt idx="1702">
                  <c:v>-0.31547999999999998</c:v>
                </c:pt>
                <c:pt idx="1703">
                  <c:v>-0.31706000000000001</c:v>
                </c:pt>
                <c:pt idx="1704">
                  <c:v>-0.31852999999999998</c:v>
                </c:pt>
                <c:pt idx="1705">
                  <c:v>-0.32001000000000002</c:v>
                </c:pt>
                <c:pt idx="1706">
                  <c:v>-0.32106000000000001</c:v>
                </c:pt>
                <c:pt idx="1707">
                  <c:v>-0.32233000000000001</c:v>
                </c:pt>
                <c:pt idx="1708">
                  <c:v>-0.32338</c:v>
                </c:pt>
                <c:pt idx="1709">
                  <c:v>-0.32433000000000001</c:v>
                </c:pt>
                <c:pt idx="1710">
                  <c:v>-0.32485999999999998</c:v>
                </c:pt>
                <c:pt idx="1711">
                  <c:v>-0.3256</c:v>
                </c:pt>
                <c:pt idx="1712">
                  <c:v>-0.32601999999999998</c:v>
                </c:pt>
                <c:pt idx="1713">
                  <c:v>-0.32644000000000001</c:v>
                </c:pt>
                <c:pt idx="1714">
                  <c:v>-0.32654</c:v>
                </c:pt>
                <c:pt idx="1715">
                  <c:v>-0.32654</c:v>
                </c:pt>
                <c:pt idx="1716">
                  <c:v>-0.32644000000000001</c:v>
                </c:pt>
                <c:pt idx="1717">
                  <c:v>-0.32612000000000002</c:v>
                </c:pt>
                <c:pt idx="1718">
                  <c:v>-0.32601999999999998</c:v>
                </c:pt>
                <c:pt idx="1719">
                  <c:v>-0.3256</c:v>
                </c:pt>
                <c:pt idx="1720">
                  <c:v>-0.32528000000000001</c:v>
                </c:pt>
                <c:pt idx="1721">
                  <c:v>-0.32496000000000003</c:v>
                </c:pt>
                <c:pt idx="1722">
                  <c:v>-0.32433000000000001</c:v>
                </c:pt>
                <c:pt idx="1723">
                  <c:v>-0.32401000000000002</c:v>
                </c:pt>
                <c:pt idx="1724">
                  <c:v>-0.32338</c:v>
                </c:pt>
                <c:pt idx="1725">
                  <c:v>-0.32274999999999998</c:v>
                </c:pt>
                <c:pt idx="1726">
                  <c:v>-0.32201000000000002</c:v>
                </c:pt>
                <c:pt idx="1727">
                  <c:v>-0.32138</c:v>
                </c:pt>
                <c:pt idx="1728">
                  <c:v>-0.32063999999999998</c:v>
                </c:pt>
                <c:pt idx="1729">
                  <c:v>-0.32012000000000002</c:v>
                </c:pt>
                <c:pt idx="1730">
                  <c:v>-0.31917000000000001</c:v>
                </c:pt>
                <c:pt idx="1731">
                  <c:v>-0.31842999999999999</c:v>
                </c:pt>
                <c:pt idx="1732">
                  <c:v>-0.31780000000000003</c:v>
                </c:pt>
                <c:pt idx="1733">
                  <c:v>-0.31706000000000001</c:v>
                </c:pt>
                <c:pt idx="1734">
                  <c:v>-0.31642999999999999</c:v>
                </c:pt>
                <c:pt idx="1735">
                  <c:v>-0.31558000000000003</c:v>
                </c:pt>
                <c:pt idx="1736">
                  <c:v>-0.31495000000000001</c:v>
                </c:pt>
                <c:pt idx="1737">
                  <c:v>-0.31441999999999998</c:v>
                </c:pt>
                <c:pt idx="1738">
                  <c:v>-0.31358000000000003</c:v>
                </c:pt>
                <c:pt idx="1739">
                  <c:v>-0.31304999999999999</c:v>
                </c:pt>
                <c:pt idx="1740">
                  <c:v>-0.31211</c:v>
                </c:pt>
                <c:pt idx="1741">
                  <c:v>-0.31125999999999998</c:v>
                </c:pt>
                <c:pt idx="1742">
                  <c:v>-0.31030999999999997</c:v>
                </c:pt>
                <c:pt idx="1743">
                  <c:v>-0.30915999999999999</c:v>
                </c:pt>
                <c:pt idx="1744">
                  <c:v>-0.30820999999999998</c:v>
                </c:pt>
                <c:pt idx="1745">
                  <c:v>-0.30704999999999999</c:v>
                </c:pt>
                <c:pt idx="1746">
                  <c:v>-0.30589</c:v>
                </c:pt>
                <c:pt idx="1747">
                  <c:v>-0.30462</c:v>
                </c:pt>
                <c:pt idx="1748">
                  <c:v>-0.30336000000000002</c:v>
                </c:pt>
                <c:pt idx="1749">
                  <c:v>-0.30209000000000003</c:v>
                </c:pt>
                <c:pt idx="1750">
                  <c:v>-0.30082999999999999</c:v>
                </c:pt>
                <c:pt idx="1751">
                  <c:v>-0.29946</c:v>
                </c:pt>
                <c:pt idx="1752">
                  <c:v>-0.29798000000000002</c:v>
                </c:pt>
                <c:pt idx="1753">
                  <c:v>-0.29671999999999998</c:v>
                </c:pt>
                <c:pt idx="1754">
                  <c:v>-0.29546</c:v>
                </c:pt>
                <c:pt idx="1755">
                  <c:v>-0.29398000000000002</c:v>
                </c:pt>
                <c:pt idx="1756">
                  <c:v>-0.29239999999999999</c:v>
                </c:pt>
                <c:pt idx="1757">
                  <c:v>-0.29071000000000002</c:v>
                </c:pt>
                <c:pt idx="1758">
                  <c:v>-0.28903000000000001</c:v>
                </c:pt>
                <c:pt idx="1759">
                  <c:v>-0.28733999999999998</c:v>
                </c:pt>
                <c:pt idx="1760">
                  <c:v>-0.28544000000000003</c:v>
                </c:pt>
                <c:pt idx="1761">
                  <c:v>-0.28406999999999999</c:v>
                </c:pt>
                <c:pt idx="1762">
                  <c:v>-0.28227999999999998</c:v>
                </c:pt>
                <c:pt idx="1763">
                  <c:v>-0.28049000000000002</c:v>
                </c:pt>
                <c:pt idx="1764">
                  <c:v>-0.27890999999999999</c:v>
                </c:pt>
                <c:pt idx="1765">
                  <c:v>-0.27733000000000002</c:v>
                </c:pt>
                <c:pt idx="1766">
                  <c:v>-0.27575</c:v>
                </c:pt>
                <c:pt idx="1767">
                  <c:v>-0.27406000000000003</c:v>
                </c:pt>
                <c:pt idx="1768">
                  <c:v>-0.27238000000000001</c:v>
                </c:pt>
                <c:pt idx="1769">
                  <c:v>-0.27100999999999997</c:v>
                </c:pt>
                <c:pt idx="1770">
                  <c:v>-0.26932</c:v>
                </c:pt>
                <c:pt idx="1771">
                  <c:v>-0.26741999999999999</c:v>
                </c:pt>
                <c:pt idx="1772">
                  <c:v>-0.26573999999999998</c:v>
                </c:pt>
                <c:pt idx="1773">
                  <c:v>-0.26373000000000002</c:v>
                </c:pt>
                <c:pt idx="1774">
                  <c:v>-0.26184000000000002</c:v>
                </c:pt>
                <c:pt idx="1775">
                  <c:v>-0.25973000000000002</c:v>
                </c:pt>
                <c:pt idx="1776">
                  <c:v>-0.25773000000000001</c:v>
                </c:pt>
                <c:pt idx="1777">
                  <c:v>-0.25551000000000001</c:v>
                </c:pt>
                <c:pt idx="1778">
                  <c:v>-0.25330000000000003</c:v>
                </c:pt>
                <c:pt idx="1779">
                  <c:v>-0.25119000000000002</c:v>
                </c:pt>
                <c:pt idx="1780">
                  <c:v>-0.24909000000000001</c:v>
                </c:pt>
                <c:pt idx="1781">
                  <c:v>-0.24687000000000001</c:v>
                </c:pt>
                <c:pt idx="1782">
                  <c:v>-0.24476000000000001</c:v>
                </c:pt>
                <c:pt idx="1783">
                  <c:v>-0.24234</c:v>
                </c:pt>
                <c:pt idx="1784">
                  <c:v>-0.24023</c:v>
                </c:pt>
                <c:pt idx="1785">
                  <c:v>-0.23802000000000001</c:v>
                </c:pt>
                <c:pt idx="1786">
                  <c:v>-0.23549</c:v>
                </c:pt>
                <c:pt idx="1787">
                  <c:v>-0.23296</c:v>
                </c:pt>
                <c:pt idx="1788">
                  <c:v>-0.23053999999999999</c:v>
                </c:pt>
                <c:pt idx="1789">
                  <c:v>-0.2278</c:v>
                </c:pt>
                <c:pt idx="1790">
                  <c:v>-0.22495000000000001</c:v>
                </c:pt>
                <c:pt idx="1791">
                  <c:v>-0.22231999999999999</c:v>
                </c:pt>
                <c:pt idx="1792">
                  <c:v>-0.21967999999999999</c:v>
                </c:pt>
                <c:pt idx="1793">
                  <c:v>-0.21704999999999999</c:v>
                </c:pt>
                <c:pt idx="1794">
                  <c:v>-0.21451999999999999</c:v>
                </c:pt>
                <c:pt idx="1795">
                  <c:v>-0.21199000000000001</c:v>
                </c:pt>
                <c:pt idx="1796">
                  <c:v>-0.20957000000000001</c:v>
                </c:pt>
                <c:pt idx="1797">
                  <c:v>-0.20704</c:v>
                </c:pt>
                <c:pt idx="1798">
                  <c:v>-0.20460999999999999</c:v>
                </c:pt>
                <c:pt idx="1799">
                  <c:v>-0.20208000000000001</c:v>
                </c:pt>
                <c:pt idx="1800">
                  <c:v>-0.19986999999999999</c:v>
                </c:pt>
                <c:pt idx="1801">
                  <c:v>-0.19766</c:v>
                </c:pt>
                <c:pt idx="1802">
                  <c:v>-0.19522999999999999</c:v>
                </c:pt>
                <c:pt idx="1803">
                  <c:v>-0.19259999999999999</c:v>
                </c:pt>
                <c:pt idx="1804">
                  <c:v>-0.19006999999999999</c:v>
                </c:pt>
                <c:pt idx="1805">
                  <c:v>-0.18765000000000001</c:v>
                </c:pt>
                <c:pt idx="1806">
                  <c:v>-0.18479999999999999</c:v>
                </c:pt>
                <c:pt idx="1807">
                  <c:v>-0.18206</c:v>
                </c:pt>
                <c:pt idx="1808">
                  <c:v>-0.17943000000000001</c:v>
                </c:pt>
                <c:pt idx="1809">
                  <c:v>-0.17679</c:v>
                </c:pt>
                <c:pt idx="1810">
                  <c:v>-0.17426</c:v>
                </c:pt>
                <c:pt idx="1811">
                  <c:v>-0.17152000000000001</c:v>
                </c:pt>
                <c:pt idx="1812">
                  <c:v>-0.16878000000000001</c:v>
                </c:pt>
                <c:pt idx="1813">
                  <c:v>-0.16636000000000001</c:v>
                </c:pt>
                <c:pt idx="1814">
                  <c:v>-0.16372</c:v>
                </c:pt>
                <c:pt idx="1815">
                  <c:v>-0.16109000000000001</c:v>
                </c:pt>
                <c:pt idx="1816">
                  <c:v>-0.15823999999999999</c:v>
                </c:pt>
                <c:pt idx="1817">
                  <c:v>-0.15561</c:v>
                </c:pt>
                <c:pt idx="1818">
                  <c:v>-0.15296999999999999</c:v>
                </c:pt>
                <c:pt idx="1819">
                  <c:v>-0.15013000000000001</c:v>
                </c:pt>
                <c:pt idx="1820">
                  <c:v>-0.14718000000000001</c:v>
                </c:pt>
                <c:pt idx="1821">
                  <c:v>-0.14402000000000001</c:v>
                </c:pt>
                <c:pt idx="1822">
                  <c:v>-0.14085</c:v>
                </c:pt>
                <c:pt idx="1823">
                  <c:v>-0.13780000000000001</c:v>
                </c:pt>
                <c:pt idx="1824">
                  <c:v>-0.13474</c:v>
                </c:pt>
                <c:pt idx="1825">
                  <c:v>-0.13189999999999999</c:v>
                </c:pt>
                <c:pt idx="1826">
                  <c:v>-0.12895000000000001</c:v>
                </c:pt>
                <c:pt idx="1827">
                  <c:v>-0.12631000000000001</c:v>
                </c:pt>
                <c:pt idx="1828">
                  <c:v>-0.12336</c:v>
                </c:pt>
                <c:pt idx="1829">
                  <c:v>-0.12083000000000001</c:v>
                </c:pt>
                <c:pt idx="1830">
                  <c:v>-0.1183</c:v>
                </c:pt>
                <c:pt idx="1831">
                  <c:v>-0.11588</c:v>
                </c:pt>
                <c:pt idx="1832">
                  <c:v>-0.11303000000000001</c:v>
                </c:pt>
                <c:pt idx="1833">
                  <c:v>-0.11071</c:v>
                </c:pt>
                <c:pt idx="1834">
                  <c:v>-0.10829</c:v>
                </c:pt>
                <c:pt idx="1835">
                  <c:v>-0.10555</c:v>
                </c:pt>
                <c:pt idx="1836">
                  <c:v>-0.10313</c:v>
                </c:pt>
                <c:pt idx="1837">
                  <c:v>-0.10038999999999999</c:v>
                </c:pt>
                <c:pt idx="1838">
                  <c:v>-9.7540000000000002E-2</c:v>
                </c:pt>
                <c:pt idx="1839">
                  <c:v>-9.4909999999999994E-2</c:v>
                </c:pt>
                <c:pt idx="1840">
                  <c:v>-9.2060000000000003E-2</c:v>
                </c:pt>
                <c:pt idx="1841">
                  <c:v>-8.9319999999999997E-2</c:v>
                </c:pt>
                <c:pt idx="1842">
                  <c:v>-8.6900000000000005E-2</c:v>
                </c:pt>
                <c:pt idx="1843">
                  <c:v>-8.4370000000000001E-2</c:v>
                </c:pt>
                <c:pt idx="1844">
                  <c:v>-8.1839999999999996E-2</c:v>
                </c:pt>
                <c:pt idx="1845">
                  <c:v>-7.9200000000000007E-2</c:v>
                </c:pt>
                <c:pt idx="1846">
                  <c:v>-7.646E-2</c:v>
                </c:pt>
                <c:pt idx="1847">
                  <c:v>-7.3830000000000007E-2</c:v>
                </c:pt>
                <c:pt idx="1848">
                  <c:v>-7.109E-2</c:v>
                </c:pt>
                <c:pt idx="1849">
                  <c:v>-6.8239999999999995E-2</c:v>
                </c:pt>
                <c:pt idx="1850">
                  <c:v>-6.5189999999999998E-2</c:v>
                </c:pt>
                <c:pt idx="1851">
                  <c:v>-6.234E-2</c:v>
                </c:pt>
                <c:pt idx="1852">
                  <c:v>-5.9080000000000001E-2</c:v>
                </c:pt>
                <c:pt idx="1853">
                  <c:v>-5.57E-2</c:v>
                </c:pt>
                <c:pt idx="1854">
                  <c:v>-5.2229999999999999E-2</c:v>
                </c:pt>
                <c:pt idx="1855">
                  <c:v>-4.8640000000000003E-2</c:v>
                </c:pt>
                <c:pt idx="1856">
                  <c:v>-4.5269999999999998E-2</c:v>
                </c:pt>
                <c:pt idx="1857">
                  <c:v>-4.1790000000000001E-2</c:v>
                </c:pt>
                <c:pt idx="1858">
                  <c:v>-3.8629999999999998E-2</c:v>
                </c:pt>
                <c:pt idx="1859">
                  <c:v>-3.5360000000000003E-2</c:v>
                </c:pt>
                <c:pt idx="1860">
                  <c:v>-3.2199999999999999E-2</c:v>
                </c:pt>
                <c:pt idx="1861">
                  <c:v>-2.9149999999999999E-2</c:v>
                </c:pt>
                <c:pt idx="1862">
                  <c:v>-2.598E-2</c:v>
                </c:pt>
                <c:pt idx="1863">
                  <c:v>-2.3029999999999998E-2</c:v>
                </c:pt>
                <c:pt idx="1864">
                  <c:v>-2.0080000000000001E-2</c:v>
                </c:pt>
                <c:pt idx="1865">
                  <c:v>-1.7239999999999998E-2</c:v>
                </c:pt>
                <c:pt idx="1866">
                  <c:v>-1.439E-2</c:v>
                </c:pt>
                <c:pt idx="1867">
                  <c:v>-1.1440000000000001E-2</c:v>
                </c:pt>
                <c:pt idx="1868">
                  <c:v>-8.3800000000000003E-3</c:v>
                </c:pt>
                <c:pt idx="1869">
                  <c:v>-5.4299999999999999E-3</c:v>
                </c:pt>
                <c:pt idx="1870">
                  <c:v>-2.3800000000000002E-3</c:v>
                </c:pt>
                <c:pt idx="1871">
                  <c:v>3.6000000000000002E-4</c:v>
                </c:pt>
                <c:pt idx="1872">
                  <c:v>3.2100000000000002E-3</c:v>
                </c:pt>
                <c:pt idx="1873">
                  <c:v>5.8399999999999997E-3</c:v>
                </c:pt>
                <c:pt idx="1874">
                  <c:v>8.2699999999999996E-3</c:v>
                </c:pt>
                <c:pt idx="1875">
                  <c:v>1.09E-2</c:v>
                </c:pt>
                <c:pt idx="1876">
                  <c:v>1.311E-2</c:v>
                </c:pt>
                <c:pt idx="1877">
                  <c:v>1.533E-2</c:v>
                </c:pt>
                <c:pt idx="1878">
                  <c:v>1.7649999999999999E-2</c:v>
                </c:pt>
                <c:pt idx="1879">
                  <c:v>1.9959999999999999E-2</c:v>
                </c:pt>
                <c:pt idx="1880">
                  <c:v>2.249E-2</c:v>
                </c:pt>
                <c:pt idx="1881">
                  <c:v>2.4709999999999999E-2</c:v>
                </c:pt>
                <c:pt idx="1882">
                  <c:v>2.734E-2</c:v>
                </c:pt>
                <c:pt idx="1883">
                  <c:v>2.998E-2</c:v>
                </c:pt>
                <c:pt idx="1884">
                  <c:v>3.2719999999999999E-2</c:v>
                </c:pt>
                <c:pt idx="1885">
                  <c:v>3.567E-2</c:v>
                </c:pt>
                <c:pt idx="1886">
                  <c:v>3.8620000000000002E-2</c:v>
                </c:pt>
                <c:pt idx="1887">
                  <c:v>4.1570000000000003E-2</c:v>
                </c:pt>
                <c:pt idx="1888">
                  <c:v>4.4729999999999999E-2</c:v>
                </c:pt>
                <c:pt idx="1889">
                  <c:v>4.7890000000000002E-2</c:v>
                </c:pt>
                <c:pt idx="1890">
                  <c:v>5.0950000000000002E-2</c:v>
                </c:pt>
                <c:pt idx="1891">
                  <c:v>5.3789999999999998E-2</c:v>
                </c:pt>
                <c:pt idx="1892">
                  <c:v>5.6849999999999998E-2</c:v>
                </c:pt>
                <c:pt idx="1893">
                  <c:v>5.9799999999999999E-2</c:v>
                </c:pt>
                <c:pt idx="1894">
                  <c:v>6.2960000000000002E-2</c:v>
                </c:pt>
                <c:pt idx="1895">
                  <c:v>6.6229999999999997E-2</c:v>
                </c:pt>
                <c:pt idx="1896">
                  <c:v>6.9500000000000006E-2</c:v>
                </c:pt>
                <c:pt idx="1897">
                  <c:v>7.2660000000000002E-2</c:v>
                </c:pt>
                <c:pt idx="1898">
                  <c:v>7.5920000000000001E-2</c:v>
                </c:pt>
                <c:pt idx="1899">
                  <c:v>7.9189999999999997E-2</c:v>
                </c:pt>
                <c:pt idx="1900">
                  <c:v>8.2559999999999995E-2</c:v>
                </c:pt>
                <c:pt idx="1901">
                  <c:v>8.5940000000000003E-2</c:v>
                </c:pt>
                <c:pt idx="1902">
                  <c:v>8.931E-2</c:v>
                </c:pt>
                <c:pt idx="1903">
                  <c:v>9.257E-2</c:v>
                </c:pt>
                <c:pt idx="1904">
                  <c:v>9.5630000000000007E-2</c:v>
                </c:pt>
                <c:pt idx="1905">
                  <c:v>9.8790000000000003E-2</c:v>
                </c:pt>
                <c:pt idx="1906">
                  <c:v>0.10174</c:v>
                </c:pt>
                <c:pt idx="1907">
                  <c:v>0.10427</c:v>
                </c:pt>
                <c:pt idx="1908">
                  <c:v>0.1067</c:v>
                </c:pt>
                <c:pt idx="1909">
                  <c:v>0.10911999999999999</c:v>
                </c:pt>
                <c:pt idx="1910">
                  <c:v>0.11144</c:v>
                </c:pt>
                <c:pt idx="1911">
                  <c:v>0.11386</c:v>
                </c:pt>
                <c:pt idx="1912">
                  <c:v>0.11597</c:v>
                </c:pt>
                <c:pt idx="1913">
                  <c:v>0.11808</c:v>
                </c:pt>
                <c:pt idx="1914">
                  <c:v>0.12028999999999999</c:v>
                </c:pt>
                <c:pt idx="1915">
                  <c:v>0.12229</c:v>
                </c:pt>
                <c:pt idx="1916">
                  <c:v>0.12418999999999999</c:v>
                </c:pt>
                <c:pt idx="1917">
                  <c:v>0.12619</c:v>
                </c:pt>
                <c:pt idx="1918">
                  <c:v>0.12798000000000001</c:v>
                </c:pt>
                <c:pt idx="1919">
                  <c:v>0.12988</c:v>
                </c:pt>
                <c:pt idx="1920">
                  <c:v>0.13188</c:v>
                </c:pt>
                <c:pt idx="1921">
                  <c:v>0.13346</c:v>
                </c:pt>
                <c:pt idx="1922">
                  <c:v>0.13494</c:v>
                </c:pt>
                <c:pt idx="1923">
                  <c:v>0.13630999999999999</c:v>
                </c:pt>
                <c:pt idx="1924">
                  <c:v>0.13768</c:v>
                </c:pt>
                <c:pt idx="1925">
                  <c:v>0.13915</c:v>
                </c:pt>
                <c:pt idx="1926">
                  <c:v>0.14041999999999999</c:v>
                </c:pt>
                <c:pt idx="1927">
                  <c:v>0.14158000000000001</c:v>
                </c:pt>
                <c:pt idx="1928">
                  <c:v>0.14305000000000001</c:v>
                </c:pt>
                <c:pt idx="1929">
                  <c:v>0.14421</c:v>
                </c:pt>
                <c:pt idx="1930">
                  <c:v>0.14537</c:v>
                </c:pt>
                <c:pt idx="1931">
                  <c:v>0.14695</c:v>
                </c:pt>
                <c:pt idx="1932">
                  <c:v>0.14810999999999999</c:v>
                </c:pt>
                <c:pt idx="1933">
                  <c:v>0.14959</c:v>
                </c:pt>
                <c:pt idx="1934">
                  <c:v>0.15106</c:v>
                </c:pt>
                <c:pt idx="1935">
                  <c:v>0.15232999999999999</c:v>
                </c:pt>
                <c:pt idx="1936">
                  <c:v>0.15359</c:v>
                </c:pt>
                <c:pt idx="1937">
                  <c:v>0.15495999999999999</c:v>
                </c:pt>
                <c:pt idx="1938">
                  <c:v>0.15590999999999999</c:v>
                </c:pt>
                <c:pt idx="1939">
                  <c:v>0.15686</c:v>
                </c:pt>
                <c:pt idx="1940">
                  <c:v>0.15790999999999999</c:v>
                </c:pt>
                <c:pt idx="1941">
                  <c:v>0.15844</c:v>
                </c:pt>
                <c:pt idx="1942">
                  <c:v>0.15939</c:v>
                </c:pt>
                <c:pt idx="1943">
                  <c:v>0.16044</c:v>
                </c:pt>
                <c:pt idx="1944">
                  <c:v>0.16128999999999999</c:v>
                </c:pt>
                <c:pt idx="1945">
                  <c:v>0.16213</c:v>
                </c:pt>
                <c:pt idx="1946">
                  <c:v>0.16286999999999999</c:v>
                </c:pt>
                <c:pt idx="1947">
                  <c:v>0.1636</c:v>
                </c:pt>
                <c:pt idx="1948">
                  <c:v>0.16445000000000001</c:v>
                </c:pt>
                <c:pt idx="1949">
                  <c:v>0.16508</c:v>
                </c:pt>
                <c:pt idx="1950">
                  <c:v>0.16603000000000001</c:v>
                </c:pt>
                <c:pt idx="1951">
                  <c:v>0.16686999999999999</c:v>
                </c:pt>
                <c:pt idx="1952">
                  <c:v>0.16761000000000001</c:v>
                </c:pt>
                <c:pt idx="1953">
                  <c:v>0.16824</c:v>
                </c:pt>
                <c:pt idx="1954">
                  <c:v>0.16897999999999999</c:v>
                </c:pt>
                <c:pt idx="1955">
                  <c:v>0.16930000000000001</c:v>
                </c:pt>
                <c:pt idx="1956">
                  <c:v>0.16993</c:v>
                </c:pt>
                <c:pt idx="1957">
                  <c:v>0.17024</c:v>
                </c:pt>
                <c:pt idx="1958">
                  <c:v>0.17088</c:v>
                </c:pt>
                <c:pt idx="1959">
                  <c:v>0.17151</c:v>
                </c:pt>
                <c:pt idx="1960">
                  <c:v>0.17224999999999999</c:v>
                </c:pt>
                <c:pt idx="1961">
                  <c:v>0.17297999999999999</c:v>
                </c:pt>
                <c:pt idx="1962">
                  <c:v>0.17383000000000001</c:v>
                </c:pt>
                <c:pt idx="1963">
                  <c:v>0.17455999999999999</c:v>
                </c:pt>
                <c:pt idx="1964">
                  <c:v>0.17551</c:v>
                </c:pt>
                <c:pt idx="1965">
                  <c:v>0.17635999999999999</c:v>
                </c:pt>
                <c:pt idx="1966">
                  <c:v>0.17773</c:v>
                </c:pt>
                <c:pt idx="1967">
                  <c:v>0.17877999999999999</c:v>
                </c:pt>
                <c:pt idx="1968">
                  <c:v>0.17993999999999999</c:v>
                </c:pt>
                <c:pt idx="1969">
                  <c:v>0.18110000000000001</c:v>
                </c:pt>
                <c:pt idx="1970">
                  <c:v>0.18226000000000001</c:v>
                </c:pt>
                <c:pt idx="1971">
                  <c:v>0.18331</c:v>
                </c:pt>
                <c:pt idx="1972">
                  <c:v>0.18447</c:v>
                </c:pt>
                <c:pt idx="1973">
                  <c:v>0.18584000000000001</c:v>
                </c:pt>
                <c:pt idx="1974">
                  <c:v>0.18720999999999999</c:v>
                </c:pt>
                <c:pt idx="1975">
                  <c:v>0.18869</c:v>
                </c:pt>
                <c:pt idx="1976">
                  <c:v>0.19006000000000001</c:v>
                </c:pt>
                <c:pt idx="1977">
                  <c:v>0.19173999999999999</c:v>
                </c:pt>
                <c:pt idx="1978">
                  <c:v>0.19342999999999999</c:v>
                </c:pt>
                <c:pt idx="1979">
                  <c:v>0.19489999999999999</c:v>
                </c:pt>
                <c:pt idx="1980">
                  <c:v>0.19658999999999999</c:v>
                </c:pt>
                <c:pt idx="1981">
                  <c:v>0.19817000000000001</c:v>
                </c:pt>
                <c:pt idx="1982">
                  <c:v>0.19986000000000001</c:v>
                </c:pt>
                <c:pt idx="1983">
                  <c:v>0.20154</c:v>
                </c:pt>
                <c:pt idx="1984">
                  <c:v>0.20311999999999999</c:v>
                </c:pt>
                <c:pt idx="1985">
                  <c:v>0.20449000000000001</c:v>
                </c:pt>
                <c:pt idx="1986">
                  <c:v>0.20607</c:v>
                </c:pt>
                <c:pt idx="1987">
                  <c:v>0.20713000000000001</c:v>
                </c:pt>
                <c:pt idx="1988">
                  <c:v>0.20849999999999999</c:v>
                </c:pt>
                <c:pt idx="1989">
                  <c:v>0.20976</c:v>
                </c:pt>
                <c:pt idx="1990">
                  <c:v>0.21082000000000001</c:v>
                </c:pt>
                <c:pt idx="1991">
                  <c:v>0.21187</c:v>
                </c:pt>
                <c:pt idx="1992">
                  <c:v>0.21292</c:v>
                </c:pt>
                <c:pt idx="1993">
                  <c:v>0.21365999999999999</c:v>
                </c:pt>
                <c:pt idx="1994">
                  <c:v>0.21461</c:v>
                </c:pt>
                <c:pt idx="1995">
                  <c:v>0.21523999999999999</c:v>
                </c:pt>
                <c:pt idx="1996">
                  <c:v>0.21576999999999999</c:v>
                </c:pt>
                <c:pt idx="1997">
                  <c:v>0.21618999999999999</c:v>
                </c:pt>
                <c:pt idx="1998">
                  <c:v>0.21640000000000001</c:v>
                </c:pt>
                <c:pt idx="1999">
                  <c:v>0.21640000000000001</c:v>
                </c:pt>
                <c:pt idx="2000">
                  <c:v>0.21640000000000001</c:v>
                </c:pt>
                <c:pt idx="2001">
                  <c:v>0.21629999999999999</c:v>
                </c:pt>
                <c:pt idx="2002">
                  <c:v>0.21576999999999999</c:v>
                </c:pt>
                <c:pt idx="2003">
                  <c:v>0.21523999999999999</c:v>
                </c:pt>
                <c:pt idx="2004">
                  <c:v>0.21451000000000001</c:v>
                </c:pt>
                <c:pt idx="2005">
                  <c:v>0.21365999999999999</c:v>
                </c:pt>
                <c:pt idx="2006">
                  <c:v>0.21271000000000001</c:v>
                </c:pt>
                <c:pt idx="2007">
                  <c:v>0.21177000000000001</c:v>
                </c:pt>
                <c:pt idx="2008">
                  <c:v>0.21071000000000001</c:v>
                </c:pt>
                <c:pt idx="2009">
                  <c:v>0.20945</c:v>
                </c:pt>
                <c:pt idx="2010">
                  <c:v>0.20829</c:v>
                </c:pt>
                <c:pt idx="2011">
                  <c:v>0.20691999999999999</c:v>
                </c:pt>
                <c:pt idx="2012">
                  <c:v>0.20555000000000001</c:v>
                </c:pt>
                <c:pt idx="2013">
                  <c:v>0.20386000000000001</c:v>
                </c:pt>
                <c:pt idx="2014">
                  <c:v>0.20238999999999999</c:v>
                </c:pt>
                <c:pt idx="2015">
                  <c:v>0.20080999999999999</c:v>
                </c:pt>
                <c:pt idx="2016">
                  <c:v>0.19944000000000001</c:v>
                </c:pt>
                <c:pt idx="2017">
                  <c:v>0.19775000000000001</c:v>
                </c:pt>
                <c:pt idx="2018">
                  <c:v>0.19617000000000001</c:v>
                </c:pt>
                <c:pt idx="2019">
                  <c:v>0.19459000000000001</c:v>
                </c:pt>
                <c:pt idx="2020">
                  <c:v>0.19300999999999999</c:v>
                </c:pt>
                <c:pt idx="2021">
                  <c:v>0.19164</c:v>
                </c:pt>
                <c:pt idx="2022">
                  <c:v>0.19026999999999999</c:v>
                </c:pt>
                <c:pt idx="2023">
                  <c:v>0.18911</c:v>
                </c:pt>
                <c:pt idx="2024">
                  <c:v>0.18795000000000001</c:v>
                </c:pt>
                <c:pt idx="2025">
                  <c:v>0.18679000000000001</c:v>
                </c:pt>
                <c:pt idx="2026">
                  <c:v>0.18604999999999999</c:v>
                </c:pt>
                <c:pt idx="2027">
                  <c:v>0.185</c:v>
                </c:pt>
                <c:pt idx="2028">
                  <c:v>0.18426000000000001</c:v>
                </c:pt>
                <c:pt idx="2029">
                  <c:v>0.18342</c:v>
                </c:pt>
                <c:pt idx="2030">
                  <c:v>0.18278</c:v>
                </c:pt>
                <c:pt idx="2031">
                  <c:v>0.18215000000000001</c:v>
                </c:pt>
                <c:pt idx="2032">
                  <c:v>0.18163000000000001</c:v>
                </c:pt>
                <c:pt idx="2033">
                  <c:v>0.18151999999999999</c:v>
                </c:pt>
                <c:pt idx="2034">
                  <c:v>0.18110000000000001</c:v>
                </c:pt>
                <c:pt idx="2035">
                  <c:v>0.18078</c:v>
                </c:pt>
                <c:pt idx="2036">
                  <c:v>0.18068000000000001</c:v>
                </c:pt>
                <c:pt idx="2037">
                  <c:v>0.18046999999999999</c:v>
                </c:pt>
                <c:pt idx="2038">
                  <c:v>0.18046999999999999</c:v>
                </c:pt>
                <c:pt idx="2039">
                  <c:v>0.18046999999999999</c:v>
                </c:pt>
                <c:pt idx="2040">
                  <c:v>0.18035999999999999</c:v>
                </c:pt>
                <c:pt idx="2041">
                  <c:v>0.18035999999999999</c:v>
                </c:pt>
                <c:pt idx="2042">
                  <c:v>0.18046999999999999</c:v>
                </c:pt>
                <c:pt idx="2043">
                  <c:v>0.18035999999999999</c:v>
                </c:pt>
                <c:pt idx="2044">
                  <c:v>0.18026</c:v>
                </c:pt>
                <c:pt idx="2045">
                  <c:v>0.18015</c:v>
                </c:pt>
                <c:pt idx="2046">
                  <c:v>0.17982999999999999</c:v>
                </c:pt>
                <c:pt idx="2047">
                  <c:v>0.17962</c:v>
                </c:pt>
                <c:pt idx="2048">
                  <c:v>0.17910000000000001</c:v>
                </c:pt>
                <c:pt idx="2049">
                  <c:v>0.17867</c:v>
                </c:pt>
                <c:pt idx="2050">
                  <c:v>0.17824999999999999</c:v>
                </c:pt>
                <c:pt idx="2051">
                  <c:v>0.17762</c:v>
                </c:pt>
                <c:pt idx="2052">
                  <c:v>0.17699000000000001</c:v>
                </c:pt>
                <c:pt idx="2053">
                  <c:v>0.17624999999999999</c:v>
                </c:pt>
                <c:pt idx="2054">
                  <c:v>0.17541000000000001</c:v>
                </c:pt>
                <c:pt idx="2055">
                  <c:v>0.17455999999999999</c:v>
                </c:pt>
                <c:pt idx="2056">
                  <c:v>0.17351</c:v>
                </c:pt>
                <c:pt idx="2057">
                  <c:v>0.17246</c:v>
                </c:pt>
                <c:pt idx="2058">
                  <c:v>0.1714</c:v>
                </c:pt>
                <c:pt idx="2059">
                  <c:v>0.17014000000000001</c:v>
                </c:pt>
                <c:pt idx="2060">
                  <c:v>0.16877</c:v>
                </c:pt>
                <c:pt idx="2061">
                  <c:v>0.16719000000000001</c:v>
                </c:pt>
                <c:pt idx="2062">
                  <c:v>0.16571</c:v>
                </c:pt>
                <c:pt idx="2063">
                  <c:v>0.16403000000000001</c:v>
                </c:pt>
                <c:pt idx="2064">
                  <c:v>0.16245000000000001</c:v>
                </c:pt>
                <c:pt idx="2065">
                  <c:v>0.16075999999999999</c:v>
                </c:pt>
                <c:pt idx="2066">
                  <c:v>0.15917999999999999</c:v>
                </c:pt>
                <c:pt idx="2067">
                  <c:v>0.15739</c:v>
                </c:pt>
                <c:pt idx="2068">
                  <c:v>0.15570000000000001</c:v>
                </c:pt>
                <c:pt idx="2069">
                  <c:v>0.15390999999999999</c:v>
                </c:pt>
                <c:pt idx="2070">
                  <c:v>0.15221999999999999</c:v>
                </c:pt>
                <c:pt idx="2071">
                  <c:v>0.15032999999999999</c:v>
                </c:pt>
                <c:pt idx="2072">
                  <c:v>0.14874999999999999</c:v>
                </c:pt>
                <c:pt idx="2073">
                  <c:v>0.14695</c:v>
                </c:pt>
                <c:pt idx="2074">
                  <c:v>0.14516000000000001</c:v>
                </c:pt>
                <c:pt idx="2075">
                  <c:v>0.14348</c:v>
                </c:pt>
                <c:pt idx="2076">
                  <c:v>0.14168</c:v>
                </c:pt>
                <c:pt idx="2077">
                  <c:v>0.1401</c:v>
                </c:pt>
                <c:pt idx="2078">
                  <c:v>0.13830999999999999</c:v>
                </c:pt>
                <c:pt idx="2079">
                  <c:v>0.13652</c:v>
                </c:pt>
                <c:pt idx="2080">
                  <c:v>0.13483000000000001</c:v>
                </c:pt>
                <c:pt idx="2081">
                  <c:v>0.13314999999999999</c:v>
                </c:pt>
                <c:pt idx="2082">
                  <c:v>0.13156999999999999</c:v>
                </c:pt>
                <c:pt idx="2083">
                  <c:v>0.12998999999999999</c:v>
                </c:pt>
                <c:pt idx="2084">
                  <c:v>0.12883</c:v>
                </c:pt>
                <c:pt idx="2085">
                  <c:v>0.12725</c:v>
                </c:pt>
                <c:pt idx="2086">
                  <c:v>0.12576999999999999</c:v>
                </c:pt>
                <c:pt idx="2087">
                  <c:v>0.1244</c:v>
                </c:pt>
                <c:pt idx="2088">
                  <c:v>0.12314</c:v>
                </c:pt>
                <c:pt idx="2089">
                  <c:v>0.12207999999999999</c:v>
                </c:pt>
                <c:pt idx="2090">
                  <c:v>0.12092</c:v>
                </c:pt>
                <c:pt idx="2091">
                  <c:v>0.11976000000000001</c:v>
                </c:pt>
                <c:pt idx="2092">
                  <c:v>0.1186</c:v>
                </c:pt>
                <c:pt idx="2093">
                  <c:v>0.11745</c:v>
                </c:pt>
                <c:pt idx="2094">
                  <c:v>0.11638999999999999</c:v>
                </c:pt>
                <c:pt idx="2095">
                  <c:v>0.11523</c:v>
                </c:pt>
                <c:pt idx="2096">
                  <c:v>0.11448999999999999</c:v>
                </c:pt>
                <c:pt idx="2097">
                  <c:v>0.11344</c:v>
                </c:pt>
                <c:pt idx="2098">
                  <c:v>0.11280999999999999</c:v>
                </c:pt>
                <c:pt idx="2099">
                  <c:v>0.11197</c:v>
                </c:pt>
                <c:pt idx="2100">
                  <c:v>0.11144</c:v>
                </c:pt>
                <c:pt idx="2101">
                  <c:v>0.11070000000000001</c:v>
                </c:pt>
                <c:pt idx="2102">
                  <c:v>0.11038000000000001</c:v>
                </c:pt>
                <c:pt idx="2103">
                  <c:v>0.10996</c:v>
                </c:pt>
                <c:pt idx="2104">
                  <c:v>0.10944</c:v>
                </c:pt>
                <c:pt idx="2105">
                  <c:v>0.10911999999999999</c:v>
                </c:pt>
                <c:pt idx="2106">
                  <c:v>0.10879999999999999</c:v>
                </c:pt>
                <c:pt idx="2107">
                  <c:v>0.10828</c:v>
                </c:pt>
                <c:pt idx="2108">
                  <c:v>0.10807</c:v>
                </c:pt>
                <c:pt idx="2109">
                  <c:v>0.10775</c:v>
                </c:pt>
                <c:pt idx="2110">
                  <c:v>0.10743</c:v>
                </c:pt>
                <c:pt idx="2111">
                  <c:v>0.10691000000000001</c:v>
                </c:pt>
                <c:pt idx="2112">
                  <c:v>0.1067</c:v>
                </c:pt>
                <c:pt idx="2113">
                  <c:v>0.10627</c:v>
                </c:pt>
                <c:pt idx="2114">
                  <c:v>0.10596</c:v>
                </c:pt>
                <c:pt idx="2115">
                  <c:v>0.10564</c:v>
                </c:pt>
                <c:pt idx="2116">
                  <c:v>0.10532999999999999</c:v>
                </c:pt>
                <c:pt idx="2117">
                  <c:v>0.10489999999999999</c:v>
                </c:pt>
                <c:pt idx="2118">
                  <c:v>0.10417</c:v>
                </c:pt>
                <c:pt idx="2119">
                  <c:v>0.10364</c:v>
                </c:pt>
                <c:pt idx="2120">
                  <c:v>0.10332</c:v>
                </c:pt>
                <c:pt idx="2121">
                  <c:v>0.10248</c:v>
                </c:pt>
                <c:pt idx="2122">
                  <c:v>0.10143000000000001</c:v>
                </c:pt>
                <c:pt idx="2123">
                  <c:v>0.10037</c:v>
                </c:pt>
                <c:pt idx="2124">
                  <c:v>9.9210000000000007E-2</c:v>
                </c:pt>
                <c:pt idx="2125">
                  <c:v>9.7949999999999995E-2</c:v>
                </c:pt>
                <c:pt idx="2126">
                  <c:v>9.6369999999999997E-2</c:v>
                </c:pt>
                <c:pt idx="2127">
                  <c:v>9.468E-2</c:v>
                </c:pt>
                <c:pt idx="2128">
                  <c:v>9.3100000000000002E-2</c:v>
                </c:pt>
                <c:pt idx="2129">
                  <c:v>9.11E-2</c:v>
                </c:pt>
                <c:pt idx="2130">
                  <c:v>8.9099999999999999E-2</c:v>
                </c:pt>
                <c:pt idx="2131">
                  <c:v>8.72E-2</c:v>
                </c:pt>
                <c:pt idx="2132">
                  <c:v>8.4989999999999996E-2</c:v>
                </c:pt>
                <c:pt idx="2133">
                  <c:v>8.2879999999999995E-2</c:v>
                </c:pt>
                <c:pt idx="2134">
                  <c:v>8.0460000000000004E-2</c:v>
                </c:pt>
                <c:pt idx="2135">
                  <c:v>7.8030000000000002E-2</c:v>
                </c:pt>
                <c:pt idx="2136">
                  <c:v>7.571E-2</c:v>
                </c:pt>
                <c:pt idx="2137">
                  <c:v>7.3080000000000006E-2</c:v>
                </c:pt>
                <c:pt idx="2138">
                  <c:v>7.0550000000000002E-2</c:v>
                </c:pt>
                <c:pt idx="2139">
                  <c:v>6.8129999999999996E-2</c:v>
                </c:pt>
                <c:pt idx="2140">
                  <c:v>6.5390000000000004E-2</c:v>
                </c:pt>
                <c:pt idx="2141">
                  <c:v>6.2859999999999999E-2</c:v>
                </c:pt>
                <c:pt idx="2142">
                  <c:v>6.0330000000000002E-2</c:v>
                </c:pt>
                <c:pt idx="2143">
                  <c:v>5.7689999999999998E-2</c:v>
                </c:pt>
                <c:pt idx="2144">
                  <c:v>5.527E-2</c:v>
                </c:pt>
                <c:pt idx="2145">
                  <c:v>5.2839999999999998E-2</c:v>
                </c:pt>
                <c:pt idx="2146">
                  <c:v>5.0840000000000003E-2</c:v>
                </c:pt>
                <c:pt idx="2147">
                  <c:v>4.8939999999999997E-2</c:v>
                </c:pt>
                <c:pt idx="2148">
                  <c:v>4.7260000000000003E-2</c:v>
                </c:pt>
                <c:pt idx="2149">
                  <c:v>4.5780000000000001E-2</c:v>
                </c:pt>
                <c:pt idx="2150">
                  <c:v>4.4200000000000003E-2</c:v>
                </c:pt>
                <c:pt idx="2151">
                  <c:v>4.3150000000000001E-2</c:v>
                </c:pt>
                <c:pt idx="2152">
                  <c:v>4.199E-2</c:v>
                </c:pt>
                <c:pt idx="2153">
                  <c:v>4.104E-2</c:v>
                </c:pt>
                <c:pt idx="2154">
                  <c:v>4.0509999999999997E-2</c:v>
                </c:pt>
                <c:pt idx="2155">
                  <c:v>4.0090000000000001E-2</c:v>
                </c:pt>
                <c:pt idx="2156">
                  <c:v>3.9669999999999997E-2</c:v>
                </c:pt>
                <c:pt idx="2157">
                  <c:v>3.9460000000000002E-2</c:v>
                </c:pt>
                <c:pt idx="2158">
                  <c:v>3.925E-2</c:v>
                </c:pt>
                <c:pt idx="2159">
                  <c:v>3.9140000000000001E-2</c:v>
                </c:pt>
                <c:pt idx="2160">
                  <c:v>3.9350000000000003E-2</c:v>
                </c:pt>
                <c:pt idx="2161">
                  <c:v>3.9669999999999997E-2</c:v>
                </c:pt>
                <c:pt idx="2162">
                  <c:v>4.0090000000000001E-2</c:v>
                </c:pt>
                <c:pt idx="2163">
                  <c:v>4.0719999999999999E-2</c:v>
                </c:pt>
                <c:pt idx="2164">
                  <c:v>4.1250000000000002E-2</c:v>
                </c:pt>
                <c:pt idx="2165">
                  <c:v>4.1669999999999999E-2</c:v>
                </c:pt>
                <c:pt idx="2166">
                  <c:v>4.2520000000000002E-2</c:v>
                </c:pt>
                <c:pt idx="2167">
                  <c:v>4.2939999999999999E-2</c:v>
                </c:pt>
                <c:pt idx="2168">
                  <c:v>4.3249999999999997E-2</c:v>
                </c:pt>
                <c:pt idx="2169">
                  <c:v>4.3679999999999997E-2</c:v>
                </c:pt>
                <c:pt idx="2170">
                  <c:v>4.4200000000000003E-2</c:v>
                </c:pt>
                <c:pt idx="2171">
                  <c:v>4.4310000000000002E-2</c:v>
                </c:pt>
                <c:pt idx="2172">
                  <c:v>4.4200000000000003E-2</c:v>
                </c:pt>
                <c:pt idx="2173">
                  <c:v>4.3990000000000001E-2</c:v>
                </c:pt>
                <c:pt idx="2174">
                  <c:v>4.3569999999999998E-2</c:v>
                </c:pt>
                <c:pt idx="2175">
                  <c:v>4.3150000000000001E-2</c:v>
                </c:pt>
                <c:pt idx="2176">
                  <c:v>4.231E-2</c:v>
                </c:pt>
                <c:pt idx="2177">
                  <c:v>4.1360000000000001E-2</c:v>
                </c:pt>
                <c:pt idx="2178">
                  <c:v>4.0620000000000003E-2</c:v>
                </c:pt>
                <c:pt idx="2179">
                  <c:v>3.9460000000000002E-2</c:v>
                </c:pt>
                <c:pt idx="2180">
                  <c:v>3.8199999999999998E-2</c:v>
                </c:pt>
                <c:pt idx="2181">
                  <c:v>3.6830000000000002E-2</c:v>
                </c:pt>
                <c:pt idx="2182">
                  <c:v>3.5139999999999998E-2</c:v>
                </c:pt>
                <c:pt idx="2183">
                  <c:v>3.3239999999999999E-2</c:v>
                </c:pt>
                <c:pt idx="2184">
                  <c:v>3.1559999999999998E-2</c:v>
                </c:pt>
                <c:pt idx="2185">
                  <c:v>2.955E-2</c:v>
                </c:pt>
                <c:pt idx="2186">
                  <c:v>2.7660000000000001E-2</c:v>
                </c:pt>
                <c:pt idx="2187">
                  <c:v>2.5440000000000001E-2</c:v>
                </c:pt>
                <c:pt idx="2188">
                  <c:v>2.3230000000000001E-2</c:v>
                </c:pt>
                <c:pt idx="2189">
                  <c:v>2.0910000000000002E-2</c:v>
                </c:pt>
                <c:pt idx="2190">
                  <c:v>1.8700000000000001E-2</c:v>
                </c:pt>
                <c:pt idx="2191">
                  <c:v>1.6379999999999999E-2</c:v>
                </c:pt>
                <c:pt idx="2192">
                  <c:v>1.427E-2</c:v>
                </c:pt>
                <c:pt idx="2193">
                  <c:v>1.217E-2</c:v>
                </c:pt>
                <c:pt idx="2194">
                  <c:v>1.027E-2</c:v>
                </c:pt>
                <c:pt idx="2195">
                  <c:v>8.2699999999999996E-3</c:v>
                </c:pt>
                <c:pt idx="2196">
                  <c:v>6.5799999999999999E-3</c:v>
                </c:pt>
                <c:pt idx="2197">
                  <c:v>4.6800000000000001E-3</c:v>
                </c:pt>
                <c:pt idx="2198">
                  <c:v>3.31E-3</c:v>
                </c:pt>
                <c:pt idx="2199">
                  <c:v>1.73E-3</c:v>
                </c:pt>
                <c:pt idx="2200">
                  <c:v>5.6999999999999998E-4</c:v>
                </c:pt>
                <c:pt idx="2201">
                  <c:v>-5.9000000000000003E-4</c:v>
                </c:pt>
                <c:pt idx="2202">
                  <c:v>-1.75E-3</c:v>
                </c:pt>
                <c:pt idx="2203">
                  <c:v>-2.6900000000000001E-3</c:v>
                </c:pt>
                <c:pt idx="2204">
                  <c:v>-3.4299999999999999E-3</c:v>
                </c:pt>
                <c:pt idx="2205">
                  <c:v>-4.0600000000000002E-3</c:v>
                </c:pt>
                <c:pt idx="2206">
                  <c:v>-4.5900000000000003E-3</c:v>
                </c:pt>
                <c:pt idx="2207">
                  <c:v>-5.3299999999999997E-3</c:v>
                </c:pt>
                <c:pt idx="2208">
                  <c:v>-5.4299999999999999E-3</c:v>
                </c:pt>
                <c:pt idx="2209">
                  <c:v>-5.96E-3</c:v>
                </c:pt>
                <c:pt idx="2210">
                  <c:v>-5.8599999999999998E-3</c:v>
                </c:pt>
                <c:pt idx="2211">
                  <c:v>-5.8599999999999998E-3</c:v>
                </c:pt>
                <c:pt idx="2212">
                  <c:v>-5.64E-3</c:v>
                </c:pt>
                <c:pt idx="2213">
                  <c:v>-5.64E-3</c:v>
                </c:pt>
                <c:pt idx="2214">
                  <c:v>-5.5399999999999998E-3</c:v>
                </c:pt>
                <c:pt idx="2215">
                  <c:v>-5.2199999999999998E-3</c:v>
                </c:pt>
                <c:pt idx="2216">
                  <c:v>-5.0099999999999997E-3</c:v>
                </c:pt>
                <c:pt idx="2217">
                  <c:v>-4.7000000000000002E-3</c:v>
                </c:pt>
                <c:pt idx="2218">
                  <c:v>-4.4900000000000001E-3</c:v>
                </c:pt>
                <c:pt idx="2219">
                  <c:v>-4.0600000000000002E-3</c:v>
                </c:pt>
                <c:pt idx="2220">
                  <c:v>-3.7499999999999999E-3</c:v>
                </c:pt>
                <c:pt idx="2221">
                  <c:v>-3.64E-3</c:v>
                </c:pt>
                <c:pt idx="2222">
                  <c:v>-3.2200000000000002E-3</c:v>
                </c:pt>
                <c:pt idx="2223">
                  <c:v>-3.1199999999999999E-3</c:v>
                </c:pt>
                <c:pt idx="2224">
                  <c:v>-2.8999999999999998E-3</c:v>
                </c:pt>
                <c:pt idx="2225">
                  <c:v>-2.6900000000000001E-3</c:v>
                </c:pt>
                <c:pt idx="2226">
                  <c:v>-2.0600000000000002E-3</c:v>
                </c:pt>
                <c:pt idx="2227">
                  <c:v>-1.75E-3</c:v>
                </c:pt>
                <c:pt idx="2228">
                  <c:v>-1.4300000000000001E-3</c:v>
                </c:pt>
                <c:pt idx="2229">
                  <c:v>-1.1100000000000001E-3</c:v>
                </c:pt>
                <c:pt idx="2230">
                  <c:v>-1.01E-3</c:v>
                </c:pt>
                <c:pt idx="2231">
                  <c:v>-6.8999999999999997E-4</c:v>
                </c:pt>
                <c:pt idx="2232">
                  <c:v>-4.8000000000000001E-4</c:v>
                </c:pt>
                <c:pt idx="2233">
                  <c:v>-1.6000000000000001E-4</c:v>
                </c:pt>
                <c:pt idx="2234">
                  <c:v>-6.0000000000000002E-5</c:v>
                </c:pt>
                <c:pt idx="2235">
                  <c:v>5.0000000000000002E-5</c:v>
                </c:pt>
                <c:pt idx="2236">
                  <c:v>5.0000000000000002E-5</c:v>
                </c:pt>
                <c:pt idx="2237">
                  <c:v>2.5999999999999998E-4</c:v>
                </c:pt>
                <c:pt idx="2238">
                  <c:v>2.5999999999999998E-4</c:v>
                </c:pt>
                <c:pt idx="2239">
                  <c:v>1.4999999999999999E-4</c:v>
                </c:pt>
                <c:pt idx="2240">
                  <c:v>1.4999999999999999E-4</c:v>
                </c:pt>
                <c:pt idx="2241">
                  <c:v>5.0000000000000002E-5</c:v>
                </c:pt>
                <c:pt idx="2242">
                  <c:v>5.0000000000000002E-5</c:v>
                </c:pt>
                <c:pt idx="2243">
                  <c:v>-1.6000000000000001E-4</c:v>
                </c:pt>
                <c:pt idx="2244">
                  <c:v>-2.7E-4</c:v>
                </c:pt>
                <c:pt idx="2245">
                  <c:v>-5.9000000000000003E-4</c:v>
                </c:pt>
                <c:pt idx="2246">
                  <c:v>-8.9999999999999998E-4</c:v>
                </c:pt>
                <c:pt idx="2247">
                  <c:v>-1.01E-3</c:v>
                </c:pt>
                <c:pt idx="2248">
                  <c:v>-1.5299999999999999E-3</c:v>
                </c:pt>
                <c:pt idx="2249">
                  <c:v>-1.8500000000000001E-3</c:v>
                </c:pt>
                <c:pt idx="2250">
                  <c:v>-2.48E-3</c:v>
                </c:pt>
                <c:pt idx="2251">
                  <c:v>-2.8999999999999998E-3</c:v>
                </c:pt>
                <c:pt idx="2252">
                  <c:v>-3.64E-3</c:v>
                </c:pt>
                <c:pt idx="2253">
                  <c:v>-4.2700000000000004E-3</c:v>
                </c:pt>
                <c:pt idx="2254">
                  <c:v>-5.0099999999999997E-3</c:v>
                </c:pt>
                <c:pt idx="2255">
                  <c:v>-5.7499999999999999E-3</c:v>
                </c:pt>
                <c:pt idx="2256">
                  <c:v>-6.5900000000000004E-3</c:v>
                </c:pt>
                <c:pt idx="2257">
                  <c:v>-7.3299999999999997E-3</c:v>
                </c:pt>
                <c:pt idx="2258">
                  <c:v>-8.0700000000000008E-3</c:v>
                </c:pt>
                <c:pt idx="2259">
                  <c:v>-8.8100000000000001E-3</c:v>
                </c:pt>
                <c:pt idx="2260">
                  <c:v>-9.5399999999999999E-3</c:v>
                </c:pt>
                <c:pt idx="2261">
                  <c:v>-1.018E-2</c:v>
                </c:pt>
                <c:pt idx="2262">
                  <c:v>-1.081E-2</c:v>
                </c:pt>
                <c:pt idx="2263">
                  <c:v>-1.123E-2</c:v>
                </c:pt>
                <c:pt idx="2264">
                  <c:v>-1.197E-2</c:v>
                </c:pt>
                <c:pt idx="2265">
                  <c:v>-1.2489999999999999E-2</c:v>
                </c:pt>
                <c:pt idx="2266">
                  <c:v>-1.26E-2</c:v>
                </c:pt>
                <c:pt idx="2267">
                  <c:v>-1.302E-2</c:v>
                </c:pt>
                <c:pt idx="2268">
                  <c:v>-1.3339999999999999E-2</c:v>
                </c:pt>
                <c:pt idx="2269">
                  <c:v>-1.3440000000000001E-2</c:v>
                </c:pt>
                <c:pt idx="2270">
                  <c:v>-1.3440000000000001E-2</c:v>
                </c:pt>
                <c:pt idx="2271">
                  <c:v>-1.355E-2</c:v>
                </c:pt>
                <c:pt idx="2272">
                  <c:v>-1.355E-2</c:v>
                </c:pt>
                <c:pt idx="2273">
                  <c:v>-1.323E-2</c:v>
                </c:pt>
                <c:pt idx="2274">
                  <c:v>-1.2919999999999999E-2</c:v>
                </c:pt>
                <c:pt idx="2275">
                  <c:v>-1.26E-2</c:v>
                </c:pt>
                <c:pt idx="2276">
                  <c:v>-1.197E-2</c:v>
                </c:pt>
                <c:pt idx="2277">
                  <c:v>-1.155E-2</c:v>
                </c:pt>
                <c:pt idx="2278">
                  <c:v>-1.112E-2</c:v>
                </c:pt>
                <c:pt idx="2279">
                  <c:v>-1.039E-2</c:v>
                </c:pt>
                <c:pt idx="2280">
                  <c:v>-9.8600000000000007E-3</c:v>
                </c:pt>
                <c:pt idx="2281">
                  <c:v>-9.3299999999999998E-3</c:v>
                </c:pt>
                <c:pt idx="2282">
                  <c:v>-8.6999999999999994E-3</c:v>
                </c:pt>
                <c:pt idx="2283">
                  <c:v>-7.9600000000000001E-3</c:v>
                </c:pt>
                <c:pt idx="2284">
                  <c:v>-7.6499999999999997E-3</c:v>
                </c:pt>
                <c:pt idx="2285">
                  <c:v>-7.1199999999999996E-3</c:v>
                </c:pt>
                <c:pt idx="2286">
                  <c:v>-6.7000000000000002E-3</c:v>
                </c:pt>
                <c:pt idx="2287">
                  <c:v>-6.5900000000000004E-3</c:v>
                </c:pt>
                <c:pt idx="2288">
                  <c:v>-6.1700000000000001E-3</c:v>
                </c:pt>
                <c:pt idx="2289">
                  <c:v>-6.0699999999999999E-3</c:v>
                </c:pt>
                <c:pt idx="2290">
                  <c:v>-5.8599999999999998E-3</c:v>
                </c:pt>
                <c:pt idx="2291">
                  <c:v>-6.0699999999999999E-3</c:v>
                </c:pt>
                <c:pt idx="2292">
                  <c:v>-6.28E-3</c:v>
                </c:pt>
                <c:pt idx="2293">
                  <c:v>-6.4900000000000001E-3</c:v>
                </c:pt>
                <c:pt idx="2294">
                  <c:v>-6.9100000000000003E-3</c:v>
                </c:pt>
                <c:pt idx="2295">
                  <c:v>-7.2300000000000003E-3</c:v>
                </c:pt>
                <c:pt idx="2296">
                  <c:v>-7.8600000000000007E-3</c:v>
                </c:pt>
                <c:pt idx="2297">
                  <c:v>-8.6999999999999994E-3</c:v>
                </c:pt>
                <c:pt idx="2298">
                  <c:v>-9.5399999999999999E-3</c:v>
                </c:pt>
                <c:pt idx="2299">
                  <c:v>-1.0489999999999999E-2</c:v>
                </c:pt>
                <c:pt idx="2300">
                  <c:v>-1.123E-2</c:v>
                </c:pt>
                <c:pt idx="2301">
                  <c:v>-1.239E-2</c:v>
                </c:pt>
                <c:pt idx="2302">
                  <c:v>-1.355E-2</c:v>
                </c:pt>
                <c:pt idx="2303">
                  <c:v>-1.4710000000000001E-2</c:v>
                </c:pt>
                <c:pt idx="2304">
                  <c:v>-1.576E-2</c:v>
                </c:pt>
                <c:pt idx="2305">
                  <c:v>-1.7129999999999999E-2</c:v>
                </c:pt>
                <c:pt idx="2306">
                  <c:v>-1.787E-2</c:v>
                </c:pt>
                <c:pt idx="2307">
                  <c:v>-1.9130000000000001E-2</c:v>
                </c:pt>
                <c:pt idx="2308">
                  <c:v>-2.0080000000000001E-2</c:v>
                </c:pt>
                <c:pt idx="2309">
                  <c:v>-2.0930000000000001E-2</c:v>
                </c:pt>
                <c:pt idx="2310">
                  <c:v>-2.198E-2</c:v>
                </c:pt>
                <c:pt idx="2311">
                  <c:v>-2.2509999999999999E-2</c:v>
                </c:pt>
                <c:pt idx="2312">
                  <c:v>-2.3349999999999999E-2</c:v>
                </c:pt>
                <c:pt idx="2313">
                  <c:v>-2.3879999999999998E-2</c:v>
                </c:pt>
                <c:pt idx="2314">
                  <c:v>-2.4299999999999999E-2</c:v>
                </c:pt>
                <c:pt idx="2315">
                  <c:v>-2.461E-2</c:v>
                </c:pt>
                <c:pt idx="2316">
                  <c:v>-2.504E-2</c:v>
                </c:pt>
                <c:pt idx="2317">
                  <c:v>-2.504E-2</c:v>
                </c:pt>
                <c:pt idx="2318">
                  <c:v>-2.4930000000000001E-2</c:v>
                </c:pt>
                <c:pt idx="2319">
                  <c:v>-2.4719999999999999E-2</c:v>
                </c:pt>
                <c:pt idx="2320">
                  <c:v>-2.4510000000000001E-2</c:v>
                </c:pt>
                <c:pt idx="2321">
                  <c:v>-2.3980000000000001E-2</c:v>
                </c:pt>
                <c:pt idx="2322">
                  <c:v>-2.3449999999999999E-2</c:v>
                </c:pt>
                <c:pt idx="2323">
                  <c:v>-2.2720000000000001E-2</c:v>
                </c:pt>
                <c:pt idx="2324">
                  <c:v>-2.2190000000000001E-2</c:v>
                </c:pt>
                <c:pt idx="2325">
                  <c:v>-2.1350000000000001E-2</c:v>
                </c:pt>
                <c:pt idx="2326">
                  <c:v>-2.061E-2</c:v>
                </c:pt>
                <c:pt idx="2327">
                  <c:v>-1.966E-2</c:v>
                </c:pt>
                <c:pt idx="2328">
                  <c:v>-1.882E-2</c:v>
                </c:pt>
                <c:pt idx="2329">
                  <c:v>-1.787E-2</c:v>
                </c:pt>
                <c:pt idx="2330">
                  <c:v>-1.6820000000000002E-2</c:v>
                </c:pt>
                <c:pt idx="2331">
                  <c:v>-1.6080000000000001E-2</c:v>
                </c:pt>
                <c:pt idx="2332">
                  <c:v>-1.523E-2</c:v>
                </c:pt>
                <c:pt idx="2333">
                  <c:v>-1.46E-2</c:v>
                </c:pt>
                <c:pt idx="2334">
                  <c:v>-1.376E-2</c:v>
                </c:pt>
                <c:pt idx="2335">
                  <c:v>-1.3339999999999999E-2</c:v>
                </c:pt>
                <c:pt idx="2336">
                  <c:v>-1.2919999999999999E-2</c:v>
                </c:pt>
                <c:pt idx="2337">
                  <c:v>-1.239E-2</c:v>
                </c:pt>
                <c:pt idx="2338">
                  <c:v>-1.2279999999999999E-2</c:v>
                </c:pt>
                <c:pt idx="2339">
                  <c:v>-1.218E-2</c:v>
                </c:pt>
                <c:pt idx="2340">
                  <c:v>-1.2279999999999999E-2</c:v>
                </c:pt>
                <c:pt idx="2341">
                  <c:v>-1.26E-2</c:v>
                </c:pt>
                <c:pt idx="2342">
                  <c:v>-1.2919999999999999E-2</c:v>
                </c:pt>
                <c:pt idx="2343">
                  <c:v>-1.323E-2</c:v>
                </c:pt>
                <c:pt idx="2344">
                  <c:v>-1.397E-2</c:v>
                </c:pt>
                <c:pt idx="2345">
                  <c:v>-1.481E-2</c:v>
                </c:pt>
                <c:pt idx="2346">
                  <c:v>-1.566E-2</c:v>
                </c:pt>
                <c:pt idx="2347">
                  <c:v>-1.66E-2</c:v>
                </c:pt>
                <c:pt idx="2348">
                  <c:v>-1.7760000000000001E-2</c:v>
                </c:pt>
                <c:pt idx="2349">
                  <c:v>-1.9029999999999998E-2</c:v>
                </c:pt>
                <c:pt idx="2350">
                  <c:v>-2.0400000000000001E-2</c:v>
                </c:pt>
                <c:pt idx="2351">
                  <c:v>-2.1659999999999999E-2</c:v>
                </c:pt>
                <c:pt idx="2352">
                  <c:v>-2.282E-2</c:v>
                </c:pt>
                <c:pt idx="2353">
                  <c:v>-2.4299999999999999E-2</c:v>
                </c:pt>
                <c:pt idx="2354">
                  <c:v>-2.5669999999999998E-2</c:v>
                </c:pt>
                <c:pt idx="2355">
                  <c:v>-2.7040000000000002E-2</c:v>
                </c:pt>
                <c:pt idx="2356">
                  <c:v>-2.8410000000000001E-2</c:v>
                </c:pt>
                <c:pt idx="2357">
                  <c:v>-2.9780000000000001E-2</c:v>
                </c:pt>
                <c:pt idx="2358">
                  <c:v>-3.0939999999999999E-2</c:v>
                </c:pt>
                <c:pt idx="2359">
                  <c:v>-3.1890000000000002E-2</c:v>
                </c:pt>
                <c:pt idx="2360">
                  <c:v>-3.3050000000000003E-2</c:v>
                </c:pt>
                <c:pt idx="2361">
                  <c:v>-3.4099999999999998E-2</c:v>
                </c:pt>
                <c:pt idx="2362">
                  <c:v>-3.4840000000000003E-2</c:v>
                </c:pt>
                <c:pt idx="2363">
                  <c:v>-3.5569999999999997E-2</c:v>
                </c:pt>
                <c:pt idx="2364">
                  <c:v>-3.6209999999999999E-2</c:v>
                </c:pt>
                <c:pt idx="2365">
                  <c:v>-3.6630000000000003E-2</c:v>
                </c:pt>
                <c:pt idx="2366">
                  <c:v>-3.6630000000000003E-2</c:v>
                </c:pt>
                <c:pt idx="2367">
                  <c:v>-3.6729999999999999E-2</c:v>
                </c:pt>
                <c:pt idx="2368">
                  <c:v>-3.6839999999999998E-2</c:v>
                </c:pt>
                <c:pt idx="2369">
                  <c:v>-3.6729999999999999E-2</c:v>
                </c:pt>
                <c:pt idx="2370">
                  <c:v>-3.6310000000000002E-2</c:v>
                </c:pt>
                <c:pt idx="2371">
                  <c:v>-3.5999999999999997E-2</c:v>
                </c:pt>
                <c:pt idx="2372">
                  <c:v>-3.5360000000000003E-2</c:v>
                </c:pt>
                <c:pt idx="2373">
                  <c:v>-3.4419999999999999E-2</c:v>
                </c:pt>
                <c:pt idx="2374">
                  <c:v>-3.3779999999999998E-2</c:v>
                </c:pt>
                <c:pt idx="2375">
                  <c:v>-3.2829999999999998E-2</c:v>
                </c:pt>
                <c:pt idx="2376">
                  <c:v>-3.1780000000000003E-2</c:v>
                </c:pt>
                <c:pt idx="2377">
                  <c:v>-3.073E-2</c:v>
                </c:pt>
                <c:pt idx="2378">
                  <c:v>-2.9669999999999998E-2</c:v>
                </c:pt>
                <c:pt idx="2379">
                  <c:v>-2.8510000000000001E-2</c:v>
                </c:pt>
                <c:pt idx="2380">
                  <c:v>-2.725E-2</c:v>
                </c:pt>
                <c:pt idx="2381">
                  <c:v>-2.63E-2</c:v>
                </c:pt>
                <c:pt idx="2382">
                  <c:v>-2.504E-2</c:v>
                </c:pt>
                <c:pt idx="2383">
                  <c:v>-2.409E-2</c:v>
                </c:pt>
                <c:pt idx="2384">
                  <c:v>-2.2929999999999999E-2</c:v>
                </c:pt>
                <c:pt idx="2385">
                  <c:v>-2.198E-2</c:v>
                </c:pt>
                <c:pt idx="2386">
                  <c:v>-2.0820000000000002E-2</c:v>
                </c:pt>
                <c:pt idx="2387">
                  <c:v>-1.9869999999999999E-2</c:v>
                </c:pt>
                <c:pt idx="2388">
                  <c:v>-1.9130000000000001E-2</c:v>
                </c:pt>
                <c:pt idx="2389">
                  <c:v>-1.84E-2</c:v>
                </c:pt>
                <c:pt idx="2390">
                  <c:v>-1.787E-2</c:v>
                </c:pt>
                <c:pt idx="2391">
                  <c:v>-1.7239999999999998E-2</c:v>
                </c:pt>
                <c:pt idx="2392">
                  <c:v>-1.66E-2</c:v>
                </c:pt>
                <c:pt idx="2393">
                  <c:v>-1.6389999999999998E-2</c:v>
                </c:pt>
                <c:pt idx="2394">
                  <c:v>-1.6080000000000001E-2</c:v>
                </c:pt>
                <c:pt idx="2395">
                  <c:v>-1.6080000000000001E-2</c:v>
                </c:pt>
                <c:pt idx="2396">
                  <c:v>-1.5869999999999999E-2</c:v>
                </c:pt>
                <c:pt idx="2397">
                  <c:v>-1.576E-2</c:v>
                </c:pt>
                <c:pt idx="2398">
                  <c:v>-1.576E-2</c:v>
                </c:pt>
                <c:pt idx="2399">
                  <c:v>-1.5869999999999999E-2</c:v>
                </c:pt>
                <c:pt idx="2400">
                  <c:v>-1.618E-2</c:v>
                </c:pt>
                <c:pt idx="2401">
                  <c:v>-1.6500000000000001E-2</c:v>
                </c:pt>
                <c:pt idx="2402">
                  <c:v>-1.6709999999999999E-2</c:v>
                </c:pt>
                <c:pt idx="2403">
                  <c:v>-1.7129999999999999E-2</c:v>
                </c:pt>
                <c:pt idx="2404">
                  <c:v>-1.745E-2</c:v>
                </c:pt>
                <c:pt idx="2405">
                  <c:v>-1.8079999999999999E-2</c:v>
                </c:pt>
                <c:pt idx="2406">
                  <c:v>-1.84E-2</c:v>
                </c:pt>
                <c:pt idx="2407">
                  <c:v>-1.9029999999999998E-2</c:v>
                </c:pt>
                <c:pt idx="2408">
                  <c:v>-1.9449999999999999E-2</c:v>
                </c:pt>
                <c:pt idx="2409">
                  <c:v>-1.9869999999999999E-2</c:v>
                </c:pt>
                <c:pt idx="2410">
                  <c:v>-2.0400000000000001E-2</c:v>
                </c:pt>
                <c:pt idx="2411">
                  <c:v>-2.0930000000000001E-2</c:v>
                </c:pt>
                <c:pt idx="2412">
                  <c:v>-2.1350000000000001E-2</c:v>
                </c:pt>
                <c:pt idx="2413">
                  <c:v>-2.1870000000000001E-2</c:v>
                </c:pt>
                <c:pt idx="2414">
                  <c:v>-2.24E-2</c:v>
                </c:pt>
                <c:pt idx="2415">
                  <c:v>-2.282E-2</c:v>
                </c:pt>
                <c:pt idx="2416">
                  <c:v>-2.3349999999999999E-2</c:v>
                </c:pt>
                <c:pt idx="2417">
                  <c:v>-2.3769999999999999E-2</c:v>
                </c:pt>
                <c:pt idx="2418">
                  <c:v>-2.409E-2</c:v>
                </c:pt>
                <c:pt idx="2419">
                  <c:v>-2.4719999999999999E-2</c:v>
                </c:pt>
                <c:pt idx="2420">
                  <c:v>-2.504E-2</c:v>
                </c:pt>
                <c:pt idx="2421">
                  <c:v>-2.546E-2</c:v>
                </c:pt>
                <c:pt idx="2422">
                  <c:v>-2.588E-2</c:v>
                </c:pt>
                <c:pt idx="2423">
                  <c:v>-2.6089999999999999E-2</c:v>
                </c:pt>
                <c:pt idx="2424">
                  <c:v>-2.6509999999999999E-2</c:v>
                </c:pt>
                <c:pt idx="2425">
                  <c:v>-2.7040000000000002E-2</c:v>
                </c:pt>
                <c:pt idx="2426">
                  <c:v>-2.7349999999999999E-2</c:v>
                </c:pt>
                <c:pt idx="2427">
                  <c:v>-2.7879999999999999E-2</c:v>
                </c:pt>
                <c:pt idx="2428">
                  <c:v>-2.8199999999999999E-2</c:v>
                </c:pt>
                <c:pt idx="2429">
                  <c:v>-2.8410000000000001E-2</c:v>
                </c:pt>
                <c:pt idx="2430">
                  <c:v>-2.904E-2</c:v>
                </c:pt>
                <c:pt idx="2431">
                  <c:v>-2.9360000000000001E-2</c:v>
                </c:pt>
                <c:pt idx="2432">
                  <c:v>-2.9569999999999999E-2</c:v>
                </c:pt>
                <c:pt idx="2433">
                  <c:v>-2.9989999999999999E-2</c:v>
                </c:pt>
                <c:pt idx="2434">
                  <c:v>-3.0200000000000001E-2</c:v>
                </c:pt>
                <c:pt idx="2435">
                  <c:v>-3.0620000000000001E-2</c:v>
                </c:pt>
                <c:pt idx="2436">
                  <c:v>-3.0939999999999999E-2</c:v>
                </c:pt>
                <c:pt idx="2437">
                  <c:v>-3.125E-2</c:v>
                </c:pt>
                <c:pt idx="2438">
                  <c:v>-3.1570000000000001E-2</c:v>
                </c:pt>
                <c:pt idx="2439">
                  <c:v>-3.1780000000000003E-2</c:v>
                </c:pt>
                <c:pt idx="2440">
                  <c:v>-3.1890000000000002E-2</c:v>
                </c:pt>
                <c:pt idx="2441">
                  <c:v>-3.2099999999999997E-2</c:v>
                </c:pt>
                <c:pt idx="2442">
                  <c:v>-3.1989999999999998E-2</c:v>
                </c:pt>
                <c:pt idx="2443">
                  <c:v>-3.2199999999999999E-2</c:v>
                </c:pt>
                <c:pt idx="2444">
                  <c:v>-3.2199999999999999E-2</c:v>
                </c:pt>
                <c:pt idx="2445">
                  <c:v>-3.2099999999999997E-2</c:v>
                </c:pt>
                <c:pt idx="2446">
                  <c:v>-3.2099999999999997E-2</c:v>
                </c:pt>
                <c:pt idx="2447">
                  <c:v>-3.1989999999999998E-2</c:v>
                </c:pt>
                <c:pt idx="2448">
                  <c:v>-3.1890000000000002E-2</c:v>
                </c:pt>
                <c:pt idx="2449">
                  <c:v>-3.1570000000000001E-2</c:v>
                </c:pt>
                <c:pt idx="2450">
                  <c:v>-3.125E-2</c:v>
                </c:pt>
                <c:pt idx="2451">
                  <c:v>-3.1040000000000002E-2</c:v>
                </c:pt>
                <c:pt idx="2452">
                  <c:v>-3.0519999999999999E-2</c:v>
                </c:pt>
                <c:pt idx="2453">
                  <c:v>-3.0089999999999999E-2</c:v>
                </c:pt>
                <c:pt idx="2454">
                  <c:v>-2.9569999999999999E-2</c:v>
                </c:pt>
                <c:pt idx="2455">
                  <c:v>-2.904E-2</c:v>
                </c:pt>
                <c:pt idx="2456">
                  <c:v>-2.8410000000000001E-2</c:v>
                </c:pt>
                <c:pt idx="2457">
                  <c:v>-2.7779999999999999E-2</c:v>
                </c:pt>
                <c:pt idx="2458">
                  <c:v>-2.7140000000000001E-2</c:v>
                </c:pt>
                <c:pt idx="2459">
                  <c:v>-2.6409999999999999E-2</c:v>
                </c:pt>
                <c:pt idx="2460">
                  <c:v>-2.5770000000000001E-2</c:v>
                </c:pt>
                <c:pt idx="2461">
                  <c:v>-2.4819999999999998E-2</c:v>
                </c:pt>
                <c:pt idx="2462">
                  <c:v>-2.419E-2</c:v>
                </c:pt>
                <c:pt idx="2463">
                  <c:v>-2.3349999999999999E-2</c:v>
                </c:pt>
                <c:pt idx="2464">
                  <c:v>-2.282E-2</c:v>
                </c:pt>
                <c:pt idx="2465">
                  <c:v>-2.2079999999999999E-2</c:v>
                </c:pt>
                <c:pt idx="2466">
                  <c:v>-2.145E-2</c:v>
                </c:pt>
                <c:pt idx="2467">
                  <c:v>-2.0820000000000002E-2</c:v>
                </c:pt>
                <c:pt idx="2468">
                  <c:v>-2.0289999999999999E-2</c:v>
                </c:pt>
                <c:pt idx="2469">
                  <c:v>-1.9869999999999999E-2</c:v>
                </c:pt>
                <c:pt idx="2470">
                  <c:v>-1.934E-2</c:v>
                </c:pt>
                <c:pt idx="2471">
                  <c:v>-1.934E-2</c:v>
                </c:pt>
                <c:pt idx="2472">
                  <c:v>-1.9130000000000001E-2</c:v>
                </c:pt>
                <c:pt idx="2473">
                  <c:v>-1.8919999999999999E-2</c:v>
                </c:pt>
                <c:pt idx="2474">
                  <c:v>-1.8919999999999999E-2</c:v>
                </c:pt>
                <c:pt idx="2475">
                  <c:v>-1.924E-2</c:v>
                </c:pt>
                <c:pt idx="2476">
                  <c:v>-1.9449999999999999E-2</c:v>
                </c:pt>
                <c:pt idx="2477">
                  <c:v>-1.966E-2</c:v>
                </c:pt>
                <c:pt idx="2478">
                  <c:v>-2.0289999999999999E-2</c:v>
                </c:pt>
                <c:pt idx="2479">
                  <c:v>-2.0820000000000002E-2</c:v>
                </c:pt>
                <c:pt idx="2480">
                  <c:v>-2.1350000000000001E-2</c:v>
                </c:pt>
                <c:pt idx="2481">
                  <c:v>-2.23E-2</c:v>
                </c:pt>
                <c:pt idx="2482">
                  <c:v>-2.324E-2</c:v>
                </c:pt>
                <c:pt idx="2483">
                  <c:v>-2.409E-2</c:v>
                </c:pt>
                <c:pt idx="2484">
                  <c:v>-2.5139999999999999E-2</c:v>
                </c:pt>
                <c:pt idx="2485">
                  <c:v>-2.598E-2</c:v>
                </c:pt>
                <c:pt idx="2486">
                  <c:v>-2.7349999999999999E-2</c:v>
                </c:pt>
                <c:pt idx="2487">
                  <c:v>-2.8199999999999999E-2</c:v>
                </c:pt>
                <c:pt idx="2488">
                  <c:v>-2.9360000000000001E-2</c:v>
                </c:pt>
                <c:pt idx="2489">
                  <c:v>-3.041E-2</c:v>
                </c:pt>
                <c:pt idx="2490">
                  <c:v>-3.1460000000000002E-2</c:v>
                </c:pt>
                <c:pt idx="2491">
                  <c:v>-3.2410000000000001E-2</c:v>
                </c:pt>
                <c:pt idx="2492">
                  <c:v>-3.3360000000000001E-2</c:v>
                </c:pt>
                <c:pt idx="2493">
                  <c:v>-3.431E-2</c:v>
                </c:pt>
                <c:pt idx="2494">
                  <c:v>-3.4840000000000003E-2</c:v>
                </c:pt>
                <c:pt idx="2495">
                  <c:v>-3.5569999999999997E-2</c:v>
                </c:pt>
                <c:pt idx="2496">
                  <c:v>-3.61E-2</c:v>
                </c:pt>
                <c:pt idx="2497">
                  <c:v>-3.6310000000000002E-2</c:v>
                </c:pt>
                <c:pt idx="2498">
                  <c:v>-3.6420000000000001E-2</c:v>
                </c:pt>
                <c:pt idx="2499">
                  <c:v>-3.6630000000000003E-2</c:v>
                </c:pt>
                <c:pt idx="2500">
                  <c:v>-3.6519999999999997E-2</c:v>
                </c:pt>
                <c:pt idx="2501">
                  <c:v>-3.6209999999999999E-2</c:v>
                </c:pt>
                <c:pt idx="2502">
                  <c:v>-3.5680000000000003E-2</c:v>
                </c:pt>
                <c:pt idx="2503">
                  <c:v>-3.526E-2</c:v>
                </c:pt>
                <c:pt idx="2504">
                  <c:v>-3.4419999999999999E-2</c:v>
                </c:pt>
                <c:pt idx="2505">
                  <c:v>-3.3680000000000002E-2</c:v>
                </c:pt>
                <c:pt idx="2506">
                  <c:v>-3.2620000000000003E-2</c:v>
                </c:pt>
                <c:pt idx="2507">
                  <c:v>-3.1359999999999999E-2</c:v>
                </c:pt>
                <c:pt idx="2508">
                  <c:v>-3.0200000000000001E-2</c:v>
                </c:pt>
                <c:pt idx="2509">
                  <c:v>-2.8830000000000001E-2</c:v>
                </c:pt>
                <c:pt idx="2510">
                  <c:v>-2.725E-2</c:v>
                </c:pt>
                <c:pt idx="2511">
                  <c:v>-2.5770000000000001E-2</c:v>
                </c:pt>
                <c:pt idx="2512">
                  <c:v>-2.4400000000000002E-2</c:v>
                </c:pt>
                <c:pt idx="2513">
                  <c:v>-2.2720000000000001E-2</c:v>
                </c:pt>
                <c:pt idx="2514">
                  <c:v>-2.1139999999999999E-2</c:v>
                </c:pt>
                <c:pt idx="2515">
                  <c:v>-1.9449999999999999E-2</c:v>
                </c:pt>
                <c:pt idx="2516">
                  <c:v>-1.7760000000000001E-2</c:v>
                </c:pt>
                <c:pt idx="2517">
                  <c:v>-1.6289999999999999E-2</c:v>
                </c:pt>
                <c:pt idx="2518">
                  <c:v>-1.4919999999999999E-2</c:v>
                </c:pt>
                <c:pt idx="2519">
                  <c:v>-1.3440000000000001E-2</c:v>
                </c:pt>
                <c:pt idx="2520">
                  <c:v>-1.2070000000000001E-2</c:v>
                </c:pt>
                <c:pt idx="2521">
                  <c:v>-1.081E-2</c:v>
                </c:pt>
                <c:pt idx="2522">
                  <c:v>-9.75E-3</c:v>
                </c:pt>
                <c:pt idx="2523">
                  <c:v>-8.4899999999999993E-3</c:v>
                </c:pt>
                <c:pt idx="2524">
                  <c:v>-7.7499999999999999E-3</c:v>
                </c:pt>
                <c:pt idx="2525">
                  <c:v>-6.7999999999999996E-3</c:v>
                </c:pt>
                <c:pt idx="2526">
                  <c:v>-6.0699999999999999E-3</c:v>
                </c:pt>
                <c:pt idx="2527">
                  <c:v>-5.4299999999999999E-3</c:v>
                </c:pt>
                <c:pt idx="2528">
                  <c:v>-4.7999999999999996E-3</c:v>
                </c:pt>
                <c:pt idx="2529">
                  <c:v>-4.4900000000000001E-3</c:v>
                </c:pt>
                <c:pt idx="2530">
                  <c:v>-4.0600000000000002E-3</c:v>
                </c:pt>
                <c:pt idx="2531">
                  <c:v>-3.96E-3</c:v>
                </c:pt>
                <c:pt idx="2532">
                  <c:v>-3.96E-3</c:v>
                </c:pt>
                <c:pt idx="2533">
                  <c:v>-3.7499999999999999E-3</c:v>
                </c:pt>
                <c:pt idx="2534">
                  <c:v>-3.96E-3</c:v>
                </c:pt>
                <c:pt idx="2535">
                  <c:v>-4.0600000000000002E-3</c:v>
                </c:pt>
                <c:pt idx="2536">
                  <c:v>-4.3800000000000002E-3</c:v>
                </c:pt>
                <c:pt idx="2537">
                  <c:v>-4.7000000000000002E-3</c:v>
                </c:pt>
                <c:pt idx="2538">
                  <c:v>-5.0099999999999997E-3</c:v>
                </c:pt>
                <c:pt idx="2539">
                  <c:v>-5.3299999999999997E-3</c:v>
                </c:pt>
                <c:pt idx="2540">
                  <c:v>-5.7499999999999999E-3</c:v>
                </c:pt>
                <c:pt idx="2541">
                  <c:v>-6.3800000000000003E-3</c:v>
                </c:pt>
                <c:pt idx="2542">
                  <c:v>-6.7999999999999996E-3</c:v>
                </c:pt>
                <c:pt idx="2543">
                  <c:v>-7.3299999999999997E-3</c:v>
                </c:pt>
                <c:pt idx="2544">
                  <c:v>-7.8600000000000007E-3</c:v>
                </c:pt>
                <c:pt idx="2545">
                  <c:v>-8.4899999999999993E-3</c:v>
                </c:pt>
                <c:pt idx="2546">
                  <c:v>-9.1199999999999996E-3</c:v>
                </c:pt>
                <c:pt idx="2547">
                  <c:v>-9.75E-3</c:v>
                </c:pt>
                <c:pt idx="2548">
                  <c:v>-1.06E-2</c:v>
                </c:pt>
                <c:pt idx="2549">
                  <c:v>-1.1339999999999999E-2</c:v>
                </c:pt>
                <c:pt idx="2550">
                  <c:v>-1.2070000000000001E-2</c:v>
                </c:pt>
                <c:pt idx="2551">
                  <c:v>-1.2919999999999999E-2</c:v>
                </c:pt>
                <c:pt idx="2552">
                  <c:v>-1.376E-2</c:v>
                </c:pt>
                <c:pt idx="2553">
                  <c:v>-1.4710000000000001E-2</c:v>
                </c:pt>
                <c:pt idx="2554">
                  <c:v>-1.5339999999999999E-2</c:v>
                </c:pt>
                <c:pt idx="2555">
                  <c:v>-1.618E-2</c:v>
                </c:pt>
                <c:pt idx="2556">
                  <c:v>-1.703E-2</c:v>
                </c:pt>
                <c:pt idx="2557">
                  <c:v>-1.787E-2</c:v>
                </c:pt>
                <c:pt idx="2558">
                  <c:v>-1.8610000000000002E-2</c:v>
                </c:pt>
                <c:pt idx="2559">
                  <c:v>-1.9449999999999999E-2</c:v>
                </c:pt>
                <c:pt idx="2560">
                  <c:v>-2.0289999999999999E-2</c:v>
                </c:pt>
                <c:pt idx="2561">
                  <c:v>-2.0930000000000001E-2</c:v>
                </c:pt>
                <c:pt idx="2562">
                  <c:v>-2.1559999999999999E-2</c:v>
                </c:pt>
                <c:pt idx="2563">
                  <c:v>-2.2509999999999999E-2</c:v>
                </c:pt>
                <c:pt idx="2564">
                  <c:v>-2.282E-2</c:v>
                </c:pt>
                <c:pt idx="2565">
                  <c:v>-2.3349999999999999E-2</c:v>
                </c:pt>
                <c:pt idx="2566">
                  <c:v>-2.3769999999999999E-2</c:v>
                </c:pt>
                <c:pt idx="2567">
                  <c:v>-2.3980000000000001E-2</c:v>
                </c:pt>
                <c:pt idx="2568">
                  <c:v>-2.4299999999999999E-2</c:v>
                </c:pt>
                <c:pt idx="2569">
                  <c:v>-2.4510000000000001E-2</c:v>
                </c:pt>
                <c:pt idx="2570">
                  <c:v>-2.4400000000000002E-2</c:v>
                </c:pt>
                <c:pt idx="2571">
                  <c:v>-2.4299999999999999E-2</c:v>
                </c:pt>
                <c:pt idx="2572">
                  <c:v>-2.419E-2</c:v>
                </c:pt>
                <c:pt idx="2573">
                  <c:v>-2.367E-2</c:v>
                </c:pt>
                <c:pt idx="2574">
                  <c:v>-2.3449999999999999E-2</c:v>
                </c:pt>
                <c:pt idx="2575">
                  <c:v>-2.282E-2</c:v>
                </c:pt>
                <c:pt idx="2576">
                  <c:v>-2.23E-2</c:v>
                </c:pt>
                <c:pt idx="2577">
                  <c:v>-2.1559999999999999E-2</c:v>
                </c:pt>
                <c:pt idx="2578">
                  <c:v>-2.0820000000000002E-2</c:v>
                </c:pt>
                <c:pt idx="2579">
                  <c:v>-1.9769999999999999E-2</c:v>
                </c:pt>
                <c:pt idx="2580">
                  <c:v>-1.8919999999999999E-2</c:v>
                </c:pt>
                <c:pt idx="2581">
                  <c:v>-1.7760000000000001E-2</c:v>
                </c:pt>
                <c:pt idx="2582">
                  <c:v>-1.6709999999999999E-2</c:v>
                </c:pt>
                <c:pt idx="2583">
                  <c:v>-1.566E-2</c:v>
                </c:pt>
                <c:pt idx="2584">
                  <c:v>-1.4500000000000001E-2</c:v>
                </c:pt>
                <c:pt idx="2585">
                  <c:v>-1.3339999999999999E-2</c:v>
                </c:pt>
                <c:pt idx="2586">
                  <c:v>-1.218E-2</c:v>
                </c:pt>
                <c:pt idx="2587">
                  <c:v>-1.091E-2</c:v>
                </c:pt>
                <c:pt idx="2588">
                  <c:v>-9.8600000000000007E-3</c:v>
                </c:pt>
                <c:pt idx="2589">
                  <c:v>-8.6999999999999994E-3</c:v>
                </c:pt>
                <c:pt idx="2590">
                  <c:v>-7.5399999999999998E-3</c:v>
                </c:pt>
                <c:pt idx="2591">
                  <c:v>-6.4900000000000001E-3</c:v>
                </c:pt>
                <c:pt idx="2592">
                  <c:v>-5.64E-3</c:v>
                </c:pt>
                <c:pt idx="2593">
                  <c:v>-4.5900000000000003E-3</c:v>
                </c:pt>
                <c:pt idx="2594">
                  <c:v>-3.64E-3</c:v>
                </c:pt>
                <c:pt idx="2595">
                  <c:v>-2.8E-3</c:v>
                </c:pt>
                <c:pt idx="2596">
                  <c:v>-2.0600000000000002E-3</c:v>
                </c:pt>
                <c:pt idx="2597">
                  <c:v>-1.2199999999999999E-3</c:v>
                </c:pt>
                <c:pt idx="2598">
                  <c:v>-6.8999999999999997E-4</c:v>
                </c:pt>
                <c:pt idx="2599">
                  <c:v>-6.0000000000000002E-5</c:v>
                </c:pt>
                <c:pt idx="2600">
                  <c:v>3.6000000000000002E-4</c:v>
                </c:pt>
                <c:pt idx="2601">
                  <c:v>7.7999999999999999E-4</c:v>
                </c:pt>
                <c:pt idx="2602">
                  <c:v>1.2099999999999999E-3</c:v>
                </c:pt>
                <c:pt idx="2603">
                  <c:v>1.5200000000000001E-3</c:v>
                </c:pt>
                <c:pt idx="2604">
                  <c:v>1.9400000000000001E-3</c:v>
                </c:pt>
                <c:pt idx="2605">
                  <c:v>2.2599999999999999E-3</c:v>
                </c:pt>
                <c:pt idx="2606">
                  <c:v>2.5799999999999998E-3</c:v>
                </c:pt>
                <c:pt idx="2607">
                  <c:v>2.8900000000000002E-3</c:v>
                </c:pt>
                <c:pt idx="2608">
                  <c:v>3.0999999999999999E-3</c:v>
                </c:pt>
                <c:pt idx="2609">
                  <c:v>3.2100000000000002E-3</c:v>
                </c:pt>
                <c:pt idx="2610">
                  <c:v>3.4199999999999999E-3</c:v>
                </c:pt>
                <c:pt idx="2611">
                  <c:v>3.63E-3</c:v>
                </c:pt>
                <c:pt idx="2612">
                  <c:v>3.8400000000000001E-3</c:v>
                </c:pt>
                <c:pt idx="2613">
                  <c:v>4.1599999999999996E-3</c:v>
                </c:pt>
                <c:pt idx="2614">
                  <c:v>4.0499999999999998E-3</c:v>
                </c:pt>
                <c:pt idx="2615">
                  <c:v>4.2599999999999999E-3</c:v>
                </c:pt>
                <c:pt idx="2616">
                  <c:v>4.47E-3</c:v>
                </c:pt>
                <c:pt idx="2617">
                  <c:v>4.47E-3</c:v>
                </c:pt>
                <c:pt idx="2618">
                  <c:v>4.5799999999999999E-3</c:v>
                </c:pt>
                <c:pt idx="2619">
                  <c:v>4.5799999999999999E-3</c:v>
                </c:pt>
                <c:pt idx="2620">
                  <c:v>4.5799999999999999E-3</c:v>
                </c:pt>
                <c:pt idx="2621">
                  <c:v>4.5799999999999999E-3</c:v>
                </c:pt>
                <c:pt idx="2622">
                  <c:v>4.6800000000000001E-3</c:v>
                </c:pt>
                <c:pt idx="2623">
                  <c:v>4.5799999999999999E-3</c:v>
                </c:pt>
                <c:pt idx="2624">
                  <c:v>4.5799999999999999E-3</c:v>
                </c:pt>
                <c:pt idx="2625">
                  <c:v>4.47E-3</c:v>
                </c:pt>
                <c:pt idx="2626">
                  <c:v>4.1599999999999996E-3</c:v>
                </c:pt>
                <c:pt idx="2627">
                  <c:v>3.9500000000000004E-3</c:v>
                </c:pt>
                <c:pt idx="2628">
                  <c:v>3.7299999999999998E-3</c:v>
                </c:pt>
                <c:pt idx="2629">
                  <c:v>3.2100000000000002E-3</c:v>
                </c:pt>
                <c:pt idx="2630">
                  <c:v>3.0000000000000001E-3</c:v>
                </c:pt>
                <c:pt idx="2631">
                  <c:v>2.5799999999999998E-3</c:v>
                </c:pt>
                <c:pt idx="2632">
                  <c:v>2.2599999999999999E-3</c:v>
                </c:pt>
                <c:pt idx="2633">
                  <c:v>1.6299999999999999E-3</c:v>
                </c:pt>
                <c:pt idx="2634">
                  <c:v>1.31E-3</c:v>
                </c:pt>
                <c:pt idx="2635">
                  <c:v>1.1000000000000001E-3</c:v>
                </c:pt>
                <c:pt idx="2636">
                  <c:v>7.7999999999999999E-4</c:v>
                </c:pt>
                <c:pt idx="2637">
                  <c:v>1.4999999999999999E-4</c:v>
                </c:pt>
                <c:pt idx="2638">
                  <c:v>-6.0000000000000002E-5</c:v>
                </c:pt>
                <c:pt idx="2639">
                  <c:v>-1.6000000000000001E-4</c:v>
                </c:pt>
                <c:pt idx="2640">
                  <c:v>-6.8999999999999997E-4</c:v>
                </c:pt>
                <c:pt idx="2641">
                  <c:v>-6.8999999999999997E-4</c:v>
                </c:pt>
                <c:pt idx="2642">
                  <c:v>-5.9000000000000003E-4</c:v>
                </c:pt>
                <c:pt idx="2643">
                  <c:v>-8.9999999999999998E-4</c:v>
                </c:pt>
                <c:pt idx="2644">
                  <c:v>-8.0000000000000004E-4</c:v>
                </c:pt>
                <c:pt idx="2645">
                  <c:v>-8.0000000000000004E-4</c:v>
                </c:pt>
                <c:pt idx="2646">
                  <c:v>-6.8999999999999997E-4</c:v>
                </c:pt>
                <c:pt idx="2647">
                  <c:v>-3.8000000000000002E-4</c:v>
                </c:pt>
                <c:pt idx="2648">
                  <c:v>-6.0000000000000002E-5</c:v>
                </c:pt>
                <c:pt idx="2649">
                  <c:v>1.4999999999999999E-4</c:v>
                </c:pt>
                <c:pt idx="2650">
                  <c:v>5.6999999999999998E-4</c:v>
                </c:pt>
                <c:pt idx="2651">
                  <c:v>1.1000000000000001E-3</c:v>
                </c:pt>
                <c:pt idx="2652">
                  <c:v>1.6299999999999999E-3</c:v>
                </c:pt>
                <c:pt idx="2653">
                  <c:v>2.0500000000000002E-3</c:v>
                </c:pt>
                <c:pt idx="2654">
                  <c:v>2.5799999999999998E-3</c:v>
                </c:pt>
                <c:pt idx="2655">
                  <c:v>3.0999999999999999E-3</c:v>
                </c:pt>
                <c:pt idx="2656">
                  <c:v>3.63E-3</c:v>
                </c:pt>
                <c:pt idx="2657">
                  <c:v>3.8400000000000001E-3</c:v>
                </c:pt>
                <c:pt idx="2658">
                  <c:v>4.3699999999999998E-3</c:v>
                </c:pt>
                <c:pt idx="2659">
                  <c:v>4.5799999999999999E-3</c:v>
                </c:pt>
                <c:pt idx="2660">
                  <c:v>4.8900000000000002E-3</c:v>
                </c:pt>
                <c:pt idx="2661">
                  <c:v>5.2100000000000002E-3</c:v>
                </c:pt>
                <c:pt idx="2662">
                  <c:v>5.3200000000000001E-3</c:v>
                </c:pt>
                <c:pt idx="2663">
                  <c:v>5.1000000000000004E-3</c:v>
                </c:pt>
                <c:pt idx="2664">
                  <c:v>5.2100000000000002E-3</c:v>
                </c:pt>
                <c:pt idx="2665">
                  <c:v>5.1000000000000004E-3</c:v>
                </c:pt>
                <c:pt idx="2666">
                  <c:v>4.8900000000000002E-3</c:v>
                </c:pt>
                <c:pt idx="2667">
                  <c:v>4.3699999999999998E-3</c:v>
                </c:pt>
                <c:pt idx="2668">
                  <c:v>3.7299999999999998E-3</c:v>
                </c:pt>
                <c:pt idx="2669">
                  <c:v>3.31E-3</c:v>
                </c:pt>
                <c:pt idx="2670">
                  <c:v>2.6800000000000001E-3</c:v>
                </c:pt>
                <c:pt idx="2671">
                  <c:v>1.8400000000000001E-3</c:v>
                </c:pt>
                <c:pt idx="2672">
                  <c:v>9.8999999999999999E-4</c:v>
                </c:pt>
                <c:pt idx="2673">
                  <c:v>5.0000000000000002E-5</c:v>
                </c:pt>
                <c:pt idx="2674">
                  <c:v>-6.8999999999999997E-4</c:v>
                </c:pt>
                <c:pt idx="2675">
                  <c:v>-1.64E-3</c:v>
                </c:pt>
                <c:pt idx="2676">
                  <c:v>-2.48E-3</c:v>
                </c:pt>
                <c:pt idx="2677">
                  <c:v>-3.4299999999999999E-3</c:v>
                </c:pt>
                <c:pt idx="2678">
                  <c:v>-3.96E-3</c:v>
                </c:pt>
                <c:pt idx="2679">
                  <c:v>-4.7000000000000002E-3</c:v>
                </c:pt>
                <c:pt idx="2680">
                  <c:v>-5.4299999999999999E-3</c:v>
                </c:pt>
                <c:pt idx="2681">
                  <c:v>-5.64E-3</c:v>
                </c:pt>
                <c:pt idx="2682">
                  <c:v>-6.0699999999999999E-3</c:v>
                </c:pt>
                <c:pt idx="2683">
                  <c:v>-6.1700000000000001E-3</c:v>
                </c:pt>
                <c:pt idx="2684">
                  <c:v>-6.28E-3</c:v>
                </c:pt>
                <c:pt idx="2685">
                  <c:v>-6.0699999999999999E-3</c:v>
                </c:pt>
                <c:pt idx="2686">
                  <c:v>-5.8599999999999998E-3</c:v>
                </c:pt>
                <c:pt idx="2687">
                  <c:v>-5.3299999999999997E-3</c:v>
                </c:pt>
                <c:pt idx="2688">
                  <c:v>-5.0099999999999997E-3</c:v>
                </c:pt>
                <c:pt idx="2689">
                  <c:v>-4.1700000000000001E-3</c:v>
                </c:pt>
                <c:pt idx="2690">
                  <c:v>-3.2200000000000002E-3</c:v>
                </c:pt>
                <c:pt idx="2691">
                  <c:v>-2.1700000000000001E-3</c:v>
                </c:pt>
                <c:pt idx="2692">
                  <c:v>-8.9999999999999998E-4</c:v>
                </c:pt>
                <c:pt idx="2693">
                  <c:v>2.5999999999999998E-4</c:v>
                </c:pt>
                <c:pt idx="2694">
                  <c:v>1.6299999999999999E-3</c:v>
                </c:pt>
                <c:pt idx="2695">
                  <c:v>3.2100000000000002E-3</c:v>
                </c:pt>
                <c:pt idx="2696">
                  <c:v>4.5799999999999999E-3</c:v>
                </c:pt>
                <c:pt idx="2697">
                  <c:v>6.0499999999999998E-3</c:v>
                </c:pt>
                <c:pt idx="2698">
                  <c:v>7.6299999999999996E-3</c:v>
                </c:pt>
                <c:pt idx="2699">
                  <c:v>9.11E-3</c:v>
                </c:pt>
                <c:pt idx="2700">
                  <c:v>1.0580000000000001E-2</c:v>
                </c:pt>
                <c:pt idx="2701">
                  <c:v>1.1950000000000001E-2</c:v>
                </c:pt>
                <c:pt idx="2702">
                  <c:v>1.3220000000000001E-2</c:v>
                </c:pt>
                <c:pt idx="2703">
                  <c:v>1.448E-2</c:v>
                </c:pt>
                <c:pt idx="2704">
                  <c:v>1.5429999999999999E-2</c:v>
                </c:pt>
                <c:pt idx="2705">
                  <c:v>1.6279999999999999E-2</c:v>
                </c:pt>
                <c:pt idx="2706">
                  <c:v>1.6910000000000001E-2</c:v>
                </c:pt>
                <c:pt idx="2707">
                  <c:v>1.7219999999999999E-2</c:v>
                </c:pt>
                <c:pt idx="2708">
                  <c:v>1.7649999999999999E-2</c:v>
                </c:pt>
                <c:pt idx="2709">
                  <c:v>1.7649999999999999E-2</c:v>
                </c:pt>
                <c:pt idx="2710">
                  <c:v>1.7430000000000001E-2</c:v>
                </c:pt>
                <c:pt idx="2711">
                  <c:v>1.712E-2</c:v>
                </c:pt>
                <c:pt idx="2712">
                  <c:v>1.6490000000000001E-2</c:v>
                </c:pt>
                <c:pt idx="2713">
                  <c:v>1.575E-2</c:v>
                </c:pt>
                <c:pt idx="2714">
                  <c:v>1.5010000000000001E-2</c:v>
                </c:pt>
                <c:pt idx="2715">
                  <c:v>1.3639999999999999E-2</c:v>
                </c:pt>
                <c:pt idx="2716">
                  <c:v>1.259E-2</c:v>
                </c:pt>
                <c:pt idx="2717">
                  <c:v>1.111E-2</c:v>
                </c:pt>
                <c:pt idx="2718">
                  <c:v>9.7400000000000004E-3</c:v>
                </c:pt>
                <c:pt idx="2719">
                  <c:v>8.2699999999999996E-3</c:v>
                </c:pt>
                <c:pt idx="2720">
                  <c:v>6.5799999999999999E-3</c:v>
                </c:pt>
                <c:pt idx="2721">
                  <c:v>5.1000000000000004E-3</c:v>
                </c:pt>
                <c:pt idx="2722">
                  <c:v>3.5200000000000001E-3</c:v>
                </c:pt>
                <c:pt idx="2723">
                  <c:v>1.9400000000000001E-3</c:v>
                </c:pt>
                <c:pt idx="2724">
                  <c:v>4.6999999999999999E-4</c:v>
                </c:pt>
                <c:pt idx="2725">
                  <c:v>-8.9999999999999998E-4</c:v>
                </c:pt>
                <c:pt idx="2726">
                  <c:v>-2.1700000000000001E-3</c:v>
                </c:pt>
                <c:pt idx="2727">
                  <c:v>-2.8999999999999998E-3</c:v>
                </c:pt>
                <c:pt idx="2728">
                  <c:v>-3.8500000000000001E-3</c:v>
                </c:pt>
                <c:pt idx="2729">
                  <c:v>-4.5900000000000003E-3</c:v>
                </c:pt>
                <c:pt idx="2730">
                  <c:v>-5.0099999999999997E-3</c:v>
                </c:pt>
                <c:pt idx="2731">
                  <c:v>-5.4299999999999999E-3</c:v>
                </c:pt>
                <c:pt idx="2732">
                  <c:v>-5.5399999999999998E-3</c:v>
                </c:pt>
                <c:pt idx="2733">
                  <c:v>-5.4299999999999999E-3</c:v>
                </c:pt>
                <c:pt idx="2734">
                  <c:v>-5.1200000000000004E-3</c:v>
                </c:pt>
                <c:pt idx="2735">
                  <c:v>-4.7999999999999996E-3</c:v>
                </c:pt>
                <c:pt idx="2736">
                  <c:v>-3.7499999999999999E-3</c:v>
                </c:pt>
                <c:pt idx="2737">
                  <c:v>-2.8999999999999998E-3</c:v>
                </c:pt>
                <c:pt idx="2738">
                  <c:v>-2.0600000000000002E-3</c:v>
                </c:pt>
                <c:pt idx="2739">
                  <c:v>-8.9999999999999998E-4</c:v>
                </c:pt>
                <c:pt idx="2740">
                  <c:v>5.6999999999999998E-4</c:v>
                </c:pt>
                <c:pt idx="2741">
                  <c:v>1.9400000000000001E-3</c:v>
                </c:pt>
                <c:pt idx="2742">
                  <c:v>3.31E-3</c:v>
                </c:pt>
                <c:pt idx="2743">
                  <c:v>4.8900000000000002E-3</c:v>
                </c:pt>
                <c:pt idx="2744">
                  <c:v>6.3699999999999998E-3</c:v>
                </c:pt>
                <c:pt idx="2745">
                  <c:v>7.7400000000000004E-3</c:v>
                </c:pt>
                <c:pt idx="2746">
                  <c:v>9.3200000000000002E-3</c:v>
                </c:pt>
                <c:pt idx="2747">
                  <c:v>1.069E-2</c:v>
                </c:pt>
                <c:pt idx="2748">
                  <c:v>1.217E-2</c:v>
                </c:pt>
                <c:pt idx="2749">
                  <c:v>1.29E-2</c:v>
                </c:pt>
                <c:pt idx="2750">
                  <c:v>1.427E-2</c:v>
                </c:pt>
                <c:pt idx="2751">
                  <c:v>1.5010000000000001E-2</c:v>
                </c:pt>
                <c:pt idx="2752">
                  <c:v>1.554E-2</c:v>
                </c:pt>
                <c:pt idx="2753">
                  <c:v>1.6279999999999999E-2</c:v>
                </c:pt>
                <c:pt idx="2754">
                  <c:v>1.6279999999999999E-2</c:v>
                </c:pt>
                <c:pt idx="2755">
                  <c:v>1.6379999999999999E-2</c:v>
                </c:pt>
                <c:pt idx="2756">
                  <c:v>1.617E-2</c:v>
                </c:pt>
                <c:pt idx="2757">
                  <c:v>1.575E-2</c:v>
                </c:pt>
                <c:pt idx="2758">
                  <c:v>1.512E-2</c:v>
                </c:pt>
                <c:pt idx="2759">
                  <c:v>1.448E-2</c:v>
                </c:pt>
                <c:pt idx="2760">
                  <c:v>1.332E-2</c:v>
                </c:pt>
                <c:pt idx="2761">
                  <c:v>1.238E-2</c:v>
                </c:pt>
                <c:pt idx="2762">
                  <c:v>1.1010000000000001E-2</c:v>
                </c:pt>
                <c:pt idx="2763">
                  <c:v>9.6399999999999993E-3</c:v>
                </c:pt>
                <c:pt idx="2764">
                  <c:v>8.1600000000000006E-3</c:v>
                </c:pt>
                <c:pt idx="2765">
                  <c:v>6.4700000000000001E-3</c:v>
                </c:pt>
                <c:pt idx="2766">
                  <c:v>4.8900000000000002E-3</c:v>
                </c:pt>
                <c:pt idx="2767">
                  <c:v>3.0000000000000001E-3</c:v>
                </c:pt>
                <c:pt idx="2768">
                  <c:v>1.31E-3</c:v>
                </c:pt>
                <c:pt idx="2769">
                  <c:v>-4.8000000000000001E-4</c:v>
                </c:pt>
                <c:pt idx="2770">
                  <c:v>-2.1700000000000001E-3</c:v>
                </c:pt>
                <c:pt idx="2771">
                  <c:v>-3.96E-3</c:v>
                </c:pt>
                <c:pt idx="2772">
                  <c:v>-5.4299999999999999E-3</c:v>
                </c:pt>
                <c:pt idx="2773">
                  <c:v>-7.0099999999999997E-3</c:v>
                </c:pt>
                <c:pt idx="2774">
                  <c:v>-8.8100000000000001E-3</c:v>
                </c:pt>
                <c:pt idx="2775">
                  <c:v>-1.0070000000000001E-2</c:v>
                </c:pt>
                <c:pt idx="2776">
                  <c:v>-1.1440000000000001E-2</c:v>
                </c:pt>
                <c:pt idx="2777">
                  <c:v>-1.2489999999999999E-2</c:v>
                </c:pt>
                <c:pt idx="2778">
                  <c:v>-1.3650000000000001E-2</c:v>
                </c:pt>
                <c:pt idx="2779">
                  <c:v>-1.4710000000000001E-2</c:v>
                </c:pt>
                <c:pt idx="2780">
                  <c:v>-1.576E-2</c:v>
                </c:pt>
                <c:pt idx="2781">
                  <c:v>-1.6500000000000001E-2</c:v>
                </c:pt>
                <c:pt idx="2782">
                  <c:v>-1.7129999999999999E-2</c:v>
                </c:pt>
                <c:pt idx="2783">
                  <c:v>-1.787E-2</c:v>
                </c:pt>
                <c:pt idx="2784">
                  <c:v>-1.84E-2</c:v>
                </c:pt>
                <c:pt idx="2785">
                  <c:v>-1.9029999999999998E-2</c:v>
                </c:pt>
                <c:pt idx="2786">
                  <c:v>-1.934E-2</c:v>
                </c:pt>
                <c:pt idx="2787">
                  <c:v>-1.966E-2</c:v>
                </c:pt>
                <c:pt idx="2788">
                  <c:v>-1.9980000000000001E-2</c:v>
                </c:pt>
                <c:pt idx="2789">
                  <c:v>-2.019E-2</c:v>
                </c:pt>
                <c:pt idx="2790">
                  <c:v>-2.0400000000000001E-2</c:v>
                </c:pt>
                <c:pt idx="2791">
                  <c:v>-2.0500000000000001E-2</c:v>
                </c:pt>
                <c:pt idx="2792">
                  <c:v>-2.0500000000000001E-2</c:v>
                </c:pt>
                <c:pt idx="2793">
                  <c:v>-2.0289999999999999E-2</c:v>
                </c:pt>
                <c:pt idx="2794">
                  <c:v>-2.0400000000000001E-2</c:v>
                </c:pt>
                <c:pt idx="2795">
                  <c:v>-2.0400000000000001E-2</c:v>
                </c:pt>
                <c:pt idx="2796">
                  <c:v>-2.0080000000000001E-2</c:v>
                </c:pt>
                <c:pt idx="2797">
                  <c:v>-1.9980000000000001E-2</c:v>
                </c:pt>
                <c:pt idx="2798">
                  <c:v>-1.966E-2</c:v>
                </c:pt>
                <c:pt idx="2799">
                  <c:v>-1.9449999999999999E-2</c:v>
                </c:pt>
                <c:pt idx="2800">
                  <c:v>-1.9029999999999998E-2</c:v>
                </c:pt>
                <c:pt idx="2801">
                  <c:v>-1.8290000000000001E-2</c:v>
                </c:pt>
                <c:pt idx="2802">
                  <c:v>-1.787E-2</c:v>
                </c:pt>
                <c:pt idx="2803">
                  <c:v>-1.7129999999999999E-2</c:v>
                </c:pt>
                <c:pt idx="2804">
                  <c:v>-1.6289999999999999E-2</c:v>
                </c:pt>
                <c:pt idx="2805">
                  <c:v>-1.545E-2</c:v>
                </c:pt>
                <c:pt idx="2806">
                  <c:v>-1.439E-2</c:v>
                </c:pt>
                <c:pt idx="2807">
                  <c:v>-1.3440000000000001E-2</c:v>
                </c:pt>
                <c:pt idx="2808">
                  <c:v>-1.2279999999999999E-2</c:v>
                </c:pt>
                <c:pt idx="2809">
                  <c:v>-1.091E-2</c:v>
                </c:pt>
                <c:pt idx="2810">
                  <c:v>-9.6500000000000006E-3</c:v>
                </c:pt>
                <c:pt idx="2811">
                  <c:v>-8.2799999999999992E-3</c:v>
                </c:pt>
                <c:pt idx="2812">
                  <c:v>-6.7000000000000002E-3</c:v>
                </c:pt>
                <c:pt idx="2813">
                  <c:v>-5.3299999999999997E-3</c:v>
                </c:pt>
                <c:pt idx="2814">
                  <c:v>-3.7499999999999999E-3</c:v>
                </c:pt>
                <c:pt idx="2815">
                  <c:v>-2.2699999999999999E-3</c:v>
                </c:pt>
                <c:pt idx="2816">
                  <c:v>-8.0000000000000004E-4</c:v>
                </c:pt>
                <c:pt idx="2817">
                  <c:v>6.8000000000000005E-4</c:v>
                </c:pt>
                <c:pt idx="2818">
                  <c:v>2.0500000000000002E-3</c:v>
                </c:pt>
                <c:pt idx="2819">
                  <c:v>3.4199999999999999E-3</c:v>
                </c:pt>
                <c:pt idx="2820">
                  <c:v>4.5799999999999999E-3</c:v>
                </c:pt>
                <c:pt idx="2821">
                  <c:v>5.5300000000000002E-3</c:v>
                </c:pt>
                <c:pt idx="2822">
                  <c:v>6.5799999999999999E-3</c:v>
                </c:pt>
                <c:pt idx="2823">
                  <c:v>7.4200000000000004E-3</c:v>
                </c:pt>
                <c:pt idx="2824">
                  <c:v>7.9500000000000005E-3</c:v>
                </c:pt>
                <c:pt idx="2825">
                  <c:v>8.3700000000000007E-3</c:v>
                </c:pt>
                <c:pt idx="2826">
                  <c:v>8.5800000000000008E-3</c:v>
                </c:pt>
                <c:pt idx="2827">
                  <c:v>8.5800000000000008E-3</c:v>
                </c:pt>
                <c:pt idx="2828">
                  <c:v>8.3700000000000007E-3</c:v>
                </c:pt>
                <c:pt idx="2829">
                  <c:v>7.9500000000000005E-3</c:v>
                </c:pt>
                <c:pt idx="2830">
                  <c:v>7.3200000000000001E-3</c:v>
                </c:pt>
                <c:pt idx="2831">
                  <c:v>6.2599999999999999E-3</c:v>
                </c:pt>
                <c:pt idx="2832">
                  <c:v>5.0000000000000001E-3</c:v>
                </c:pt>
                <c:pt idx="2833">
                  <c:v>3.8400000000000001E-3</c:v>
                </c:pt>
                <c:pt idx="2834">
                  <c:v>2.3600000000000001E-3</c:v>
                </c:pt>
                <c:pt idx="2835">
                  <c:v>6.8000000000000005E-4</c:v>
                </c:pt>
                <c:pt idx="2836">
                  <c:v>-1.1100000000000001E-3</c:v>
                </c:pt>
                <c:pt idx="2837">
                  <c:v>-2.8999999999999998E-3</c:v>
                </c:pt>
                <c:pt idx="2838">
                  <c:v>-4.7999999999999996E-3</c:v>
                </c:pt>
                <c:pt idx="2839">
                  <c:v>-6.7000000000000002E-3</c:v>
                </c:pt>
                <c:pt idx="2840">
                  <c:v>-8.6E-3</c:v>
                </c:pt>
                <c:pt idx="2841">
                  <c:v>-1.0699999999999999E-2</c:v>
                </c:pt>
                <c:pt idx="2842">
                  <c:v>-1.2489999999999999E-2</c:v>
                </c:pt>
                <c:pt idx="2843">
                  <c:v>-1.439E-2</c:v>
                </c:pt>
                <c:pt idx="2844">
                  <c:v>-1.6080000000000001E-2</c:v>
                </c:pt>
                <c:pt idx="2845">
                  <c:v>-1.7760000000000001E-2</c:v>
                </c:pt>
                <c:pt idx="2846">
                  <c:v>-1.924E-2</c:v>
                </c:pt>
                <c:pt idx="2847">
                  <c:v>-2.0289999999999999E-2</c:v>
                </c:pt>
                <c:pt idx="2848">
                  <c:v>-2.145E-2</c:v>
                </c:pt>
                <c:pt idx="2849">
                  <c:v>-2.23E-2</c:v>
                </c:pt>
                <c:pt idx="2850">
                  <c:v>-2.3029999999999998E-2</c:v>
                </c:pt>
                <c:pt idx="2851">
                  <c:v>-2.3449999999999999E-2</c:v>
                </c:pt>
                <c:pt idx="2852">
                  <c:v>-2.3560000000000001E-2</c:v>
                </c:pt>
                <c:pt idx="2853">
                  <c:v>-2.3560000000000001E-2</c:v>
                </c:pt>
                <c:pt idx="2854">
                  <c:v>-2.3449999999999999E-2</c:v>
                </c:pt>
                <c:pt idx="2855">
                  <c:v>-2.2929999999999999E-2</c:v>
                </c:pt>
                <c:pt idx="2856">
                  <c:v>-2.23E-2</c:v>
                </c:pt>
                <c:pt idx="2857">
                  <c:v>-2.1659999999999999E-2</c:v>
                </c:pt>
                <c:pt idx="2858">
                  <c:v>-2.061E-2</c:v>
                </c:pt>
                <c:pt idx="2859">
                  <c:v>-1.966E-2</c:v>
                </c:pt>
                <c:pt idx="2860">
                  <c:v>-1.84E-2</c:v>
                </c:pt>
                <c:pt idx="2861">
                  <c:v>-1.703E-2</c:v>
                </c:pt>
                <c:pt idx="2862">
                  <c:v>-1.576E-2</c:v>
                </c:pt>
                <c:pt idx="2863">
                  <c:v>-1.439E-2</c:v>
                </c:pt>
                <c:pt idx="2864">
                  <c:v>-1.302E-2</c:v>
                </c:pt>
                <c:pt idx="2865">
                  <c:v>-1.176E-2</c:v>
                </c:pt>
                <c:pt idx="2866">
                  <c:v>-1.039E-2</c:v>
                </c:pt>
                <c:pt idx="2867">
                  <c:v>-8.8100000000000001E-3</c:v>
                </c:pt>
                <c:pt idx="2868">
                  <c:v>-7.5399999999999998E-3</c:v>
                </c:pt>
                <c:pt idx="2869">
                  <c:v>-6.5900000000000004E-3</c:v>
                </c:pt>
                <c:pt idx="2870">
                  <c:v>-5.5399999999999998E-3</c:v>
                </c:pt>
                <c:pt idx="2871">
                  <c:v>-4.5900000000000003E-3</c:v>
                </c:pt>
                <c:pt idx="2872">
                  <c:v>-3.4299999999999999E-3</c:v>
                </c:pt>
                <c:pt idx="2873">
                  <c:v>-2.8999999999999998E-3</c:v>
                </c:pt>
                <c:pt idx="2874">
                  <c:v>-2.2699999999999999E-3</c:v>
                </c:pt>
                <c:pt idx="2875">
                  <c:v>-1.75E-3</c:v>
                </c:pt>
                <c:pt idx="2876">
                  <c:v>-1.5299999999999999E-3</c:v>
                </c:pt>
                <c:pt idx="2877">
                  <c:v>-1.2199999999999999E-3</c:v>
                </c:pt>
                <c:pt idx="2878">
                  <c:v>-1.1100000000000001E-3</c:v>
                </c:pt>
                <c:pt idx="2879">
                  <c:v>-1.1100000000000001E-3</c:v>
                </c:pt>
                <c:pt idx="2880">
                  <c:v>-1.1100000000000001E-3</c:v>
                </c:pt>
                <c:pt idx="2881">
                  <c:v>-1.2199999999999999E-3</c:v>
                </c:pt>
                <c:pt idx="2882">
                  <c:v>-1.4300000000000001E-3</c:v>
                </c:pt>
                <c:pt idx="2883">
                  <c:v>-1.75E-3</c:v>
                </c:pt>
                <c:pt idx="2884">
                  <c:v>-2.1700000000000001E-3</c:v>
                </c:pt>
                <c:pt idx="2885">
                  <c:v>-2.6900000000000001E-3</c:v>
                </c:pt>
                <c:pt idx="2886">
                  <c:v>-3.1199999999999999E-3</c:v>
                </c:pt>
                <c:pt idx="2887">
                  <c:v>-3.64E-3</c:v>
                </c:pt>
                <c:pt idx="2888">
                  <c:v>-4.1700000000000001E-3</c:v>
                </c:pt>
                <c:pt idx="2889">
                  <c:v>-4.9100000000000003E-3</c:v>
                </c:pt>
                <c:pt idx="2890">
                  <c:v>-5.4299999999999999E-3</c:v>
                </c:pt>
                <c:pt idx="2891">
                  <c:v>-6.28E-3</c:v>
                </c:pt>
                <c:pt idx="2892">
                  <c:v>-6.7999999999999996E-3</c:v>
                </c:pt>
                <c:pt idx="2893">
                  <c:v>-7.6499999999999997E-3</c:v>
                </c:pt>
                <c:pt idx="2894">
                  <c:v>-8.4899999999999993E-3</c:v>
                </c:pt>
                <c:pt idx="2895">
                  <c:v>-9.2300000000000004E-3</c:v>
                </c:pt>
                <c:pt idx="2896">
                  <c:v>-9.9699999999999997E-3</c:v>
                </c:pt>
                <c:pt idx="2897">
                  <c:v>-1.0699999999999999E-2</c:v>
                </c:pt>
                <c:pt idx="2898">
                  <c:v>-1.1440000000000001E-2</c:v>
                </c:pt>
                <c:pt idx="2899">
                  <c:v>-1.239E-2</c:v>
                </c:pt>
                <c:pt idx="2900">
                  <c:v>-1.323E-2</c:v>
                </c:pt>
                <c:pt idx="2901">
                  <c:v>-1.4080000000000001E-2</c:v>
                </c:pt>
                <c:pt idx="2902">
                  <c:v>-1.4710000000000001E-2</c:v>
                </c:pt>
                <c:pt idx="2903">
                  <c:v>-1.555E-2</c:v>
                </c:pt>
                <c:pt idx="2904">
                  <c:v>-1.6289999999999999E-2</c:v>
                </c:pt>
                <c:pt idx="2905">
                  <c:v>-1.7239999999999998E-2</c:v>
                </c:pt>
                <c:pt idx="2906">
                  <c:v>-1.8079999999999999E-2</c:v>
                </c:pt>
                <c:pt idx="2907">
                  <c:v>-1.8710000000000001E-2</c:v>
                </c:pt>
                <c:pt idx="2908">
                  <c:v>-1.9560000000000001E-2</c:v>
                </c:pt>
                <c:pt idx="2909">
                  <c:v>-2.019E-2</c:v>
                </c:pt>
                <c:pt idx="2910">
                  <c:v>-2.061E-2</c:v>
                </c:pt>
                <c:pt idx="2911">
                  <c:v>-2.1239999999999998E-2</c:v>
                </c:pt>
                <c:pt idx="2912">
                  <c:v>-2.1770000000000001E-2</c:v>
                </c:pt>
                <c:pt idx="2913">
                  <c:v>-2.2079999999999999E-2</c:v>
                </c:pt>
                <c:pt idx="2914">
                  <c:v>-2.2509999999999999E-2</c:v>
                </c:pt>
                <c:pt idx="2915">
                  <c:v>-2.2720000000000001E-2</c:v>
                </c:pt>
                <c:pt idx="2916">
                  <c:v>-2.282E-2</c:v>
                </c:pt>
                <c:pt idx="2917">
                  <c:v>-2.282E-2</c:v>
                </c:pt>
                <c:pt idx="2918">
                  <c:v>-2.2509999999999999E-2</c:v>
                </c:pt>
                <c:pt idx="2919">
                  <c:v>-2.24E-2</c:v>
                </c:pt>
                <c:pt idx="2920">
                  <c:v>-2.1870000000000001E-2</c:v>
                </c:pt>
                <c:pt idx="2921">
                  <c:v>-2.1559999999999999E-2</c:v>
                </c:pt>
                <c:pt idx="2922">
                  <c:v>-2.0930000000000001E-2</c:v>
                </c:pt>
                <c:pt idx="2923">
                  <c:v>-2.0080000000000001E-2</c:v>
                </c:pt>
                <c:pt idx="2924">
                  <c:v>-1.924E-2</c:v>
                </c:pt>
                <c:pt idx="2925">
                  <c:v>-1.8190000000000001E-2</c:v>
                </c:pt>
                <c:pt idx="2926">
                  <c:v>-1.7129999999999999E-2</c:v>
                </c:pt>
                <c:pt idx="2927">
                  <c:v>-1.6080000000000001E-2</c:v>
                </c:pt>
                <c:pt idx="2928">
                  <c:v>-1.502E-2</c:v>
                </c:pt>
                <c:pt idx="2929">
                  <c:v>-1.355E-2</c:v>
                </c:pt>
                <c:pt idx="2930">
                  <c:v>-1.2489999999999999E-2</c:v>
                </c:pt>
                <c:pt idx="2931">
                  <c:v>-1.112E-2</c:v>
                </c:pt>
                <c:pt idx="2932">
                  <c:v>-9.75E-3</c:v>
                </c:pt>
                <c:pt idx="2933">
                  <c:v>-8.4899999999999993E-3</c:v>
                </c:pt>
                <c:pt idx="2934">
                  <c:v>-7.2300000000000003E-3</c:v>
                </c:pt>
                <c:pt idx="2935">
                  <c:v>-6.0699999999999999E-3</c:v>
                </c:pt>
                <c:pt idx="2936">
                  <c:v>-4.7000000000000002E-3</c:v>
                </c:pt>
                <c:pt idx="2937">
                  <c:v>-3.7499999999999999E-3</c:v>
                </c:pt>
                <c:pt idx="2938">
                  <c:v>-2.8999999999999998E-3</c:v>
                </c:pt>
                <c:pt idx="2939">
                  <c:v>-1.75E-3</c:v>
                </c:pt>
                <c:pt idx="2940">
                  <c:v>-1.01E-3</c:v>
                </c:pt>
                <c:pt idx="2941">
                  <c:v>-3.8000000000000002E-4</c:v>
                </c:pt>
                <c:pt idx="2942">
                  <c:v>3.6000000000000002E-4</c:v>
                </c:pt>
                <c:pt idx="2943">
                  <c:v>6.8000000000000005E-4</c:v>
                </c:pt>
                <c:pt idx="2944">
                  <c:v>1.2099999999999999E-3</c:v>
                </c:pt>
                <c:pt idx="2945">
                  <c:v>1.5200000000000001E-3</c:v>
                </c:pt>
                <c:pt idx="2946">
                  <c:v>1.6299999999999999E-3</c:v>
                </c:pt>
                <c:pt idx="2947">
                  <c:v>1.5200000000000001E-3</c:v>
                </c:pt>
                <c:pt idx="2948">
                  <c:v>1.42E-3</c:v>
                </c:pt>
                <c:pt idx="2949">
                  <c:v>1.31E-3</c:v>
                </c:pt>
                <c:pt idx="2950">
                  <c:v>1.1000000000000001E-3</c:v>
                </c:pt>
                <c:pt idx="2951">
                  <c:v>8.8999999999999995E-4</c:v>
                </c:pt>
                <c:pt idx="2952">
                  <c:v>3.6000000000000002E-4</c:v>
                </c:pt>
                <c:pt idx="2953">
                  <c:v>-6.0000000000000002E-5</c:v>
                </c:pt>
                <c:pt idx="2954">
                  <c:v>-8.9999999999999998E-4</c:v>
                </c:pt>
                <c:pt idx="2955">
                  <c:v>-1.1100000000000001E-3</c:v>
                </c:pt>
                <c:pt idx="2956">
                  <c:v>-2.0600000000000002E-3</c:v>
                </c:pt>
                <c:pt idx="2957">
                  <c:v>-2.6900000000000001E-3</c:v>
                </c:pt>
                <c:pt idx="2958">
                  <c:v>-3.5400000000000002E-3</c:v>
                </c:pt>
                <c:pt idx="2959">
                  <c:v>-4.2700000000000004E-3</c:v>
                </c:pt>
                <c:pt idx="2960">
                  <c:v>-4.9100000000000003E-3</c:v>
                </c:pt>
                <c:pt idx="2961">
                  <c:v>-5.7499999999999999E-3</c:v>
                </c:pt>
                <c:pt idx="2962">
                  <c:v>-6.28E-3</c:v>
                </c:pt>
                <c:pt idx="2963">
                  <c:v>-7.1199999999999996E-3</c:v>
                </c:pt>
                <c:pt idx="2964">
                  <c:v>-7.8600000000000007E-3</c:v>
                </c:pt>
                <c:pt idx="2965">
                  <c:v>-8.6999999999999994E-3</c:v>
                </c:pt>
                <c:pt idx="2966">
                  <c:v>-9.2300000000000004E-3</c:v>
                </c:pt>
                <c:pt idx="2967">
                  <c:v>-9.8600000000000007E-3</c:v>
                </c:pt>
                <c:pt idx="2968">
                  <c:v>-1.039E-2</c:v>
                </c:pt>
                <c:pt idx="2969">
                  <c:v>-1.102E-2</c:v>
                </c:pt>
                <c:pt idx="2970">
                  <c:v>-1.1650000000000001E-2</c:v>
                </c:pt>
                <c:pt idx="2971">
                  <c:v>-1.2070000000000001E-2</c:v>
                </c:pt>
                <c:pt idx="2972">
                  <c:v>-1.2710000000000001E-2</c:v>
                </c:pt>
                <c:pt idx="2973">
                  <c:v>-1.2919999999999999E-2</c:v>
                </c:pt>
                <c:pt idx="2974">
                  <c:v>-1.3440000000000001E-2</c:v>
                </c:pt>
                <c:pt idx="2975">
                  <c:v>-1.3860000000000001E-2</c:v>
                </c:pt>
                <c:pt idx="2976">
                  <c:v>-1.4290000000000001E-2</c:v>
                </c:pt>
                <c:pt idx="2977">
                  <c:v>-1.439E-2</c:v>
                </c:pt>
                <c:pt idx="2978">
                  <c:v>-1.46E-2</c:v>
                </c:pt>
                <c:pt idx="2979">
                  <c:v>-1.481E-2</c:v>
                </c:pt>
                <c:pt idx="2980">
                  <c:v>-1.502E-2</c:v>
                </c:pt>
                <c:pt idx="2981">
                  <c:v>-1.523E-2</c:v>
                </c:pt>
                <c:pt idx="2982">
                  <c:v>-1.5129999999999999E-2</c:v>
                </c:pt>
                <c:pt idx="2983">
                  <c:v>-1.5129999999999999E-2</c:v>
                </c:pt>
                <c:pt idx="2984">
                  <c:v>-1.4919999999999999E-2</c:v>
                </c:pt>
                <c:pt idx="2985">
                  <c:v>-1.4919999999999999E-2</c:v>
                </c:pt>
                <c:pt idx="2986">
                  <c:v>-1.4710000000000001E-2</c:v>
                </c:pt>
                <c:pt idx="2987">
                  <c:v>-1.4290000000000001E-2</c:v>
                </c:pt>
                <c:pt idx="2988">
                  <c:v>-1.397E-2</c:v>
                </c:pt>
                <c:pt idx="2989">
                  <c:v>-1.355E-2</c:v>
                </c:pt>
                <c:pt idx="2990">
                  <c:v>-1.323E-2</c:v>
                </c:pt>
                <c:pt idx="2991">
                  <c:v>-1.281E-2</c:v>
                </c:pt>
                <c:pt idx="2992">
                  <c:v>-1.2070000000000001E-2</c:v>
                </c:pt>
                <c:pt idx="2993">
                  <c:v>-1.155E-2</c:v>
                </c:pt>
                <c:pt idx="2994">
                  <c:v>-1.091E-2</c:v>
                </c:pt>
                <c:pt idx="2995">
                  <c:v>-1.0279999999999999E-2</c:v>
                </c:pt>
                <c:pt idx="2996">
                  <c:v>-9.6500000000000006E-3</c:v>
                </c:pt>
                <c:pt idx="2997">
                  <c:v>-9.0200000000000002E-3</c:v>
                </c:pt>
                <c:pt idx="2998">
                  <c:v>-8.2799999999999992E-3</c:v>
                </c:pt>
                <c:pt idx="2999">
                  <c:v>-7.8600000000000007E-3</c:v>
                </c:pt>
                <c:pt idx="3000">
                  <c:v>-7.2300000000000003E-3</c:v>
                </c:pt>
                <c:pt idx="3001">
                  <c:v>-6.5900000000000004E-3</c:v>
                </c:pt>
                <c:pt idx="3002">
                  <c:v>-5.96E-3</c:v>
                </c:pt>
                <c:pt idx="3003">
                  <c:v>-5.3299999999999997E-3</c:v>
                </c:pt>
                <c:pt idx="3004">
                  <c:v>-4.7999999999999996E-3</c:v>
                </c:pt>
                <c:pt idx="3005">
                  <c:v>-4.7000000000000002E-3</c:v>
                </c:pt>
                <c:pt idx="3006">
                  <c:v>-4.0600000000000002E-3</c:v>
                </c:pt>
                <c:pt idx="3007">
                  <c:v>-3.96E-3</c:v>
                </c:pt>
                <c:pt idx="3008">
                  <c:v>-3.5400000000000002E-3</c:v>
                </c:pt>
                <c:pt idx="3009">
                  <c:v>-3.5400000000000002E-3</c:v>
                </c:pt>
                <c:pt idx="3010">
                  <c:v>-3.2200000000000002E-3</c:v>
                </c:pt>
                <c:pt idx="3011">
                  <c:v>-3.1199999999999999E-3</c:v>
                </c:pt>
                <c:pt idx="3012">
                  <c:v>-3.1199999999999999E-3</c:v>
                </c:pt>
                <c:pt idx="3013">
                  <c:v>-3.0100000000000001E-3</c:v>
                </c:pt>
                <c:pt idx="3014">
                  <c:v>-3.2200000000000002E-3</c:v>
                </c:pt>
                <c:pt idx="3015">
                  <c:v>-3.2200000000000002E-3</c:v>
                </c:pt>
                <c:pt idx="3016">
                  <c:v>-3.3300000000000001E-3</c:v>
                </c:pt>
                <c:pt idx="3017">
                  <c:v>-3.3300000000000001E-3</c:v>
                </c:pt>
                <c:pt idx="3018">
                  <c:v>-3.5400000000000002E-3</c:v>
                </c:pt>
                <c:pt idx="3019">
                  <c:v>-3.5400000000000002E-3</c:v>
                </c:pt>
                <c:pt idx="3020">
                  <c:v>-3.8500000000000001E-3</c:v>
                </c:pt>
                <c:pt idx="3021">
                  <c:v>-3.8500000000000001E-3</c:v>
                </c:pt>
                <c:pt idx="3022">
                  <c:v>-3.8500000000000001E-3</c:v>
                </c:pt>
                <c:pt idx="3023">
                  <c:v>-3.7499999999999999E-3</c:v>
                </c:pt>
                <c:pt idx="3024">
                  <c:v>-3.64E-3</c:v>
                </c:pt>
                <c:pt idx="3025">
                  <c:v>-3.7499999999999999E-3</c:v>
                </c:pt>
                <c:pt idx="3026">
                  <c:v>-3.4299999999999999E-3</c:v>
                </c:pt>
                <c:pt idx="3027">
                  <c:v>-3.2200000000000002E-3</c:v>
                </c:pt>
                <c:pt idx="3028">
                  <c:v>-2.8999999999999998E-3</c:v>
                </c:pt>
                <c:pt idx="3029">
                  <c:v>-2.5899999999999999E-3</c:v>
                </c:pt>
                <c:pt idx="3030">
                  <c:v>-2.1700000000000001E-3</c:v>
                </c:pt>
                <c:pt idx="3031">
                  <c:v>-1.64E-3</c:v>
                </c:pt>
                <c:pt idx="3032">
                  <c:v>-1.32E-3</c:v>
                </c:pt>
                <c:pt idx="3033">
                  <c:v>-5.9000000000000003E-4</c:v>
                </c:pt>
                <c:pt idx="3034">
                  <c:v>5.0000000000000002E-5</c:v>
                </c:pt>
                <c:pt idx="3035">
                  <c:v>6.8000000000000005E-4</c:v>
                </c:pt>
                <c:pt idx="3036">
                  <c:v>1.31E-3</c:v>
                </c:pt>
                <c:pt idx="3037">
                  <c:v>2.0500000000000002E-3</c:v>
                </c:pt>
                <c:pt idx="3038">
                  <c:v>2.5799999999999998E-3</c:v>
                </c:pt>
                <c:pt idx="3039">
                  <c:v>3.31E-3</c:v>
                </c:pt>
                <c:pt idx="3040">
                  <c:v>3.8400000000000001E-3</c:v>
                </c:pt>
                <c:pt idx="3041">
                  <c:v>4.47E-3</c:v>
                </c:pt>
                <c:pt idx="3042">
                  <c:v>5.1000000000000004E-3</c:v>
                </c:pt>
                <c:pt idx="3043">
                  <c:v>5.5300000000000002E-3</c:v>
                </c:pt>
                <c:pt idx="3044">
                  <c:v>5.9500000000000004E-3</c:v>
                </c:pt>
                <c:pt idx="3045">
                  <c:v>6.2599999999999999E-3</c:v>
                </c:pt>
                <c:pt idx="3046">
                  <c:v>6.3699999999999998E-3</c:v>
                </c:pt>
                <c:pt idx="3047">
                  <c:v>6.4700000000000001E-3</c:v>
                </c:pt>
                <c:pt idx="3048">
                  <c:v>6.6899999999999998E-3</c:v>
                </c:pt>
                <c:pt idx="3049">
                  <c:v>6.6899999999999998E-3</c:v>
                </c:pt>
                <c:pt idx="3050">
                  <c:v>6.4700000000000001E-3</c:v>
                </c:pt>
                <c:pt idx="3051">
                  <c:v>6.4700000000000001E-3</c:v>
                </c:pt>
                <c:pt idx="3052">
                  <c:v>6.1599999999999997E-3</c:v>
                </c:pt>
                <c:pt idx="3053">
                  <c:v>5.7400000000000003E-3</c:v>
                </c:pt>
                <c:pt idx="3054">
                  <c:v>5.3200000000000001E-3</c:v>
                </c:pt>
                <c:pt idx="3055">
                  <c:v>4.6800000000000001E-3</c:v>
                </c:pt>
                <c:pt idx="3056">
                  <c:v>4.3699999999999998E-3</c:v>
                </c:pt>
                <c:pt idx="3057">
                  <c:v>3.8400000000000001E-3</c:v>
                </c:pt>
                <c:pt idx="3058">
                  <c:v>3.0999999999999999E-3</c:v>
                </c:pt>
                <c:pt idx="3059">
                  <c:v>2.47E-3</c:v>
                </c:pt>
                <c:pt idx="3060">
                  <c:v>1.8400000000000001E-3</c:v>
                </c:pt>
                <c:pt idx="3061">
                  <c:v>1.2099999999999999E-3</c:v>
                </c:pt>
                <c:pt idx="3062">
                  <c:v>3.6000000000000002E-4</c:v>
                </c:pt>
                <c:pt idx="3063">
                  <c:v>-1.6000000000000001E-4</c:v>
                </c:pt>
                <c:pt idx="3064">
                  <c:v>-8.0000000000000004E-4</c:v>
                </c:pt>
                <c:pt idx="3065">
                  <c:v>-1.5299999999999999E-3</c:v>
                </c:pt>
                <c:pt idx="3066">
                  <c:v>-2.2699999999999999E-3</c:v>
                </c:pt>
                <c:pt idx="3067">
                  <c:v>-2.8E-3</c:v>
                </c:pt>
                <c:pt idx="3068">
                  <c:v>-3.4299999999999999E-3</c:v>
                </c:pt>
                <c:pt idx="3069">
                  <c:v>-3.8500000000000001E-3</c:v>
                </c:pt>
                <c:pt idx="3070">
                  <c:v>-4.3800000000000002E-3</c:v>
                </c:pt>
                <c:pt idx="3071">
                  <c:v>-4.7999999999999996E-3</c:v>
                </c:pt>
                <c:pt idx="3072">
                  <c:v>-5.4299999999999999E-3</c:v>
                </c:pt>
                <c:pt idx="3073">
                  <c:v>-5.7499999999999999E-3</c:v>
                </c:pt>
                <c:pt idx="3074">
                  <c:v>-6.3800000000000003E-3</c:v>
                </c:pt>
                <c:pt idx="3075">
                  <c:v>-6.7999999999999996E-3</c:v>
                </c:pt>
                <c:pt idx="3076">
                  <c:v>-7.1199999999999996E-3</c:v>
                </c:pt>
                <c:pt idx="3077">
                  <c:v>-7.6499999999999997E-3</c:v>
                </c:pt>
                <c:pt idx="3078">
                  <c:v>-8.1700000000000002E-3</c:v>
                </c:pt>
                <c:pt idx="3079">
                  <c:v>-8.6E-3</c:v>
                </c:pt>
                <c:pt idx="3080">
                  <c:v>-9.0200000000000002E-3</c:v>
                </c:pt>
                <c:pt idx="3081">
                  <c:v>-9.5399999999999999E-3</c:v>
                </c:pt>
                <c:pt idx="3082">
                  <c:v>-9.9699999999999997E-3</c:v>
                </c:pt>
                <c:pt idx="3083">
                  <c:v>-1.06E-2</c:v>
                </c:pt>
                <c:pt idx="3084">
                  <c:v>-1.091E-2</c:v>
                </c:pt>
                <c:pt idx="3085">
                  <c:v>-1.1650000000000001E-2</c:v>
                </c:pt>
                <c:pt idx="3086">
                  <c:v>-1.2070000000000001E-2</c:v>
                </c:pt>
                <c:pt idx="3087">
                  <c:v>-1.281E-2</c:v>
                </c:pt>
                <c:pt idx="3088">
                  <c:v>-1.3440000000000001E-2</c:v>
                </c:pt>
                <c:pt idx="3089">
                  <c:v>-1.4080000000000001E-2</c:v>
                </c:pt>
                <c:pt idx="3090">
                  <c:v>-1.46E-2</c:v>
                </c:pt>
                <c:pt idx="3091">
                  <c:v>-1.502E-2</c:v>
                </c:pt>
                <c:pt idx="3092">
                  <c:v>-1.545E-2</c:v>
                </c:pt>
                <c:pt idx="3093">
                  <c:v>-1.6080000000000001E-2</c:v>
                </c:pt>
                <c:pt idx="3094">
                  <c:v>-1.6500000000000001E-2</c:v>
                </c:pt>
                <c:pt idx="3095">
                  <c:v>-1.6709999999999999E-2</c:v>
                </c:pt>
                <c:pt idx="3096">
                  <c:v>-1.7129999999999999E-2</c:v>
                </c:pt>
                <c:pt idx="3097">
                  <c:v>-1.7129999999999999E-2</c:v>
                </c:pt>
                <c:pt idx="3098">
                  <c:v>-1.7129999999999999E-2</c:v>
                </c:pt>
                <c:pt idx="3099">
                  <c:v>-1.7239999999999998E-2</c:v>
                </c:pt>
                <c:pt idx="3100">
                  <c:v>-1.7239999999999998E-2</c:v>
                </c:pt>
                <c:pt idx="3101">
                  <c:v>-1.6920000000000001E-2</c:v>
                </c:pt>
                <c:pt idx="3102">
                  <c:v>-1.6389999999999998E-2</c:v>
                </c:pt>
                <c:pt idx="3103">
                  <c:v>-1.5970000000000002E-2</c:v>
                </c:pt>
                <c:pt idx="3104">
                  <c:v>-1.5339999999999999E-2</c:v>
                </c:pt>
                <c:pt idx="3105">
                  <c:v>-1.481E-2</c:v>
                </c:pt>
                <c:pt idx="3106">
                  <c:v>-1.376E-2</c:v>
                </c:pt>
                <c:pt idx="3107">
                  <c:v>-1.302E-2</c:v>
                </c:pt>
                <c:pt idx="3108">
                  <c:v>-1.197E-2</c:v>
                </c:pt>
                <c:pt idx="3109">
                  <c:v>-1.123E-2</c:v>
                </c:pt>
                <c:pt idx="3110">
                  <c:v>-1.0070000000000001E-2</c:v>
                </c:pt>
                <c:pt idx="3111">
                  <c:v>-8.9099999999999995E-3</c:v>
                </c:pt>
                <c:pt idx="3112">
                  <c:v>-7.8600000000000007E-3</c:v>
                </c:pt>
                <c:pt idx="3113">
                  <c:v>-6.7000000000000002E-3</c:v>
                </c:pt>
                <c:pt idx="3114">
                  <c:v>-5.5399999999999998E-3</c:v>
                </c:pt>
                <c:pt idx="3115">
                  <c:v>-4.5900000000000003E-3</c:v>
                </c:pt>
                <c:pt idx="3116">
                  <c:v>-3.4299999999999999E-3</c:v>
                </c:pt>
                <c:pt idx="3117">
                  <c:v>-2.8E-3</c:v>
                </c:pt>
                <c:pt idx="3118">
                  <c:v>-1.8500000000000001E-3</c:v>
                </c:pt>
                <c:pt idx="3119">
                  <c:v>-1.1100000000000001E-3</c:v>
                </c:pt>
                <c:pt idx="3120">
                  <c:v>-4.8000000000000001E-4</c:v>
                </c:pt>
                <c:pt idx="3121">
                  <c:v>5.0000000000000002E-5</c:v>
                </c:pt>
                <c:pt idx="3122">
                  <c:v>5.6999999999999998E-4</c:v>
                </c:pt>
                <c:pt idx="3123">
                  <c:v>6.8000000000000005E-4</c:v>
                </c:pt>
                <c:pt idx="3124">
                  <c:v>9.8999999999999999E-4</c:v>
                </c:pt>
                <c:pt idx="3125">
                  <c:v>8.8999999999999995E-4</c:v>
                </c:pt>
                <c:pt idx="3126">
                  <c:v>7.7999999999999999E-4</c:v>
                </c:pt>
                <c:pt idx="3127">
                  <c:v>6.8000000000000005E-4</c:v>
                </c:pt>
                <c:pt idx="3128">
                  <c:v>3.6000000000000002E-4</c:v>
                </c:pt>
                <c:pt idx="3129">
                  <c:v>-1.6000000000000001E-4</c:v>
                </c:pt>
                <c:pt idx="3130">
                  <c:v>-5.9000000000000003E-4</c:v>
                </c:pt>
                <c:pt idx="3131">
                  <c:v>-1.2199999999999999E-3</c:v>
                </c:pt>
                <c:pt idx="3132">
                  <c:v>-1.75E-3</c:v>
                </c:pt>
                <c:pt idx="3133">
                  <c:v>-2.48E-3</c:v>
                </c:pt>
                <c:pt idx="3134">
                  <c:v>-3.2200000000000002E-3</c:v>
                </c:pt>
                <c:pt idx="3135">
                  <c:v>-3.8500000000000001E-3</c:v>
                </c:pt>
                <c:pt idx="3136">
                  <c:v>-4.4900000000000001E-3</c:v>
                </c:pt>
                <c:pt idx="3137">
                  <c:v>-5.3299999999999997E-3</c:v>
                </c:pt>
                <c:pt idx="3138">
                  <c:v>-5.7499999999999999E-3</c:v>
                </c:pt>
                <c:pt idx="3139">
                  <c:v>-6.3800000000000003E-3</c:v>
                </c:pt>
                <c:pt idx="3140">
                  <c:v>-6.7999999999999996E-3</c:v>
                </c:pt>
                <c:pt idx="3141">
                  <c:v>-7.3299999999999997E-3</c:v>
                </c:pt>
                <c:pt idx="3142">
                  <c:v>-7.5399999999999998E-3</c:v>
                </c:pt>
                <c:pt idx="3143">
                  <c:v>-7.7499999999999999E-3</c:v>
                </c:pt>
                <c:pt idx="3144">
                  <c:v>-7.8600000000000007E-3</c:v>
                </c:pt>
                <c:pt idx="3145">
                  <c:v>-7.9600000000000001E-3</c:v>
                </c:pt>
                <c:pt idx="3146">
                  <c:v>-7.7499999999999999E-3</c:v>
                </c:pt>
                <c:pt idx="3147">
                  <c:v>-7.6499999999999997E-3</c:v>
                </c:pt>
                <c:pt idx="3148">
                  <c:v>-7.3299999999999997E-3</c:v>
                </c:pt>
                <c:pt idx="3149">
                  <c:v>-7.0099999999999997E-3</c:v>
                </c:pt>
                <c:pt idx="3150">
                  <c:v>-6.4900000000000001E-3</c:v>
                </c:pt>
                <c:pt idx="3151">
                  <c:v>-5.96E-3</c:v>
                </c:pt>
                <c:pt idx="3152">
                  <c:v>-5.3299999999999997E-3</c:v>
                </c:pt>
                <c:pt idx="3153">
                  <c:v>-4.7999999999999996E-3</c:v>
                </c:pt>
                <c:pt idx="3154">
                  <c:v>-3.8500000000000001E-3</c:v>
                </c:pt>
                <c:pt idx="3155">
                  <c:v>-3.3300000000000001E-3</c:v>
                </c:pt>
                <c:pt idx="3156">
                  <c:v>-2.6900000000000001E-3</c:v>
                </c:pt>
                <c:pt idx="3157">
                  <c:v>-1.8500000000000001E-3</c:v>
                </c:pt>
                <c:pt idx="3158">
                  <c:v>-1.32E-3</c:v>
                </c:pt>
                <c:pt idx="3159">
                  <c:v>-6.8999999999999997E-4</c:v>
                </c:pt>
                <c:pt idx="3160">
                  <c:v>1.4999999999999999E-4</c:v>
                </c:pt>
                <c:pt idx="3161">
                  <c:v>4.6999999999999999E-4</c:v>
                </c:pt>
                <c:pt idx="3162">
                  <c:v>8.8999999999999995E-4</c:v>
                </c:pt>
                <c:pt idx="3163">
                  <c:v>1.1000000000000001E-3</c:v>
                </c:pt>
                <c:pt idx="3164">
                  <c:v>1.31E-3</c:v>
                </c:pt>
                <c:pt idx="3165">
                  <c:v>1.42E-3</c:v>
                </c:pt>
                <c:pt idx="3166">
                  <c:v>1.42E-3</c:v>
                </c:pt>
                <c:pt idx="3167">
                  <c:v>1.2099999999999999E-3</c:v>
                </c:pt>
                <c:pt idx="3168">
                  <c:v>1.2099999999999999E-3</c:v>
                </c:pt>
                <c:pt idx="3169">
                  <c:v>4.6999999999999999E-4</c:v>
                </c:pt>
                <c:pt idx="3170">
                  <c:v>1.4999999999999999E-4</c:v>
                </c:pt>
                <c:pt idx="3171">
                  <c:v>-2.7E-4</c:v>
                </c:pt>
                <c:pt idx="3172">
                  <c:v>-1.01E-3</c:v>
                </c:pt>
                <c:pt idx="3173">
                  <c:v>-1.5299999999999999E-3</c:v>
                </c:pt>
                <c:pt idx="3174">
                  <c:v>-2.5899999999999999E-3</c:v>
                </c:pt>
                <c:pt idx="3175">
                  <c:v>-3.3300000000000001E-3</c:v>
                </c:pt>
                <c:pt idx="3176">
                  <c:v>-4.2700000000000004E-3</c:v>
                </c:pt>
                <c:pt idx="3177">
                  <c:v>-5.3299999999999997E-3</c:v>
                </c:pt>
                <c:pt idx="3178">
                  <c:v>-6.28E-3</c:v>
                </c:pt>
                <c:pt idx="3179">
                  <c:v>-7.2300000000000003E-3</c:v>
                </c:pt>
                <c:pt idx="3180">
                  <c:v>-8.3800000000000003E-3</c:v>
                </c:pt>
                <c:pt idx="3181">
                  <c:v>-9.3299999999999998E-3</c:v>
                </c:pt>
                <c:pt idx="3182">
                  <c:v>-9.9699999999999997E-3</c:v>
                </c:pt>
                <c:pt idx="3183">
                  <c:v>-1.123E-2</c:v>
                </c:pt>
                <c:pt idx="3184">
                  <c:v>-1.2070000000000001E-2</c:v>
                </c:pt>
                <c:pt idx="3185">
                  <c:v>-1.302E-2</c:v>
                </c:pt>
                <c:pt idx="3186">
                  <c:v>-1.355E-2</c:v>
                </c:pt>
                <c:pt idx="3187">
                  <c:v>-1.439E-2</c:v>
                </c:pt>
                <c:pt idx="3188">
                  <c:v>-1.5129999999999999E-2</c:v>
                </c:pt>
                <c:pt idx="3189">
                  <c:v>-1.555E-2</c:v>
                </c:pt>
                <c:pt idx="3190">
                  <c:v>-1.5970000000000002E-2</c:v>
                </c:pt>
                <c:pt idx="3191">
                  <c:v>-1.66E-2</c:v>
                </c:pt>
                <c:pt idx="3192">
                  <c:v>-1.6709999999999999E-2</c:v>
                </c:pt>
                <c:pt idx="3193">
                  <c:v>-1.703E-2</c:v>
                </c:pt>
                <c:pt idx="3194">
                  <c:v>-1.7239999999999998E-2</c:v>
                </c:pt>
                <c:pt idx="3195">
                  <c:v>-1.7340000000000001E-2</c:v>
                </c:pt>
                <c:pt idx="3196">
                  <c:v>-1.7340000000000001E-2</c:v>
                </c:pt>
                <c:pt idx="3197">
                  <c:v>-1.7340000000000001E-2</c:v>
                </c:pt>
                <c:pt idx="3198">
                  <c:v>-1.7129999999999999E-2</c:v>
                </c:pt>
                <c:pt idx="3199">
                  <c:v>-1.703E-2</c:v>
                </c:pt>
                <c:pt idx="3200">
                  <c:v>-1.6820000000000002E-2</c:v>
                </c:pt>
                <c:pt idx="3201">
                  <c:v>-1.66E-2</c:v>
                </c:pt>
                <c:pt idx="3202">
                  <c:v>-1.6389999999999998E-2</c:v>
                </c:pt>
                <c:pt idx="3203">
                  <c:v>-1.6080000000000001E-2</c:v>
                </c:pt>
              </c:numCache>
            </c:numRef>
          </c:yVal>
          <c:smooth val="1"/>
        </c:ser>
        <c:ser>
          <c:idx val="1"/>
          <c:order val="1"/>
          <c:marker>
            <c:symbol val="none"/>
          </c:marker>
          <c:xVal>
            <c:numRef>
              <c:f>'T169'!$A$1:$A$3204</c:f>
              <c:numCache>
                <c:formatCode>0.00E+00</c:formatCode>
                <c:ptCount val="3204"/>
                <c:pt idx="0">
                  <c:v>-5.00568E-9</c:v>
                </c:pt>
                <c:pt idx="1">
                  <c:v>-5.0025599999999997E-9</c:v>
                </c:pt>
                <c:pt idx="2">
                  <c:v>-4.9994300000000004E-9</c:v>
                </c:pt>
                <c:pt idx="3">
                  <c:v>-4.9963100000000001E-9</c:v>
                </c:pt>
                <c:pt idx="4">
                  <c:v>-4.9931799999999999E-9</c:v>
                </c:pt>
                <c:pt idx="5">
                  <c:v>-4.9900599999999996E-9</c:v>
                </c:pt>
                <c:pt idx="6">
                  <c:v>-4.9869300000000003E-9</c:v>
                </c:pt>
                <c:pt idx="7">
                  <c:v>-4.98381E-9</c:v>
                </c:pt>
                <c:pt idx="8">
                  <c:v>-4.9806799999999998E-9</c:v>
                </c:pt>
                <c:pt idx="9">
                  <c:v>-4.9775600000000003E-9</c:v>
                </c:pt>
                <c:pt idx="10">
                  <c:v>-4.9744300000000002E-9</c:v>
                </c:pt>
                <c:pt idx="11">
                  <c:v>-4.9713099999999999E-9</c:v>
                </c:pt>
                <c:pt idx="12">
                  <c:v>-4.9681799999999997E-9</c:v>
                </c:pt>
                <c:pt idx="13">
                  <c:v>-4.9650600000000002E-9</c:v>
                </c:pt>
                <c:pt idx="14">
                  <c:v>-4.96193E-9</c:v>
                </c:pt>
                <c:pt idx="15">
                  <c:v>-4.9588099999999998E-9</c:v>
                </c:pt>
                <c:pt idx="16">
                  <c:v>-4.9556800000000004E-9</c:v>
                </c:pt>
                <c:pt idx="17">
                  <c:v>-4.9525600000000001E-9</c:v>
                </c:pt>
                <c:pt idx="18">
                  <c:v>-4.9494299999999999E-9</c:v>
                </c:pt>
                <c:pt idx="19">
                  <c:v>-4.9463099999999996E-9</c:v>
                </c:pt>
                <c:pt idx="20">
                  <c:v>-4.9431800000000003E-9</c:v>
                </c:pt>
                <c:pt idx="21">
                  <c:v>-4.94006E-9</c:v>
                </c:pt>
                <c:pt idx="22">
                  <c:v>-4.9369299999999998E-9</c:v>
                </c:pt>
                <c:pt idx="23">
                  <c:v>-4.9338100000000004E-9</c:v>
                </c:pt>
                <c:pt idx="24">
                  <c:v>-4.9306800000000002E-9</c:v>
                </c:pt>
                <c:pt idx="25">
                  <c:v>-4.9275599999999999E-9</c:v>
                </c:pt>
                <c:pt idx="26">
                  <c:v>-4.9244299999999997E-9</c:v>
                </c:pt>
                <c:pt idx="27">
                  <c:v>-4.9213100000000002E-9</c:v>
                </c:pt>
                <c:pt idx="28">
                  <c:v>-4.9181800000000001E-9</c:v>
                </c:pt>
                <c:pt idx="29">
                  <c:v>-4.9150599999999998E-9</c:v>
                </c:pt>
                <c:pt idx="30">
                  <c:v>-4.9119299999999996E-9</c:v>
                </c:pt>
                <c:pt idx="31">
                  <c:v>-4.9088100000000001E-9</c:v>
                </c:pt>
                <c:pt idx="32">
                  <c:v>-4.90568E-9</c:v>
                </c:pt>
                <c:pt idx="33">
                  <c:v>-4.9025599999999997E-9</c:v>
                </c:pt>
                <c:pt idx="34">
                  <c:v>-4.8994300000000003E-9</c:v>
                </c:pt>
                <c:pt idx="35">
                  <c:v>-4.89631E-9</c:v>
                </c:pt>
                <c:pt idx="36">
                  <c:v>-4.8931799999999998E-9</c:v>
                </c:pt>
                <c:pt idx="37">
                  <c:v>-4.8900600000000004E-9</c:v>
                </c:pt>
                <c:pt idx="38">
                  <c:v>-4.8869300000000002E-9</c:v>
                </c:pt>
                <c:pt idx="39">
                  <c:v>-4.8838099999999999E-9</c:v>
                </c:pt>
                <c:pt idx="40">
                  <c:v>-4.8806799999999997E-9</c:v>
                </c:pt>
                <c:pt idx="41">
                  <c:v>-4.8775600000000003E-9</c:v>
                </c:pt>
                <c:pt idx="42">
                  <c:v>-4.8744300000000001E-9</c:v>
                </c:pt>
                <c:pt idx="43">
                  <c:v>-4.8713099999999998E-9</c:v>
                </c:pt>
                <c:pt idx="44">
                  <c:v>-4.8681799999999996E-9</c:v>
                </c:pt>
                <c:pt idx="45">
                  <c:v>-4.8650600000000002E-9</c:v>
                </c:pt>
                <c:pt idx="46">
                  <c:v>-4.86193E-9</c:v>
                </c:pt>
                <c:pt idx="47">
                  <c:v>-4.8588099999999997E-9</c:v>
                </c:pt>
                <c:pt idx="48">
                  <c:v>-4.8556800000000003E-9</c:v>
                </c:pt>
                <c:pt idx="49">
                  <c:v>-4.85256E-9</c:v>
                </c:pt>
                <c:pt idx="50">
                  <c:v>-4.8494299999999999E-9</c:v>
                </c:pt>
                <c:pt idx="51">
                  <c:v>-4.8463100000000004E-9</c:v>
                </c:pt>
                <c:pt idx="52">
                  <c:v>-4.8431800000000002E-9</c:v>
                </c:pt>
                <c:pt idx="53">
                  <c:v>-4.8400599999999999E-9</c:v>
                </c:pt>
                <c:pt idx="54">
                  <c:v>-4.8369299999999998E-9</c:v>
                </c:pt>
                <c:pt idx="55">
                  <c:v>-4.8338100000000003E-9</c:v>
                </c:pt>
                <c:pt idx="56">
                  <c:v>-4.8306800000000001E-9</c:v>
                </c:pt>
                <c:pt idx="57">
                  <c:v>-4.8275599999999998E-9</c:v>
                </c:pt>
                <c:pt idx="58">
                  <c:v>-4.8244299999999996E-9</c:v>
                </c:pt>
                <c:pt idx="59">
                  <c:v>-4.8213100000000002E-9</c:v>
                </c:pt>
                <c:pt idx="60">
                  <c:v>-4.81818E-9</c:v>
                </c:pt>
                <c:pt idx="61">
                  <c:v>-4.8150599999999997E-9</c:v>
                </c:pt>
                <c:pt idx="62">
                  <c:v>-4.8119300000000004E-9</c:v>
                </c:pt>
                <c:pt idx="63">
                  <c:v>-4.8088100000000001E-9</c:v>
                </c:pt>
                <c:pt idx="64">
                  <c:v>-4.8056799999999999E-9</c:v>
                </c:pt>
                <c:pt idx="65">
                  <c:v>-4.8025599999999996E-9</c:v>
                </c:pt>
                <c:pt idx="66">
                  <c:v>-4.7994300000000002E-9</c:v>
                </c:pt>
                <c:pt idx="67">
                  <c:v>-4.79631E-9</c:v>
                </c:pt>
                <c:pt idx="68">
                  <c:v>-4.7931799999999998E-9</c:v>
                </c:pt>
                <c:pt idx="69">
                  <c:v>-4.7900600000000003E-9</c:v>
                </c:pt>
                <c:pt idx="70">
                  <c:v>-4.7869300000000001E-9</c:v>
                </c:pt>
                <c:pt idx="71">
                  <c:v>-4.7838099999999998E-9</c:v>
                </c:pt>
                <c:pt idx="72">
                  <c:v>-4.7806799999999997E-9</c:v>
                </c:pt>
                <c:pt idx="73">
                  <c:v>-4.7775600000000002E-9</c:v>
                </c:pt>
                <c:pt idx="74">
                  <c:v>-4.77443E-9</c:v>
                </c:pt>
                <c:pt idx="75">
                  <c:v>-4.7713099999999997E-9</c:v>
                </c:pt>
                <c:pt idx="76">
                  <c:v>-4.7681800000000004E-9</c:v>
                </c:pt>
                <c:pt idx="77">
                  <c:v>-4.7650600000000001E-9</c:v>
                </c:pt>
                <c:pt idx="78">
                  <c:v>-4.7619299999999999E-9</c:v>
                </c:pt>
                <c:pt idx="79">
                  <c:v>-4.7588099999999996E-9</c:v>
                </c:pt>
                <c:pt idx="80">
                  <c:v>-4.7556800000000003E-9</c:v>
                </c:pt>
                <c:pt idx="81">
                  <c:v>-4.75256E-9</c:v>
                </c:pt>
                <c:pt idx="82">
                  <c:v>-4.7494299999999998E-9</c:v>
                </c:pt>
                <c:pt idx="83">
                  <c:v>-4.7463100000000003E-9</c:v>
                </c:pt>
                <c:pt idx="84">
                  <c:v>-4.7431800000000002E-9</c:v>
                </c:pt>
                <c:pt idx="85">
                  <c:v>-4.7400599999999999E-9</c:v>
                </c:pt>
                <c:pt idx="86">
                  <c:v>-4.7369299999999997E-9</c:v>
                </c:pt>
                <c:pt idx="87">
                  <c:v>-4.7338100000000002E-9</c:v>
                </c:pt>
                <c:pt idx="88">
                  <c:v>-4.73068E-9</c:v>
                </c:pt>
                <c:pt idx="89">
                  <c:v>-4.7275599999999998E-9</c:v>
                </c:pt>
                <c:pt idx="90">
                  <c:v>-4.7244300000000004E-9</c:v>
                </c:pt>
                <c:pt idx="91">
                  <c:v>-4.7213100000000001E-9</c:v>
                </c:pt>
                <c:pt idx="92">
                  <c:v>-4.7181799999999999E-9</c:v>
                </c:pt>
                <c:pt idx="93">
                  <c:v>-4.7150599999999996E-9</c:v>
                </c:pt>
                <c:pt idx="94">
                  <c:v>-4.7119300000000003E-9</c:v>
                </c:pt>
                <c:pt idx="95">
                  <c:v>-4.70881E-9</c:v>
                </c:pt>
                <c:pt idx="96">
                  <c:v>-4.7056799999999998E-9</c:v>
                </c:pt>
                <c:pt idx="97">
                  <c:v>-4.7025600000000004E-9</c:v>
                </c:pt>
                <c:pt idx="98">
                  <c:v>-4.6994300000000002E-9</c:v>
                </c:pt>
                <c:pt idx="99">
                  <c:v>-4.6963099999999999E-9</c:v>
                </c:pt>
                <c:pt idx="100">
                  <c:v>-4.6931799999999997E-9</c:v>
                </c:pt>
                <c:pt idx="101">
                  <c:v>-4.6900600000000002E-9</c:v>
                </c:pt>
                <c:pt idx="102">
                  <c:v>-4.6869300000000001E-9</c:v>
                </c:pt>
                <c:pt idx="103">
                  <c:v>-4.6838099999999998E-9</c:v>
                </c:pt>
                <c:pt idx="104">
                  <c:v>-4.6806799999999996E-9</c:v>
                </c:pt>
                <c:pt idx="105">
                  <c:v>-4.6775600000000001E-9</c:v>
                </c:pt>
                <c:pt idx="106">
                  <c:v>-4.67443E-9</c:v>
                </c:pt>
                <c:pt idx="107">
                  <c:v>-4.6713099999999997E-9</c:v>
                </c:pt>
                <c:pt idx="108">
                  <c:v>-4.6681800000000003E-9</c:v>
                </c:pt>
                <c:pt idx="109">
                  <c:v>-4.66506E-9</c:v>
                </c:pt>
                <c:pt idx="110">
                  <c:v>-4.6619299999999998E-9</c:v>
                </c:pt>
                <c:pt idx="111">
                  <c:v>-4.6588100000000004E-9</c:v>
                </c:pt>
                <c:pt idx="112">
                  <c:v>-4.6556800000000002E-9</c:v>
                </c:pt>
                <c:pt idx="113">
                  <c:v>-4.6525599999999999E-9</c:v>
                </c:pt>
                <c:pt idx="114">
                  <c:v>-4.6494299999999997E-9</c:v>
                </c:pt>
                <c:pt idx="115">
                  <c:v>-4.6463100000000003E-9</c:v>
                </c:pt>
                <c:pt idx="116">
                  <c:v>-4.6431800000000001E-9</c:v>
                </c:pt>
                <c:pt idx="117">
                  <c:v>-4.6400599999999998E-9</c:v>
                </c:pt>
                <c:pt idx="118">
                  <c:v>-4.6369299999999996E-9</c:v>
                </c:pt>
                <c:pt idx="119">
                  <c:v>-4.6338100000000002E-9</c:v>
                </c:pt>
                <c:pt idx="120">
                  <c:v>-4.63068E-9</c:v>
                </c:pt>
                <c:pt idx="121">
                  <c:v>-4.6275599999999997E-9</c:v>
                </c:pt>
                <c:pt idx="122">
                  <c:v>-4.6244300000000003E-9</c:v>
                </c:pt>
                <c:pt idx="123">
                  <c:v>-4.62131E-9</c:v>
                </c:pt>
                <c:pt idx="124">
                  <c:v>-4.6181799999999999E-9</c:v>
                </c:pt>
                <c:pt idx="125">
                  <c:v>-4.6150600000000004E-9</c:v>
                </c:pt>
                <c:pt idx="126">
                  <c:v>-4.6119300000000002E-9</c:v>
                </c:pt>
                <c:pt idx="127">
                  <c:v>-4.6088099999999999E-9</c:v>
                </c:pt>
                <c:pt idx="128">
                  <c:v>-4.6056799999999998E-9</c:v>
                </c:pt>
                <c:pt idx="129">
                  <c:v>-4.6025600000000003E-9</c:v>
                </c:pt>
                <c:pt idx="130">
                  <c:v>-4.5994300000000001E-9</c:v>
                </c:pt>
                <c:pt idx="131">
                  <c:v>-4.5963099999999998E-9</c:v>
                </c:pt>
                <c:pt idx="132">
                  <c:v>-4.5931799999999996E-9</c:v>
                </c:pt>
                <c:pt idx="133">
                  <c:v>-4.5900600000000002E-9</c:v>
                </c:pt>
                <c:pt idx="134">
                  <c:v>-4.58693E-9</c:v>
                </c:pt>
                <c:pt idx="135">
                  <c:v>-4.5838099999999997E-9</c:v>
                </c:pt>
                <c:pt idx="136">
                  <c:v>-4.5806800000000004E-9</c:v>
                </c:pt>
                <c:pt idx="137">
                  <c:v>-4.5775600000000001E-9</c:v>
                </c:pt>
                <c:pt idx="138">
                  <c:v>-4.5744299999999999E-9</c:v>
                </c:pt>
                <c:pt idx="139">
                  <c:v>-4.5713099999999996E-9</c:v>
                </c:pt>
                <c:pt idx="140">
                  <c:v>-4.5681800000000002E-9</c:v>
                </c:pt>
                <c:pt idx="141">
                  <c:v>-4.56506E-9</c:v>
                </c:pt>
                <c:pt idx="142">
                  <c:v>-4.5619299999999998E-9</c:v>
                </c:pt>
                <c:pt idx="143">
                  <c:v>-4.5588100000000003E-9</c:v>
                </c:pt>
                <c:pt idx="144">
                  <c:v>-4.5556800000000001E-9</c:v>
                </c:pt>
                <c:pt idx="145">
                  <c:v>-4.5525599999999998E-9</c:v>
                </c:pt>
                <c:pt idx="146">
                  <c:v>-4.5494299999999997E-9</c:v>
                </c:pt>
                <c:pt idx="147">
                  <c:v>-4.5463100000000002E-9</c:v>
                </c:pt>
                <c:pt idx="148">
                  <c:v>-4.54318E-9</c:v>
                </c:pt>
                <c:pt idx="149">
                  <c:v>-4.5400599999999997E-9</c:v>
                </c:pt>
                <c:pt idx="150">
                  <c:v>-4.5369300000000004E-9</c:v>
                </c:pt>
                <c:pt idx="151">
                  <c:v>-4.5338100000000001E-9</c:v>
                </c:pt>
                <c:pt idx="152">
                  <c:v>-4.5306799999999999E-9</c:v>
                </c:pt>
                <c:pt idx="153">
                  <c:v>-4.5275599999999996E-9</c:v>
                </c:pt>
                <c:pt idx="154">
                  <c:v>-4.5244300000000003E-9</c:v>
                </c:pt>
                <c:pt idx="155">
                  <c:v>-4.52131E-9</c:v>
                </c:pt>
                <c:pt idx="156">
                  <c:v>-4.5181799999999998E-9</c:v>
                </c:pt>
                <c:pt idx="157">
                  <c:v>-4.5150600000000003E-9</c:v>
                </c:pt>
                <c:pt idx="158">
                  <c:v>-4.5119300000000002E-9</c:v>
                </c:pt>
                <c:pt idx="159">
                  <c:v>-4.5088099999999999E-9</c:v>
                </c:pt>
                <c:pt idx="160">
                  <c:v>-4.5056799999999997E-9</c:v>
                </c:pt>
                <c:pt idx="161">
                  <c:v>-4.5025600000000002E-9</c:v>
                </c:pt>
                <c:pt idx="162">
                  <c:v>-4.49943E-9</c:v>
                </c:pt>
                <c:pt idx="163">
                  <c:v>-4.4963099999999997E-9</c:v>
                </c:pt>
                <c:pt idx="164">
                  <c:v>-4.4931800000000004E-9</c:v>
                </c:pt>
                <c:pt idx="165">
                  <c:v>-4.4900600000000001E-9</c:v>
                </c:pt>
                <c:pt idx="166">
                  <c:v>-4.4869299999999999E-9</c:v>
                </c:pt>
                <c:pt idx="167">
                  <c:v>-4.4838099999999996E-9</c:v>
                </c:pt>
                <c:pt idx="168">
                  <c:v>-4.4806800000000003E-9</c:v>
                </c:pt>
                <c:pt idx="169">
                  <c:v>-4.47756E-9</c:v>
                </c:pt>
                <c:pt idx="170">
                  <c:v>-4.4744299999999998E-9</c:v>
                </c:pt>
                <c:pt idx="171">
                  <c:v>-4.4713100000000004E-9</c:v>
                </c:pt>
                <c:pt idx="172">
                  <c:v>-4.4681800000000002E-9</c:v>
                </c:pt>
                <c:pt idx="173">
                  <c:v>-4.4650599999999999E-9</c:v>
                </c:pt>
                <c:pt idx="174">
                  <c:v>-4.4619299999999997E-9</c:v>
                </c:pt>
                <c:pt idx="175">
                  <c:v>-4.4588100000000002E-9</c:v>
                </c:pt>
                <c:pt idx="176">
                  <c:v>-4.4556800000000001E-9</c:v>
                </c:pt>
                <c:pt idx="177">
                  <c:v>-4.4525599999999998E-9</c:v>
                </c:pt>
                <c:pt idx="178">
                  <c:v>-4.4494299999999996E-9</c:v>
                </c:pt>
                <c:pt idx="179">
                  <c:v>-4.4463100000000001E-9</c:v>
                </c:pt>
                <c:pt idx="180">
                  <c:v>-4.44318E-9</c:v>
                </c:pt>
                <c:pt idx="181">
                  <c:v>-4.4400599999999997E-9</c:v>
                </c:pt>
                <c:pt idx="182">
                  <c:v>-4.4369300000000003E-9</c:v>
                </c:pt>
                <c:pt idx="183">
                  <c:v>-4.43381E-9</c:v>
                </c:pt>
                <c:pt idx="184">
                  <c:v>-4.4306799999999998E-9</c:v>
                </c:pt>
                <c:pt idx="185">
                  <c:v>-4.4275600000000004E-9</c:v>
                </c:pt>
                <c:pt idx="186">
                  <c:v>-4.4244300000000002E-9</c:v>
                </c:pt>
                <c:pt idx="187">
                  <c:v>-4.4213099999999999E-9</c:v>
                </c:pt>
                <c:pt idx="188">
                  <c:v>-4.4181799999999997E-9</c:v>
                </c:pt>
                <c:pt idx="189">
                  <c:v>-4.4150600000000003E-9</c:v>
                </c:pt>
                <c:pt idx="190">
                  <c:v>-4.4119300000000001E-9</c:v>
                </c:pt>
                <c:pt idx="191">
                  <c:v>-4.4088099999999998E-9</c:v>
                </c:pt>
                <c:pt idx="192">
                  <c:v>-4.4056799999999996E-9</c:v>
                </c:pt>
                <c:pt idx="193">
                  <c:v>-4.4025600000000001E-9</c:v>
                </c:pt>
                <c:pt idx="194">
                  <c:v>-4.39943E-9</c:v>
                </c:pt>
                <c:pt idx="195">
                  <c:v>-4.3963099999999997E-9</c:v>
                </c:pt>
                <c:pt idx="196">
                  <c:v>-4.3931800000000003E-9</c:v>
                </c:pt>
                <c:pt idx="197">
                  <c:v>-4.39006E-9</c:v>
                </c:pt>
                <c:pt idx="198">
                  <c:v>-4.3869299999999999E-9</c:v>
                </c:pt>
                <c:pt idx="199">
                  <c:v>-4.3838100000000004E-9</c:v>
                </c:pt>
                <c:pt idx="200">
                  <c:v>-4.3806800000000002E-9</c:v>
                </c:pt>
                <c:pt idx="201">
                  <c:v>-4.3775599999999999E-9</c:v>
                </c:pt>
                <c:pt idx="202">
                  <c:v>-4.3744299999999998E-9</c:v>
                </c:pt>
                <c:pt idx="203">
                  <c:v>-4.3713100000000003E-9</c:v>
                </c:pt>
                <c:pt idx="204">
                  <c:v>-4.3681800000000001E-9</c:v>
                </c:pt>
                <c:pt idx="205">
                  <c:v>-4.3650599999999998E-9</c:v>
                </c:pt>
                <c:pt idx="206">
                  <c:v>-4.3619299999999996E-9</c:v>
                </c:pt>
                <c:pt idx="207">
                  <c:v>-4.3588100000000002E-9</c:v>
                </c:pt>
                <c:pt idx="208">
                  <c:v>-4.35568E-9</c:v>
                </c:pt>
                <c:pt idx="209">
                  <c:v>-4.3525599999999997E-9</c:v>
                </c:pt>
                <c:pt idx="210">
                  <c:v>-4.3494300000000004E-9</c:v>
                </c:pt>
                <c:pt idx="211">
                  <c:v>-4.3463100000000001E-9</c:v>
                </c:pt>
                <c:pt idx="212">
                  <c:v>-4.3431799999999999E-9</c:v>
                </c:pt>
                <c:pt idx="213">
                  <c:v>-4.3400599999999996E-9</c:v>
                </c:pt>
                <c:pt idx="214">
                  <c:v>-4.3369300000000002E-9</c:v>
                </c:pt>
                <c:pt idx="215">
                  <c:v>-4.3338099999999999E-9</c:v>
                </c:pt>
                <c:pt idx="216">
                  <c:v>-4.3306799999999998E-9</c:v>
                </c:pt>
                <c:pt idx="217">
                  <c:v>-4.3275600000000003E-9</c:v>
                </c:pt>
                <c:pt idx="218">
                  <c:v>-4.3244300000000001E-9</c:v>
                </c:pt>
                <c:pt idx="219">
                  <c:v>-4.3213099999999998E-9</c:v>
                </c:pt>
                <c:pt idx="220">
                  <c:v>-4.3181799999999997E-9</c:v>
                </c:pt>
                <c:pt idx="221">
                  <c:v>-4.3150600000000002E-9</c:v>
                </c:pt>
                <c:pt idx="222">
                  <c:v>-4.31193E-9</c:v>
                </c:pt>
                <c:pt idx="223">
                  <c:v>-4.3088099999999997E-9</c:v>
                </c:pt>
                <c:pt idx="224">
                  <c:v>-4.3056800000000004E-9</c:v>
                </c:pt>
                <c:pt idx="225">
                  <c:v>-4.3025600000000001E-9</c:v>
                </c:pt>
                <c:pt idx="226">
                  <c:v>-4.2994299999999999E-9</c:v>
                </c:pt>
                <c:pt idx="227">
                  <c:v>-4.2963099999999996E-9</c:v>
                </c:pt>
                <c:pt idx="228">
                  <c:v>-4.2931800000000003E-9</c:v>
                </c:pt>
                <c:pt idx="229">
                  <c:v>-4.29006E-9</c:v>
                </c:pt>
                <c:pt idx="230">
                  <c:v>-4.2869299999999998E-9</c:v>
                </c:pt>
                <c:pt idx="231">
                  <c:v>-4.2838100000000003E-9</c:v>
                </c:pt>
                <c:pt idx="232">
                  <c:v>-4.2806800000000002E-9</c:v>
                </c:pt>
                <c:pt idx="233">
                  <c:v>-4.2775599999999999E-9</c:v>
                </c:pt>
                <c:pt idx="234">
                  <c:v>-4.2744299999999997E-9</c:v>
                </c:pt>
                <c:pt idx="235">
                  <c:v>-4.2713100000000002E-9</c:v>
                </c:pt>
                <c:pt idx="236">
                  <c:v>-4.26818E-9</c:v>
                </c:pt>
                <c:pt idx="237">
                  <c:v>-4.2650599999999997E-9</c:v>
                </c:pt>
                <c:pt idx="238">
                  <c:v>-4.2619300000000004E-9</c:v>
                </c:pt>
                <c:pt idx="239">
                  <c:v>-4.2588100000000001E-9</c:v>
                </c:pt>
                <c:pt idx="240">
                  <c:v>-4.2556799999999999E-9</c:v>
                </c:pt>
                <c:pt idx="241">
                  <c:v>-4.2525599999999996E-9</c:v>
                </c:pt>
                <c:pt idx="242">
                  <c:v>-4.2494300000000003E-9</c:v>
                </c:pt>
                <c:pt idx="243">
                  <c:v>-4.24631E-9</c:v>
                </c:pt>
                <c:pt idx="244">
                  <c:v>-4.2431799999999998E-9</c:v>
                </c:pt>
                <c:pt idx="245">
                  <c:v>-4.2400600000000003E-9</c:v>
                </c:pt>
                <c:pt idx="246">
                  <c:v>-4.2369300000000002E-9</c:v>
                </c:pt>
                <c:pt idx="247">
                  <c:v>-4.2338099999999999E-9</c:v>
                </c:pt>
                <c:pt idx="248">
                  <c:v>-4.2306799999999997E-9</c:v>
                </c:pt>
                <c:pt idx="249">
                  <c:v>-4.2275600000000002E-9</c:v>
                </c:pt>
                <c:pt idx="250">
                  <c:v>-4.2244300000000001E-9</c:v>
                </c:pt>
                <c:pt idx="251">
                  <c:v>-4.2213099999999998E-9</c:v>
                </c:pt>
                <c:pt idx="252">
                  <c:v>-4.2181799999999996E-9</c:v>
                </c:pt>
                <c:pt idx="253">
                  <c:v>-4.2150600000000001E-9</c:v>
                </c:pt>
                <c:pt idx="254">
                  <c:v>-4.21193E-9</c:v>
                </c:pt>
                <c:pt idx="255">
                  <c:v>-4.2088099999999997E-9</c:v>
                </c:pt>
                <c:pt idx="256">
                  <c:v>-4.2056800000000003E-9</c:v>
                </c:pt>
                <c:pt idx="257">
                  <c:v>-4.20256E-9</c:v>
                </c:pt>
                <c:pt idx="258">
                  <c:v>-4.1994299999999998E-9</c:v>
                </c:pt>
                <c:pt idx="259">
                  <c:v>-4.1963100000000004E-9</c:v>
                </c:pt>
                <c:pt idx="260">
                  <c:v>-4.1931800000000002E-9</c:v>
                </c:pt>
                <c:pt idx="261">
                  <c:v>-4.1900599999999999E-9</c:v>
                </c:pt>
                <c:pt idx="262">
                  <c:v>-4.1869299999999997E-9</c:v>
                </c:pt>
                <c:pt idx="263">
                  <c:v>-4.1838100000000003E-9</c:v>
                </c:pt>
                <c:pt idx="264">
                  <c:v>-4.1806800000000001E-9</c:v>
                </c:pt>
                <c:pt idx="265">
                  <c:v>-4.1775599999999998E-9</c:v>
                </c:pt>
                <c:pt idx="266">
                  <c:v>-4.1744299999999996E-9</c:v>
                </c:pt>
                <c:pt idx="267">
                  <c:v>-4.1713100000000001E-9</c:v>
                </c:pt>
                <c:pt idx="268">
                  <c:v>-4.16818E-9</c:v>
                </c:pt>
                <c:pt idx="269">
                  <c:v>-4.1650599999999997E-9</c:v>
                </c:pt>
                <c:pt idx="270">
                  <c:v>-4.1619300000000003E-9</c:v>
                </c:pt>
                <c:pt idx="271">
                  <c:v>-4.15881E-9</c:v>
                </c:pt>
                <c:pt idx="272">
                  <c:v>-4.1556799999999999E-9</c:v>
                </c:pt>
                <c:pt idx="273">
                  <c:v>-4.1525600000000004E-9</c:v>
                </c:pt>
                <c:pt idx="274">
                  <c:v>-4.1494300000000002E-9</c:v>
                </c:pt>
                <c:pt idx="275">
                  <c:v>-4.1463099999999999E-9</c:v>
                </c:pt>
                <c:pt idx="276">
                  <c:v>-4.1431799999999997E-9</c:v>
                </c:pt>
                <c:pt idx="277">
                  <c:v>-4.1400600000000003E-9</c:v>
                </c:pt>
                <c:pt idx="278">
                  <c:v>-4.1369300000000001E-9</c:v>
                </c:pt>
                <c:pt idx="279">
                  <c:v>-4.1338099999999998E-9</c:v>
                </c:pt>
                <c:pt idx="280">
                  <c:v>-4.1306799999999996E-9</c:v>
                </c:pt>
                <c:pt idx="281">
                  <c:v>-4.1275600000000002E-9</c:v>
                </c:pt>
                <c:pt idx="282">
                  <c:v>-4.12443E-9</c:v>
                </c:pt>
                <c:pt idx="283">
                  <c:v>-4.1213099999999997E-9</c:v>
                </c:pt>
                <c:pt idx="284">
                  <c:v>-4.1181800000000004E-9</c:v>
                </c:pt>
                <c:pt idx="285">
                  <c:v>-4.1150600000000001E-9</c:v>
                </c:pt>
                <c:pt idx="286">
                  <c:v>-4.1119299999999999E-9</c:v>
                </c:pt>
                <c:pt idx="287">
                  <c:v>-4.1088099999999996E-9</c:v>
                </c:pt>
                <c:pt idx="288">
                  <c:v>-4.1056800000000002E-9</c:v>
                </c:pt>
                <c:pt idx="289">
                  <c:v>-4.1025599999999999E-9</c:v>
                </c:pt>
                <c:pt idx="290">
                  <c:v>-4.0994299999999998E-9</c:v>
                </c:pt>
                <c:pt idx="291">
                  <c:v>-4.0963100000000003E-9</c:v>
                </c:pt>
                <c:pt idx="292">
                  <c:v>-4.0931800000000001E-9</c:v>
                </c:pt>
                <c:pt idx="293">
                  <c:v>-4.0900599999999998E-9</c:v>
                </c:pt>
                <c:pt idx="294">
                  <c:v>-4.0869299999999997E-9</c:v>
                </c:pt>
                <c:pt idx="295">
                  <c:v>-4.0838100000000002E-9</c:v>
                </c:pt>
                <c:pt idx="296">
                  <c:v>-4.08068E-9</c:v>
                </c:pt>
                <c:pt idx="297">
                  <c:v>-4.0775599999999997E-9</c:v>
                </c:pt>
                <c:pt idx="298">
                  <c:v>-4.0744300000000004E-9</c:v>
                </c:pt>
                <c:pt idx="299">
                  <c:v>-4.0713100000000001E-9</c:v>
                </c:pt>
                <c:pt idx="300">
                  <c:v>-4.0681799999999999E-9</c:v>
                </c:pt>
                <c:pt idx="301">
                  <c:v>-4.0650599999999996E-9</c:v>
                </c:pt>
                <c:pt idx="302">
                  <c:v>-4.0619300000000003E-9</c:v>
                </c:pt>
                <c:pt idx="303">
                  <c:v>-4.05881E-9</c:v>
                </c:pt>
                <c:pt idx="304">
                  <c:v>-4.0556799999999998E-9</c:v>
                </c:pt>
                <c:pt idx="305">
                  <c:v>-4.0525600000000003E-9</c:v>
                </c:pt>
                <c:pt idx="306">
                  <c:v>-4.0494300000000001E-9</c:v>
                </c:pt>
                <c:pt idx="307">
                  <c:v>-4.0463099999999999E-9</c:v>
                </c:pt>
                <c:pt idx="308">
                  <c:v>-4.0431799999999997E-9</c:v>
                </c:pt>
                <c:pt idx="309">
                  <c:v>-4.0400600000000002E-9</c:v>
                </c:pt>
                <c:pt idx="310">
                  <c:v>-4.03693E-9</c:v>
                </c:pt>
                <c:pt idx="311">
                  <c:v>-4.0338099999999997E-9</c:v>
                </c:pt>
                <c:pt idx="312">
                  <c:v>-4.0306800000000004E-9</c:v>
                </c:pt>
                <c:pt idx="313">
                  <c:v>-4.0275600000000001E-9</c:v>
                </c:pt>
                <c:pt idx="314">
                  <c:v>-4.0244299999999999E-9</c:v>
                </c:pt>
                <c:pt idx="315">
                  <c:v>-4.0213099999999996E-9</c:v>
                </c:pt>
                <c:pt idx="316">
                  <c:v>-4.0181800000000003E-9</c:v>
                </c:pt>
                <c:pt idx="317">
                  <c:v>-4.01506E-9</c:v>
                </c:pt>
                <c:pt idx="318">
                  <c:v>-4.0119299999999998E-9</c:v>
                </c:pt>
                <c:pt idx="319">
                  <c:v>-4.0088100000000003E-9</c:v>
                </c:pt>
                <c:pt idx="320">
                  <c:v>-4.0056800000000002E-9</c:v>
                </c:pt>
                <c:pt idx="321">
                  <c:v>-4.0025599999999999E-9</c:v>
                </c:pt>
                <c:pt idx="322">
                  <c:v>-3.9994299999999997E-9</c:v>
                </c:pt>
                <c:pt idx="323">
                  <c:v>-3.9963100000000002E-9</c:v>
                </c:pt>
                <c:pt idx="324">
                  <c:v>-3.9931800000000001E-9</c:v>
                </c:pt>
                <c:pt idx="325">
                  <c:v>-3.9900599999999998E-9</c:v>
                </c:pt>
                <c:pt idx="326">
                  <c:v>-3.9869299999999996E-9</c:v>
                </c:pt>
                <c:pt idx="327">
                  <c:v>-3.9838100000000001E-9</c:v>
                </c:pt>
                <c:pt idx="328">
                  <c:v>-3.9806799999999999E-9</c:v>
                </c:pt>
                <c:pt idx="329">
                  <c:v>-3.9775599999999997E-9</c:v>
                </c:pt>
                <c:pt idx="330">
                  <c:v>-3.9744300000000003E-9</c:v>
                </c:pt>
                <c:pt idx="331">
                  <c:v>-3.97131E-9</c:v>
                </c:pt>
                <c:pt idx="332">
                  <c:v>-3.9681799999999998E-9</c:v>
                </c:pt>
                <c:pt idx="333">
                  <c:v>-3.9650600000000004E-9</c:v>
                </c:pt>
                <c:pt idx="334">
                  <c:v>-3.9619300000000002E-9</c:v>
                </c:pt>
                <c:pt idx="335">
                  <c:v>-3.9588099999999999E-9</c:v>
                </c:pt>
                <c:pt idx="336">
                  <c:v>-3.9556799999999997E-9</c:v>
                </c:pt>
                <c:pt idx="337">
                  <c:v>-3.9525600000000003E-9</c:v>
                </c:pt>
                <c:pt idx="338">
                  <c:v>-3.9494300000000001E-9</c:v>
                </c:pt>
                <c:pt idx="339">
                  <c:v>-3.9463099999999998E-9</c:v>
                </c:pt>
                <c:pt idx="340">
                  <c:v>-3.9431799999999996E-9</c:v>
                </c:pt>
                <c:pt idx="341">
                  <c:v>-3.9400600000000001E-9</c:v>
                </c:pt>
                <c:pt idx="342">
                  <c:v>-3.93693E-9</c:v>
                </c:pt>
                <c:pt idx="343">
                  <c:v>-3.9338099999999997E-9</c:v>
                </c:pt>
                <c:pt idx="344">
                  <c:v>-3.9306800000000003E-9</c:v>
                </c:pt>
                <c:pt idx="345">
                  <c:v>-3.92756E-9</c:v>
                </c:pt>
                <c:pt idx="346">
                  <c:v>-3.9244299999999999E-9</c:v>
                </c:pt>
                <c:pt idx="347">
                  <c:v>-3.9213100000000004E-9</c:v>
                </c:pt>
                <c:pt idx="348">
                  <c:v>-3.9181800000000002E-9</c:v>
                </c:pt>
                <c:pt idx="349">
                  <c:v>-3.9150599999999999E-9</c:v>
                </c:pt>
                <c:pt idx="350">
                  <c:v>-3.9119299999999997E-9</c:v>
                </c:pt>
                <c:pt idx="351">
                  <c:v>-3.9088100000000003E-9</c:v>
                </c:pt>
                <c:pt idx="352">
                  <c:v>-3.9056800000000001E-9</c:v>
                </c:pt>
                <c:pt idx="353">
                  <c:v>-3.9025599999999998E-9</c:v>
                </c:pt>
                <c:pt idx="354">
                  <c:v>-3.8994299999999996E-9</c:v>
                </c:pt>
                <c:pt idx="355">
                  <c:v>-3.8963100000000002E-9</c:v>
                </c:pt>
                <c:pt idx="356">
                  <c:v>-3.89318E-9</c:v>
                </c:pt>
                <c:pt idx="357">
                  <c:v>-3.8900599999999997E-9</c:v>
                </c:pt>
                <c:pt idx="358">
                  <c:v>-3.8869300000000003E-9</c:v>
                </c:pt>
                <c:pt idx="359">
                  <c:v>-3.8838100000000001E-9</c:v>
                </c:pt>
                <c:pt idx="360">
                  <c:v>-3.8806799999999999E-9</c:v>
                </c:pt>
                <c:pt idx="361">
                  <c:v>-3.8775600000000004E-9</c:v>
                </c:pt>
                <c:pt idx="362">
                  <c:v>-3.8744300000000002E-9</c:v>
                </c:pt>
                <c:pt idx="363">
                  <c:v>-3.8713099999999999E-9</c:v>
                </c:pt>
                <c:pt idx="364">
                  <c:v>-3.8681799999999998E-9</c:v>
                </c:pt>
                <c:pt idx="365">
                  <c:v>-3.8650600000000003E-9</c:v>
                </c:pt>
                <c:pt idx="366">
                  <c:v>-3.8619300000000001E-9</c:v>
                </c:pt>
                <c:pt idx="367">
                  <c:v>-3.8588099999999998E-9</c:v>
                </c:pt>
                <c:pt idx="368">
                  <c:v>-3.8556799999999997E-9</c:v>
                </c:pt>
                <c:pt idx="369">
                  <c:v>-3.8525600000000002E-9</c:v>
                </c:pt>
                <c:pt idx="370">
                  <c:v>-3.84943E-9</c:v>
                </c:pt>
                <c:pt idx="371">
                  <c:v>-3.8463099999999997E-9</c:v>
                </c:pt>
                <c:pt idx="372">
                  <c:v>-3.8431800000000004E-9</c:v>
                </c:pt>
                <c:pt idx="373">
                  <c:v>-3.8400600000000001E-9</c:v>
                </c:pt>
                <c:pt idx="374">
                  <c:v>-3.8369299999999999E-9</c:v>
                </c:pt>
                <c:pt idx="375">
                  <c:v>-3.8338099999999996E-9</c:v>
                </c:pt>
                <c:pt idx="376">
                  <c:v>-3.8306800000000003E-9</c:v>
                </c:pt>
                <c:pt idx="377">
                  <c:v>-3.82756E-9</c:v>
                </c:pt>
                <c:pt idx="378">
                  <c:v>-3.8244299999999998E-9</c:v>
                </c:pt>
                <c:pt idx="379">
                  <c:v>-3.8213100000000003E-9</c:v>
                </c:pt>
                <c:pt idx="380">
                  <c:v>-3.8181800000000001E-9</c:v>
                </c:pt>
                <c:pt idx="381">
                  <c:v>-3.8150599999999999E-9</c:v>
                </c:pt>
                <c:pt idx="382">
                  <c:v>-3.8119299999999997E-9</c:v>
                </c:pt>
                <c:pt idx="383">
                  <c:v>-3.8088100000000002E-9</c:v>
                </c:pt>
                <c:pt idx="384">
                  <c:v>-3.80568E-9</c:v>
                </c:pt>
                <c:pt idx="385">
                  <c:v>-3.8025599999999997E-9</c:v>
                </c:pt>
                <c:pt idx="386">
                  <c:v>-3.7994300000000004E-9</c:v>
                </c:pt>
                <c:pt idx="387">
                  <c:v>-3.7963100000000001E-9</c:v>
                </c:pt>
                <c:pt idx="388">
                  <c:v>-3.7931799999999999E-9</c:v>
                </c:pt>
                <c:pt idx="389">
                  <c:v>-3.7900599999999996E-9</c:v>
                </c:pt>
                <c:pt idx="390">
                  <c:v>-3.7869300000000003E-9</c:v>
                </c:pt>
                <c:pt idx="391">
                  <c:v>-3.78381E-9</c:v>
                </c:pt>
                <c:pt idx="392">
                  <c:v>-3.7806799999999998E-9</c:v>
                </c:pt>
                <c:pt idx="393">
                  <c:v>-3.7775600000000003E-9</c:v>
                </c:pt>
                <c:pt idx="394">
                  <c:v>-3.7744300000000002E-9</c:v>
                </c:pt>
                <c:pt idx="395">
                  <c:v>-3.7713099999999999E-9</c:v>
                </c:pt>
                <c:pt idx="396">
                  <c:v>-3.7681799999999997E-9</c:v>
                </c:pt>
                <c:pt idx="397">
                  <c:v>-3.7650600000000002E-9</c:v>
                </c:pt>
                <c:pt idx="398">
                  <c:v>-3.7619300000000001E-9</c:v>
                </c:pt>
                <c:pt idx="399">
                  <c:v>-3.7588099999999998E-9</c:v>
                </c:pt>
                <c:pt idx="400">
                  <c:v>-3.7556799999999996E-9</c:v>
                </c:pt>
                <c:pt idx="401">
                  <c:v>-3.7525600000000001E-9</c:v>
                </c:pt>
                <c:pt idx="402">
                  <c:v>-3.7494299999999999E-9</c:v>
                </c:pt>
                <c:pt idx="403">
                  <c:v>-3.7463099999999996E-9</c:v>
                </c:pt>
                <c:pt idx="404">
                  <c:v>-3.7431800000000003E-9</c:v>
                </c:pt>
                <c:pt idx="405">
                  <c:v>-3.74006E-9</c:v>
                </c:pt>
                <c:pt idx="406">
                  <c:v>-3.7369299999999998E-9</c:v>
                </c:pt>
                <c:pt idx="407">
                  <c:v>-3.7338100000000004E-9</c:v>
                </c:pt>
                <c:pt idx="408">
                  <c:v>-3.7306800000000002E-9</c:v>
                </c:pt>
                <c:pt idx="409">
                  <c:v>-3.7275599999999999E-9</c:v>
                </c:pt>
                <c:pt idx="410">
                  <c:v>-3.7244300000000001E-9</c:v>
                </c:pt>
                <c:pt idx="411">
                  <c:v>-3.7213099999999998E-9</c:v>
                </c:pt>
                <c:pt idx="412">
                  <c:v>-3.7181800000000001E-9</c:v>
                </c:pt>
                <c:pt idx="413">
                  <c:v>-3.7150600000000002E-9</c:v>
                </c:pt>
                <c:pt idx="414">
                  <c:v>-3.71193E-9</c:v>
                </c:pt>
                <c:pt idx="415">
                  <c:v>-3.7088100000000001E-9</c:v>
                </c:pt>
                <c:pt idx="416">
                  <c:v>-3.70568E-9</c:v>
                </c:pt>
                <c:pt idx="417">
                  <c:v>-3.7025600000000001E-9</c:v>
                </c:pt>
                <c:pt idx="418">
                  <c:v>-3.6994299999999999E-9</c:v>
                </c:pt>
                <c:pt idx="419">
                  <c:v>-3.69631E-9</c:v>
                </c:pt>
                <c:pt idx="420">
                  <c:v>-3.6931799999999999E-9</c:v>
                </c:pt>
                <c:pt idx="421">
                  <c:v>-3.69006E-9</c:v>
                </c:pt>
                <c:pt idx="422">
                  <c:v>-3.6869299999999998E-9</c:v>
                </c:pt>
                <c:pt idx="423">
                  <c:v>-3.6838099999999999E-9</c:v>
                </c:pt>
                <c:pt idx="424">
                  <c:v>-3.6806800000000002E-9</c:v>
                </c:pt>
                <c:pt idx="425">
                  <c:v>-3.6775599999999999E-9</c:v>
                </c:pt>
                <c:pt idx="426">
                  <c:v>-3.6744300000000001E-9</c:v>
                </c:pt>
                <c:pt idx="427">
                  <c:v>-3.6713099999999998E-9</c:v>
                </c:pt>
                <c:pt idx="428">
                  <c:v>-3.66818E-9</c:v>
                </c:pt>
                <c:pt idx="429">
                  <c:v>-3.6650600000000002E-9</c:v>
                </c:pt>
                <c:pt idx="430">
                  <c:v>-3.66193E-9</c:v>
                </c:pt>
                <c:pt idx="431">
                  <c:v>-3.6588100000000001E-9</c:v>
                </c:pt>
                <c:pt idx="432">
                  <c:v>-3.6556799999999999E-9</c:v>
                </c:pt>
                <c:pt idx="433">
                  <c:v>-3.6525600000000001E-9</c:v>
                </c:pt>
                <c:pt idx="434">
                  <c:v>-3.6494299999999999E-9</c:v>
                </c:pt>
                <c:pt idx="435">
                  <c:v>-3.64631E-9</c:v>
                </c:pt>
                <c:pt idx="436">
                  <c:v>-3.6431799999999998E-9</c:v>
                </c:pt>
                <c:pt idx="437">
                  <c:v>-3.6400599999999999E-9</c:v>
                </c:pt>
                <c:pt idx="438">
                  <c:v>-3.6369300000000002E-9</c:v>
                </c:pt>
                <c:pt idx="439">
                  <c:v>-3.6338099999999999E-9</c:v>
                </c:pt>
                <c:pt idx="440">
                  <c:v>-3.6306800000000001E-9</c:v>
                </c:pt>
                <c:pt idx="441">
                  <c:v>-3.6275599999999998E-9</c:v>
                </c:pt>
                <c:pt idx="442">
                  <c:v>-3.6244300000000001E-9</c:v>
                </c:pt>
                <c:pt idx="443">
                  <c:v>-3.6213100000000002E-9</c:v>
                </c:pt>
                <c:pt idx="444">
                  <c:v>-3.61818E-9</c:v>
                </c:pt>
                <c:pt idx="445">
                  <c:v>-3.6150600000000001E-9</c:v>
                </c:pt>
                <c:pt idx="446">
                  <c:v>-3.61193E-9</c:v>
                </c:pt>
                <c:pt idx="447">
                  <c:v>-3.6088100000000001E-9</c:v>
                </c:pt>
                <c:pt idx="448">
                  <c:v>-3.6056799999999999E-9</c:v>
                </c:pt>
                <c:pt idx="449">
                  <c:v>-3.60256E-9</c:v>
                </c:pt>
                <c:pt idx="450">
                  <c:v>-3.5994299999999998E-9</c:v>
                </c:pt>
                <c:pt idx="451">
                  <c:v>-3.59631E-9</c:v>
                </c:pt>
                <c:pt idx="452">
                  <c:v>-3.5931800000000002E-9</c:v>
                </c:pt>
                <c:pt idx="453">
                  <c:v>-3.5900599999999999E-9</c:v>
                </c:pt>
                <c:pt idx="454">
                  <c:v>-3.5869300000000001E-9</c:v>
                </c:pt>
                <c:pt idx="455">
                  <c:v>-3.5838099999999998E-9</c:v>
                </c:pt>
                <c:pt idx="456">
                  <c:v>-3.5806800000000001E-9</c:v>
                </c:pt>
                <c:pt idx="457">
                  <c:v>-3.5775600000000002E-9</c:v>
                </c:pt>
                <c:pt idx="458">
                  <c:v>-3.57443E-9</c:v>
                </c:pt>
                <c:pt idx="459">
                  <c:v>-3.5713100000000002E-9</c:v>
                </c:pt>
                <c:pt idx="460">
                  <c:v>-3.56818E-9</c:v>
                </c:pt>
                <c:pt idx="461">
                  <c:v>-3.5650600000000001E-9</c:v>
                </c:pt>
                <c:pt idx="462">
                  <c:v>-3.5619299999999999E-9</c:v>
                </c:pt>
                <c:pt idx="463">
                  <c:v>-3.55881E-9</c:v>
                </c:pt>
                <c:pt idx="464">
                  <c:v>-3.5556799999999999E-9</c:v>
                </c:pt>
                <c:pt idx="465">
                  <c:v>-3.55256E-9</c:v>
                </c:pt>
                <c:pt idx="466">
                  <c:v>-3.5494299999999998E-9</c:v>
                </c:pt>
                <c:pt idx="467">
                  <c:v>-3.5463099999999999E-9</c:v>
                </c:pt>
                <c:pt idx="468">
                  <c:v>-3.5431800000000002E-9</c:v>
                </c:pt>
                <c:pt idx="469">
                  <c:v>-3.5400599999999999E-9</c:v>
                </c:pt>
                <c:pt idx="470">
                  <c:v>-3.5369300000000001E-9</c:v>
                </c:pt>
                <c:pt idx="471">
                  <c:v>-3.5338099999999998E-9</c:v>
                </c:pt>
                <c:pt idx="472">
                  <c:v>-3.5306800000000001E-9</c:v>
                </c:pt>
                <c:pt idx="473">
                  <c:v>-3.5275600000000002E-9</c:v>
                </c:pt>
                <c:pt idx="474">
                  <c:v>-3.52443E-9</c:v>
                </c:pt>
                <c:pt idx="475">
                  <c:v>-3.5213100000000001E-9</c:v>
                </c:pt>
                <c:pt idx="476">
                  <c:v>-3.5181799999999999E-9</c:v>
                </c:pt>
                <c:pt idx="477">
                  <c:v>-3.5150600000000001E-9</c:v>
                </c:pt>
                <c:pt idx="478">
                  <c:v>-3.5119299999999999E-9</c:v>
                </c:pt>
                <c:pt idx="479">
                  <c:v>-3.50881E-9</c:v>
                </c:pt>
                <c:pt idx="480">
                  <c:v>-3.5056799999999998E-9</c:v>
                </c:pt>
                <c:pt idx="481">
                  <c:v>-3.5025599999999999E-9</c:v>
                </c:pt>
                <c:pt idx="482">
                  <c:v>-3.4994300000000002E-9</c:v>
                </c:pt>
                <c:pt idx="483">
                  <c:v>-3.4963099999999999E-9</c:v>
                </c:pt>
                <c:pt idx="484">
                  <c:v>-3.4931800000000001E-9</c:v>
                </c:pt>
                <c:pt idx="485">
                  <c:v>-3.4900599999999998E-9</c:v>
                </c:pt>
                <c:pt idx="486">
                  <c:v>-3.4869300000000001E-9</c:v>
                </c:pt>
                <c:pt idx="487">
                  <c:v>-3.4838100000000002E-9</c:v>
                </c:pt>
                <c:pt idx="488">
                  <c:v>-3.48068E-9</c:v>
                </c:pt>
                <c:pt idx="489">
                  <c:v>-3.4775600000000001E-9</c:v>
                </c:pt>
                <c:pt idx="490">
                  <c:v>-3.47443E-9</c:v>
                </c:pt>
                <c:pt idx="491">
                  <c:v>-3.4713100000000001E-9</c:v>
                </c:pt>
                <c:pt idx="492">
                  <c:v>-3.4681799999999999E-9</c:v>
                </c:pt>
                <c:pt idx="493">
                  <c:v>-3.46506E-9</c:v>
                </c:pt>
                <c:pt idx="494">
                  <c:v>-3.4619299999999999E-9</c:v>
                </c:pt>
                <c:pt idx="495">
                  <c:v>-3.45881E-9</c:v>
                </c:pt>
                <c:pt idx="496">
                  <c:v>-3.4556799999999998E-9</c:v>
                </c:pt>
                <c:pt idx="497">
                  <c:v>-3.4525599999999999E-9</c:v>
                </c:pt>
                <c:pt idx="498">
                  <c:v>-3.4494300000000002E-9</c:v>
                </c:pt>
                <c:pt idx="499">
                  <c:v>-3.4463099999999999E-9</c:v>
                </c:pt>
                <c:pt idx="500">
                  <c:v>-3.4431800000000001E-9</c:v>
                </c:pt>
                <c:pt idx="501">
                  <c:v>-3.4400599999999998E-9</c:v>
                </c:pt>
                <c:pt idx="502">
                  <c:v>-3.43693E-9</c:v>
                </c:pt>
                <c:pt idx="503">
                  <c:v>-3.4338100000000002E-9</c:v>
                </c:pt>
                <c:pt idx="504">
                  <c:v>-3.43068E-9</c:v>
                </c:pt>
                <c:pt idx="505">
                  <c:v>-3.4275600000000001E-9</c:v>
                </c:pt>
                <c:pt idx="506">
                  <c:v>-3.4244299999999999E-9</c:v>
                </c:pt>
                <c:pt idx="507">
                  <c:v>-3.42131E-9</c:v>
                </c:pt>
                <c:pt idx="508">
                  <c:v>-3.4181799999999999E-9</c:v>
                </c:pt>
                <c:pt idx="509">
                  <c:v>-3.41506E-9</c:v>
                </c:pt>
                <c:pt idx="510">
                  <c:v>-3.4119299999999998E-9</c:v>
                </c:pt>
                <c:pt idx="511">
                  <c:v>-3.4088099999999999E-9</c:v>
                </c:pt>
                <c:pt idx="512">
                  <c:v>-3.4056800000000002E-9</c:v>
                </c:pt>
                <c:pt idx="513">
                  <c:v>-3.4025599999999999E-9</c:v>
                </c:pt>
                <c:pt idx="514">
                  <c:v>-3.3994300000000001E-9</c:v>
                </c:pt>
                <c:pt idx="515">
                  <c:v>-3.3963099999999998E-9</c:v>
                </c:pt>
                <c:pt idx="516">
                  <c:v>-3.3931800000000001E-9</c:v>
                </c:pt>
                <c:pt idx="517">
                  <c:v>-3.3900600000000002E-9</c:v>
                </c:pt>
                <c:pt idx="518">
                  <c:v>-3.38693E-9</c:v>
                </c:pt>
                <c:pt idx="519">
                  <c:v>-3.3838100000000001E-9</c:v>
                </c:pt>
                <c:pt idx="520">
                  <c:v>-3.38068E-9</c:v>
                </c:pt>
                <c:pt idx="521">
                  <c:v>-3.3775600000000001E-9</c:v>
                </c:pt>
                <c:pt idx="522">
                  <c:v>-3.3744299999999999E-9</c:v>
                </c:pt>
                <c:pt idx="523">
                  <c:v>-3.37131E-9</c:v>
                </c:pt>
                <c:pt idx="524">
                  <c:v>-3.3681799999999998E-9</c:v>
                </c:pt>
                <c:pt idx="525">
                  <c:v>-3.36506E-9</c:v>
                </c:pt>
                <c:pt idx="526">
                  <c:v>-3.3619300000000002E-9</c:v>
                </c:pt>
                <c:pt idx="527">
                  <c:v>-3.3588099999999999E-9</c:v>
                </c:pt>
                <c:pt idx="528">
                  <c:v>-3.3556800000000001E-9</c:v>
                </c:pt>
                <c:pt idx="529">
                  <c:v>-3.3525599999999998E-9</c:v>
                </c:pt>
                <c:pt idx="530">
                  <c:v>-3.3494300000000001E-9</c:v>
                </c:pt>
                <c:pt idx="531">
                  <c:v>-3.3463100000000002E-9</c:v>
                </c:pt>
                <c:pt idx="532">
                  <c:v>-3.34318E-9</c:v>
                </c:pt>
                <c:pt idx="533">
                  <c:v>-3.3400600000000001E-9</c:v>
                </c:pt>
                <c:pt idx="534">
                  <c:v>-3.33693E-9</c:v>
                </c:pt>
                <c:pt idx="535">
                  <c:v>-3.3338100000000001E-9</c:v>
                </c:pt>
                <c:pt idx="536">
                  <c:v>-3.3306799999999999E-9</c:v>
                </c:pt>
                <c:pt idx="537">
                  <c:v>-3.32756E-9</c:v>
                </c:pt>
                <c:pt idx="538">
                  <c:v>-3.3244299999999999E-9</c:v>
                </c:pt>
                <c:pt idx="539">
                  <c:v>-3.32131E-9</c:v>
                </c:pt>
                <c:pt idx="540">
                  <c:v>-3.3181799999999998E-9</c:v>
                </c:pt>
                <c:pt idx="541">
                  <c:v>-3.3150599999999999E-9</c:v>
                </c:pt>
                <c:pt idx="542">
                  <c:v>-3.3119300000000002E-9</c:v>
                </c:pt>
                <c:pt idx="543">
                  <c:v>-3.3088099999999999E-9</c:v>
                </c:pt>
                <c:pt idx="544">
                  <c:v>-3.3056800000000001E-9</c:v>
                </c:pt>
                <c:pt idx="545">
                  <c:v>-3.3025599999999998E-9</c:v>
                </c:pt>
                <c:pt idx="546">
                  <c:v>-3.2994300000000001E-9</c:v>
                </c:pt>
                <c:pt idx="547">
                  <c:v>-3.2963100000000002E-9</c:v>
                </c:pt>
                <c:pt idx="548">
                  <c:v>-3.29318E-9</c:v>
                </c:pt>
                <c:pt idx="549">
                  <c:v>-3.2900600000000001E-9</c:v>
                </c:pt>
                <c:pt idx="550">
                  <c:v>-3.2869299999999999E-9</c:v>
                </c:pt>
                <c:pt idx="551">
                  <c:v>-3.2838100000000001E-9</c:v>
                </c:pt>
                <c:pt idx="552">
                  <c:v>-3.2806799999999999E-9</c:v>
                </c:pt>
                <c:pt idx="553">
                  <c:v>-3.27756E-9</c:v>
                </c:pt>
                <c:pt idx="554">
                  <c:v>-3.2744299999999998E-9</c:v>
                </c:pt>
                <c:pt idx="555">
                  <c:v>-3.2713099999999999E-9</c:v>
                </c:pt>
                <c:pt idx="556">
                  <c:v>-3.2681800000000002E-9</c:v>
                </c:pt>
                <c:pt idx="557">
                  <c:v>-3.2650599999999999E-9</c:v>
                </c:pt>
                <c:pt idx="558">
                  <c:v>-3.2619300000000001E-9</c:v>
                </c:pt>
                <c:pt idx="559">
                  <c:v>-3.2588099999999998E-9</c:v>
                </c:pt>
                <c:pt idx="560">
                  <c:v>-3.2556800000000001E-9</c:v>
                </c:pt>
                <c:pt idx="561">
                  <c:v>-3.2525600000000002E-9</c:v>
                </c:pt>
                <c:pt idx="562">
                  <c:v>-3.24943E-9</c:v>
                </c:pt>
                <c:pt idx="563">
                  <c:v>-3.2463100000000001E-9</c:v>
                </c:pt>
                <c:pt idx="564">
                  <c:v>-3.24318E-9</c:v>
                </c:pt>
                <c:pt idx="565">
                  <c:v>-3.2400600000000001E-9</c:v>
                </c:pt>
                <c:pt idx="566">
                  <c:v>-3.2369299999999999E-9</c:v>
                </c:pt>
                <c:pt idx="567">
                  <c:v>-3.23381E-9</c:v>
                </c:pt>
                <c:pt idx="568">
                  <c:v>-3.2306799999999998E-9</c:v>
                </c:pt>
                <c:pt idx="569">
                  <c:v>-3.22756E-9</c:v>
                </c:pt>
                <c:pt idx="570">
                  <c:v>-3.2244299999999998E-9</c:v>
                </c:pt>
                <c:pt idx="571">
                  <c:v>-3.2213099999999999E-9</c:v>
                </c:pt>
                <c:pt idx="572">
                  <c:v>-3.2181800000000002E-9</c:v>
                </c:pt>
                <c:pt idx="573">
                  <c:v>-3.2150599999999999E-9</c:v>
                </c:pt>
                <c:pt idx="574">
                  <c:v>-3.2119300000000001E-9</c:v>
                </c:pt>
                <c:pt idx="575">
                  <c:v>-3.2088099999999998E-9</c:v>
                </c:pt>
                <c:pt idx="576">
                  <c:v>-3.20568E-9</c:v>
                </c:pt>
                <c:pt idx="577">
                  <c:v>-3.2025600000000002E-9</c:v>
                </c:pt>
                <c:pt idx="578">
                  <c:v>-3.19943E-9</c:v>
                </c:pt>
                <c:pt idx="579">
                  <c:v>-3.1963100000000001E-9</c:v>
                </c:pt>
                <c:pt idx="580">
                  <c:v>-3.1931799999999999E-9</c:v>
                </c:pt>
                <c:pt idx="581">
                  <c:v>-3.19006E-9</c:v>
                </c:pt>
                <c:pt idx="582">
                  <c:v>-3.1869299999999999E-9</c:v>
                </c:pt>
                <c:pt idx="583">
                  <c:v>-3.18381E-9</c:v>
                </c:pt>
                <c:pt idx="584">
                  <c:v>-3.1806799999999998E-9</c:v>
                </c:pt>
                <c:pt idx="585">
                  <c:v>-3.1775599999999999E-9</c:v>
                </c:pt>
                <c:pt idx="586">
                  <c:v>-3.1744300000000002E-9</c:v>
                </c:pt>
                <c:pt idx="587">
                  <c:v>-3.1713099999999999E-9</c:v>
                </c:pt>
                <c:pt idx="588">
                  <c:v>-3.1681800000000001E-9</c:v>
                </c:pt>
                <c:pt idx="589">
                  <c:v>-3.1650599999999998E-9</c:v>
                </c:pt>
                <c:pt idx="590">
                  <c:v>-3.1619300000000001E-9</c:v>
                </c:pt>
                <c:pt idx="591">
                  <c:v>-3.1588100000000002E-9</c:v>
                </c:pt>
                <c:pt idx="592">
                  <c:v>-3.15568E-9</c:v>
                </c:pt>
                <c:pt idx="593">
                  <c:v>-3.1525600000000001E-9</c:v>
                </c:pt>
                <c:pt idx="594">
                  <c:v>-3.1494299999999999E-9</c:v>
                </c:pt>
                <c:pt idx="595">
                  <c:v>-3.1463100000000001E-9</c:v>
                </c:pt>
                <c:pt idx="596">
                  <c:v>-3.1431799999999999E-9</c:v>
                </c:pt>
                <c:pt idx="597">
                  <c:v>-3.14006E-9</c:v>
                </c:pt>
                <c:pt idx="598">
                  <c:v>-3.1369299999999998E-9</c:v>
                </c:pt>
                <c:pt idx="599">
                  <c:v>-3.13381E-9</c:v>
                </c:pt>
                <c:pt idx="600">
                  <c:v>-3.1306800000000002E-9</c:v>
                </c:pt>
                <c:pt idx="601">
                  <c:v>-3.1275599999999999E-9</c:v>
                </c:pt>
                <c:pt idx="602">
                  <c:v>-3.1244300000000001E-9</c:v>
                </c:pt>
                <c:pt idx="603">
                  <c:v>-3.1213099999999998E-9</c:v>
                </c:pt>
                <c:pt idx="604">
                  <c:v>-3.1181800000000001E-9</c:v>
                </c:pt>
                <c:pt idx="605">
                  <c:v>-3.1150600000000002E-9</c:v>
                </c:pt>
                <c:pt idx="606">
                  <c:v>-3.11193E-9</c:v>
                </c:pt>
                <c:pt idx="607">
                  <c:v>-3.1088100000000001E-9</c:v>
                </c:pt>
                <c:pt idx="608">
                  <c:v>-3.10568E-9</c:v>
                </c:pt>
                <c:pt idx="609">
                  <c:v>-3.1025600000000001E-9</c:v>
                </c:pt>
                <c:pt idx="610">
                  <c:v>-3.0994299999999999E-9</c:v>
                </c:pt>
                <c:pt idx="611">
                  <c:v>-3.09631E-9</c:v>
                </c:pt>
                <c:pt idx="612">
                  <c:v>-3.0931799999999999E-9</c:v>
                </c:pt>
                <c:pt idx="613">
                  <c:v>-3.09006E-9</c:v>
                </c:pt>
                <c:pt idx="614">
                  <c:v>-3.0869299999999998E-9</c:v>
                </c:pt>
                <c:pt idx="615">
                  <c:v>-3.0838099999999999E-9</c:v>
                </c:pt>
                <c:pt idx="616">
                  <c:v>-3.0806800000000002E-9</c:v>
                </c:pt>
                <c:pt idx="617">
                  <c:v>-3.0775599999999999E-9</c:v>
                </c:pt>
                <c:pt idx="618">
                  <c:v>-3.0744300000000001E-9</c:v>
                </c:pt>
                <c:pt idx="619">
                  <c:v>-3.0713099999999998E-9</c:v>
                </c:pt>
                <c:pt idx="620">
                  <c:v>-3.06818E-9</c:v>
                </c:pt>
                <c:pt idx="621">
                  <c:v>-3.0650600000000002E-9</c:v>
                </c:pt>
                <c:pt idx="622">
                  <c:v>-3.06193E-9</c:v>
                </c:pt>
                <c:pt idx="623">
                  <c:v>-3.0588100000000001E-9</c:v>
                </c:pt>
                <c:pt idx="624">
                  <c:v>-3.0556799999999999E-9</c:v>
                </c:pt>
                <c:pt idx="625">
                  <c:v>-3.0525600000000001E-9</c:v>
                </c:pt>
                <c:pt idx="626">
                  <c:v>-3.0494299999999999E-9</c:v>
                </c:pt>
                <c:pt idx="627">
                  <c:v>-3.04631E-9</c:v>
                </c:pt>
                <c:pt idx="628">
                  <c:v>-3.0431799999999998E-9</c:v>
                </c:pt>
                <c:pt idx="629">
                  <c:v>-3.0400599999999999E-9</c:v>
                </c:pt>
                <c:pt idx="630">
                  <c:v>-3.0369300000000002E-9</c:v>
                </c:pt>
                <c:pt idx="631">
                  <c:v>-3.0338099999999999E-9</c:v>
                </c:pt>
                <c:pt idx="632">
                  <c:v>-3.0306800000000001E-9</c:v>
                </c:pt>
                <c:pt idx="633">
                  <c:v>-3.0275599999999998E-9</c:v>
                </c:pt>
                <c:pt idx="634">
                  <c:v>-3.0244300000000001E-9</c:v>
                </c:pt>
                <c:pt idx="635">
                  <c:v>-3.0213100000000002E-9</c:v>
                </c:pt>
                <c:pt idx="636">
                  <c:v>-3.01818E-9</c:v>
                </c:pt>
                <c:pt idx="637">
                  <c:v>-3.0150600000000001E-9</c:v>
                </c:pt>
                <c:pt idx="638">
                  <c:v>-3.01193E-9</c:v>
                </c:pt>
                <c:pt idx="639">
                  <c:v>-3.0088100000000001E-9</c:v>
                </c:pt>
                <c:pt idx="640">
                  <c:v>-3.0056799999999999E-9</c:v>
                </c:pt>
                <c:pt idx="641">
                  <c:v>-3.00256E-9</c:v>
                </c:pt>
                <c:pt idx="642">
                  <c:v>-2.9994299999999998E-9</c:v>
                </c:pt>
                <c:pt idx="643">
                  <c:v>-2.99631E-9</c:v>
                </c:pt>
                <c:pt idx="644">
                  <c:v>-2.9931800000000002E-9</c:v>
                </c:pt>
                <c:pt idx="645">
                  <c:v>-2.9900599999999999E-9</c:v>
                </c:pt>
                <c:pt idx="646">
                  <c:v>-2.9869300000000001E-9</c:v>
                </c:pt>
                <c:pt idx="647">
                  <c:v>-2.9838099999999999E-9</c:v>
                </c:pt>
                <c:pt idx="648">
                  <c:v>-2.9806800000000001E-9</c:v>
                </c:pt>
                <c:pt idx="649">
                  <c:v>-2.9775599999999998E-9</c:v>
                </c:pt>
                <c:pt idx="650">
                  <c:v>-2.97443E-9</c:v>
                </c:pt>
                <c:pt idx="651">
                  <c:v>-2.9713100000000002E-9</c:v>
                </c:pt>
                <c:pt idx="652">
                  <c:v>-2.96818E-9</c:v>
                </c:pt>
                <c:pt idx="653">
                  <c:v>-2.9650600000000001E-9</c:v>
                </c:pt>
                <c:pt idx="654">
                  <c:v>-2.9619299999999999E-9</c:v>
                </c:pt>
                <c:pt idx="655">
                  <c:v>-2.95881E-9</c:v>
                </c:pt>
                <c:pt idx="656">
                  <c:v>-2.9556799999999999E-9</c:v>
                </c:pt>
                <c:pt idx="657">
                  <c:v>-2.95256E-9</c:v>
                </c:pt>
                <c:pt idx="658">
                  <c:v>-2.9494299999999998E-9</c:v>
                </c:pt>
                <c:pt idx="659">
                  <c:v>-2.9463099999999999E-9</c:v>
                </c:pt>
                <c:pt idx="660">
                  <c:v>-2.9431800000000002E-9</c:v>
                </c:pt>
                <c:pt idx="661">
                  <c:v>-2.9400599999999999E-9</c:v>
                </c:pt>
                <c:pt idx="662">
                  <c:v>-2.9369300000000001E-9</c:v>
                </c:pt>
                <c:pt idx="663">
                  <c:v>-2.9338099999999998E-9</c:v>
                </c:pt>
                <c:pt idx="664">
                  <c:v>-2.9306800000000001E-9</c:v>
                </c:pt>
                <c:pt idx="665">
                  <c:v>-2.9275600000000002E-9</c:v>
                </c:pt>
                <c:pt idx="666">
                  <c:v>-2.92443E-9</c:v>
                </c:pt>
                <c:pt idx="667">
                  <c:v>-2.9213100000000001E-9</c:v>
                </c:pt>
                <c:pt idx="668">
                  <c:v>-2.9181799999999999E-9</c:v>
                </c:pt>
                <c:pt idx="669">
                  <c:v>-2.9150600000000001E-9</c:v>
                </c:pt>
                <c:pt idx="670">
                  <c:v>-2.9119299999999999E-9</c:v>
                </c:pt>
                <c:pt idx="671">
                  <c:v>-2.90881E-9</c:v>
                </c:pt>
                <c:pt idx="672">
                  <c:v>-2.9056799999999998E-9</c:v>
                </c:pt>
                <c:pt idx="673">
                  <c:v>-2.90256E-9</c:v>
                </c:pt>
                <c:pt idx="674">
                  <c:v>-2.8994300000000002E-9</c:v>
                </c:pt>
                <c:pt idx="675">
                  <c:v>-2.8963099999999999E-9</c:v>
                </c:pt>
                <c:pt idx="676">
                  <c:v>-2.8931800000000001E-9</c:v>
                </c:pt>
                <c:pt idx="677">
                  <c:v>-2.8900599999999998E-9</c:v>
                </c:pt>
                <c:pt idx="678">
                  <c:v>-2.8869300000000001E-9</c:v>
                </c:pt>
                <c:pt idx="679">
                  <c:v>-2.8838100000000002E-9</c:v>
                </c:pt>
                <c:pt idx="680">
                  <c:v>-2.88068E-9</c:v>
                </c:pt>
                <c:pt idx="681">
                  <c:v>-2.8775600000000001E-9</c:v>
                </c:pt>
                <c:pt idx="682">
                  <c:v>-2.87443E-9</c:v>
                </c:pt>
                <c:pt idx="683">
                  <c:v>-2.8713100000000001E-9</c:v>
                </c:pt>
                <c:pt idx="684">
                  <c:v>-2.8681799999999999E-9</c:v>
                </c:pt>
                <c:pt idx="685">
                  <c:v>-2.86506E-9</c:v>
                </c:pt>
                <c:pt idx="686">
                  <c:v>-2.8619299999999999E-9</c:v>
                </c:pt>
                <c:pt idx="687">
                  <c:v>-2.85881E-9</c:v>
                </c:pt>
                <c:pt idx="688">
                  <c:v>-2.8556799999999998E-9</c:v>
                </c:pt>
                <c:pt idx="689">
                  <c:v>-2.8525599999999999E-9</c:v>
                </c:pt>
                <c:pt idx="690">
                  <c:v>-2.8494300000000002E-9</c:v>
                </c:pt>
                <c:pt idx="691">
                  <c:v>-2.8463099999999999E-9</c:v>
                </c:pt>
                <c:pt idx="692">
                  <c:v>-2.8431800000000001E-9</c:v>
                </c:pt>
                <c:pt idx="693">
                  <c:v>-2.8400599999999998E-9</c:v>
                </c:pt>
                <c:pt idx="694">
                  <c:v>-2.83693E-9</c:v>
                </c:pt>
                <c:pt idx="695">
                  <c:v>-2.8338100000000002E-9</c:v>
                </c:pt>
                <c:pt idx="696">
                  <c:v>-2.83068E-9</c:v>
                </c:pt>
                <c:pt idx="697">
                  <c:v>-2.8275600000000001E-9</c:v>
                </c:pt>
                <c:pt idx="698">
                  <c:v>-2.8244299999999999E-9</c:v>
                </c:pt>
                <c:pt idx="699">
                  <c:v>-2.8213100000000001E-9</c:v>
                </c:pt>
                <c:pt idx="700">
                  <c:v>-2.8181799999999999E-9</c:v>
                </c:pt>
                <c:pt idx="701">
                  <c:v>-2.81506E-9</c:v>
                </c:pt>
                <c:pt idx="702">
                  <c:v>-2.8119299999999998E-9</c:v>
                </c:pt>
                <c:pt idx="703">
                  <c:v>-2.8088099999999999E-9</c:v>
                </c:pt>
                <c:pt idx="704">
                  <c:v>-2.8056800000000002E-9</c:v>
                </c:pt>
                <c:pt idx="705">
                  <c:v>-2.8025599999999999E-9</c:v>
                </c:pt>
                <c:pt idx="706">
                  <c:v>-2.7994300000000001E-9</c:v>
                </c:pt>
                <c:pt idx="707">
                  <c:v>-2.7963099999999998E-9</c:v>
                </c:pt>
                <c:pt idx="708">
                  <c:v>-2.7931800000000001E-9</c:v>
                </c:pt>
                <c:pt idx="709">
                  <c:v>-2.7900600000000002E-9</c:v>
                </c:pt>
                <c:pt idx="710">
                  <c:v>-2.78693E-9</c:v>
                </c:pt>
                <c:pt idx="711">
                  <c:v>-2.7838100000000001E-9</c:v>
                </c:pt>
                <c:pt idx="712">
                  <c:v>-2.78068E-9</c:v>
                </c:pt>
                <c:pt idx="713">
                  <c:v>-2.7775600000000001E-9</c:v>
                </c:pt>
                <c:pt idx="714">
                  <c:v>-2.7744299999999999E-9</c:v>
                </c:pt>
                <c:pt idx="715">
                  <c:v>-2.77131E-9</c:v>
                </c:pt>
                <c:pt idx="716">
                  <c:v>-2.7681799999999998E-9</c:v>
                </c:pt>
                <c:pt idx="717">
                  <c:v>-2.76506E-9</c:v>
                </c:pt>
                <c:pt idx="718">
                  <c:v>-2.7619300000000002E-9</c:v>
                </c:pt>
                <c:pt idx="719">
                  <c:v>-2.7588099999999999E-9</c:v>
                </c:pt>
                <c:pt idx="720">
                  <c:v>-2.7556800000000001E-9</c:v>
                </c:pt>
                <c:pt idx="721">
                  <c:v>-2.7525599999999999E-9</c:v>
                </c:pt>
                <c:pt idx="722">
                  <c:v>-2.7494300000000001E-9</c:v>
                </c:pt>
                <c:pt idx="723">
                  <c:v>-2.7463099999999998E-9</c:v>
                </c:pt>
                <c:pt idx="724">
                  <c:v>-2.74318E-9</c:v>
                </c:pt>
                <c:pt idx="725">
                  <c:v>-2.7400600000000002E-9</c:v>
                </c:pt>
                <c:pt idx="726">
                  <c:v>-2.73693E-9</c:v>
                </c:pt>
                <c:pt idx="727">
                  <c:v>-2.7338100000000001E-9</c:v>
                </c:pt>
                <c:pt idx="728">
                  <c:v>-2.7306799999999999E-9</c:v>
                </c:pt>
                <c:pt idx="729">
                  <c:v>-2.72756E-9</c:v>
                </c:pt>
                <c:pt idx="730">
                  <c:v>-2.7244299999999999E-9</c:v>
                </c:pt>
                <c:pt idx="731">
                  <c:v>-2.72131E-9</c:v>
                </c:pt>
                <c:pt idx="732">
                  <c:v>-2.7181799999999998E-9</c:v>
                </c:pt>
                <c:pt idx="733">
                  <c:v>-2.7150599999999999E-9</c:v>
                </c:pt>
                <c:pt idx="734">
                  <c:v>-2.7119300000000002E-9</c:v>
                </c:pt>
                <c:pt idx="735">
                  <c:v>-2.7088099999999999E-9</c:v>
                </c:pt>
                <c:pt idx="736">
                  <c:v>-2.7056800000000001E-9</c:v>
                </c:pt>
                <c:pt idx="737">
                  <c:v>-2.7025599999999998E-9</c:v>
                </c:pt>
                <c:pt idx="738">
                  <c:v>-2.6994300000000001E-9</c:v>
                </c:pt>
                <c:pt idx="739">
                  <c:v>-2.6963100000000002E-9</c:v>
                </c:pt>
                <c:pt idx="740">
                  <c:v>-2.69318E-9</c:v>
                </c:pt>
                <c:pt idx="741">
                  <c:v>-2.6900600000000001E-9</c:v>
                </c:pt>
                <c:pt idx="742">
                  <c:v>-2.6869299999999999E-9</c:v>
                </c:pt>
                <c:pt idx="743">
                  <c:v>-2.6838100000000001E-9</c:v>
                </c:pt>
                <c:pt idx="744">
                  <c:v>-2.6806799999999999E-9</c:v>
                </c:pt>
                <c:pt idx="745">
                  <c:v>-2.67756E-9</c:v>
                </c:pt>
                <c:pt idx="746">
                  <c:v>-2.6744299999999998E-9</c:v>
                </c:pt>
                <c:pt idx="747">
                  <c:v>-2.6713099999999999E-9</c:v>
                </c:pt>
                <c:pt idx="748">
                  <c:v>-2.6681800000000002E-9</c:v>
                </c:pt>
                <c:pt idx="749">
                  <c:v>-2.6650599999999999E-9</c:v>
                </c:pt>
                <c:pt idx="750">
                  <c:v>-2.6619300000000001E-9</c:v>
                </c:pt>
                <c:pt idx="751">
                  <c:v>-2.6588099999999998E-9</c:v>
                </c:pt>
                <c:pt idx="752">
                  <c:v>-2.6556800000000001E-9</c:v>
                </c:pt>
                <c:pt idx="753">
                  <c:v>-2.6525600000000002E-9</c:v>
                </c:pt>
                <c:pt idx="754">
                  <c:v>-2.64943E-9</c:v>
                </c:pt>
                <c:pt idx="755">
                  <c:v>-2.6463100000000001E-9</c:v>
                </c:pt>
                <c:pt idx="756">
                  <c:v>-2.64318E-9</c:v>
                </c:pt>
                <c:pt idx="757">
                  <c:v>-2.6400600000000001E-9</c:v>
                </c:pt>
                <c:pt idx="758">
                  <c:v>-2.6369299999999999E-9</c:v>
                </c:pt>
                <c:pt idx="759">
                  <c:v>-2.63381E-9</c:v>
                </c:pt>
                <c:pt idx="760">
                  <c:v>-2.6306799999999999E-9</c:v>
                </c:pt>
                <c:pt idx="761">
                  <c:v>-2.62756E-9</c:v>
                </c:pt>
                <c:pt idx="762">
                  <c:v>-2.6244299999999998E-9</c:v>
                </c:pt>
                <c:pt idx="763">
                  <c:v>-2.6213099999999999E-9</c:v>
                </c:pt>
                <c:pt idx="764">
                  <c:v>-2.6181800000000002E-9</c:v>
                </c:pt>
                <c:pt idx="765">
                  <c:v>-2.6150599999999999E-9</c:v>
                </c:pt>
                <c:pt idx="766">
                  <c:v>-2.6119300000000001E-9</c:v>
                </c:pt>
                <c:pt idx="767">
                  <c:v>-2.6088099999999998E-9</c:v>
                </c:pt>
                <c:pt idx="768">
                  <c:v>-2.60568E-9</c:v>
                </c:pt>
                <c:pt idx="769">
                  <c:v>-2.6025600000000002E-9</c:v>
                </c:pt>
                <c:pt idx="770">
                  <c:v>-2.59943E-9</c:v>
                </c:pt>
                <c:pt idx="771">
                  <c:v>-2.5963100000000001E-9</c:v>
                </c:pt>
                <c:pt idx="772">
                  <c:v>-2.5931799999999999E-9</c:v>
                </c:pt>
                <c:pt idx="773">
                  <c:v>-2.59006E-9</c:v>
                </c:pt>
                <c:pt idx="774">
                  <c:v>-2.5869299999999999E-9</c:v>
                </c:pt>
                <c:pt idx="775">
                  <c:v>-2.58381E-9</c:v>
                </c:pt>
                <c:pt idx="776">
                  <c:v>-2.5806799999999998E-9</c:v>
                </c:pt>
                <c:pt idx="777">
                  <c:v>-2.5775599999999999E-9</c:v>
                </c:pt>
                <c:pt idx="778">
                  <c:v>-2.5744300000000002E-9</c:v>
                </c:pt>
                <c:pt idx="779">
                  <c:v>-2.5713099999999999E-9</c:v>
                </c:pt>
                <c:pt idx="780">
                  <c:v>-2.5681800000000001E-9</c:v>
                </c:pt>
                <c:pt idx="781">
                  <c:v>-2.5650599999999998E-9</c:v>
                </c:pt>
                <c:pt idx="782">
                  <c:v>-2.5619300000000001E-9</c:v>
                </c:pt>
                <c:pt idx="783">
                  <c:v>-2.5588100000000002E-9</c:v>
                </c:pt>
                <c:pt idx="784">
                  <c:v>-2.55568E-9</c:v>
                </c:pt>
                <c:pt idx="785">
                  <c:v>-2.5525600000000001E-9</c:v>
                </c:pt>
                <c:pt idx="786">
                  <c:v>-2.54943E-9</c:v>
                </c:pt>
                <c:pt idx="787">
                  <c:v>-2.5463100000000001E-9</c:v>
                </c:pt>
                <c:pt idx="788">
                  <c:v>-2.5431799999999999E-9</c:v>
                </c:pt>
                <c:pt idx="789">
                  <c:v>-2.54006E-9</c:v>
                </c:pt>
                <c:pt idx="790">
                  <c:v>-2.5369299999999998E-9</c:v>
                </c:pt>
                <c:pt idx="791">
                  <c:v>-2.53381E-9</c:v>
                </c:pt>
                <c:pt idx="792">
                  <c:v>-2.5306800000000002E-9</c:v>
                </c:pt>
                <c:pt idx="793">
                  <c:v>-2.5275599999999999E-9</c:v>
                </c:pt>
                <c:pt idx="794">
                  <c:v>-2.5244300000000001E-9</c:v>
                </c:pt>
                <c:pt idx="795">
                  <c:v>-2.5213099999999998E-9</c:v>
                </c:pt>
                <c:pt idx="796">
                  <c:v>-2.5181800000000001E-9</c:v>
                </c:pt>
                <c:pt idx="797">
                  <c:v>-2.5150600000000002E-9</c:v>
                </c:pt>
                <c:pt idx="798">
                  <c:v>-2.51193E-9</c:v>
                </c:pt>
                <c:pt idx="799">
                  <c:v>-2.5088100000000001E-9</c:v>
                </c:pt>
                <c:pt idx="800">
                  <c:v>-2.50568E-9</c:v>
                </c:pt>
                <c:pt idx="801">
                  <c:v>-2.5025600000000001E-9</c:v>
                </c:pt>
                <c:pt idx="802">
                  <c:v>-2.4994299999999999E-9</c:v>
                </c:pt>
                <c:pt idx="803">
                  <c:v>-2.49631E-9</c:v>
                </c:pt>
                <c:pt idx="804">
                  <c:v>-2.4931799999999999E-9</c:v>
                </c:pt>
                <c:pt idx="805">
                  <c:v>-2.49006E-9</c:v>
                </c:pt>
                <c:pt idx="806">
                  <c:v>-2.4869299999999998E-9</c:v>
                </c:pt>
                <c:pt idx="807">
                  <c:v>-2.4838099999999999E-9</c:v>
                </c:pt>
                <c:pt idx="808">
                  <c:v>-2.4806800000000002E-9</c:v>
                </c:pt>
                <c:pt idx="809">
                  <c:v>-2.4775599999999999E-9</c:v>
                </c:pt>
                <c:pt idx="810">
                  <c:v>-2.4744300000000001E-9</c:v>
                </c:pt>
                <c:pt idx="811">
                  <c:v>-2.4713099999999998E-9</c:v>
                </c:pt>
                <c:pt idx="812">
                  <c:v>-2.4681800000000001E-9</c:v>
                </c:pt>
                <c:pt idx="813">
                  <c:v>-2.4650600000000002E-9</c:v>
                </c:pt>
                <c:pt idx="814">
                  <c:v>-2.46193E-9</c:v>
                </c:pt>
                <c:pt idx="815">
                  <c:v>-2.4588100000000001E-9</c:v>
                </c:pt>
                <c:pt idx="816">
                  <c:v>-2.4556799999999999E-9</c:v>
                </c:pt>
                <c:pt idx="817">
                  <c:v>-2.4525600000000001E-9</c:v>
                </c:pt>
                <c:pt idx="818">
                  <c:v>-2.4494299999999999E-9</c:v>
                </c:pt>
                <c:pt idx="819">
                  <c:v>-2.44631E-9</c:v>
                </c:pt>
                <c:pt idx="820">
                  <c:v>-2.4431799999999998E-9</c:v>
                </c:pt>
                <c:pt idx="821">
                  <c:v>-2.4400599999999999E-9</c:v>
                </c:pt>
                <c:pt idx="822">
                  <c:v>-2.4369300000000002E-9</c:v>
                </c:pt>
                <c:pt idx="823">
                  <c:v>-2.4338099999999999E-9</c:v>
                </c:pt>
                <c:pt idx="824">
                  <c:v>-2.4306800000000001E-9</c:v>
                </c:pt>
                <c:pt idx="825">
                  <c:v>-2.4275599999999998E-9</c:v>
                </c:pt>
                <c:pt idx="826">
                  <c:v>-2.4244300000000001E-9</c:v>
                </c:pt>
                <c:pt idx="827">
                  <c:v>-2.4213100000000002E-9</c:v>
                </c:pt>
                <c:pt idx="828">
                  <c:v>-2.41818E-9</c:v>
                </c:pt>
                <c:pt idx="829">
                  <c:v>-2.4150600000000001E-9</c:v>
                </c:pt>
                <c:pt idx="830">
                  <c:v>-2.41193E-9</c:v>
                </c:pt>
                <c:pt idx="831">
                  <c:v>-2.4088100000000001E-9</c:v>
                </c:pt>
                <c:pt idx="832">
                  <c:v>-2.4056799999999999E-9</c:v>
                </c:pt>
                <c:pt idx="833">
                  <c:v>-2.40256E-9</c:v>
                </c:pt>
                <c:pt idx="834">
                  <c:v>-2.3994299999999999E-9</c:v>
                </c:pt>
                <c:pt idx="835">
                  <c:v>-2.39631E-9</c:v>
                </c:pt>
                <c:pt idx="836">
                  <c:v>-2.3931799999999998E-9</c:v>
                </c:pt>
                <c:pt idx="837">
                  <c:v>-2.3900599999999999E-9</c:v>
                </c:pt>
                <c:pt idx="838">
                  <c:v>-2.3869300000000002E-9</c:v>
                </c:pt>
                <c:pt idx="839">
                  <c:v>-2.3838099999999999E-9</c:v>
                </c:pt>
                <c:pt idx="840">
                  <c:v>-2.3806800000000001E-9</c:v>
                </c:pt>
                <c:pt idx="841">
                  <c:v>-2.3775599999999998E-9</c:v>
                </c:pt>
                <c:pt idx="842">
                  <c:v>-2.37443E-9</c:v>
                </c:pt>
                <c:pt idx="843">
                  <c:v>-2.3713100000000002E-9</c:v>
                </c:pt>
                <c:pt idx="844">
                  <c:v>-2.36818E-9</c:v>
                </c:pt>
                <c:pt idx="845">
                  <c:v>-2.3650600000000001E-9</c:v>
                </c:pt>
                <c:pt idx="846">
                  <c:v>-2.3619299999999999E-9</c:v>
                </c:pt>
                <c:pt idx="847">
                  <c:v>-2.35881E-9</c:v>
                </c:pt>
                <c:pt idx="848">
                  <c:v>-2.3556799999999999E-9</c:v>
                </c:pt>
                <c:pt idx="849">
                  <c:v>-2.35256E-9</c:v>
                </c:pt>
                <c:pt idx="850">
                  <c:v>-2.3494299999999998E-9</c:v>
                </c:pt>
                <c:pt idx="851">
                  <c:v>-2.3463099999999999E-9</c:v>
                </c:pt>
                <c:pt idx="852">
                  <c:v>-2.3431800000000002E-9</c:v>
                </c:pt>
                <c:pt idx="853">
                  <c:v>-2.3400599999999999E-9</c:v>
                </c:pt>
                <c:pt idx="854">
                  <c:v>-2.3369300000000001E-9</c:v>
                </c:pt>
                <c:pt idx="855">
                  <c:v>-2.3338099999999998E-9</c:v>
                </c:pt>
                <c:pt idx="856">
                  <c:v>-2.3306800000000001E-9</c:v>
                </c:pt>
                <c:pt idx="857">
                  <c:v>-2.3275600000000002E-9</c:v>
                </c:pt>
                <c:pt idx="858">
                  <c:v>-2.32443E-9</c:v>
                </c:pt>
                <c:pt idx="859">
                  <c:v>-2.3213100000000001E-9</c:v>
                </c:pt>
                <c:pt idx="860">
                  <c:v>-2.31818E-9</c:v>
                </c:pt>
                <c:pt idx="861">
                  <c:v>-2.3150600000000001E-9</c:v>
                </c:pt>
                <c:pt idx="862">
                  <c:v>-2.3119299999999999E-9</c:v>
                </c:pt>
                <c:pt idx="863">
                  <c:v>-2.30881E-9</c:v>
                </c:pt>
                <c:pt idx="864">
                  <c:v>-2.3056799999999998E-9</c:v>
                </c:pt>
                <c:pt idx="865">
                  <c:v>-2.30256E-9</c:v>
                </c:pt>
                <c:pt idx="866">
                  <c:v>-2.2994300000000002E-9</c:v>
                </c:pt>
                <c:pt idx="867">
                  <c:v>-2.2963099999999999E-9</c:v>
                </c:pt>
                <c:pt idx="868">
                  <c:v>-2.2931800000000001E-9</c:v>
                </c:pt>
                <c:pt idx="869">
                  <c:v>-2.2900599999999998E-9</c:v>
                </c:pt>
                <c:pt idx="870">
                  <c:v>-2.2869300000000001E-9</c:v>
                </c:pt>
                <c:pt idx="871">
                  <c:v>-2.2838100000000002E-9</c:v>
                </c:pt>
                <c:pt idx="872">
                  <c:v>-2.28068E-9</c:v>
                </c:pt>
                <c:pt idx="873">
                  <c:v>-2.2775600000000001E-9</c:v>
                </c:pt>
                <c:pt idx="874">
                  <c:v>-2.27443E-9</c:v>
                </c:pt>
                <c:pt idx="875">
                  <c:v>-2.2713100000000001E-9</c:v>
                </c:pt>
                <c:pt idx="876">
                  <c:v>-2.2681799999999999E-9</c:v>
                </c:pt>
                <c:pt idx="877">
                  <c:v>-2.26506E-9</c:v>
                </c:pt>
                <c:pt idx="878">
                  <c:v>-2.2619299999999999E-9</c:v>
                </c:pt>
                <c:pt idx="879">
                  <c:v>-2.25881E-9</c:v>
                </c:pt>
                <c:pt idx="880">
                  <c:v>-2.2556799999999998E-9</c:v>
                </c:pt>
                <c:pt idx="881">
                  <c:v>-2.2525599999999999E-9</c:v>
                </c:pt>
                <c:pt idx="882">
                  <c:v>-2.2494300000000002E-9</c:v>
                </c:pt>
                <c:pt idx="883">
                  <c:v>-2.2463099999999999E-9</c:v>
                </c:pt>
                <c:pt idx="884">
                  <c:v>-2.2431800000000001E-9</c:v>
                </c:pt>
                <c:pt idx="885">
                  <c:v>-2.2400599999999998E-9</c:v>
                </c:pt>
                <c:pt idx="886">
                  <c:v>-2.23693E-9</c:v>
                </c:pt>
                <c:pt idx="887">
                  <c:v>-2.2338100000000002E-9</c:v>
                </c:pt>
                <c:pt idx="888">
                  <c:v>-2.23068E-9</c:v>
                </c:pt>
                <c:pt idx="889">
                  <c:v>-2.2275600000000001E-9</c:v>
                </c:pt>
                <c:pt idx="890">
                  <c:v>-2.2244299999999999E-9</c:v>
                </c:pt>
                <c:pt idx="891">
                  <c:v>-2.2213100000000001E-9</c:v>
                </c:pt>
                <c:pt idx="892">
                  <c:v>-2.2181799999999999E-9</c:v>
                </c:pt>
                <c:pt idx="893">
                  <c:v>-2.21506E-9</c:v>
                </c:pt>
                <c:pt idx="894">
                  <c:v>-2.2119299999999998E-9</c:v>
                </c:pt>
                <c:pt idx="895">
                  <c:v>-2.2088099999999999E-9</c:v>
                </c:pt>
                <c:pt idx="896">
                  <c:v>-2.2056800000000002E-9</c:v>
                </c:pt>
                <c:pt idx="897">
                  <c:v>-2.2025599999999999E-9</c:v>
                </c:pt>
                <c:pt idx="898">
                  <c:v>-2.1994300000000001E-9</c:v>
                </c:pt>
                <c:pt idx="899">
                  <c:v>-2.1963099999999998E-9</c:v>
                </c:pt>
                <c:pt idx="900">
                  <c:v>-2.1931800000000001E-9</c:v>
                </c:pt>
                <c:pt idx="901">
                  <c:v>-2.1900600000000002E-9</c:v>
                </c:pt>
                <c:pt idx="902">
                  <c:v>-2.18693E-9</c:v>
                </c:pt>
                <c:pt idx="903">
                  <c:v>-2.1838100000000001E-9</c:v>
                </c:pt>
                <c:pt idx="904">
                  <c:v>-2.18068E-9</c:v>
                </c:pt>
                <c:pt idx="905">
                  <c:v>-2.1775600000000001E-9</c:v>
                </c:pt>
                <c:pt idx="906">
                  <c:v>-2.1744299999999999E-9</c:v>
                </c:pt>
                <c:pt idx="907">
                  <c:v>-2.17131E-9</c:v>
                </c:pt>
                <c:pt idx="908">
                  <c:v>-2.1681799999999998E-9</c:v>
                </c:pt>
                <c:pt idx="909">
                  <c:v>-2.16506E-9</c:v>
                </c:pt>
                <c:pt idx="910">
                  <c:v>-2.1619300000000002E-9</c:v>
                </c:pt>
                <c:pt idx="911">
                  <c:v>-2.1588099999999999E-9</c:v>
                </c:pt>
                <c:pt idx="912">
                  <c:v>-2.1556800000000001E-9</c:v>
                </c:pt>
                <c:pt idx="913">
                  <c:v>-2.1525599999999999E-9</c:v>
                </c:pt>
                <c:pt idx="914">
                  <c:v>-2.1494300000000001E-9</c:v>
                </c:pt>
                <c:pt idx="915">
                  <c:v>-2.1463099999999998E-9</c:v>
                </c:pt>
                <c:pt idx="916">
                  <c:v>-2.14318E-9</c:v>
                </c:pt>
                <c:pt idx="917">
                  <c:v>-2.1400600000000002E-9</c:v>
                </c:pt>
                <c:pt idx="918">
                  <c:v>-2.13693E-9</c:v>
                </c:pt>
                <c:pt idx="919">
                  <c:v>-2.1338100000000001E-9</c:v>
                </c:pt>
                <c:pt idx="920">
                  <c:v>-2.1306799999999999E-9</c:v>
                </c:pt>
                <c:pt idx="921">
                  <c:v>-2.12756E-9</c:v>
                </c:pt>
                <c:pt idx="922">
                  <c:v>-2.1244299999999999E-9</c:v>
                </c:pt>
                <c:pt idx="923">
                  <c:v>-2.12131E-9</c:v>
                </c:pt>
                <c:pt idx="924">
                  <c:v>-2.1181799999999998E-9</c:v>
                </c:pt>
                <c:pt idx="925">
                  <c:v>-2.1150599999999999E-9</c:v>
                </c:pt>
                <c:pt idx="926">
                  <c:v>-2.1119300000000002E-9</c:v>
                </c:pt>
                <c:pt idx="927">
                  <c:v>-2.1088099999999999E-9</c:v>
                </c:pt>
                <c:pt idx="928">
                  <c:v>-2.1056800000000001E-9</c:v>
                </c:pt>
                <c:pt idx="929">
                  <c:v>-2.1025599999999998E-9</c:v>
                </c:pt>
                <c:pt idx="930">
                  <c:v>-2.0994300000000001E-9</c:v>
                </c:pt>
                <c:pt idx="931">
                  <c:v>-2.0963100000000002E-9</c:v>
                </c:pt>
                <c:pt idx="932">
                  <c:v>-2.09318E-9</c:v>
                </c:pt>
                <c:pt idx="933">
                  <c:v>-2.0900600000000001E-9</c:v>
                </c:pt>
                <c:pt idx="934">
                  <c:v>-2.0869299999999999E-9</c:v>
                </c:pt>
                <c:pt idx="935">
                  <c:v>-2.0838100000000001E-9</c:v>
                </c:pt>
                <c:pt idx="936">
                  <c:v>-2.0806799999999999E-9</c:v>
                </c:pt>
                <c:pt idx="937">
                  <c:v>-2.07756E-9</c:v>
                </c:pt>
                <c:pt idx="938">
                  <c:v>-2.0744299999999998E-9</c:v>
                </c:pt>
                <c:pt idx="939">
                  <c:v>-2.07131E-9</c:v>
                </c:pt>
                <c:pt idx="940">
                  <c:v>-2.0681800000000002E-9</c:v>
                </c:pt>
                <c:pt idx="941">
                  <c:v>-2.0650599999999999E-9</c:v>
                </c:pt>
                <c:pt idx="942">
                  <c:v>-2.0619300000000001E-9</c:v>
                </c:pt>
                <c:pt idx="943">
                  <c:v>-2.0588099999999998E-9</c:v>
                </c:pt>
                <c:pt idx="944">
                  <c:v>-2.0556800000000001E-9</c:v>
                </c:pt>
                <c:pt idx="945">
                  <c:v>-2.0525600000000002E-9</c:v>
                </c:pt>
                <c:pt idx="946">
                  <c:v>-2.04943E-9</c:v>
                </c:pt>
                <c:pt idx="947">
                  <c:v>-2.0463100000000001E-9</c:v>
                </c:pt>
                <c:pt idx="948">
                  <c:v>-2.04318E-9</c:v>
                </c:pt>
                <c:pt idx="949">
                  <c:v>-2.0400600000000001E-9</c:v>
                </c:pt>
                <c:pt idx="950">
                  <c:v>-2.0369299999999999E-9</c:v>
                </c:pt>
                <c:pt idx="951">
                  <c:v>-2.03381E-9</c:v>
                </c:pt>
                <c:pt idx="952">
                  <c:v>-2.0306799999999999E-9</c:v>
                </c:pt>
                <c:pt idx="953">
                  <c:v>-2.02756E-9</c:v>
                </c:pt>
                <c:pt idx="954">
                  <c:v>-2.0244299999999998E-9</c:v>
                </c:pt>
                <c:pt idx="955">
                  <c:v>-2.0213099999999999E-9</c:v>
                </c:pt>
                <c:pt idx="956">
                  <c:v>-2.0181800000000002E-9</c:v>
                </c:pt>
                <c:pt idx="957">
                  <c:v>-2.0150599999999999E-9</c:v>
                </c:pt>
                <c:pt idx="958">
                  <c:v>-2.0119300000000001E-9</c:v>
                </c:pt>
                <c:pt idx="959">
                  <c:v>-2.0088099999999998E-9</c:v>
                </c:pt>
                <c:pt idx="960">
                  <c:v>-2.00568E-9</c:v>
                </c:pt>
                <c:pt idx="961">
                  <c:v>-2.0025600000000002E-9</c:v>
                </c:pt>
                <c:pt idx="962">
                  <c:v>-1.99943E-9</c:v>
                </c:pt>
                <c:pt idx="963">
                  <c:v>-1.9963100000000001E-9</c:v>
                </c:pt>
                <c:pt idx="964">
                  <c:v>-1.9931799999999999E-9</c:v>
                </c:pt>
                <c:pt idx="965">
                  <c:v>-1.9900600000000001E-9</c:v>
                </c:pt>
                <c:pt idx="966">
                  <c:v>-1.9869299999999999E-9</c:v>
                </c:pt>
                <c:pt idx="967">
                  <c:v>-1.98381E-9</c:v>
                </c:pt>
                <c:pt idx="968">
                  <c:v>-1.9806799999999998E-9</c:v>
                </c:pt>
                <c:pt idx="969">
                  <c:v>-1.9775599999999999E-9</c:v>
                </c:pt>
                <c:pt idx="970">
                  <c:v>-1.9744300000000002E-9</c:v>
                </c:pt>
                <c:pt idx="971">
                  <c:v>-1.9713099999999999E-9</c:v>
                </c:pt>
                <c:pt idx="972">
                  <c:v>-1.9681800000000001E-9</c:v>
                </c:pt>
                <c:pt idx="973">
                  <c:v>-1.9650599999999998E-9</c:v>
                </c:pt>
                <c:pt idx="974">
                  <c:v>-1.9619300000000001E-9</c:v>
                </c:pt>
                <c:pt idx="975">
                  <c:v>-1.9588100000000002E-9</c:v>
                </c:pt>
                <c:pt idx="976">
                  <c:v>-1.95568E-9</c:v>
                </c:pt>
                <c:pt idx="977">
                  <c:v>-1.9525600000000001E-9</c:v>
                </c:pt>
                <c:pt idx="978">
                  <c:v>-1.94943E-9</c:v>
                </c:pt>
                <c:pt idx="979">
                  <c:v>-1.9463100000000001E-9</c:v>
                </c:pt>
                <c:pt idx="980">
                  <c:v>-1.9431799999999999E-9</c:v>
                </c:pt>
                <c:pt idx="981">
                  <c:v>-1.94006E-9</c:v>
                </c:pt>
                <c:pt idx="982">
                  <c:v>-1.9369299999999998E-9</c:v>
                </c:pt>
                <c:pt idx="983">
                  <c:v>-1.93381E-9</c:v>
                </c:pt>
                <c:pt idx="984">
                  <c:v>-1.9306800000000002E-9</c:v>
                </c:pt>
                <c:pt idx="985">
                  <c:v>-1.9275599999999999E-9</c:v>
                </c:pt>
                <c:pt idx="986">
                  <c:v>-1.9244300000000001E-9</c:v>
                </c:pt>
                <c:pt idx="987">
                  <c:v>-1.9213099999999999E-9</c:v>
                </c:pt>
                <c:pt idx="988">
                  <c:v>-1.9181800000000001E-9</c:v>
                </c:pt>
                <c:pt idx="989">
                  <c:v>-1.9150599999999998E-9</c:v>
                </c:pt>
                <c:pt idx="990">
                  <c:v>-1.91193E-9</c:v>
                </c:pt>
                <c:pt idx="991">
                  <c:v>-1.9088100000000002E-9</c:v>
                </c:pt>
                <c:pt idx="992">
                  <c:v>-1.90568E-9</c:v>
                </c:pt>
                <c:pt idx="993">
                  <c:v>-1.9025600000000001E-9</c:v>
                </c:pt>
                <c:pt idx="994">
                  <c:v>-1.8994299999999999E-9</c:v>
                </c:pt>
                <c:pt idx="995">
                  <c:v>-1.89631E-9</c:v>
                </c:pt>
                <c:pt idx="996">
                  <c:v>-1.8931799999999999E-9</c:v>
                </c:pt>
                <c:pt idx="997">
                  <c:v>-1.89006E-9</c:v>
                </c:pt>
                <c:pt idx="998">
                  <c:v>-1.8869299999999998E-9</c:v>
                </c:pt>
                <c:pt idx="999">
                  <c:v>-1.8838099999999999E-9</c:v>
                </c:pt>
                <c:pt idx="1000">
                  <c:v>-1.8806800000000002E-9</c:v>
                </c:pt>
                <c:pt idx="1001">
                  <c:v>-1.8775599999999999E-9</c:v>
                </c:pt>
                <c:pt idx="1002">
                  <c:v>-1.8744300000000001E-9</c:v>
                </c:pt>
                <c:pt idx="1003">
                  <c:v>-1.8713099999999998E-9</c:v>
                </c:pt>
                <c:pt idx="1004">
                  <c:v>-1.8681800000000001E-9</c:v>
                </c:pt>
                <c:pt idx="1005">
                  <c:v>-1.8650600000000002E-9</c:v>
                </c:pt>
                <c:pt idx="1006">
                  <c:v>-1.86193E-9</c:v>
                </c:pt>
                <c:pt idx="1007">
                  <c:v>-1.8588099999999999E-9</c:v>
                </c:pt>
                <c:pt idx="1008">
                  <c:v>-1.8556799999999999E-9</c:v>
                </c:pt>
                <c:pt idx="1009">
                  <c:v>-1.8525600000000001E-9</c:v>
                </c:pt>
                <c:pt idx="1010">
                  <c:v>-1.8494300000000001E-9</c:v>
                </c:pt>
                <c:pt idx="1011">
                  <c:v>-1.84631E-9</c:v>
                </c:pt>
                <c:pt idx="1012">
                  <c:v>-1.84318E-9</c:v>
                </c:pt>
                <c:pt idx="1013">
                  <c:v>-1.84006E-9</c:v>
                </c:pt>
                <c:pt idx="1014">
                  <c:v>-1.83693E-9</c:v>
                </c:pt>
                <c:pt idx="1015">
                  <c:v>-1.8338100000000001E-9</c:v>
                </c:pt>
                <c:pt idx="1016">
                  <c:v>-1.8306799999999999E-9</c:v>
                </c:pt>
                <c:pt idx="1017">
                  <c:v>-1.82756E-9</c:v>
                </c:pt>
                <c:pt idx="1018">
                  <c:v>-1.8244300000000001E-9</c:v>
                </c:pt>
                <c:pt idx="1019">
                  <c:v>-1.82131E-9</c:v>
                </c:pt>
                <c:pt idx="1020">
                  <c:v>-1.81818E-9</c:v>
                </c:pt>
                <c:pt idx="1021">
                  <c:v>-1.8150599999999999E-9</c:v>
                </c:pt>
                <c:pt idx="1022">
                  <c:v>-1.81193E-9</c:v>
                </c:pt>
                <c:pt idx="1023">
                  <c:v>-1.8088100000000001E-9</c:v>
                </c:pt>
                <c:pt idx="1024">
                  <c:v>-1.8056799999999999E-9</c:v>
                </c:pt>
                <c:pt idx="1025">
                  <c:v>-1.80256E-9</c:v>
                </c:pt>
                <c:pt idx="1026">
                  <c:v>-1.7994300000000001E-9</c:v>
                </c:pt>
                <c:pt idx="1027">
                  <c:v>-1.79631E-9</c:v>
                </c:pt>
                <c:pt idx="1028">
                  <c:v>-1.79318E-9</c:v>
                </c:pt>
                <c:pt idx="1029">
                  <c:v>-1.7900599999999999E-9</c:v>
                </c:pt>
                <c:pt idx="1030">
                  <c:v>-1.7869299999999999E-9</c:v>
                </c:pt>
                <c:pt idx="1031">
                  <c:v>-1.7838100000000001E-9</c:v>
                </c:pt>
                <c:pt idx="1032">
                  <c:v>-1.7806800000000001E-9</c:v>
                </c:pt>
                <c:pt idx="1033">
                  <c:v>-1.77756E-9</c:v>
                </c:pt>
                <c:pt idx="1034">
                  <c:v>-1.77443E-9</c:v>
                </c:pt>
                <c:pt idx="1035">
                  <c:v>-1.77131E-9</c:v>
                </c:pt>
                <c:pt idx="1036">
                  <c:v>-1.76818E-9</c:v>
                </c:pt>
                <c:pt idx="1037">
                  <c:v>-1.7650599999999999E-9</c:v>
                </c:pt>
                <c:pt idx="1038">
                  <c:v>-1.7619299999999999E-9</c:v>
                </c:pt>
                <c:pt idx="1039">
                  <c:v>-1.7588100000000001E-9</c:v>
                </c:pt>
                <c:pt idx="1040">
                  <c:v>-1.7556800000000001E-9</c:v>
                </c:pt>
                <c:pt idx="1041">
                  <c:v>-1.75256E-9</c:v>
                </c:pt>
                <c:pt idx="1042">
                  <c:v>-1.74943E-9</c:v>
                </c:pt>
                <c:pt idx="1043">
                  <c:v>-1.7463099999999999E-9</c:v>
                </c:pt>
                <c:pt idx="1044">
                  <c:v>-1.74318E-9</c:v>
                </c:pt>
                <c:pt idx="1045">
                  <c:v>-1.7400600000000001E-9</c:v>
                </c:pt>
                <c:pt idx="1046">
                  <c:v>-1.7369299999999999E-9</c:v>
                </c:pt>
                <c:pt idx="1047">
                  <c:v>-1.73381E-9</c:v>
                </c:pt>
                <c:pt idx="1048">
                  <c:v>-1.7306800000000001E-9</c:v>
                </c:pt>
                <c:pt idx="1049">
                  <c:v>-1.72756E-9</c:v>
                </c:pt>
                <c:pt idx="1050">
                  <c:v>-1.72443E-9</c:v>
                </c:pt>
                <c:pt idx="1051">
                  <c:v>-1.7213099999999999E-9</c:v>
                </c:pt>
                <c:pt idx="1052">
                  <c:v>-1.71818E-9</c:v>
                </c:pt>
                <c:pt idx="1053">
                  <c:v>-1.7150600000000001E-9</c:v>
                </c:pt>
                <c:pt idx="1054">
                  <c:v>-1.7119299999999999E-9</c:v>
                </c:pt>
                <c:pt idx="1055">
                  <c:v>-1.70881E-9</c:v>
                </c:pt>
                <c:pt idx="1056">
                  <c:v>-1.70568E-9</c:v>
                </c:pt>
                <c:pt idx="1057">
                  <c:v>-1.70256E-9</c:v>
                </c:pt>
                <c:pt idx="1058">
                  <c:v>-1.69943E-9</c:v>
                </c:pt>
                <c:pt idx="1059">
                  <c:v>-1.6963099999999999E-9</c:v>
                </c:pt>
                <c:pt idx="1060">
                  <c:v>-1.6931799999999999E-9</c:v>
                </c:pt>
                <c:pt idx="1061">
                  <c:v>-1.6900600000000001E-9</c:v>
                </c:pt>
                <c:pt idx="1062">
                  <c:v>-1.6869300000000001E-9</c:v>
                </c:pt>
                <c:pt idx="1063">
                  <c:v>-1.68381E-9</c:v>
                </c:pt>
                <c:pt idx="1064">
                  <c:v>-1.68068E-9</c:v>
                </c:pt>
                <c:pt idx="1065">
                  <c:v>-1.6775599999999999E-9</c:v>
                </c:pt>
                <c:pt idx="1066">
                  <c:v>-1.67443E-9</c:v>
                </c:pt>
                <c:pt idx="1067">
                  <c:v>-1.6713100000000001E-9</c:v>
                </c:pt>
                <c:pt idx="1068">
                  <c:v>-1.6681799999999999E-9</c:v>
                </c:pt>
                <c:pt idx="1069">
                  <c:v>-1.66506E-9</c:v>
                </c:pt>
                <c:pt idx="1070">
                  <c:v>-1.6619300000000001E-9</c:v>
                </c:pt>
                <c:pt idx="1071">
                  <c:v>-1.65881E-9</c:v>
                </c:pt>
                <c:pt idx="1072">
                  <c:v>-1.65568E-9</c:v>
                </c:pt>
                <c:pt idx="1073">
                  <c:v>-1.6525599999999999E-9</c:v>
                </c:pt>
                <c:pt idx="1074">
                  <c:v>-1.64943E-9</c:v>
                </c:pt>
                <c:pt idx="1075">
                  <c:v>-1.6463100000000001E-9</c:v>
                </c:pt>
                <c:pt idx="1076">
                  <c:v>-1.6431799999999999E-9</c:v>
                </c:pt>
                <c:pt idx="1077">
                  <c:v>-1.64006E-9</c:v>
                </c:pt>
                <c:pt idx="1078">
                  <c:v>-1.6369300000000001E-9</c:v>
                </c:pt>
                <c:pt idx="1079">
                  <c:v>-1.63381E-9</c:v>
                </c:pt>
                <c:pt idx="1080">
                  <c:v>-1.63068E-9</c:v>
                </c:pt>
                <c:pt idx="1081">
                  <c:v>-1.6275599999999999E-9</c:v>
                </c:pt>
                <c:pt idx="1082">
                  <c:v>-1.6244299999999999E-9</c:v>
                </c:pt>
                <c:pt idx="1083">
                  <c:v>-1.6213100000000001E-9</c:v>
                </c:pt>
                <c:pt idx="1084">
                  <c:v>-1.6181800000000001E-9</c:v>
                </c:pt>
                <c:pt idx="1085">
                  <c:v>-1.61506E-9</c:v>
                </c:pt>
                <c:pt idx="1086">
                  <c:v>-1.61193E-9</c:v>
                </c:pt>
                <c:pt idx="1087">
                  <c:v>-1.6088099999999999E-9</c:v>
                </c:pt>
                <c:pt idx="1088">
                  <c:v>-1.60568E-9</c:v>
                </c:pt>
                <c:pt idx="1089">
                  <c:v>-1.6025600000000001E-9</c:v>
                </c:pt>
                <c:pt idx="1090">
                  <c:v>-1.5994299999999999E-9</c:v>
                </c:pt>
                <c:pt idx="1091">
                  <c:v>-1.59631E-9</c:v>
                </c:pt>
                <c:pt idx="1092">
                  <c:v>-1.5931800000000001E-9</c:v>
                </c:pt>
                <c:pt idx="1093">
                  <c:v>-1.59006E-9</c:v>
                </c:pt>
                <c:pt idx="1094">
                  <c:v>-1.58693E-9</c:v>
                </c:pt>
                <c:pt idx="1095">
                  <c:v>-1.5838099999999999E-9</c:v>
                </c:pt>
                <c:pt idx="1096">
                  <c:v>-1.58068E-9</c:v>
                </c:pt>
                <c:pt idx="1097">
                  <c:v>-1.5775600000000001E-9</c:v>
                </c:pt>
                <c:pt idx="1098">
                  <c:v>-1.5744299999999999E-9</c:v>
                </c:pt>
                <c:pt idx="1099">
                  <c:v>-1.57131E-9</c:v>
                </c:pt>
                <c:pt idx="1100">
                  <c:v>-1.5681800000000001E-9</c:v>
                </c:pt>
                <c:pt idx="1101">
                  <c:v>-1.56506E-9</c:v>
                </c:pt>
                <c:pt idx="1102">
                  <c:v>-1.56193E-9</c:v>
                </c:pt>
                <c:pt idx="1103">
                  <c:v>-1.5588099999999999E-9</c:v>
                </c:pt>
                <c:pt idx="1104">
                  <c:v>-1.5556799999999999E-9</c:v>
                </c:pt>
                <c:pt idx="1105">
                  <c:v>-1.5525600000000001E-9</c:v>
                </c:pt>
                <c:pt idx="1106">
                  <c:v>-1.5494300000000001E-9</c:v>
                </c:pt>
                <c:pt idx="1107">
                  <c:v>-1.54631E-9</c:v>
                </c:pt>
                <c:pt idx="1108">
                  <c:v>-1.54318E-9</c:v>
                </c:pt>
                <c:pt idx="1109">
                  <c:v>-1.54006E-9</c:v>
                </c:pt>
                <c:pt idx="1110">
                  <c:v>-1.53693E-9</c:v>
                </c:pt>
                <c:pt idx="1111">
                  <c:v>-1.5338099999999999E-9</c:v>
                </c:pt>
                <c:pt idx="1112">
                  <c:v>-1.5306799999999999E-9</c:v>
                </c:pt>
                <c:pt idx="1113">
                  <c:v>-1.52756E-9</c:v>
                </c:pt>
                <c:pt idx="1114">
                  <c:v>-1.5244300000000001E-9</c:v>
                </c:pt>
                <c:pt idx="1115">
                  <c:v>-1.52131E-9</c:v>
                </c:pt>
                <c:pt idx="1116">
                  <c:v>-1.51818E-9</c:v>
                </c:pt>
                <c:pt idx="1117">
                  <c:v>-1.5150599999999999E-9</c:v>
                </c:pt>
                <c:pt idx="1118">
                  <c:v>-1.51193E-9</c:v>
                </c:pt>
                <c:pt idx="1119">
                  <c:v>-1.5088100000000001E-9</c:v>
                </c:pt>
                <c:pt idx="1120">
                  <c:v>-1.5056799999999999E-9</c:v>
                </c:pt>
                <c:pt idx="1121">
                  <c:v>-1.50256E-9</c:v>
                </c:pt>
                <c:pt idx="1122">
                  <c:v>-1.4994300000000001E-9</c:v>
                </c:pt>
                <c:pt idx="1123">
                  <c:v>-1.49631E-9</c:v>
                </c:pt>
                <c:pt idx="1124">
                  <c:v>-1.49318E-9</c:v>
                </c:pt>
                <c:pt idx="1125">
                  <c:v>-1.4900599999999999E-9</c:v>
                </c:pt>
                <c:pt idx="1126">
                  <c:v>-1.48693E-9</c:v>
                </c:pt>
                <c:pt idx="1127">
                  <c:v>-1.4838100000000001E-9</c:v>
                </c:pt>
                <c:pt idx="1128">
                  <c:v>-1.4806800000000001E-9</c:v>
                </c:pt>
                <c:pt idx="1129">
                  <c:v>-1.47756E-9</c:v>
                </c:pt>
                <c:pt idx="1130">
                  <c:v>-1.47443E-9</c:v>
                </c:pt>
                <c:pt idx="1131">
                  <c:v>-1.47131E-9</c:v>
                </c:pt>
                <c:pt idx="1132">
                  <c:v>-1.46818E-9</c:v>
                </c:pt>
                <c:pt idx="1133">
                  <c:v>-1.4650599999999999E-9</c:v>
                </c:pt>
                <c:pt idx="1134">
                  <c:v>-1.4619299999999999E-9</c:v>
                </c:pt>
                <c:pt idx="1135">
                  <c:v>-1.4588100000000001E-9</c:v>
                </c:pt>
                <c:pt idx="1136">
                  <c:v>-1.4556800000000001E-9</c:v>
                </c:pt>
                <c:pt idx="1137">
                  <c:v>-1.45256E-9</c:v>
                </c:pt>
                <c:pt idx="1138">
                  <c:v>-1.44943E-9</c:v>
                </c:pt>
                <c:pt idx="1139">
                  <c:v>-1.4463099999999999E-9</c:v>
                </c:pt>
                <c:pt idx="1140">
                  <c:v>-1.44318E-9</c:v>
                </c:pt>
                <c:pt idx="1141">
                  <c:v>-1.4400600000000001E-9</c:v>
                </c:pt>
                <c:pt idx="1142">
                  <c:v>-1.4369299999999999E-9</c:v>
                </c:pt>
                <c:pt idx="1143">
                  <c:v>-1.43381E-9</c:v>
                </c:pt>
                <c:pt idx="1144">
                  <c:v>-1.4306800000000001E-9</c:v>
                </c:pt>
                <c:pt idx="1145">
                  <c:v>-1.42756E-9</c:v>
                </c:pt>
                <c:pt idx="1146">
                  <c:v>-1.42443E-9</c:v>
                </c:pt>
                <c:pt idx="1147">
                  <c:v>-1.4213099999999999E-9</c:v>
                </c:pt>
                <c:pt idx="1148">
                  <c:v>-1.41818E-9</c:v>
                </c:pt>
                <c:pt idx="1149">
                  <c:v>-1.4150600000000001E-9</c:v>
                </c:pt>
                <c:pt idx="1150">
                  <c:v>-1.4119299999999999E-9</c:v>
                </c:pt>
                <c:pt idx="1151">
                  <c:v>-1.40881E-9</c:v>
                </c:pt>
                <c:pt idx="1152">
                  <c:v>-1.4056800000000001E-9</c:v>
                </c:pt>
                <c:pt idx="1153">
                  <c:v>-1.40256E-9</c:v>
                </c:pt>
                <c:pt idx="1154">
                  <c:v>-1.39943E-9</c:v>
                </c:pt>
                <c:pt idx="1155">
                  <c:v>-1.3963099999999999E-9</c:v>
                </c:pt>
                <c:pt idx="1156">
                  <c:v>-1.3931799999999999E-9</c:v>
                </c:pt>
                <c:pt idx="1157">
                  <c:v>-1.3900600000000001E-9</c:v>
                </c:pt>
                <c:pt idx="1158">
                  <c:v>-1.3869300000000001E-9</c:v>
                </c:pt>
                <c:pt idx="1159">
                  <c:v>-1.38381E-9</c:v>
                </c:pt>
                <c:pt idx="1160">
                  <c:v>-1.38068E-9</c:v>
                </c:pt>
                <c:pt idx="1161">
                  <c:v>-1.3775599999999999E-9</c:v>
                </c:pt>
                <c:pt idx="1162">
                  <c:v>-1.37443E-9</c:v>
                </c:pt>
                <c:pt idx="1163">
                  <c:v>-1.3713100000000001E-9</c:v>
                </c:pt>
                <c:pt idx="1164">
                  <c:v>-1.3681799999999999E-9</c:v>
                </c:pt>
                <c:pt idx="1165">
                  <c:v>-1.36506E-9</c:v>
                </c:pt>
                <c:pt idx="1166">
                  <c:v>-1.3619300000000001E-9</c:v>
                </c:pt>
                <c:pt idx="1167">
                  <c:v>-1.35881E-9</c:v>
                </c:pt>
                <c:pt idx="1168">
                  <c:v>-1.35568E-9</c:v>
                </c:pt>
                <c:pt idx="1169">
                  <c:v>-1.3525599999999999E-9</c:v>
                </c:pt>
                <c:pt idx="1170">
                  <c:v>-1.34943E-9</c:v>
                </c:pt>
                <c:pt idx="1171">
                  <c:v>-1.3463100000000001E-9</c:v>
                </c:pt>
                <c:pt idx="1172">
                  <c:v>-1.3431799999999999E-9</c:v>
                </c:pt>
                <c:pt idx="1173">
                  <c:v>-1.34006E-9</c:v>
                </c:pt>
                <c:pt idx="1174">
                  <c:v>-1.3369300000000001E-9</c:v>
                </c:pt>
                <c:pt idx="1175">
                  <c:v>-1.33381E-9</c:v>
                </c:pt>
                <c:pt idx="1176">
                  <c:v>-1.33068E-9</c:v>
                </c:pt>
                <c:pt idx="1177">
                  <c:v>-1.3275599999999999E-9</c:v>
                </c:pt>
                <c:pt idx="1178">
                  <c:v>-1.3244299999999999E-9</c:v>
                </c:pt>
                <c:pt idx="1179">
                  <c:v>-1.3213100000000001E-9</c:v>
                </c:pt>
                <c:pt idx="1180">
                  <c:v>-1.3181800000000001E-9</c:v>
                </c:pt>
                <c:pt idx="1181">
                  <c:v>-1.31506E-9</c:v>
                </c:pt>
                <c:pt idx="1182">
                  <c:v>-1.31193E-9</c:v>
                </c:pt>
                <c:pt idx="1183">
                  <c:v>-1.30881E-9</c:v>
                </c:pt>
                <c:pt idx="1184">
                  <c:v>-1.30568E-9</c:v>
                </c:pt>
                <c:pt idx="1185">
                  <c:v>-1.3025600000000001E-9</c:v>
                </c:pt>
                <c:pt idx="1186">
                  <c:v>-1.2994299999999999E-9</c:v>
                </c:pt>
                <c:pt idx="1187">
                  <c:v>-1.29631E-9</c:v>
                </c:pt>
                <c:pt idx="1188">
                  <c:v>-1.2931800000000001E-9</c:v>
                </c:pt>
                <c:pt idx="1189">
                  <c:v>-1.29006E-9</c:v>
                </c:pt>
                <c:pt idx="1190">
                  <c:v>-1.28693E-9</c:v>
                </c:pt>
                <c:pt idx="1191">
                  <c:v>-1.2838099999999999E-9</c:v>
                </c:pt>
                <c:pt idx="1192">
                  <c:v>-1.28068E-9</c:v>
                </c:pt>
                <c:pt idx="1193">
                  <c:v>-1.2775600000000001E-9</c:v>
                </c:pt>
                <c:pt idx="1194">
                  <c:v>-1.2744299999999999E-9</c:v>
                </c:pt>
                <c:pt idx="1195">
                  <c:v>-1.27131E-9</c:v>
                </c:pt>
                <c:pt idx="1196">
                  <c:v>-1.2681800000000001E-9</c:v>
                </c:pt>
                <c:pt idx="1197">
                  <c:v>-1.26506E-9</c:v>
                </c:pt>
                <c:pt idx="1198">
                  <c:v>-1.26193E-9</c:v>
                </c:pt>
                <c:pt idx="1199">
                  <c:v>-1.2588099999999999E-9</c:v>
                </c:pt>
                <c:pt idx="1200">
                  <c:v>-1.2556799999999999E-9</c:v>
                </c:pt>
                <c:pt idx="1201">
                  <c:v>-1.2525600000000001E-9</c:v>
                </c:pt>
                <c:pt idx="1202">
                  <c:v>-1.2494300000000001E-9</c:v>
                </c:pt>
                <c:pt idx="1203">
                  <c:v>-1.24631E-9</c:v>
                </c:pt>
                <c:pt idx="1204">
                  <c:v>-1.24318E-9</c:v>
                </c:pt>
                <c:pt idx="1205">
                  <c:v>-1.24006E-9</c:v>
                </c:pt>
                <c:pt idx="1206">
                  <c:v>-1.23693E-9</c:v>
                </c:pt>
                <c:pt idx="1207">
                  <c:v>-1.2338099999999999E-9</c:v>
                </c:pt>
                <c:pt idx="1208">
                  <c:v>-1.2306799999999999E-9</c:v>
                </c:pt>
                <c:pt idx="1209">
                  <c:v>-1.22756E-9</c:v>
                </c:pt>
                <c:pt idx="1210">
                  <c:v>-1.2244300000000001E-9</c:v>
                </c:pt>
                <c:pt idx="1211">
                  <c:v>-1.22131E-9</c:v>
                </c:pt>
                <c:pt idx="1212">
                  <c:v>-1.21818E-9</c:v>
                </c:pt>
                <c:pt idx="1213">
                  <c:v>-1.2150599999999999E-9</c:v>
                </c:pt>
                <c:pt idx="1214">
                  <c:v>-1.21193E-9</c:v>
                </c:pt>
                <c:pt idx="1215">
                  <c:v>-1.2088100000000001E-9</c:v>
                </c:pt>
                <c:pt idx="1216">
                  <c:v>-1.2056799999999999E-9</c:v>
                </c:pt>
                <c:pt idx="1217">
                  <c:v>-1.20256E-9</c:v>
                </c:pt>
                <c:pt idx="1218">
                  <c:v>-1.1994300000000001E-9</c:v>
                </c:pt>
                <c:pt idx="1219">
                  <c:v>-1.19631E-9</c:v>
                </c:pt>
                <c:pt idx="1220">
                  <c:v>-1.19318E-9</c:v>
                </c:pt>
                <c:pt idx="1221">
                  <c:v>-1.1900599999999999E-9</c:v>
                </c:pt>
                <c:pt idx="1222">
                  <c:v>-1.18693E-9</c:v>
                </c:pt>
                <c:pt idx="1223">
                  <c:v>-1.1838100000000001E-9</c:v>
                </c:pt>
                <c:pt idx="1224">
                  <c:v>-1.1806799999999999E-9</c:v>
                </c:pt>
                <c:pt idx="1225">
                  <c:v>-1.17756E-9</c:v>
                </c:pt>
                <c:pt idx="1226">
                  <c:v>-1.17443E-9</c:v>
                </c:pt>
                <c:pt idx="1227">
                  <c:v>-1.17131E-9</c:v>
                </c:pt>
                <c:pt idx="1228">
                  <c:v>-1.16818E-9</c:v>
                </c:pt>
                <c:pt idx="1229">
                  <c:v>-1.1650599999999999E-9</c:v>
                </c:pt>
                <c:pt idx="1230">
                  <c:v>-1.1619299999999999E-9</c:v>
                </c:pt>
                <c:pt idx="1231">
                  <c:v>-1.1588100000000001E-9</c:v>
                </c:pt>
                <c:pt idx="1232">
                  <c:v>-1.1556800000000001E-9</c:v>
                </c:pt>
                <c:pt idx="1233">
                  <c:v>-1.15256E-9</c:v>
                </c:pt>
                <c:pt idx="1234">
                  <c:v>-1.14943E-9</c:v>
                </c:pt>
                <c:pt idx="1235">
                  <c:v>-1.1463099999999999E-9</c:v>
                </c:pt>
                <c:pt idx="1236">
                  <c:v>-1.14318E-9</c:v>
                </c:pt>
                <c:pt idx="1237">
                  <c:v>-1.1400600000000001E-9</c:v>
                </c:pt>
                <c:pt idx="1238">
                  <c:v>-1.1369299999999999E-9</c:v>
                </c:pt>
                <c:pt idx="1239">
                  <c:v>-1.13381E-9</c:v>
                </c:pt>
                <c:pt idx="1240">
                  <c:v>-1.1306800000000001E-9</c:v>
                </c:pt>
                <c:pt idx="1241">
                  <c:v>-1.12756E-9</c:v>
                </c:pt>
                <c:pt idx="1242">
                  <c:v>-1.12443E-9</c:v>
                </c:pt>
                <c:pt idx="1243">
                  <c:v>-1.1213099999999999E-9</c:v>
                </c:pt>
                <c:pt idx="1244">
                  <c:v>-1.11818E-9</c:v>
                </c:pt>
                <c:pt idx="1245">
                  <c:v>-1.1150600000000001E-9</c:v>
                </c:pt>
                <c:pt idx="1246">
                  <c:v>-1.1119299999999999E-9</c:v>
                </c:pt>
                <c:pt idx="1247">
                  <c:v>-1.10881E-9</c:v>
                </c:pt>
                <c:pt idx="1248">
                  <c:v>-1.1056800000000001E-9</c:v>
                </c:pt>
                <c:pt idx="1249">
                  <c:v>-1.10256E-9</c:v>
                </c:pt>
                <c:pt idx="1250">
                  <c:v>-1.09943E-9</c:v>
                </c:pt>
                <c:pt idx="1251">
                  <c:v>-1.0963099999999999E-9</c:v>
                </c:pt>
                <c:pt idx="1252">
                  <c:v>-1.0931799999999999E-9</c:v>
                </c:pt>
                <c:pt idx="1253">
                  <c:v>-1.0900600000000001E-9</c:v>
                </c:pt>
                <c:pt idx="1254">
                  <c:v>-1.0869300000000001E-9</c:v>
                </c:pt>
                <c:pt idx="1255">
                  <c:v>-1.08381E-9</c:v>
                </c:pt>
                <c:pt idx="1256">
                  <c:v>-1.08068E-9</c:v>
                </c:pt>
                <c:pt idx="1257">
                  <c:v>-1.0775599999999999E-9</c:v>
                </c:pt>
                <c:pt idx="1258">
                  <c:v>-1.07443E-9</c:v>
                </c:pt>
                <c:pt idx="1259">
                  <c:v>-1.0713100000000001E-9</c:v>
                </c:pt>
                <c:pt idx="1260">
                  <c:v>-1.0681799999999999E-9</c:v>
                </c:pt>
                <c:pt idx="1261">
                  <c:v>-1.06506E-9</c:v>
                </c:pt>
                <c:pt idx="1262">
                  <c:v>-1.0619300000000001E-9</c:v>
                </c:pt>
                <c:pt idx="1263">
                  <c:v>-1.05881E-9</c:v>
                </c:pt>
                <c:pt idx="1264">
                  <c:v>-1.05568E-9</c:v>
                </c:pt>
                <c:pt idx="1265">
                  <c:v>-1.0525599999999999E-9</c:v>
                </c:pt>
                <c:pt idx="1266">
                  <c:v>-1.04943E-9</c:v>
                </c:pt>
                <c:pt idx="1267">
                  <c:v>-1.0463100000000001E-9</c:v>
                </c:pt>
                <c:pt idx="1268">
                  <c:v>-1.0431799999999999E-9</c:v>
                </c:pt>
                <c:pt idx="1269">
                  <c:v>-1.04006E-9</c:v>
                </c:pt>
                <c:pt idx="1270">
                  <c:v>-1.0369300000000001E-9</c:v>
                </c:pt>
                <c:pt idx="1271">
                  <c:v>-1.03381E-9</c:v>
                </c:pt>
                <c:pt idx="1272">
                  <c:v>-1.03068E-9</c:v>
                </c:pt>
                <c:pt idx="1273">
                  <c:v>-1.0275599999999999E-9</c:v>
                </c:pt>
                <c:pt idx="1274">
                  <c:v>-1.0244299999999999E-9</c:v>
                </c:pt>
                <c:pt idx="1275">
                  <c:v>-1.0213100000000001E-9</c:v>
                </c:pt>
                <c:pt idx="1276">
                  <c:v>-1.0181800000000001E-9</c:v>
                </c:pt>
                <c:pt idx="1277">
                  <c:v>-1.01506E-9</c:v>
                </c:pt>
                <c:pt idx="1278">
                  <c:v>-1.01193E-9</c:v>
                </c:pt>
                <c:pt idx="1279">
                  <c:v>-1.00881E-9</c:v>
                </c:pt>
                <c:pt idx="1280">
                  <c:v>-1.00568E-9</c:v>
                </c:pt>
                <c:pt idx="1281">
                  <c:v>-1.0025600000000001E-9</c:v>
                </c:pt>
                <c:pt idx="1282">
                  <c:v>-9.9942999999999993E-10</c:v>
                </c:pt>
                <c:pt idx="1283">
                  <c:v>-9.9631000000000005E-10</c:v>
                </c:pt>
                <c:pt idx="1284">
                  <c:v>-9.9318000000000008E-10</c:v>
                </c:pt>
                <c:pt idx="1285">
                  <c:v>-9.9005999999999999E-10</c:v>
                </c:pt>
                <c:pt idx="1286">
                  <c:v>-9.8693000000000002E-10</c:v>
                </c:pt>
                <c:pt idx="1287">
                  <c:v>-9.8380999999999994E-10</c:v>
                </c:pt>
                <c:pt idx="1288">
                  <c:v>-9.8067999999999997E-10</c:v>
                </c:pt>
                <c:pt idx="1289">
                  <c:v>-9.7756000000000009E-10</c:v>
                </c:pt>
                <c:pt idx="1290">
                  <c:v>-9.7442999999999991E-10</c:v>
                </c:pt>
                <c:pt idx="1291">
                  <c:v>-9.7131000000000003E-10</c:v>
                </c:pt>
                <c:pt idx="1292">
                  <c:v>-9.6818000000000006E-10</c:v>
                </c:pt>
                <c:pt idx="1293">
                  <c:v>-9.6505999999999997E-10</c:v>
                </c:pt>
                <c:pt idx="1294">
                  <c:v>-9.6193000000000001E-10</c:v>
                </c:pt>
                <c:pt idx="1295">
                  <c:v>-9.5880999999999992E-10</c:v>
                </c:pt>
                <c:pt idx="1296">
                  <c:v>-9.5567999999999995E-10</c:v>
                </c:pt>
                <c:pt idx="1297">
                  <c:v>-9.5256000000000007E-10</c:v>
                </c:pt>
                <c:pt idx="1298">
                  <c:v>-9.494300000000001E-10</c:v>
                </c:pt>
                <c:pt idx="1299">
                  <c:v>-9.4631000000000001E-10</c:v>
                </c:pt>
                <c:pt idx="1300">
                  <c:v>-9.4318000000000005E-10</c:v>
                </c:pt>
                <c:pt idx="1301">
                  <c:v>-9.4005999999999996E-10</c:v>
                </c:pt>
                <c:pt idx="1302">
                  <c:v>-9.3692999999999999E-10</c:v>
                </c:pt>
                <c:pt idx="1303">
                  <c:v>-9.338099999999999E-10</c:v>
                </c:pt>
                <c:pt idx="1304">
                  <c:v>-9.3068000000000004E-10</c:v>
                </c:pt>
                <c:pt idx="1305">
                  <c:v>-9.2755999999999995E-10</c:v>
                </c:pt>
                <c:pt idx="1306">
                  <c:v>-9.2442999999999998E-10</c:v>
                </c:pt>
                <c:pt idx="1307">
                  <c:v>-9.2131E-10</c:v>
                </c:pt>
                <c:pt idx="1308">
                  <c:v>-9.1818000000000003E-10</c:v>
                </c:pt>
                <c:pt idx="1309">
                  <c:v>-9.1506000000000004E-10</c:v>
                </c:pt>
                <c:pt idx="1310">
                  <c:v>-9.1192999999999997E-10</c:v>
                </c:pt>
                <c:pt idx="1311">
                  <c:v>-9.0880999999999999E-10</c:v>
                </c:pt>
                <c:pt idx="1312">
                  <c:v>-9.0568000000000002E-10</c:v>
                </c:pt>
                <c:pt idx="1313">
                  <c:v>-9.0256000000000003E-10</c:v>
                </c:pt>
                <c:pt idx="1314">
                  <c:v>-8.9942999999999996E-10</c:v>
                </c:pt>
                <c:pt idx="1315">
                  <c:v>-8.9630999999999998E-10</c:v>
                </c:pt>
                <c:pt idx="1316">
                  <c:v>-8.9318000000000001E-10</c:v>
                </c:pt>
                <c:pt idx="1317">
                  <c:v>-8.9006000000000003E-10</c:v>
                </c:pt>
                <c:pt idx="1318">
                  <c:v>-8.8692999999999996E-10</c:v>
                </c:pt>
                <c:pt idx="1319">
                  <c:v>-8.8380999999999997E-10</c:v>
                </c:pt>
                <c:pt idx="1320">
                  <c:v>-8.8068E-10</c:v>
                </c:pt>
                <c:pt idx="1321">
                  <c:v>-8.7756000000000002E-10</c:v>
                </c:pt>
                <c:pt idx="1322">
                  <c:v>-8.7443000000000005E-10</c:v>
                </c:pt>
                <c:pt idx="1323">
                  <c:v>-8.7130999999999996E-10</c:v>
                </c:pt>
                <c:pt idx="1324">
                  <c:v>-8.6817999999999999E-10</c:v>
                </c:pt>
                <c:pt idx="1325">
                  <c:v>-8.6506000000000001E-10</c:v>
                </c:pt>
                <c:pt idx="1326">
                  <c:v>-8.6193000000000004E-10</c:v>
                </c:pt>
                <c:pt idx="1327">
                  <c:v>-8.5880999999999995E-10</c:v>
                </c:pt>
                <c:pt idx="1328">
                  <c:v>-8.5567999999999999E-10</c:v>
                </c:pt>
                <c:pt idx="1329">
                  <c:v>-8.5256E-10</c:v>
                </c:pt>
                <c:pt idx="1330">
                  <c:v>-8.4943000000000003E-10</c:v>
                </c:pt>
                <c:pt idx="1331">
                  <c:v>-8.4631000000000005E-10</c:v>
                </c:pt>
                <c:pt idx="1332">
                  <c:v>-8.4317999999999998E-10</c:v>
                </c:pt>
                <c:pt idx="1333">
                  <c:v>-8.4005999999999999E-10</c:v>
                </c:pt>
                <c:pt idx="1334">
                  <c:v>-8.3693000000000002E-10</c:v>
                </c:pt>
                <c:pt idx="1335">
                  <c:v>-8.3381000000000004E-10</c:v>
                </c:pt>
                <c:pt idx="1336">
                  <c:v>-8.3067999999999997E-10</c:v>
                </c:pt>
                <c:pt idx="1337">
                  <c:v>-8.2755999999999998E-10</c:v>
                </c:pt>
                <c:pt idx="1338">
                  <c:v>-8.2443000000000002E-10</c:v>
                </c:pt>
                <c:pt idx="1339">
                  <c:v>-8.2131000000000003E-10</c:v>
                </c:pt>
                <c:pt idx="1340">
                  <c:v>-8.1817999999999996E-10</c:v>
                </c:pt>
                <c:pt idx="1341">
                  <c:v>-8.1505999999999998E-10</c:v>
                </c:pt>
                <c:pt idx="1342">
                  <c:v>-8.1193000000000001E-10</c:v>
                </c:pt>
                <c:pt idx="1343">
                  <c:v>-8.0881000000000002E-10</c:v>
                </c:pt>
                <c:pt idx="1344">
                  <c:v>-8.0567999999999995E-10</c:v>
                </c:pt>
                <c:pt idx="1345">
                  <c:v>-8.0255999999999997E-10</c:v>
                </c:pt>
                <c:pt idx="1346">
                  <c:v>-7.9943E-10</c:v>
                </c:pt>
                <c:pt idx="1347">
                  <c:v>-7.9631000000000001E-10</c:v>
                </c:pt>
                <c:pt idx="1348">
                  <c:v>-7.9318000000000005E-10</c:v>
                </c:pt>
                <c:pt idx="1349">
                  <c:v>-7.9005999999999996E-10</c:v>
                </c:pt>
                <c:pt idx="1350">
                  <c:v>-7.8692999999999999E-10</c:v>
                </c:pt>
                <c:pt idx="1351">
                  <c:v>-7.8381000000000001E-10</c:v>
                </c:pt>
                <c:pt idx="1352">
                  <c:v>-7.8068000000000004E-10</c:v>
                </c:pt>
                <c:pt idx="1353">
                  <c:v>-7.7755999999999995E-10</c:v>
                </c:pt>
                <c:pt idx="1354">
                  <c:v>-7.7442999999999998E-10</c:v>
                </c:pt>
                <c:pt idx="1355">
                  <c:v>-7.7131E-10</c:v>
                </c:pt>
                <c:pt idx="1356">
                  <c:v>-7.6818000000000003E-10</c:v>
                </c:pt>
                <c:pt idx="1357">
                  <c:v>-7.6506000000000004E-10</c:v>
                </c:pt>
                <c:pt idx="1358">
                  <c:v>-7.6192999999999997E-10</c:v>
                </c:pt>
                <c:pt idx="1359">
                  <c:v>-7.5880999999999999E-10</c:v>
                </c:pt>
                <c:pt idx="1360">
                  <c:v>-7.5568000000000002E-10</c:v>
                </c:pt>
                <c:pt idx="1361">
                  <c:v>-7.5256000000000004E-10</c:v>
                </c:pt>
                <c:pt idx="1362">
                  <c:v>-7.4942999999999996E-10</c:v>
                </c:pt>
                <c:pt idx="1363">
                  <c:v>-7.4630999999999998E-10</c:v>
                </c:pt>
                <c:pt idx="1364">
                  <c:v>-7.4318000000000001E-10</c:v>
                </c:pt>
                <c:pt idx="1365">
                  <c:v>-7.4006000000000003E-10</c:v>
                </c:pt>
                <c:pt idx="1366">
                  <c:v>-7.3692999999999996E-10</c:v>
                </c:pt>
                <c:pt idx="1367">
                  <c:v>-7.3380999999999997E-10</c:v>
                </c:pt>
                <c:pt idx="1368">
                  <c:v>-7.3068E-10</c:v>
                </c:pt>
                <c:pt idx="1369">
                  <c:v>-7.2756000000000002E-10</c:v>
                </c:pt>
                <c:pt idx="1370">
                  <c:v>-7.2443000000000005E-10</c:v>
                </c:pt>
                <c:pt idx="1371">
                  <c:v>-7.2130999999999996E-10</c:v>
                </c:pt>
                <c:pt idx="1372">
                  <c:v>-7.1818E-10</c:v>
                </c:pt>
                <c:pt idx="1373">
                  <c:v>-7.1506000000000001E-10</c:v>
                </c:pt>
                <c:pt idx="1374">
                  <c:v>-7.1193000000000004E-10</c:v>
                </c:pt>
                <c:pt idx="1375">
                  <c:v>-7.0880999999999995E-10</c:v>
                </c:pt>
                <c:pt idx="1376">
                  <c:v>-7.0567999999999999E-10</c:v>
                </c:pt>
                <c:pt idx="1377">
                  <c:v>-7.0256E-10</c:v>
                </c:pt>
                <c:pt idx="1378">
                  <c:v>-6.9943000000000003E-10</c:v>
                </c:pt>
                <c:pt idx="1379">
                  <c:v>-6.9631000000000005E-10</c:v>
                </c:pt>
                <c:pt idx="1380">
                  <c:v>-6.9317999999999998E-10</c:v>
                </c:pt>
                <c:pt idx="1381">
                  <c:v>-6.9005999999999999E-10</c:v>
                </c:pt>
                <c:pt idx="1382">
                  <c:v>-6.8693000000000003E-10</c:v>
                </c:pt>
                <c:pt idx="1383">
                  <c:v>-6.8381000000000004E-10</c:v>
                </c:pt>
                <c:pt idx="1384">
                  <c:v>-6.8067999999999997E-10</c:v>
                </c:pt>
                <c:pt idx="1385">
                  <c:v>-6.7755999999999998E-10</c:v>
                </c:pt>
                <c:pt idx="1386">
                  <c:v>-6.7443000000000002E-10</c:v>
                </c:pt>
                <c:pt idx="1387">
                  <c:v>-6.7131000000000003E-10</c:v>
                </c:pt>
                <c:pt idx="1388">
                  <c:v>-6.6817999999999996E-10</c:v>
                </c:pt>
                <c:pt idx="1389">
                  <c:v>-6.6505999999999998E-10</c:v>
                </c:pt>
                <c:pt idx="1390">
                  <c:v>-6.6193000000000001E-10</c:v>
                </c:pt>
                <c:pt idx="1391">
                  <c:v>-6.5881000000000002E-10</c:v>
                </c:pt>
                <c:pt idx="1392">
                  <c:v>-6.5567999999999995E-10</c:v>
                </c:pt>
                <c:pt idx="1393">
                  <c:v>-6.5255999999999997E-10</c:v>
                </c:pt>
                <c:pt idx="1394">
                  <c:v>-6.4943E-10</c:v>
                </c:pt>
                <c:pt idx="1395">
                  <c:v>-6.4631000000000001E-10</c:v>
                </c:pt>
                <c:pt idx="1396">
                  <c:v>-6.4318000000000005E-10</c:v>
                </c:pt>
                <c:pt idx="1397">
                  <c:v>-6.4005999999999996E-10</c:v>
                </c:pt>
                <c:pt idx="1398">
                  <c:v>-6.3692999999999999E-10</c:v>
                </c:pt>
                <c:pt idx="1399">
                  <c:v>-6.3381000000000001E-10</c:v>
                </c:pt>
                <c:pt idx="1400">
                  <c:v>-6.3068000000000004E-10</c:v>
                </c:pt>
                <c:pt idx="1401">
                  <c:v>-6.2755999999999995E-10</c:v>
                </c:pt>
                <c:pt idx="1402">
                  <c:v>-6.2442999999999998E-10</c:v>
                </c:pt>
                <c:pt idx="1403">
                  <c:v>-6.2131E-10</c:v>
                </c:pt>
                <c:pt idx="1404">
                  <c:v>-6.1818000000000003E-10</c:v>
                </c:pt>
                <c:pt idx="1405">
                  <c:v>-6.1506000000000005E-10</c:v>
                </c:pt>
                <c:pt idx="1406">
                  <c:v>-6.1192999999999997E-10</c:v>
                </c:pt>
                <c:pt idx="1407">
                  <c:v>-6.0880999999999999E-10</c:v>
                </c:pt>
                <c:pt idx="1408">
                  <c:v>-6.0568000000000002E-10</c:v>
                </c:pt>
                <c:pt idx="1409">
                  <c:v>-6.0256000000000004E-10</c:v>
                </c:pt>
                <c:pt idx="1410">
                  <c:v>-5.9942999999999997E-10</c:v>
                </c:pt>
                <c:pt idx="1411">
                  <c:v>-5.9630999999999998E-10</c:v>
                </c:pt>
                <c:pt idx="1412">
                  <c:v>-5.9318000000000001E-10</c:v>
                </c:pt>
                <c:pt idx="1413">
                  <c:v>-5.9006000000000003E-10</c:v>
                </c:pt>
                <c:pt idx="1414">
                  <c:v>-5.8692999999999996E-10</c:v>
                </c:pt>
                <c:pt idx="1415">
                  <c:v>-5.8380999999999997E-10</c:v>
                </c:pt>
                <c:pt idx="1416">
                  <c:v>-5.8068E-10</c:v>
                </c:pt>
                <c:pt idx="1417">
                  <c:v>-5.7756000000000002E-10</c:v>
                </c:pt>
                <c:pt idx="1418">
                  <c:v>-5.7442999999999995E-10</c:v>
                </c:pt>
                <c:pt idx="1419">
                  <c:v>-5.7130999999999996E-10</c:v>
                </c:pt>
                <c:pt idx="1420">
                  <c:v>-5.6818E-10</c:v>
                </c:pt>
                <c:pt idx="1421">
                  <c:v>-5.6506000000000001E-10</c:v>
                </c:pt>
                <c:pt idx="1422">
                  <c:v>-5.6193000000000004E-10</c:v>
                </c:pt>
                <c:pt idx="1423">
                  <c:v>-5.5880999999999996E-10</c:v>
                </c:pt>
                <c:pt idx="1424">
                  <c:v>-5.5567999999999999E-10</c:v>
                </c:pt>
                <c:pt idx="1425">
                  <c:v>-5.5256E-10</c:v>
                </c:pt>
                <c:pt idx="1426">
                  <c:v>-5.4943000000000004E-10</c:v>
                </c:pt>
                <c:pt idx="1427">
                  <c:v>-5.4631000000000005E-10</c:v>
                </c:pt>
                <c:pt idx="1428">
                  <c:v>-5.4317999999999998E-10</c:v>
                </c:pt>
                <c:pt idx="1429">
                  <c:v>-5.4005999999999999E-10</c:v>
                </c:pt>
                <c:pt idx="1430">
                  <c:v>-5.3693000000000003E-10</c:v>
                </c:pt>
                <c:pt idx="1431">
                  <c:v>-5.3381000000000004E-10</c:v>
                </c:pt>
                <c:pt idx="1432">
                  <c:v>-5.3067999999999997E-10</c:v>
                </c:pt>
                <c:pt idx="1433">
                  <c:v>-5.2755999999999999E-10</c:v>
                </c:pt>
                <c:pt idx="1434">
                  <c:v>-5.2443000000000002E-10</c:v>
                </c:pt>
                <c:pt idx="1435">
                  <c:v>-5.2131000000000003E-10</c:v>
                </c:pt>
                <c:pt idx="1436">
                  <c:v>-5.1817999999999996E-10</c:v>
                </c:pt>
                <c:pt idx="1437">
                  <c:v>-5.1505999999999998E-10</c:v>
                </c:pt>
                <c:pt idx="1438">
                  <c:v>-5.1193000000000001E-10</c:v>
                </c:pt>
                <c:pt idx="1439">
                  <c:v>-5.0881000000000002E-10</c:v>
                </c:pt>
                <c:pt idx="1440">
                  <c:v>-5.0567999999999995E-10</c:v>
                </c:pt>
                <c:pt idx="1441">
                  <c:v>-5.0255999999999997E-10</c:v>
                </c:pt>
                <c:pt idx="1442">
                  <c:v>-4.9943E-10</c:v>
                </c:pt>
                <c:pt idx="1443">
                  <c:v>-4.9631000000000002E-10</c:v>
                </c:pt>
                <c:pt idx="1444">
                  <c:v>-4.9318000000000005E-10</c:v>
                </c:pt>
                <c:pt idx="1445">
                  <c:v>-4.9005999999999996E-10</c:v>
                </c:pt>
                <c:pt idx="1446">
                  <c:v>-4.8692999999999999E-10</c:v>
                </c:pt>
                <c:pt idx="1447">
                  <c:v>-4.8381000000000001E-10</c:v>
                </c:pt>
                <c:pt idx="1448">
                  <c:v>-4.8068000000000004E-10</c:v>
                </c:pt>
                <c:pt idx="1449">
                  <c:v>-4.7755999999999995E-10</c:v>
                </c:pt>
                <c:pt idx="1450">
                  <c:v>-4.7442999999999998E-10</c:v>
                </c:pt>
                <c:pt idx="1451">
                  <c:v>-4.7131E-10</c:v>
                </c:pt>
                <c:pt idx="1452">
                  <c:v>-4.6818000000000003E-10</c:v>
                </c:pt>
                <c:pt idx="1453">
                  <c:v>-4.6505999999999999E-10</c:v>
                </c:pt>
                <c:pt idx="1454">
                  <c:v>-4.6192999999999998E-10</c:v>
                </c:pt>
                <c:pt idx="1455">
                  <c:v>-4.5880999999999999E-10</c:v>
                </c:pt>
                <c:pt idx="1456">
                  <c:v>-4.5568000000000002E-10</c:v>
                </c:pt>
                <c:pt idx="1457">
                  <c:v>-4.5255999999999999E-10</c:v>
                </c:pt>
                <c:pt idx="1458">
                  <c:v>-4.4943000000000002E-10</c:v>
                </c:pt>
                <c:pt idx="1459">
                  <c:v>-4.4630999999999998E-10</c:v>
                </c:pt>
                <c:pt idx="1460">
                  <c:v>-4.4318000000000001E-10</c:v>
                </c:pt>
                <c:pt idx="1461">
                  <c:v>-4.4005999999999998E-10</c:v>
                </c:pt>
                <c:pt idx="1462">
                  <c:v>-4.3693000000000001E-10</c:v>
                </c:pt>
                <c:pt idx="1463">
                  <c:v>-4.3381000000000002E-10</c:v>
                </c:pt>
                <c:pt idx="1464">
                  <c:v>-4.3068000000000001E-10</c:v>
                </c:pt>
                <c:pt idx="1465">
                  <c:v>-4.2756000000000002E-10</c:v>
                </c:pt>
                <c:pt idx="1466">
                  <c:v>-4.2443E-10</c:v>
                </c:pt>
                <c:pt idx="1467">
                  <c:v>-4.2131000000000002E-10</c:v>
                </c:pt>
                <c:pt idx="1468">
                  <c:v>-4.1818E-10</c:v>
                </c:pt>
                <c:pt idx="1469">
                  <c:v>-4.1506000000000001E-10</c:v>
                </c:pt>
                <c:pt idx="1470">
                  <c:v>-4.1192999999999999E-10</c:v>
                </c:pt>
                <c:pt idx="1471">
                  <c:v>-4.0881000000000001E-10</c:v>
                </c:pt>
                <c:pt idx="1472">
                  <c:v>-4.0567999999999999E-10</c:v>
                </c:pt>
                <c:pt idx="1473">
                  <c:v>-4.0256E-10</c:v>
                </c:pt>
                <c:pt idx="1474">
                  <c:v>-3.9942999999999998E-10</c:v>
                </c:pt>
                <c:pt idx="1475">
                  <c:v>-3.9631E-10</c:v>
                </c:pt>
                <c:pt idx="1476">
                  <c:v>-3.9317999999999998E-10</c:v>
                </c:pt>
                <c:pt idx="1477">
                  <c:v>-3.9006E-10</c:v>
                </c:pt>
                <c:pt idx="1478">
                  <c:v>-3.8692999999999998E-10</c:v>
                </c:pt>
                <c:pt idx="1479">
                  <c:v>-3.8380999999999999E-10</c:v>
                </c:pt>
                <c:pt idx="1480">
                  <c:v>-3.8068000000000002E-10</c:v>
                </c:pt>
                <c:pt idx="1481">
                  <c:v>-3.7755999999999999E-10</c:v>
                </c:pt>
                <c:pt idx="1482">
                  <c:v>-3.7443000000000002E-10</c:v>
                </c:pt>
                <c:pt idx="1483">
                  <c:v>-3.7130999999999998E-10</c:v>
                </c:pt>
                <c:pt idx="1484">
                  <c:v>-3.6818000000000001E-10</c:v>
                </c:pt>
                <c:pt idx="1485">
                  <c:v>-3.6505999999999998E-10</c:v>
                </c:pt>
                <c:pt idx="1486">
                  <c:v>-3.6193000000000001E-10</c:v>
                </c:pt>
                <c:pt idx="1487">
                  <c:v>-3.5881000000000003E-10</c:v>
                </c:pt>
                <c:pt idx="1488">
                  <c:v>-3.5568000000000001E-10</c:v>
                </c:pt>
                <c:pt idx="1489">
                  <c:v>-3.5256000000000002E-10</c:v>
                </c:pt>
                <c:pt idx="1490">
                  <c:v>-3.4943E-10</c:v>
                </c:pt>
                <c:pt idx="1491">
                  <c:v>-3.4631000000000002E-10</c:v>
                </c:pt>
                <c:pt idx="1492">
                  <c:v>-3.4318E-10</c:v>
                </c:pt>
                <c:pt idx="1493">
                  <c:v>-3.4006000000000001E-10</c:v>
                </c:pt>
                <c:pt idx="1494">
                  <c:v>-3.3692999999999999E-10</c:v>
                </c:pt>
                <c:pt idx="1495">
                  <c:v>-3.3381000000000001E-10</c:v>
                </c:pt>
                <c:pt idx="1496">
                  <c:v>-3.3067999999999999E-10</c:v>
                </c:pt>
                <c:pt idx="1497">
                  <c:v>-3.2756E-10</c:v>
                </c:pt>
                <c:pt idx="1498">
                  <c:v>-3.2442999999999998E-10</c:v>
                </c:pt>
                <c:pt idx="1499">
                  <c:v>-3.2131E-10</c:v>
                </c:pt>
                <c:pt idx="1500">
                  <c:v>-3.1817999999999998E-10</c:v>
                </c:pt>
                <c:pt idx="1501">
                  <c:v>-3.1506E-10</c:v>
                </c:pt>
                <c:pt idx="1502">
                  <c:v>-3.1192999999999998E-10</c:v>
                </c:pt>
                <c:pt idx="1503">
                  <c:v>-3.0880999999999999E-10</c:v>
                </c:pt>
                <c:pt idx="1504">
                  <c:v>-3.0568000000000002E-10</c:v>
                </c:pt>
                <c:pt idx="1505">
                  <c:v>-3.0255999999999999E-10</c:v>
                </c:pt>
                <c:pt idx="1506">
                  <c:v>-2.9943000000000002E-10</c:v>
                </c:pt>
                <c:pt idx="1507">
                  <c:v>-2.9630999999999998E-10</c:v>
                </c:pt>
                <c:pt idx="1508">
                  <c:v>-2.9318000000000002E-10</c:v>
                </c:pt>
                <c:pt idx="1509">
                  <c:v>-2.9005999999999998E-10</c:v>
                </c:pt>
                <c:pt idx="1510">
                  <c:v>-2.8693000000000001E-10</c:v>
                </c:pt>
                <c:pt idx="1511">
                  <c:v>-2.8380999999999997E-10</c:v>
                </c:pt>
                <c:pt idx="1512">
                  <c:v>-2.8068000000000001E-10</c:v>
                </c:pt>
                <c:pt idx="1513">
                  <c:v>-2.7756000000000002E-10</c:v>
                </c:pt>
                <c:pt idx="1514">
                  <c:v>-2.7443E-10</c:v>
                </c:pt>
                <c:pt idx="1515">
                  <c:v>-2.7131000000000002E-10</c:v>
                </c:pt>
                <c:pt idx="1516">
                  <c:v>-2.6818E-10</c:v>
                </c:pt>
                <c:pt idx="1517">
                  <c:v>-2.6506000000000001E-10</c:v>
                </c:pt>
                <c:pt idx="1518">
                  <c:v>-2.6192999999999999E-10</c:v>
                </c:pt>
                <c:pt idx="1519">
                  <c:v>-2.5881000000000001E-10</c:v>
                </c:pt>
                <c:pt idx="1520">
                  <c:v>-2.5567999999999999E-10</c:v>
                </c:pt>
                <c:pt idx="1521">
                  <c:v>-2.5256E-10</c:v>
                </c:pt>
                <c:pt idx="1522">
                  <c:v>-2.4942999999999999E-10</c:v>
                </c:pt>
                <c:pt idx="1523">
                  <c:v>-2.4631E-10</c:v>
                </c:pt>
                <c:pt idx="1524">
                  <c:v>-2.4317999999999998E-10</c:v>
                </c:pt>
                <c:pt idx="1525">
                  <c:v>-2.4006E-10</c:v>
                </c:pt>
                <c:pt idx="1526">
                  <c:v>-2.3692999999999998E-10</c:v>
                </c:pt>
                <c:pt idx="1527">
                  <c:v>-2.3380999999999999E-10</c:v>
                </c:pt>
                <c:pt idx="1528">
                  <c:v>-2.3068E-10</c:v>
                </c:pt>
                <c:pt idx="1529">
                  <c:v>-2.2755999999999999E-10</c:v>
                </c:pt>
                <c:pt idx="1530">
                  <c:v>-2.2442999999999999E-10</c:v>
                </c:pt>
                <c:pt idx="1531">
                  <c:v>-2.2131000000000001E-10</c:v>
                </c:pt>
                <c:pt idx="1532">
                  <c:v>-2.1817999999999999E-10</c:v>
                </c:pt>
                <c:pt idx="1533">
                  <c:v>-2.1506E-10</c:v>
                </c:pt>
                <c:pt idx="1534">
                  <c:v>-2.1193000000000001E-10</c:v>
                </c:pt>
                <c:pt idx="1535">
                  <c:v>-2.0881E-10</c:v>
                </c:pt>
                <c:pt idx="1536">
                  <c:v>-2.0568000000000001E-10</c:v>
                </c:pt>
                <c:pt idx="1537">
                  <c:v>-2.0256E-10</c:v>
                </c:pt>
                <c:pt idx="1538">
                  <c:v>-1.9943E-10</c:v>
                </c:pt>
                <c:pt idx="1539">
                  <c:v>-1.9630999999999999E-10</c:v>
                </c:pt>
                <c:pt idx="1540">
                  <c:v>-1.9318E-10</c:v>
                </c:pt>
                <c:pt idx="1541">
                  <c:v>-1.9005999999999999E-10</c:v>
                </c:pt>
                <c:pt idx="1542">
                  <c:v>-1.8692999999999999E-10</c:v>
                </c:pt>
                <c:pt idx="1543">
                  <c:v>-1.8381000000000001E-10</c:v>
                </c:pt>
                <c:pt idx="1544">
                  <c:v>-1.8067999999999999E-10</c:v>
                </c:pt>
                <c:pt idx="1545">
                  <c:v>-1.7756000000000001E-10</c:v>
                </c:pt>
                <c:pt idx="1546">
                  <c:v>-1.7443000000000001E-10</c:v>
                </c:pt>
                <c:pt idx="1547">
                  <c:v>-1.7131E-10</c:v>
                </c:pt>
                <c:pt idx="1548">
                  <c:v>-1.6818000000000001E-10</c:v>
                </c:pt>
                <c:pt idx="1549">
                  <c:v>-1.6506E-10</c:v>
                </c:pt>
                <c:pt idx="1550">
                  <c:v>-1.6193E-10</c:v>
                </c:pt>
                <c:pt idx="1551">
                  <c:v>-1.5880999999999999E-10</c:v>
                </c:pt>
                <c:pt idx="1552">
                  <c:v>-1.5568E-10</c:v>
                </c:pt>
                <c:pt idx="1553">
                  <c:v>-1.5255999999999999E-10</c:v>
                </c:pt>
                <c:pt idx="1554">
                  <c:v>-1.4942999999999999E-10</c:v>
                </c:pt>
                <c:pt idx="1555">
                  <c:v>-1.4631000000000001E-10</c:v>
                </c:pt>
                <c:pt idx="1556">
                  <c:v>-1.4317999999999999E-10</c:v>
                </c:pt>
                <c:pt idx="1557">
                  <c:v>-1.4006000000000001E-10</c:v>
                </c:pt>
                <c:pt idx="1558">
                  <c:v>-1.3693000000000001E-10</c:v>
                </c:pt>
                <c:pt idx="1559">
                  <c:v>-1.3381E-10</c:v>
                </c:pt>
                <c:pt idx="1560">
                  <c:v>-1.3068000000000001E-10</c:v>
                </c:pt>
                <c:pt idx="1561">
                  <c:v>-1.2756E-10</c:v>
                </c:pt>
                <c:pt idx="1562">
                  <c:v>-1.2443E-10</c:v>
                </c:pt>
                <c:pt idx="1563">
                  <c:v>-1.2130999999999999E-10</c:v>
                </c:pt>
                <c:pt idx="1564">
                  <c:v>-1.1818E-10</c:v>
                </c:pt>
                <c:pt idx="1565">
                  <c:v>-1.1506E-10</c:v>
                </c:pt>
                <c:pt idx="1566">
                  <c:v>-1.1193E-10</c:v>
                </c:pt>
                <c:pt idx="1567">
                  <c:v>-1.0881E-10</c:v>
                </c:pt>
                <c:pt idx="1568">
                  <c:v>-1.0568E-10</c:v>
                </c:pt>
                <c:pt idx="1569">
                  <c:v>-1.0256000000000001E-10</c:v>
                </c:pt>
                <c:pt idx="1570">
                  <c:v>-9.9429999999999999E-11</c:v>
                </c:pt>
                <c:pt idx="1571">
                  <c:v>-9.6310000000000001E-11</c:v>
                </c:pt>
                <c:pt idx="1572">
                  <c:v>-9.3179999999999995E-11</c:v>
                </c:pt>
                <c:pt idx="1573">
                  <c:v>-9.0059999999999997E-11</c:v>
                </c:pt>
                <c:pt idx="1574">
                  <c:v>-8.6930000000000004E-11</c:v>
                </c:pt>
                <c:pt idx="1575">
                  <c:v>-8.3810000000000006E-11</c:v>
                </c:pt>
                <c:pt idx="1576">
                  <c:v>-8.068E-11</c:v>
                </c:pt>
                <c:pt idx="1577">
                  <c:v>-7.7560000000000002E-11</c:v>
                </c:pt>
                <c:pt idx="1578">
                  <c:v>-7.4429999999999995E-11</c:v>
                </c:pt>
                <c:pt idx="1579">
                  <c:v>-7.1309999999999997E-11</c:v>
                </c:pt>
                <c:pt idx="1580">
                  <c:v>-6.8180000000000004E-11</c:v>
                </c:pt>
                <c:pt idx="1581">
                  <c:v>-6.5060000000000006E-11</c:v>
                </c:pt>
                <c:pt idx="1582">
                  <c:v>-6.193E-11</c:v>
                </c:pt>
                <c:pt idx="1583">
                  <c:v>-5.8810000000000002E-11</c:v>
                </c:pt>
                <c:pt idx="1584">
                  <c:v>-5.5680000000000002E-11</c:v>
                </c:pt>
                <c:pt idx="1585">
                  <c:v>-5.2559999999999997E-11</c:v>
                </c:pt>
                <c:pt idx="1586">
                  <c:v>-4.9429999999999998E-11</c:v>
                </c:pt>
                <c:pt idx="1587">
                  <c:v>-4.631E-11</c:v>
                </c:pt>
                <c:pt idx="1588">
                  <c:v>-4.318E-11</c:v>
                </c:pt>
                <c:pt idx="1589">
                  <c:v>-4.0060000000000002E-11</c:v>
                </c:pt>
                <c:pt idx="1590">
                  <c:v>-3.6930000000000002E-11</c:v>
                </c:pt>
                <c:pt idx="1591">
                  <c:v>-3.3809999999999998E-11</c:v>
                </c:pt>
                <c:pt idx="1592">
                  <c:v>-3.0679999999999998E-11</c:v>
                </c:pt>
                <c:pt idx="1593">
                  <c:v>-2.756E-11</c:v>
                </c:pt>
                <c:pt idx="1594">
                  <c:v>-2.443E-11</c:v>
                </c:pt>
                <c:pt idx="1595">
                  <c:v>-2.1309999999999999E-11</c:v>
                </c:pt>
                <c:pt idx="1596">
                  <c:v>-1.8179999999999999E-11</c:v>
                </c:pt>
                <c:pt idx="1597">
                  <c:v>-1.5060000000000001E-11</c:v>
                </c:pt>
                <c:pt idx="1598">
                  <c:v>-1.1929999999999999E-11</c:v>
                </c:pt>
                <c:pt idx="1599">
                  <c:v>-8.8099999999999998E-12</c:v>
                </c:pt>
                <c:pt idx="1600">
                  <c:v>-5.68E-12</c:v>
                </c:pt>
                <c:pt idx="1601">
                  <c:v>-2.56E-12</c:v>
                </c:pt>
                <c:pt idx="1602">
                  <c:v>5.6999999999999999E-13</c:v>
                </c:pt>
                <c:pt idx="1603">
                  <c:v>3.6899999999999998E-12</c:v>
                </c:pt>
                <c:pt idx="1604">
                  <c:v>6.8199999999999996E-12</c:v>
                </c:pt>
                <c:pt idx="1605">
                  <c:v>9.9400000000000001E-12</c:v>
                </c:pt>
                <c:pt idx="1606">
                  <c:v>1.307E-11</c:v>
                </c:pt>
                <c:pt idx="1607">
                  <c:v>1.6190000000000001E-11</c:v>
                </c:pt>
                <c:pt idx="1608">
                  <c:v>1.9320000000000001E-11</c:v>
                </c:pt>
                <c:pt idx="1609">
                  <c:v>2.2439999999999999E-11</c:v>
                </c:pt>
                <c:pt idx="1610">
                  <c:v>2.5569999999999999E-11</c:v>
                </c:pt>
                <c:pt idx="1611">
                  <c:v>2.869E-11</c:v>
                </c:pt>
                <c:pt idx="1612">
                  <c:v>3.182E-11</c:v>
                </c:pt>
                <c:pt idx="1613">
                  <c:v>3.4939999999999998E-11</c:v>
                </c:pt>
                <c:pt idx="1614">
                  <c:v>3.8069999999999998E-11</c:v>
                </c:pt>
                <c:pt idx="1615">
                  <c:v>4.1190000000000002E-11</c:v>
                </c:pt>
                <c:pt idx="1616">
                  <c:v>4.4320000000000002E-11</c:v>
                </c:pt>
                <c:pt idx="1617">
                  <c:v>4.744E-11</c:v>
                </c:pt>
                <c:pt idx="1618">
                  <c:v>5.057E-11</c:v>
                </c:pt>
                <c:pt idx="1619">
                  <c:v>5.3689999999999998E-11</c:v>
                </c:pt>
                <c:pt idx="1620">
                  <c:v>5.6819999999999997E-11</c:v>
                </c:pt>
                <c:pt idx="1621">
                  <c:v>5.9940000000000002E-11</c:v>
                </c:pt>
                <c:pt idx="1622">
                  <c:v>6.3069999999999995E-11</c:v>
                </c:pt>
                <c:pt idx="1623">
                  <c:v>6.6190000000000006E-11</c:v>
                </c:pt>
                <c:pt idx="1624">
                  <c:v>6.9319999999999999E-11</c:v>
                </c:pt>
                <c:pt idx="1625">
                  <c:v>7.2439999999999997E-11</c:v>
                </c:pt>
                <c:pt idx="1626">
                  <c:v>7.5570000000000004E-11</c:v>
                </c:pt>
                <c:pt idx="1627">
                  <c:v>7.8690000000000002E-11</c:v>
                </c:pt>
                <c:pt idx="1628">
                  <c:v>8.1819999999999995E-11</c:v>
                </c:pt>
                <c:pt idx="1629">
                  <c:v>8.4940000000000006E-11</c:v>
                </c:pt>
                <c:pt idx="1630">
                  <c:v>8.8069999999999999E-11</c:v>
                </c:pt>
                <c:pt idx="1631">
                  <c:v>9.1189999999999997E-11</c:v>
                </c:pt>
                <c:pt idx="1632">
                  <c:v>9.4320000000000004E-11</c:v>
                </c:pt>
                <c:pt idx="1633">
                  <c:v>9.7440000000000002E-11</c:v>
                </c:pt>
                <c:pt idx="1634">
                  <c:v>1.0056999999999999E-10</c:v>
                </c:pt>
                <c:pt idx="1635">
                  <c:v>1.0369000000000001E-10</c:v>
                </c:pt>
                <c:pt idx="1636">
                  <c:v>1.0682E-10</c:v>
                </c:pt>
                <c:pt idx="1637">
                  <c:v>1.0994E-10</c:v>
                </c:pt>
                <c:pt idx="1638">
                  <c:v>1.1307E-10</c:v>
                </c:pt>
                <c:pt idx="1639">
                  <c:v>1.1619E-10</c:v>
                </c:pt>
                <c:pt idx="1640">
                  <c:v>1.1932000000000001E-10</c:v>
                </c:pt>
                <c:pt idx="1641">
                  <c:v>1.2243999999999999E-10</c:v>
                </c:pt>
                <c:pt idx="1642">
                  <c:v>1.2557000000000001E-10</c:v>
                </c:pt>
                <c:pt idx="1643">
                  <c:v>1.2869E-10</c:v>
                </c:pt>
                <c:pt idx="1644">
                  <c:v>1.3181999999999999E-10</c:v>
                </c:pt>
                <c:pt idx="1645">
                  <c:v>1.3494E-10</c:v>
                </c:pt>
                <c:pt idx="1646">
                  <c:v>1.3806999999999999E-10</c:v>
                </c:pt>
                <c:pt idx="1647">
                  <c:v>1.4119000000000001E-10</c:v>
                </c:pt>
                <c:pt idx="1648">
                  <c:v>1.4432E-10</c:v>
                </c:pt>
                <c:pt idx="1649">
                  <c:v>1.4744000000000001E-10</c:v>
                </c:pt>
                <c:pt idx="1650">
                  <c:v>1.5057E-10</c:v>
                </c:pt>
                <c:pt idx="1651">
                  <c:v>1.5368999999999999E-10</c:v>
                </c:pt>
                <c:pt idx="1652">
                  <c:v>1.5682000000000001E-10</c:v>
                </c:pt>
                <c:pt idx="1653">
                  <c:v>1.5993999999999999E-10</c:v>
                </c:pt>
                <c:pt idx="1654">
                  <c:v>1.6307000000000001E-10</c:v>
                </c:pt>
                <c:pt idx="1655">
                  <c:v>1.6619E-10</c:v>
                </c:pt>
                <c:pt idx="1656">
                  <c:v>1.6931999999999999E-10</c:v>
                </c:pt>
                <c:pt idx="1657">
                  <c:v>1.7244E-10</c:v>
                </c:pt>
                <c:pt idx="1658">
                  <c:v>1.7556999999999999E-10</c:v>
                </c:pt>
                <c:pt idx="1659">
                  <c:v>1.7869000000000001E-10</c:v>
                </c:pt>
                <c:pt idx="1660">
                  <c:v>1.8182E-10</c:v>
                </c:pt>
                <c:pt idx="1661">
                  <c:v>1.8494000000000001E-10</c:v>
                </c:pt>
                <c:pt idx="1662">
                  <c:v>1.8807E-10</c:v>
                </c:pt>
                <c:pt idx="1663">
                  <c:v>1.9118999999999999E-10</c:v>
                </c:pt>
                <c:pt idx="1664">
                  <c:v>1.9432000000000001E-10</c:v>
                </c:pt>
                <c:pt idx="1665">
                  <c:v>1.9743999999999999E-10</c:v>
                </c:pt>
                <c:pt idx="1666">
                  <c:v>2.0057000000000001E-10</c:v>
                </c:pt>
                <c:pt idx="1667">
                  <c:v>2.0369E-10</c:v>
                </c:pt>
                <c:pt idx="1668">
                  <c:v>2.0681999999999999E-10</c:v>
                </c:pt>
                <c:pt idx="1669">
                  <c:v>2.0994E-10</c:v>
                </c:pt>
                <c:pt idx="1670">
                  <c:v>2.1306999999999999E-10</c:v>
                </c:pt>
                <c:pt idx="1671">
                  <c:v>2.1619000000000001E-10</c:v>
                </c:pt>
                <c:pt idx="1672">
                  <c:v>2.1932E-10</c:v>
                </c:pt>
                <c:pt idx="1673">
                  <c:v>2.2244000000000001E-10</c:v>
                </c:pt>
                <c:pt idx="1674">
                  <c:v>2.2557E-10</c:v>
                </c:pt>
                <c:pt idx="1675">
                  <c:v>2.2868999999999999E-10</c:v>
                </c:pt>
                <c:pt idx="1676">
                  <c:v>2.3182000000000001E-10</c:v>
                </c:pt>
                <c:pt idx="1677">
                  <c:v>2.3494000000000002E-10</c:v>
                </c:pt>
                <c:pt idx="1678">
                  <c:v>2.3806999999999999E-10</c:v>
                </c:pt>
                <c:pt idx="1679">
                  <c:v>2.4119000000000002E-10</c:v>
                </c:pt>
                <c:pt idx="1680">
                  <c:v>2.4431999999999999E-10</c:v>
                </c:pt>
                <c:pt idx="1681">
                  <c:v>2.4743999999999997E-10</c:v>
                </c:pt>
                <c:pt idx="1682">
                  <c:v>2.5056999999999999E-10</c:v>
                </c:pt>
                <c:pt idx="1683">
                  <c:v>2.5368999999999998E-10</c:v>
                </c:pt>
                <c:pt idx="1684">
                  <c:v>2.5682E-10</c:v>
                </c:pt>
                <c:pt idx="1685">
                  <c:v>2.5993999999999998E-10</c:v>
                </c:pt>
                <c:pt idx="1686">
                  <c:v>2.6307E-10</c:v>
                </c:pt>
                <c:pt idx="1687">
                  <c:v>2.6618999999999999E-10</c:v>
                </c:pt>
                <c:pt idx="1688">
                  <c:v>2.6932000000000001E-10</c:v>
                </c:pt>
                <c:pt idx="1689">
                  <c:v>2.7243999999999999E-10</c:v>
                </c:pt>
                <c:pt idx="1690">
                  <c:v>2.7557000000000001E-10</c:v>
                </c:pt>
                <c:pt idx="1691">
                  <c:v>2.7869E-10</c:v>
                </c:pt>
                <c:pt idx="1692">
                  <c:v>2.8182000000000002E-10</c:v>
                </c:pt>
                <c:pt idx="1693">
                  <c:v>2.8494E-10</c:v>
                </c:pt>
                <c:pt idx="1694">
                  <c:v>2.8807000000000002E-10</c:v>
                </c:pt>
                <c:pt idx="1695">
                  <c:v>2.9119E-10</c:v>
                </c:pt>
                <c:pt idx="1696">
                  <c:v>2.9432000000000002E-10</c:v>
                </c:pt>
                <c:pt idx="1697">
                  <c:v>2.9744000000000001E-10</c:v>
                </c:pt>
                <c:pt idx="1698">
                  <c:v>3.0056999999999998E-10</c:v>
                </c:pt>
                <c:pt idx="1699">
                  <c:v>3.0369000000000001E-10</c:v>
                </c:pt>
                <c:pt idx="1700">
                  <c:v>3.0681999999999998E-10</c:v>
                </c:pt>
                <c:pt idx="1701">
                  <c:v>3.0994000000000002E-10</c:v>
                </c:pt>
                <c:pt idx="1702">
                  <c:v>3.1306999999999998E-10</c:v>
                </c:pt>
                <c:pt idx="1703">
                  <c:v>3.1619000000000002E-10</c:v>
                </c:pt>
                <c:pt idx="1704">
                  <c:v>3.1931999999999999E-10</c:v>
                </c:pt>
                <c:pt idx="1705">
                  <c:v>3.2243999999999997E-10</c:v>
                </c:pt>
                <c:pt idx="1706">
                  <c:v>3.2556999999999999E-10</c:v>
                </c:pt>
                <c:pt idx="1707">
                  <c:v>3.2868999999999998E-10</c:v>
                </c:pt>
                <c:pt idx="1708">
                  <c:v>3.3182E-10</c:v>
                </c:pt>
                <c:pt idx="1709">
                  <c:v>3.3493999999999998E-10</c:v>
                </c:pt>
                <c:pt idx="1710">
                  <c:v>3.3807E-10</c:v>
                </c:pt>
                <c:pt idx="1711">
                  <c:v>3.4118999999999999E-10</c:v>
                </c:pt>
                <c:pt idx="1712">
                  <c:v>3.4432000000000001E-10</c:v>
                </c:pt>
                <c:pt idx="1713">
                  <c:v>3.4743999999999999E-10</c:v>
                </c:pt>
                <c:pt idx="1714">
                  <c:v>3.5057000000000001E-10</c:v>
                </c:pt>
                <c:pt idx="1715">
                  <c:v>3.5369E-10</c:v>
                </c:pt>
                <c:pt idx="1716">
                  <c:v>3.5682000000000001E-10</c:v>
                </c:pt>
                <c:pt idx="1717">
                  <c:v>3.5994E-10</c:v>
                </c:pt>
                <c:pt idx="1718">
                  <c:v>3.6307000000000002E-10</c:v>
                </c:pt>
                <c:pt idx="1719">
                  <c:v>3.6619E-10</c:v>
                </c:pt>
                <c:pt idx="1720">
                  <c:v>3.6932000000000002E-10</c:v>
                </c:pt>
                <c:pt idx="1721">
                  <c:v>3.7244000000000001E-10</c:v>
                </c:pt>
                <c:pt idx="1722">
                  <c:v>3.7556999999999998E-10</c:v>
                </c:pt>
                <c:pt idx="1723">
                  <c:v>3.7869000000000001E-10</c:v>
                </c:pt>
                <c:pt idx="1724">
                  <c:v>3.8181999999999998E-10</c:v>
                </c:pt>
                <c:pt idx="1725">
                  <c:v>3.8494000000000002E-10</c:v>
                </c:pt>
                <c:pt idx="1726">
                  <c:v>3.8806999999999998E-10</c:v>
                </c:pt>
                <c:pt idx="1727">
                  <c:v>3.9119000000000002E-10</c:v>
                </c:pt>
                <c:pt idx="1728">
                  <c:v>3.9431999999999999E-10</c:v>
                </c:pt>
                <c:pt idx="1729">
                  <c:v>3.9744000000000003E-10</c:v>
                </c:pt>
                <c:pt idx="1730">
                  <c:v>4.0056999999999999E-10</c:v>
                </c:pt>
                <c:pt idx="1731">
                  <c:v>4.0368999999999998E-10</c:v>
                </c:pt>
                <c:pt idx="1732">
                  <c:v>4.0682E-10</c:v>
                </c:pt>
                <c:pt idx="1733">
                  <c:v>4.0993999999999998E-10</c:v>
                </c:pt>
                <c:pt idx="1734">
                  <c:v>4.1307E-10</c:v>
                </c:pt>
                <c:pt idx="1735">
                  <c:v>4.1618999999999999E-10</c:v>
                </c:pt>
                <c:pt idx="1736">
                  <c:v>4.1932000000000001E-10</c:v>
                </c:pt>
                <c:pt idx="1737">
                  <c:v>4.2243999999999999E-10</c:v>
                </c:pt>
                <c:pt idx="1738">
                  <c:v>4.2557000000000001E-10</c:v>
                </c:pt>
                <c:pt idx="1739">
                  <c:v>4.2869E-10</c:v>
                </c:pt>
                <c:pt idx="1740">
                  <c:v>4.3182000000000001E-10</c:v>
                </c:pt>
                <c:pt idx="1741">
                  <c:v>4.3494E-10</c:v>
                </c:pt>
                <c:pt idx="1742">
                  <c:v>4.3807000000000002E-10</c:v>
                </c:pt>
                <c:pt idx="1743">
                  <c:v>4.4119E-10</c:v>
                </c:pt>
                <c:pt idx="1744">
                  <c:v>4.4432000000000002E-10</c:v>
                </c:pt>
                <c:pt idx="1745">
                  <c:v>4.4744000000000001E-10</c:v>
                </c:pt>
                <c:pt idx="1746">
                  <c:v>4.5056999999999998E-10</c:v>
                </c:pt>
                <c:pt idx="1747">
                  <c:v>4.5369000000000001E-10</c:v>
                </c:pt>
                <c:pt idx="1748">
                  <c:v>4.5681999999999998E-10</c:v>
                </c:pt>
                <c:pt idx="1749">
                  <c:v>4.5994000000000002E-10</c:v>
                </c:pt>
                <c:pt idx="1750">
                  <c:v>4.6306999999999998E-10</c:v>
                </c:pt>
                <c:pt idx="1751">
                  <c:v>4.6619000000000002E-10</c:v>
                </c:pt>
                <c:pt idx="1752">
                  <c:v>4.6931999999999999E-10</c:v>
                </c:pt>
                <c:pt idx="1753">
                  <c:v>4.7243999999999997E-10</c:v>
                </c:pt>
                <c:pt idx="1754">
                  <c:v>4.7557000000000004E-10</c:v>
                </c:pt>
                <c:pt idx="1755">
                  <c:v>4.7869000000000003E-10</c:v>
                </c:pt>
                <c:pt idx="1756">
                  <c:v>4.8182E-10</c:v>
                </c:pt>
                <c:pt idx="1757">
                  <c:v>4.8493999999999998E-10</c:v>
                </c:pt>
                <c:pt idx="1758">
                  <c:v>4.8806999999999995E-10</c:v>
                </c:pt>
                <c:pt idx="1759">
                  <c:v>4.9119000000000004E-10</c:v>
                </c:pt>
                <c:pt idx="1760">
                  <c:v>4.9432000000000001E-10</c:v>
                </c:pt>
                <c:pt idx="1761">
                  <c:v>4.9743999999999999E-10</c:v>
                </c:pt>
                <c:pt idx="1762">
                  <c:v>5.0056999999999996E-10</c:v>
                </c:pt>
                <c:pt idx="1763">
                  <c:v>5.0369000000000005E-10</c:v>
                </c:pt>
                <c:pt idx="1764">
                  <c:v>5.0682000000000001E-10</c:v>
                </c:pt>
                <c:pt idx="1765">
                  <c:v>5.0994E-10</c:v>
                </c:pt>
                <c:pt idx="1766">
                  <c:v>5.1306999999999997E-10</c:v>
                </c:pt>
                <c:pt idx="1767">
                  <c:v>5.1618999999999995E-10</c:v>
                </c:pt>
                <c:pt idx="1768">
                  <c:v>5.1932000000000002E-10</c:v>
                </c:pt>
                <c:pt idx="1769">
                  <c:v>5.2244000000000001E-10</c:v>
                </c:pt>
                <c:pt idx="1770">
                  <c:v>5.2556999999999997E-10</c:v>
                </c:pt>
                <c:pt idx="1771">
                  <c:v>5.2868999999999996E-10</c:v>
                </c:pt>
                <c:pt idx="1772">
                  <c:v>5.3182000000000003E-10</c:v>
                </c:pt>
                <c:pt idx="1773">
                  <c:v>5.3494000000000002E-10</c:v>
                </c:pt>
                <c:pt idx="1774">
                  <c:v>5.3806999999999998E-10</c:v>
                </c:pt>
                <c:pt idx="1775">
                  <c:v>5.4118999999999997E-10</c:v>
                </c:pt>
                <c:pt idx="1776">
                  <c:v>5.4432000000000004E-10</c:v>
                </c:pt>
                <c:pt idx="1777">
                  <c:v>5.4744000000000002E-10</c:v>
                </c:pt>
                <c:pt idx="1778">
                  <c:v>5.5056999999999999E-10</c:v>
                </c:pt>
                <c:pt idx="1779">
                  <c:v>5.5368999999999998E-10</c:v>
                </c:pt>
                <c:pt idx="1780">
                  <c:v>5.5682000000000005E-10</c:v>
                </c:pt>
                <c:pt idx="1781">
                  <c:v>5.5994000000000003E-10</c:v>
                </c:pt>
                <c:pt idx="1782">
                  <c:v>5.6307E-10</c:v>
                </c:pt>
                <c:pt idx="1783">
                  <c:v>5.6618999999999999E-10</c:v>
                </c:pt>
                <c:pt idx="1784">
                  <c:v>5.6931999999999995E-10</c:v>
                </c:pt>
                <c:pt idx="1785">
                  <c:v>5.7244000000000004E-10</c:v>
                </c:pt>
                <c:pt idx="1786">
                  <c:v>5.7557000000000001E-10</c:v>
                </c:pt>
                <c:pt idx="1787">
                  <c:v>5.7868999999999999E-10</c:v>
                </c:pt>
                <c:pt idx="1788">
                  <c:v>5.8181999999999996E-10</c:v>
                </c:pt>
                <c:pt idx="1789">
                  <c:v>5.8494000000000005E-10</c:v>
                </c:pt>
                <c:pt idx="1790">
                  <c:v>5.8807000000000002E-10</c:v>
                </c:pt>
                <c:pt idx="1791">
                  <c:v>5.9119E-10</c:v>
                </c:pt>
                <c:pt idx="1792">
                  <c:v>5.9431999999999997E-10</c:v>
                </c:pt>
                <c:pt idx="1793">
                  <c:v>5.9743999999999996E-10</c:v>
                </c:pt>
                <c:pt idx="1794">
                  <c:v>6.0057000000000003E-10</c:v>
                </c:pt>
                <c:pt idx="1795">
                  <c:v>6.0369000000000001E-10</c:v>
                </c:pt>
                <c:pt idx="1796">
                  <c:v>6.0681999999999998E-10</c:v>
                </c:pt>
                <c:pt idx="1797">
                  <c:v>6.0993999999999996E-10</c:v>
                </c:pt>
                <c:pt idx="1798">
                  <c:v>6.1307000000000003E-10</c:v>
                </c:pt>
                <c:pt idx="1799">
                  <c:v>6.1619000000000002E-10</c:v>
                </c:pt>
                <c:pt idx="1800">
                  <c:v>6.1931999999999999E-10</c:v>
                </c:pt>
                <c:pt idx="1801">
                  <c:v>6.2243999999999997E-10</c:v>
                </c:pt>
                <c:pt idx="1802">
                  <c:v>6.2557000000000004E-10</c:v>
                </c:pt>
                <c:pt idx="1803">
                  <c:v>6.2869000000000003E-10</c:v>
                </c:pt>
                <c:pt idx="1804">
                  <c:v>6.3182E-10</c:v>
                </c:pt>
                <c:pt idx="1805">
                  <c:v>6.3493999999999998E-10</c:v>
                </c:pt>
                <c:pt idx="1806">
                  <c:v>6.3807000000000005E-10</c:v>
                </c:pt>
                <c:pt idx="1807">
                  <c:v>6.4119000000000004E-10</c:v>
                </c:pt>
                <c:pt idx="1808">
                  <c:v>6.4432E-10</c:v>
                </c:pt>
                <c:pt idx="1809">
                  <c:v>6.4743999999999999E-10</c:v>
                </c:pt>
                <c:pt idx="1810">
                  <c:v>6.5056999999999996E-10</c:v>
                </c:pt>
                <c:pt idx="1811">
                  <c:v>6.5369000000000005E-10</c:v>
                </c:pt>
                <c:pt idx="1812">
                  <c:v>6.5682000000000001E-10</c:v>
                </c:pt>
                <c:pt idx="1813">
                  <c:v>6.5994E-10</c:v>
                </c:pt>
                <c:pt idx="1814">
                  <c:v>6.6306999999999997E-10</c:v>
                </c:pt>
                <c:pt idx="1815">
                  <c:v>6.6618999999999995E-10</c:v>
                </c:pt>
                <c:pt idx="1816">
                  <c:v>6.6932000000000002E-10</c:v>
                </c:pt>
                <c:pt idx="1817">
                  <c:v>6.7244000000000001E-10</c:v>
                </c:pt>
                <c:pt idx="1818">
                  <c:v>6.7556999999999997E-10</c:v>
                </c:pt>
                <c:pt idx="1819">
                  <c:v>6.7868999999999996E-10</c:v>
                </c:pt>
                <c:pt idx="1820">
                  <c:v>6.8182000000000003E-10</c:v>
                </c:pt>
                <c:pt idx="1821">
                  <c:v>6.8494000000000001E-10</c:v>
                </c:pt>
                <c:pt idx="1822">
                  <c:v>6.8806999999999998E-10</c:v>
                </c:pt>
                <c:pt idx="1823">
                  <c:v>6.9118999999999997E-10</c:v>
                </c:pt>
                <c:pt idx="1824">
                  <c:v>6.9432000000000004E-10</c:v>
                </c:pt>
                <c:pt idx="1825">
                  <c:v>6.9744000000000002E-10</c:v>
                </c:pt>
                <c:pt idx="1826">
                  <c:v>7.0056999999999999E-10</c:v>
                </c:pt>
                <c:pt idx="1827">
                  <c:v>7.0368999999999998E-10</c:v>
                </c:pt>
                <c:pt idx="1828">
                  <c:v>7.0682000000000005E-10</c:v>
                </c:pt>
                <c:pt idx="1829">
                  <c:v>7.0994000000000003E-10</c:v>
                </c:pt>
                <c:pt idx="1830">
                  <c:v>7.1307E-10</c:v>
                </c:pt>
                <c:pt idx="1831">
                  <c:v>7.1618999999999998E-10</c:v>
                </c:pt>
                <c:pt idx="1832">
                  <c:v>7.1931999999999995E-10</c:v>
                </c:pt>
                <c:pt idx="1833">
                  <c:v>7.2244000000000004E-10</c:v>
                </c:pt>
                <c:pt idx="1834">
                  <c:v>7.2557000000000001E-10</c:v>
                </c:pt>
                <c:pt idx="1835">
                  <c:v>7.2868999999999999E-10</c:v>
                </c:pt>
                <c:pt idx="1836">
                  <c:v>7.3181999999999996E-10</c:v>
                </c:pt>
                <c:pt idx="1837">
                  <c:v>7.3494000000000005E-10</c:v>
                </c:pt>
                <c:pt idx="1838">
                  <c:v>7.3807000000000002E-10</c:v>
                </c:pt>
                <c:pt idx="1839">
                  <c:v>7.4119E-10</c:v>
                </c:pt>
                <c:pt idx="1840">
                  <c:v>7.4431999999999997E-10</c:v>
                </c:pt>
                <c:pt idx="1841">
                  <c:v>7.4743999999999995E-10</c:v>
                </c:pt>
                <c:pt idx="1842">
                  <c:v>7.5057000000000003E-10</c:v>
                </c:pt>
                <c:pt idx="1843">
                  <c:v>7.5369000000000001E-10</c:v>
                </c:pt>
                <c:pt idx="1844">
                  <c:v>7.5681999999999998E-10</c:v>
                </c:pt>
                <c:pt idx="1845">
                  <c:v>7.5993999999999996E-10</c:v>
                </c:pt>
                <c:pt idx="1846">
                  <c:v>7.6307000000000003E-10</c:v>
                </c:pt>
                <c:pt idx="1847">
                  <c:v>7.6619000000000002E-10</c:v>
                </c:pt>
                <c:pt idx="1848">
                  <c:v>7.6931999999999999E-10</c:v>
                </c:pt>
                <c:pt idx="1849">
                  <c:v>7.7243999999999997E-10</c:v>
                </c:pt>
                <c:pt idx="1850">
                  <c:v>7.7557000000000004E-10</c:v>
                </c:pt>
                <c:pt idx="1851">
                  <c:v>7.7869000000000003E-10</c:v>
                </c:pt>
                <c:pt idx="1852">
                  <c:v>7.8181999999999999E-10</c:v>
                </c:pt>
                <c:pt idx="1853">
                  <c:v>7.8493999999999998E-10</c:v>
                </c:pt>
                <c:pt idx="1854">
                  <c:v>7.8807000000000005E-10</c:v>
                </c:pt>
                <c:pt idx="1855">
                  <c:v>7.9119000000000004E-10</c:v>
                </c:pt>
                <c:pt idx="1856">
                  <c:v>7.9432E-10</c:v>
                </c:pt>
                <c:pt idx="1857">
                  <c:v>7.9743999999999999E-10</c:v>
                </c:pt>
                <c:pt idx="1858">
                  <c:v>8.0056999999999996E-10</c:v>
                </c:pt>
                <c:pt idx="1859">
                  <c:v>8.0369000000000004E-10</c:v>
                </c:pt>
                <c:pt idx="1860">
                  <c:v>8.0682000000000001E-10</c:v>
                </c:pt>
                <c:pt idx="1861">
                  <c:v>8.0994E-10</c:v>
                </c:pt>
                <c:pt idx="1862">
                  <c:v>8.1306999999999996E-10</c:v>
                </c:pt>
                <c:pt idx="1863">
                  <c:v>8.1618999999999995E-10</c:v>
                </c:pt>
                <c:pt idx="1864">
                  <c:v>8.1932000000000002E-10</c:v>
                </c:pt>
                <c:pt idx="1865">
                  <c:v>8.2244000000000001E-10</c:v>
                </c:pt>
                <c:pt idx="1866">
                  <c:v>8.2556999999999997E-10</c:v>
                </c:pt>
                <c:pt idx="1867">
                  <c:v>8.2868999999999996E-10</c:v>
                </c:pt>
                <c:pt idx="1868">
                  <c:v>8.3182000000000003E-10</c:v>
                </c:pt>
                <c:pt idx="1869">
                  <c:v>8.3494000000000001E-10</c:v>
                </c:pt>
                <c:pt idx="1870">
                  <c:v>8.3806999999999998E-10</c:v>
                </c:pt>
                <c:pt idx="1871">
                  <c:v>8.4118999999999997E-10</c:v>
                </c:pt>
                <c:pt idx="1872">
                  <c:v>8.4432000000000004E-10</c:v>
                </c:pt>
                <c:pt idx="1873">
                  <c:v>8.4744000000000002E-10</c:v>
                </c:pt>
                <c:pt idx="1874">
                  <c:v>8.5056999999999999E-10</c:v>
                </c:pt>
                <c:pt idx="1875">
                  <c:v>8.5368999999999998E-10</c:v>
                </c:pt>
                <c:pt idx="1876">
                  <c:v>8.5682000000000005E-10</c:v>
                </c:pt>
                <c:pt idx="1877">
                  <c:v>8.5994000000000003E-10</c:v>
                </c:pt>
                <c:pt idx="1878">
                  <c:v>8.6307E-10</c:v>
                </c:pt>
                <c:pt idx="1879">
                  <c:v>8.6618999999999998E-10</c:v>
                </c:pt>
                <c:pt idx="1880">
                  <c:v>8.6931999999999995E-10</c:v>
                </c:pt>
                <c:pt idx="1881">
                  <c:v>8.7244000000000004E-10</c:v>
                </c:pt>
                <c:pt idx="1882">
                  <c:v>8.7557000000000001E-10</c:v>
                </c:pt>
                <c:pt idx="1883">
                  <c:v>8.7868999999999999E-10</c:v>
                </c:pt>
                <c:pt idx="1884">
                  <c:v>8.8181999999999996E-10</c:v>
                </c:pt>
                <c:pt idx="1885">
                  <c:v>8.8494000000000005E-10</c:v>
                </c:pt>
                <c:pt idx="1886">
                  <c:v>8.8807000000000002E-10</c:v>
                </c:pt>
                <c:pt idx="1887">
                  <c:v>8.9119E-10</c:v>
                </c:pt>
                <c:pt idx="1888">
                  <c:v>8.9431999999999997E-10</c:v>
                </c:pt>
                <c:pt idx="1889">
                  <c:v>8.9743999999999995E-10</c:v>
                </c:pt>
                <c:pt idx="1890">
                  <c:v>9.0057000000000002E-10</c:v>
                </c:pt>
                <c:pt idx="1891">
                  <c:v>9.0369000000000001E-10</c:v>
                </c:pt>
                <c:pt idx="1892">
                  <c:v>9.0681999999999998E-10</c:v>
                </c:pt>
                <c:pt idx="1893">
                  <c:v>9.0993999999999996E-10</c:v>
                </c:pt>
                <c:pt idx="1894">
                  <c:v>9.1307000000000003E-10</c:v>
                </c:pt>
                <c:pt idx="1895">
                  <c:v>9.1619000000000002E-10</c:v>
                </c:pt>
                <c:pt idx="1896">
                  <c:v>9.1931999999999999E-10</c:v>
                </c:pt>
                <c:pt idx="1897">
                  <c:v>9.2243999999999997E-10</c:v>
                </c:pt>
                <c:pt idx="1898">
                  <c:v>9.2557000000000004E-10</c:v>
                </c:pt>
                <c:pt idx="1899">
                  <c:v>9.2869000000000003E-10</c:v>
                </c:pt>
                <c:pt idx="1900">
                  <c:v>9.3181999999999999E-10</c:v>
                </c:pt>
                <c:pt idx="1901">
                  <c:v>9.3494000000000008E-10</c:v>
                </c:pt>
                <c:pt idx="1902">
                  <c:v>9.3807000000000005E-10</c:v>
                </c:pt>
                <c:pt idx="1903">
                  <c:v>9.4118999999999993E-10</c:v>
                </c:pt>
                <c:pt idx="1904">
                  <c:v>9.443199999999999E-10</c:v>
                </c:pt>
                <c:pt idx="1905">
                  <c:v>9.4743999999999999E-10</c:v>
                </c:pt>
                <c:pt idx="1906">
                  <c:v>9.5056999999999995E-10</c:v>
                </c:pt>
                <c:pt idx="1907">
                  <c:v>9.5369000000000004E-10</c:v>
                </c:pt>
                <c:pt idx="1908">
                  <c:v>9.5682000000000001E-10</c:v>
                </c:pt>
                <c:pt idx="1909">
                  <c:v>9.599400000000001E-10</c:v>
                </c:pt>
                <c:pt idx="1910">
                  <c:v>9.6307000000000007E-10</c:v>
                </c:pt>
                <c:pt idx="1911">
                  <c:v>9.6618999999999995E-10</c:v>
                </c:pt>
                <c:pt idx="1912">
                  <c:v>9.6931999999999992E-10</c:v>
                </c:pt>
                <c:pt idx="1913">
                  <c:v>9.7244E-10</c:v>
                </c:pt>
                <c:pt idx="1914">
                  <c:v>9.7556999999999997E-10</c:v>
                </c:pt>
                <c:pt idx="1915">
                  <c:v>9.7869000000000006E-10</c:v>
                </c:pt>
                <c:pt idx="1916">
                  <c:v>9.8182000000000003E-10</c:v>
                </c:pt>
                <c:pt idx="1917">
                  <c:v>9.8493999999999991E-10</c:v>
                </c:pt>
                <c:pt idx="1918">
                  <c:v>9.8807000000000008E-10</c:v>
                </c:pt>
                <c:pt idx="1919">
                  <c:v>9.9118999999999997E-10</c:v>
                </c:pt>
                <c:pt idx="1920">
                  <c:v>9.9431999999999993E-10</c:v>
                </c:pt>
                <c:pt idx="1921">
                  <c:v>9.9744000000000002E-10</c:v>
                </c:pt>
                <c:pt idx="1922">
                  <c:v>1.00057E-9</c:v>
                </c:pt>
                <c:pt idx="1923">
                  <c:v>1.0036900000000001E-9</c:v>
                </c:pt>
                <c:pt idx="1924">
                  <c:v>1.00682E-9</c:v>
                </c:pt>
                <c:pt idx="1925">
                  <c:v>1.0099399999999999E-9</c:v>
                </c:pt>
                <c:pt idx="1926">
                  <c:v>1.0130700000000001E-9</c:v>
                </c:pt>
                <c:pt idx="1927">
                  <c:v>1.01619E-9</c:v>
                </c:pt>
                <c:pt idx="1928">
                  <c:v>1.01932E-9</c:v>
                </c:pt>
                <c:pt idx="1929">
                  <c:v>1.02244E-9</c:v>
                </c:pt>
                <c:pt idx="1930">
                  <c:v>1.02557E-9</c:v>
                </c:pt>
                <c:pt idx="1931">
                  <c:v>1.0286900000000001E-9</c:v>
                </c:pt>
                <c:pt idx="1932">
                  <c:v>1.0318200000000001E-9</c:v>
                </c:pt>
                <c:pt idx="1933">
                  <c:v>1.0349399999999999E-9</c:v>
                </c:pt>
                <c:pt idx="1934">
                  <c:v>1.0380699999999999E-9</c:v>
                </c:pt>
                <c:pt idx="1935">
                  <c:v>1.04119E-9</c:v>
                </c:pt>
                <c:pt idx="1936">
                  <c:v>1.04432E-9</c:v>
                </c:pt>
                <c:pt idx="1937">
                  <c:v>1.0474400000000001E-9</c:v>
                </c:pt>
                <c:pt idx="1938">
                  <c:v>1.05057E-9</c:v>
                </c:pt>
                <c:pt idx="1939">
                  <c:v>1.0536899999999999E-9</c:v>
                </c:pt>
                <c:pt idx="1940">
                  <c:v>1.0568200000000001E-9</c:v>
                </c:pt>
                <c:pt idx="1941">
                  <c:v>1.05994E-9</c:v>
                </c:pt>
                <c:pt idx="1942">
                  <c:v>1.0630699999999999E-9</c:v>
                </c:pt>
                <c:pt idx="1943">
                  <c:v>1.06619E-9</c:v>
                </c:pt>
                <c:pt idx="1944">
                  <c:v>1.06932E-9</c:v>
                </c:pt>
                <c:pt idx="1945">
                  <c:v>1.0724400000000001E-9</c:v>
                </c:pt>
                <c:pt idx="1946">
                  <c:v>1.07557E-9</c:v>
                </c:pt>
                <c:pt idx="1947">
                  <c:v>1.0786899999999999E-9</c:v>
                </c:pt>
                <c:pt idx="1948">
                  <c:v>1.0818200000000001E-9</c:v>
                </c:pt>
                <c:pt idx="1949">
                  <c:v>1.08494E-9</c:v>
                </c:pt>
                <c:pt idx="1950">
                  <c:v>1.0880699999999999E-9</c:v>
                </c:pt>
                <c:pt idx="1951">
                  <c:v>1.09119E-9</c:v>
                </c:pt>
                <c:pt idx="1952">
                  <c:v>1.09432E-9</c:v>
                </c:pt>
                <c:pt idx="1953">
                  <c:v>1.0974400000000001E-9</c:v>
                </c:pt>
                <c:pt idx="1954">
                  <c:v>1.1005700000000001E-9</c:v>
                </c:pt>
                <c:pt idx="1955">
                  <c:v>1.1036899999999999E-9</c:v>
                </c:pt>
                <c:pt idx="1956">
                  <c:v>1.1068199999999999E-9</c:v>
                </c:pt>
                <c:pt idx="1957">
                  <c:v>1.10994E-9</c:v>
                </c:pt>
                <c:pt idx="1958">
                  <c:v>1.11307E-9</c:v>
                </c:pt>
                <c:pt idx="1959">
                  <c:v>1.1161900000000001E-9</c:v>
                </c:pt>
                <c:pt idx="1960">
                  <c:v>1.11932E-9</c:v>
                </c:pt>
                <c:pt idx="1961">
                  <c:v>1.1224399999999999E-9</c:v>
                </c:pt>
                <c:pt idx="1962">
                  <c:v>1.1255700000000001E-9</c:v>
                </c:pt>
                <c:pt idx="1963">
                  <c:v>1.12869E-9</c:v>
                </c:pt>
                <c:pt idx="1964">
                  <c:v>1.1318199999999999E-9</c:v>
                </c:pt>
                <c:pt idx="1965">
                  <c:v>1.13494E-9</c:v>
                </c:pt>
                <c:pt idx="1966">
                  <c:v>1.13807E-9</c:v>
                </c:pt>
                <c:pt idx="1967">
                  <c:v>1.1411900000000001E-9</c:v>
                </c:pt>
                <c:pt idx="1968">
                  <c:v>1.14432E-9</c:v>
                </c:pt>
                <c:pt idx="1969">
                  <c:v>1.1474399999999999E-9</c:v>
                </c:pt>
                <c:pt idx="1970">
                  <c:v>1.1505700000000001E-9</c:v>
                </c:pt>
                <c:pt idx="1971">
                  <c:v>1.15369E-9</c:v>
                </c:pt>
                <c:pt idx="1972">
                  <c:v>1.1568199999999999E-9</c:v>
                </c:pt>
                <c:pt idx="1973">
                  <c:v>1.15994E-9</c:v>
                </c:pt>
                <c:pt idx="1974">
                  <c:v>1.16307E-9</c:v>
                </c:pt>
                <c:pt idx="1975">
                  <c:v>1.1661900000000001E-9</c:v>
                </c:pt>
                <c:pt idx="1976">
                  <c:v>1.1693200000000001E-9</c:v>
                </c:pt>
                <c:pt idx="1977">
                  <c:v>1.1724399999999999E-9</c:v>
                </c:pt>
                <c:pt idx="1978">
                  <c:v>1.1755699999999999E-9</c:v>
                </c:pt>
                <c:pt idx="1979">
                  <c:v>1.17869E-9</c:v>
                </c:pt>
                <c:pt idx="1980">
                  <c:v>1.18182E-9</c:v>
                </c:pt>
                <c:pt idx="1981">
                  <c:v>1.18494E-9</c:v>
                </c:pt>
                <c:pt idx="1982">
                  <c:v>1.18807E-9</c:v>
                </c:pt>
                <c:pt idx="1983">
                  <c:v>1.1911900000000001E-9</c:v>
                </c:pt>
                <c:pt idx="1984">
                  <c:v>1.1943200000000001E-9</c:v>
                </c:pt>
                <c:pt idx="1985">
                  <c:v>1.19744E-9</c:v>
                </c:pt>
                <c:pt idx="1986">
                  <c:v>1.2005699999999999E-9</c:v>
                </c:pt>
                <c:pt idx="1987">
                  <c:v>1.20369E-9</c:v>
                </c:pt>
                <c:pt idx="1988">
                  <c:v>1.20682E-9</c:v>
                </c:pt>
                <c:pt idx="1989">
                  <c:v>1.2099400000000001E-9</c:v>
                </c:pt>
                <c:pt idx="1990">
                  <c:v>1.21307E-9</c:v>
                </c:pt>
                <c:pt idx="1991">
                  <c:v>1.2161899999999999E-9</c:v>
                </c:pt>
                <c:pt idx="1992">
                  <c:v>1.2193200000000001E-9</c:v>
                </c:pt>
                <c:pt idx="1993">
                  <c:v>1.22244E-9</c:v>
                </c:pt>
                <c:pt idx="1994">
                  <c:v>1.2255699999999999E-9</c:v>
                </c:pt>
                <c:pt idx="1995">
                  <c:v>1.22869E-9</c:v>
                </c:pt>
                <c:pt idx="1996">
                  <c:v>1.23182E-9</c:v>
                </c:pt>
                <c:pt idx="1997">
                  <c:v>1.2349400000000001E-9</c:v>
                </c:pt>
                <c:pt idx="1998">
                  <c:v>1.23807E-9</c:v>
                </c:pt>
                <c:pt idx="1999">
                  <c:v>1.2411899999999999E-9</c:v>
                </c:pt>
                <c:pt idx="2000">
                  <c:v>1.2443199999999999E-9</c:v>
                </c:pt>
                <c:pt idx="2001">
                  <c:v>1.24744E-9</c:v>
                </c:pt>
                <c:pt idx="2002">
                  <c:v>1.25057E-9</c:v>
                </c:pt>
                <c:pt idx="2003">
                  <c:v>1.25369E-9</c:v>
                </c:pt>
                <c:pt idx="2004">
                  <c:v>1.25682E-9</c:v>
                </c:pt>
                <c:pt idx="2005">
                  <c:v>1.2599400000000001E-9</c:v>
                </c:pt>
                <c:pt idx="2006">
                  <c:v>1.2630700000000001E-9</c:v>
                </c:pt>
                <c:pt idx="2007">
                  <c:v>1.2661899999999999E-9</c:v>
                </c:pt>
                <c:pt idx="2008">
                  <c:v>1.2693199999999999E-9</c:v>
                </c:pt>
                <c:pt idx="2009">
                  <c:v>1.27244E-9</c:v>
                </c:pt>
                <c:pt idx="2010">
                  <c:v>1.27557E-9</c:v>
                </c:pt>
                <c:pt idx="2011">
                  <c:v>1.2786900000000001E-9</c:v>
                </c:pt>
                <c:pt idx="2012">
                  <c:v>1.28182E-9</c:v>
                </c:pt>
                <c:pt idx="2013">
                  <c:v>1.2849399999999999E-9</c:v>
                </c:pt>
                <c:pt idx="2014">
                  <c:v>1.2880700000000001E-9</c:v>
                </c:pt>
                <c:pt idx="2015">
                  <c:v>1.29119E-9</c:v>
                </c:pt>
                <c:pt idx="2016">
                  <c:v>1.2943199999999999E-9</c:v>
                </c:pt>
                <c:pt idx="2017">
                  <c:v>1.29744E-9</c:v>
                </c:pt>
                <c:pt idx="2018">
                  <c:v>1.30057E-9</c:v>
                </c:pt>
                <c:pt idx="2019">
                  <c:v>1.3036900000000001E-9</c:v>
                </c:pt>
                <c:pt idx="2020">
                  <c:v>1.30682E-9</c:v>
                </c:pt>
                <c:pt idx="2021">
                  <c:v>1.3099399999999999E-9</c:v>
                </c:pt>
                <c:pt idx="2022">
                  <c:v>1.3130700000000001E-9</c:v>
                </c:pt>
                <c:pt idx="2023">
                  <c:v>1.31619E-9</c:v>
                </c:pt>
                <c:pt idx="2024">
                  <c:v>1.3193199999999999E-9</c:v>
                </c:pt>
                <c:pt idx="2025">
                  <c:v>1.32244E-9</c:v>
                </c:pt>
                <c:pt idx="2026">
                  <c:v>1.32557E-9</c:v>
                </c:pt>
                <c:pt idx="2027">
                  <c:v>1.3286900000000001E-9</c:v>
                </c:pt>
                <c:pt idx="2028">
                  <c:v>1.3318200000000001E-9</c:v>
                </c:pt>
                <c:pt idx="2029">
                  <c:v>1.3349399999999999E-9</c:v>
                </c:pt>
                <c:pt idx="2030">
                  <c:v>1.3380699999999999E-9</c:v>
                </c:pt>
                <c:pt idx="2031">
                  <c:v>1.34119E-9</c:v>
                </c:pt>
                <c:pt idx="2032">
                  <c:v>1.34432E-9</c:v>
                </c:pt>
                <c:pt idx="2033">
                  <c:v>1.3474400000000001E-9</c:v>
                </c:pt>
                <c:pt idx="2034">
                  <c:v>1.35057E-9</c:v>
                </c:pt>
                <c:pt idx="2035">
                  <c:v>1.3536899999999999E-9</c:v>
                </c:pt>
                <c:pt idx="2036">
                  <c:v>1.3568200000000001E-9</c:v>
                </c:pt>
                <c:pt idx="2037">
                  <c:v>1.35994E-9</c:v>
                </c:pt>
                <c:pt idx="2038">
                  <c:v>1.3630699999999999E-9</c:v>
                </c:pt>
                <c:pt idx="2039">
                  <c:v>1.36619E-9</c:v>
                </c:pt>
                <c:pt idx="2040">
                  <c:v>1.36932E-9</c:v>
                </c:pt>
                <c:pt idx="2041">
                  <c:v>1.3724400000000001E-9</c:v>
                </c:pt>
                <c:pt idx="2042">
                  <c:v>1.37557E-9</c:v>
                </c:pt>
                <c:pt idx="2043">
                  <c:v>1.3786899999999999E-9</c:v>
                </c:pt>
                <c:pt idx="2044">
                  <c:v>1.3818200000000001E-9</c:v>
                </c:pt>
                <c:pt idx="2045">
                  <c:v>1.38494E-9</c:v>
                </c:pt>
                <c:pt idx="2046">
                  <c:v>1.3880699999999999E-9</c:v>
                </c:pt>
                <c:pt idx="2047">
                  <c:v>1.39119E-9</c:v>
                </c:pt>
                <c:pt idx="2048">
                  <c:v>1.39432E-9</c:v>
                </c:pt>
                <c:pt idx="2049">
                  <c:v>1.3974400000000001E-9</c:v>
                </c:pt>
                <c:pt idx="2050">
                  <c:v>1.4005700000000001E-9</c:v>
                </c:pt>
                <c:pt idx="2051">
                  <c:v>1.4036899999999999E-9</c:v>
                </c:pt>
                <c:pt idx="2052">
                  <c:v>1.4068199999999999E-9</c:v>
                </c:pt>
                <c:pt idx="2053">
                  <c:v>1.40994E-9</c:v>
                </c:pt>
                <c:pt idx="2054">
                  <c:v>1.41307E-9</c:v>
                </c:pt>
                <c:pt idx="2055">
                  <c:v>1.41619E-9</c:v>
                </c:pt>
                <c:pt idx="2056">
                  <c:v>1.41932E-9</c:v>
                </c:pt>
                <c:pt idx="2057">
                  <c:v>1.4224399999999999E-9</c:v>
                </c:pt>
                <c:pt idx="2058">
                  <c:v>1.4255700000000001E-9</c:v>
                </c:pt>
                <c:pt idx="2059">
                  <c:v>1.42869E-9</c:v>
                </c:pt>
                <c:pt idx="2060">
                  <c:v>1.4318199999999999E-9</c:v>
                </c:pt>
                <c:pt idx="2061">
                  <c:v>1.43494E-9</c:v>
                </c:pt>
                <c:pt idx="2062">
                  <c:v>1.43807E-9</c:v>
                </c:pt>
                <c:pt idx="2063">
                  <c:v>1.4411900000000001E-9</c:v>
                </c:pt>
                <c:pt idx="2064">
                  <c:v>1.44432E-9</c:v>
                </c:pt>
                <c:pt idx="2065">
                  <c:v>1.4474399999999999E-9</c:v>
                </c:pt>
                <c:pt idx="2066">
                  <c:v>1.4505700000000001E-9</c:v>
                </c:pt>
                <c:pt idx="2067">
                  <c:v>1.45369E-9</c:v>
                </c:pt>
                <c:pt idx="2068">
                  <c:v>1.4568199999999999E-9</c:v>
                </c:pt>
                <c:pt idx="2069">
                  <c:v>1.45994E-9</c:v>
                </c:pt>
                <c:pt idx="2070">
                  <c:v>1.46307E-9</c:v>
                </c:pt>
                <c:pt idx="2071">
                  <c:v>1.4661900000000001E-9</c:v>
                </c:pt>
                <c:pt idx="2072">
                  <c:v>1.4693200000000001E-9</c:v>
                </c:pt>
                <c:pt idx="2073">
                  <c:v>1.4724399999999999E-9</c:v>
                </c:pt>
                <c:pt idx="2074">
                  <c:v>1.4755699999999999E-9</c:v>
                </c:pt>
                <c:pt idx="2075">
                  <c:v>1.47869E-9</c:v>
                </c:pt>
                <c:pt idx="2076">
                  <c:v>1.48182E-9</c:v>
                </c:pt>
                <c:pt idx="2077">
                  <c:v>1.48494E-9</c:v>
                </c:pt>
                <c:pt idx="2078">
                  <c:v>1.48807E-9</c:v>
                </c:pt>
                <c:pt idx="2079">
                  <c:v>1.4911900000000001E-9</c:v>
                </c:pt>
                <c:pt idx="2080">
                  <c:v>1.4943200000000001E-9</c:v>
                </c:pt>
                <c:pt idx="2081">
                  <c:v>1.4974399999999999E-9</c:v>
                </c:pt>
                <c:pt idx="2082">
                  <c:v>1.5005699999999999E-9</c:v>
                </c:pt>
                <c:pt idx="2083">
                  <c:v>1.50369E-9</c:v>
                </c:pt>
                <c:pt idx="2084">
                  <c:v>1.50682E-9</c:v>
                </c:pt>
                <c:pt idx="2085">
                  <c:v>1.5099400000000001E-9</c:v>
                </c:pt>
                <c:pt idx="2086">
                  <c:v>1.51307E-9</c:v>
                </c:pt>
                <c:pt idx="2087">
                  <c:v>1.5161899999999999E-9</c:v>
                </c:pt>
                <c:pt idx="2088">
                  <c:v>1.5193200000000001E-9</c:v>
                </c:pt>
                <c:pt idx="2089">
                  <c:v>1.52244E-9</c:v>
                </c:pt>
                <c:pt idx="2090">
                  <c:v>1.5255699999999999E-9</c:v>
                </c:pt>
                <c:pt idx="2091">
                  <c:v>1.52869E-9</c:v>
                </c:pt>
                <c:pt idx="2092">
                  <c:v>1.53182E-9</c:v>
                </c:pt>
                <c:pt idx="2093">
                  <c:v>1.5349400000000001E-9</c:v>
                </c:pt>
                <c:pt idx="2094">
                  <c:v>1.53807E-9</c:v>
                </c:pt>
                <c:pt idx="2095">
                  <c:v>1.5411899999999999E-9</c:v>
                </c:pt>
                <c:pt idx="2096">
                  <c:v>1.5443200000000001E-9</c:v>
                </c:pt>
                <c:pt idx="2097">
                  <c:v>1.54744E-9</c:v>
                </c:pt>
                <c:pt idx="2098">
                  <c:v>1.55057E-9</c:v>
                </c:pt>
                <c:pt idx="2099">
                  <c:v>1.55369E-9</c:v>
                </c:pt>
                <c:pt idx="2100">
                  <c:v>1.55682E-9</c:v>
                </c:pt>
                <c:pt idx="2101">
                  <c:v>1.5599400000000001E-9</c:v>
                </c:pt>
                <c:pt idx="2102">
                  <c:v>1.5630700000000001E-9</c:v>
                </c:pt>
                <c:pt idx="2103">
                  <c:v>1.5661899999999999E-9</c:v>
                </c:pt>
                <c:pt idx="2104">
                  <c:v>1.5693199999999999E-9</c:v>
                </c:pt>
                <c:pt idx="2105">
                  <c:v>1.57244E-9</c:v>
                </c:pt>
                <c:pt idx="2106">
                  <c:v>1.57557E-9</c:v>
                </c:pt>
                <c:pt idx="2107">
                  <c:v>1.5786900000000001E-9</c:v>
                </c:pt>
                <c:pt idx="2108">
                  <c:v>1.58182E-9</c:v>
                </c:pt>
                <c:pt idx="2109">
                  <c:v>1.5849399999999999E-9</c:v>
                </c:pt>
                <c:pt idx="2110">
                  <c:v>1.5880700000000001E-9</c:v>
                </c:pt>
                <c:pt idx="2111">
                  <c:v>1.59119E-9</c:v>
                </c:pt>
                <c:pt idx="2112">
                  <c:v>1.5943199999999999E-9</c:v>
                </c:pt>
                <c:pt idx="2113">
                  <c:v>1.59744E-9</c:v>
                </c:pt>
                <c:pt idx="2114">
                  <c:v>1.60057E-9</c:v>
                </c:pt>
                <c:pt idx="2115">
                  <c:v>1.6036900000000001E-9</c:v>
                </c:pt>
                <c:pt idx="2116">
                  <c:v>1.60682E-9</c:v>
                </c:pt>
                <c:pt idx="2117">
                  <c:v>1.6099399999999999E-9</c:v>
                </c:pt>
                <c:pt idx="2118">
                  <c:v>1.6130700000000001E-9</c:v>
                </c:pt>
                <c:pt idx="2119">
                  <c:v>1.61619E-9</c:v>
                </c:pt>
                <c:pt idx="2120">
                  <c:v>1.6193199999999999E-9</c:v>
                </c:pt>
                <c:pt idx="2121">
                  <c:v>1.62244E-9</c:v>
                </c:pt>
                <c:pt idx="2122">
                  <c:v>1.62557E-9</c:v>
                </c:pt>
                <c:pt idx="2123">
                  <c:v>1.6286900000000001E-9</c:v>
                </c:pt>
                <c:pt idx="2124">
                  <c:v>1.6318200000000001E-9</c:v>
                </c:pt>
                <c:pt idx="2125">
                  <c:v>1.6349399999999999E-9</c:v>
                </c:pt>
                <c:pt idx="2126">
                  <c:v>1.6380699999999999E-9</c:v>
                </c:pt>
                <c:pt idx="2127">
                  <c:v>1.64119E-9</c:v>
                </c:pt>
                <c:pt idx="2128">
                  <c:v>1.64432E-9</c:v>
                </c:pt>
                <c:pt idx="2129">
                  <c:v>1.6474400000000001E-9</c:v>
                </c:pt>
                <c:pt idx="2130">
                  <c:v>1.65057E-9</c:v>
                </c:pt>
                <c:pt idx="2131">
                  <c:v>1.6536899999999999E-9</c:v>
                </c:pt>
                <c:pt idx="2132">
                  <c:v>1.6568200000000001E-9</c:v>
                </c:pt>
                <c:pt idx="2133">
                  <c:v>1.65994E-9</c:v>
                </c:pt>
                <c:pt idx="2134">
                  <c:v>1.6630699999999999E-9</c:v>
                </c:pt>
                <c:pt idx="2135">
                  <c:v>1.66619E-9</c:v>
                </c:pt>
                <c:pt idx="2136">
                  <c:v>1.66932E-9</c:v>
                </c:pt>
                <c:pt idx="2137">
                  <c:v>1.6724400000000001E-9</c:v>
                </c:pt>
                <c:pt idx="2138">
                  <c:v>1.67557E-9</c:v>
                </c:pt>
                <c:pt idx="2139">
                  <c:v>1.6786899999999999E-9</c:v>
                </c:pt>
                <c:pt idx="2140">
                  <c:v>1.6818200000000001E-9</c:v>
                </c:pt>
                <c:pt idx="2141">
                  <c:v>1.68494E-9</c:v>
                </c:pt>
                <c:pt idx="2142">
                  <c:v>1.6880699999999999E-9</c:v>
                </c:pt>
                <c:pt idx="2143">
                  <c:v>1.69119E-9</c:v>
                </c:pt>
                <c:pt idx="2144">
                  <c:v>1.69432E-9</c:v>
                </c:pt>
                <c:pt idx="2145">
                  <c:v>1.6974400000000001E-9</c:v>
                </c:pt>
                <c:pt idx="2146">
                  <c:v>1.7005700000000001E-9</c:v>
                </c:pt>
                <c:pt idx="2147">
                  <c:v>1.7036899999999999E-9</c:v>
                </c:pt>
                <c:pt idx="2148">
                  <c:v>1.7068199999999999E-9</c:v>
                </c:pt>
                <c:pt idx="2149">
                  <c:v>1.70994E-9</c:v>
                </c:pt>
                <c:pt idx="2150">
                  <c:v>1.71307E-9</c:v>
                </c:pt>
                <c:pt idx="2151">
                  <c:v>1.71619E-9</c:v>
                </c:pt>
                <c:pt idx="2152">
                  <c:v>1.71932E-9</c:v>
                </c:pt>
                <c:pt idx="2153">
                  <c:v>1.7224400000000001E-9</c:v>
                </c:pt>
                <c:pt idx="2154">
                  <c:v>1.7255700000000001E-9</c:v>
                </c:pt>
                <c:pt idx="2155">
                  <c:v>1.72869E-9</c:v>
                </c:pt>
                <c:pt idx="2156">
                  <c:v>1.7318199999999999E-9</c:v>
                </c:pt>
                <c:pt idx="2157">
                  <c:v>1.73494E-9</c:v>
                </c:pt>
                <c:pt idx="2158">
                  <c:v>1.73807E-9</c:v>
                </c:pt>
                <c:pt idx="2159">
                  <c:v>1.7411900000000001E-9</c:v>
                </c:pt>
                <c:pt idx="2160">
                  <c:v>1.74432E-9</c:v>
                </c:pt>
                <c:pt idx="2161">
                  <c:v>1.7474399999999999E-9</c:v>
                </c:pt>
                <c:pt idx="2162">
                  <c:v>1.7505700000000001E-9</c:v>
                </c:pt>
                <c:pt idx="2163">
                  <c:v>1.75369E-9</c:v>
                </c:pt>
                <c:pt idx="2164">
                  <c:v>1.7568199999999999E-9</c:v>
                </c:pt>
                <c:pt idx="2165">
                  <c:v>1.75994E-9</c:v>
                </c:pt>
                <c:pt idx="2166">
                  <c:v>1.76307E-9</c:v>
                </c:pt>
                <c:pt idx="2167">
                  <c:v>1.7661900000000001E-9</c:v>
                </c:pt>
                <c:pt idx="2168">
                  <c:v>1.76932E-9</c:v>
                </c:pt>
                <c:pt idx="2169">
                  <c:v>1.7724399999999999E-9</c:v>
                </c:pt>
                <c:pt idx="2170">
                  <c:v>1.7755699999999999E-9</c:v>
                </c:pt>
                <c:pt idx="2171">
                  <c:v>1.77869E-9</c:v>
                </c:pt>
                <c:pt idx="2172">
                  <c:v>1.78182E-9</c:v>
                </c:pt>
                <c:pt idx="2173">
                  <c:v>1.78494E-9</c:v>
                </c:pt>
                <c:pt idx="2174">
                  <c:v>1.78807E-9</c:v>
                </c:pt>
                <c:pt idx="2175">
                  <c:v>1.7911900000000001E-9</c:v>
                </c:pt>
                <c:pt idx="2176">
                  <c:v>1.7943200000000001E-9</c:v>
                </c:pt>
                <c:pt idx="2177">
                  <c:v>1.7974399999999999E-9</c:v>
                </c:pt>
                <c:pt idx="2178">
                  <c:v>1.8005699999999999E-9</c:v>
                </c:pt>
                <c:pt idx="2179">
                  <c:v>1.80369E-9</c:v>
                </c:pt>
                <c:pt idx="2180">
                  <c:v>1.80682E-9</c:v>
                </c:pt>
                <c:pt idx="2181">
                  <c:v>1.8099400000000001E-9</c:v>
                </c:pt>
                <c:pt idx="2182">
                  <c:v>1.81307E-9</c:v>
                </c:pt>
                <c:pt idx="2183">
                  <c:v>1.8161899999999999E-9</c:v>
                </c:pt>
                <c:pt idx="2184">
                  <c:v>1.8193200000000001E-9</c:v>
                </c:pt>
                <c:pt idx="2185">
                  <c:v>1.82244E-9</c:v>
                </c:pt>
                <c:pt idx="2186">
                  <c:v>1.8255699999999999E-9</c:v>
                </c:pt>
                <c:pt idx="2187">
                  <c:v>1.82869E-9</c:v>
                </c:pt>
                <c:pt idx="2188">
                  <c:v>1.83182E-9</c:v>
                </c:pt>
                <c:pt idx="2189">
                  <c:v>1.8349400000000001E-9</c:v>
                </c:pt>
                <c:pt idx="2190">
                  <c:v>1.83807E-9</c:v>
                </c:pt>
                <c:pt idx="2191">
                  <c:v>1.8411899999999999E-9</c:v>
                </c:pt>
                <c:pt idx="2192">
                  <c:v>1.8443200000000001E-9</c:v>
                </c:pt>
                <c:pt idx="2193">
                  <c:v>1.84744E-9</c:v>
                </c:pt>
                <c:pt idx="2194">
                  <c:v>1.8505699999999999E-9</c:v>
                </c:pt>
                <c:pt idx="2195">
                  <c:v>1.85369E-9</c:v>
                </c:pt>
                <c:pt idx="2196">
                  <c:v>1.85682E-9</c:v>
                </c:pt>
                <c:pt idx="2197">
                  <c:v>1.8599400000000001E-9</c:v>
                </c:pt>
                <c:pt idx="2198">
                  <c:v>1.8630699999999999E-9</c:v>
                </c:pt>
                <c:pt idx="2199">
                  <c:v>1.8661900000000001E-9</c:v>
                </c:pt>
                <c:pt idx="2200">
                  <c:v>1.8693199999999999E-9</c:v>
                </c:pt>
                <c:pt idx="2201">
                  <c:v>1.8724400000000002E-9</c:v>
                </c:pt>
                <c:pt idx="2202">
                  <c:v>1.87557E-9</c:v>
                </c:pt>
                <c:pt idx="2203">
                  <c:v>1.8786899999999998E-9</c:v>
                </c:pt>
                <c:pt idx="2204">
                  <c:v>1.88182E-9</c:v>
                </c:pt>
                <c:pt idx="2205">
                  <c:v>1.8849399999999999E-9</c:v>
                </c:pt>
                <c:pt idx="2206">
                  <c:v>1.8880700000000001E-9</c:v>
                </c:pt>
                <c:pt idx="2207">
                  <c:v>1.89119E-9</c:v>
                </c:pt>
                <c:pt idx="2208">
                  <c:v>1.8943200000000001E-9</c:v>
                </c:pt>
                <c:pt idx="2209">
                  <c:v>1.89744E-9</c:v>
                </c:pt>
                <c:pt idx="2210">
                  <c:v>1.9005700000000002E-9</c:v>
                </c:pt>
                <c:pt idx="2211">
                  <c:v>1.9036900000000001E-9</c:v>
                </c:pt>
                <c:pt idx="2212">
                  <c:v>1.9068199999999998E-9</c:v>
                </c:pt>
                <c:pt idx="2213">
                  <c:v>1.9099400000000001E-9</c:v>
                </c:pt>
                <c:pt idx="2214">
                  <c:v>1.9130699999999999E-9</c:v>
                </c:pt>
                <c:pt idx="2215">
                  <c:v>1.9161900000000002E-9</c:v>
                </c:pt>
                <c:pt idx="2216">
                  <c:v>1.9193199999999999E-9</c:v>
                </c:pt>
                <c:pt idx="2217">
                  <c:v>1.9224399999999998E-9</c:v>
                </c:pt>
                <c:pt idx="2218">
                  <c:v>1.92557E-9</c:v>
                </c:pt>
                <c:pt idx="2219">
                  <c:v>1.9286899999999999E-9</c:v>
                </c:pt>
                <c:pt idx="2220">
                  <c:v>1.9318200000000001E-9</c:v>
                </c:pt>
                <c:pt idx="2221">
                  <c:v>1.9349399999999999E-9</c:v>
                </c:pt>
                <c:pt idx="2222">
                  <c:v>1.9380700000000001E-9</c:v>
                </c:pt>
                <c:pt idx="2223">
                  <c:v>1.94119E-9</c:v>
                </c:pt>
                <c:pt idx="2224">
                  <c:v>1.9443200000000002E-9</c:v>
                </c:pt>
                <c:pt idx="2225">
                  <c:v>1.94744E-9</c:v>
                </c:pt>
                <c:pt idx="2226">
                  <c:v>1.9505699999999998E-9</c:v>
                </c:pt>
                <c:pt idx="2227">
                  <c:v>1.9536900000000001E-9</c:v>
                </c:pt>
                <c:pt idx="2228">
                  <c:v>1.9568199999999999E-9</c:v>
                </c:pt>
                <c:pt idx="2229">
                  <c:v>1.9599400000000002E-9</c:v>
                </c:pt>
                <c:pt idx="2230">
                  <c:v>1.9630699999999999E-9</c:v>
                </c:pt>
                <c:pt idx="2231">
                  <c:v>1.9661899999999998E-9</c:v>
                </c:pt>
                <c:pt idx="2232">
                  <c:v>1.96932E-9</c:v>
                </c:pt>
                <c:pt idx="2233">
                  <c:v>1.9724399999999999E-9</c:v>
                </c:pt>
                <c:pt idx="2234">
                  <c:v>1.97557E-9</c:v>
                </c:pt>
                <c:pt idx="2235">
                  <c:v>1.9786899999999999E-9</c:v>
                </c:pt>
                <c:pt idx="2236">
                  <c:v>1.9818200000000001E-9</c:v>
                </c:pt>
                <c:pt idx="2237">
                  <c:v>1.98494E-9</c:v>
                </c:pt>
                <c:pt idx="2238">
                  <c:v>1.9880700000000001E-9</c:v>
                </c:pt>
                <c:pt idx="2239">
                  <c:v>1.99119E-9</c:v>
                </c:pt>
                <c:pt idx="2240">
                  <c:v>1.9943200000000002E-9</c:v>
                </c:pt>
                <c:pt idx="2241">
                  <c:v>1.9974400000000001E-9</c:v>
                </c:pt>
                <c:pt idx="2242">
                  <c:v>2.0005699999999998E-9</c:v>
                </c:pt>
                <c:pt idx="2243">
                  <c:v>2.0036900000000001E-9</c:v>
                </c:pt>
                <c:pt idx="2244">
                  <c:v>2.0068199999999999E-9</c:v>
                </c:pt>
                <c:pt idx="2245">
                  <c:v>2.0099400000000002E-9</c:v>
                </c:pt>
                <c:pt idx="2246">
                  <c:v>2.01307E-9</c:v>
                </c:pt>
                <c:pt idx="2247">
                  <c:v>2.0161899999999998E-9</c:v>
                </c:pt>
                <c:pt idx="2248">
                  <c:v>2.01932E-9</c:v>
                </c:pt>
                <c:pt idx="2249">
                  <c:v>2.0224399999999999E-9</c:v>
                </c:pt>
                <c:pt idx="2250">
                  <c:v>2.0255700000000001E-9</c:v>
                </c:pt>
                <c:pt idx="2251">
                  <c:v>2.02869E-9</c:v>
                </c:pt>
                <c:pt idx="2252">
                  <c:v>2.0318200000000001E-9</c:v>
                </c:pt>
                <c:pt idx="2253">
                  <c:v>2.03494E-9</c:v>
                </c:pt>
                <c:pt idx="2254">
                  <c:v>2.0380700000000002E-9</c:v>
                </c:pt>
                <c:pt idx="2255">
                  <c:v>2.0411900000000001E-9</c:v>
                </c:pt>
                <c:pt idx="2256">
                  <c:v>2.0443199999999998E-9</c:v>
                </c:pt>
                <c:pt idx="2257">
                  <c:v>2.0474400000000001E-9</c:v>
                </c:pt>
                <c:pt idx="2258">
                  <c:v>2.0505699999999999E-9</c:v>
                </c:pt>
                <c:pt idx="2259">
                  <c:v>2.0536900000000002E-9</c:v>
                </c:pt>
                <c:pt idx="2260">
                  <c:v>2.0568199999999999E-9</c:v>
                </c:pt>
                <c:pt idx="2261">
                  <c:v>2.0599399999999998E-9</c:v>
                </c:pt>
                <c:pt idx="2262">
                  <c:v>2.06307E-9</c:v>
                </c:pt>
                <c:pt idx="2263">
                  <c:v>2.0661899999999999E-9</c:v>
                </c:pt>
                <c:pt idx="2264">
                  <c:v>2.06932E-9</c:v>
                </c:pt>
                <c:pt idx="2265">
                  <c:v>2.0724399999999999E-9</c:v>
                </c:pt>
                <c:pt idx="2266">
                  <c:v>2.0755700000000001E-9</c:v>
                </c:pt>
                <c:pt idx="2267">
                  <c:v>2.07869E-9</c:v>
                </c:pt>
                <c:pt idx="2268">
                  <c:v>2.0818200000000002E-9</c:v>
                </c:pt>
                <c:pt idx="2269">
                  <c:v>2.08494E-9</c:v>
                </c:pt>
                <c:pt idx="2270">
                  <c:v>2.0880699999999998E-9</c:v>
                </c:pt>
                <c:pt idx="2271">
                  <c:v>2.0911900000000001E-9</c:v>
                </c:pt>
                <c:pt idx="2272">
                  <c:v>2.0943199999999999E-9</c:v>
                </c:pt>
                <c:pt idx="2273">
                  <c:v>2.0974400000000002E-9</c:v>
                </c:pt>
                <c:pt idx="2274">
                  <c:v>2.1005699999999999E-9</c:v>
                </c:pt>
                <c:pt idx="2275">
                  <c:v>2.1036899999999998E-9</c:v>
                </c:pt>
                <c:pt idx="2276">
                  <c:v>2.10682E-9</c:v>
                </c:pt>
                <c:pt idx="2277">
                  <c:v>2.1099399999999999E-9</c:v>
                </c:pt>
                <c:pt idx="2278">
                  <c:v>2.11307E-9</c:v>
                </c:pt>
                <c:pt idx="2279">
                  <c:v>2.1161899999999999E-9</c:v>
                </c:pt>
                <c:pt idx="2280">
                  <c:v>2.1193200000000001E-9</c:v>
                </c:pt>
                <c:pt idx="2281">
                  <c:v>2.12244E-9</c:v>
                </c:pt>
                <c:pt idx="2282">
                  <c:v>2.1255700000000001E-9</c:v>
                </c:pt>
                <c:pt idx="2283">
                  <c:v>2.12869E-9</c:v>
                </c:pt>
                <c:pt idx="2284">
                  <c:v>2.1318200000000002E-9</c:v>
                </c:pt>
                <c:pt idx="2285">
                  <c:v>2.1349400000000001E-9</c:v>
                </c:pt>
                <c:pt idx="2286">
                  <c:v>2.1380699999999998E-9</c:v>
                </c:pt>
                <c:pt idx="2287">
                  <c:v>2.1411900000000001E-9</c:v>
                </c:pt>
                <c:pt idx="2288">
                  <c:v>2.1443199999999999E-9</c:v>
                </c:pt>
                <c:pt idx="2289">
                  <c:v>2.1474400000000002E-9</c:v>
                </c:pt>
                <c:pt idx="2290">
                  <c:v>2.1505699999999999E-9</c:v>
                </c:pt>
                <c:pt idx="2291">
                  <c:v>2.1536899999999998E-9</c:v>
                </c:pt>
                <c:pt idx="2292">
                  <c:v>2.15682E-9</c:v>
                </c:pt>
                <c:pt idx="2293">
                  <c:v>2.1599399999999999E-9</c:v>
                </c:pt>
                <c:pt idx="2294">
                  <c:v>2.1630700000000001E-9</c:v>
                </c:pt>
                <c:pt idx="2295">
                  <c:v>2.1661899999999999E-9</c:v>
                </c:pt>
                <c:pt idx="2296">
                  <c:v>2.1693200000000001E-9</c:v>
                </c:pt>
                <c:pt idx="2297">
                  <c:v>2.17244E-9</c:v>
                </c:pt>
                <c:pt idx="2298">
                  <c:v>2.1755700000000002E-9</c:v>
                </c:pt>
                <c:pt idx="2299">
                  <c:v>2.1786900000000001E-9</c:v>
                </c:pt>
                <c:pt idx="2300">
                  <c:v>2.1818199999999998E-9</c:v>
                </c:pt>
                <c:pt idx="2301">
                  <c:v>2.1849400000000001E-9</c:v>
                </c:pt>
                <c:pt idx="2302">
                  <c:v>2.1880699999999999E-9</c:v>
                </c:pt>
                <c:pt idx="2303">
                  <c:v>2.1911900000000002E-9</c:v>
                </c:pt>
                <c:pt idx="2304">
                  <c:v>2.1943199999999999E-9</c:v>
                </c:pt>
                <c:pt idx="2305">
                  <c:v>2.1974399999999998E-9</c:v>
                </c:pt>
                <c:pt idx="2306">
                  <c:v>2.20057E-9</c:v>
                </c:pt>
                <c:pt idx="2307">
                  <c:v>2.2036899999999999E-9</c:v>
                </c:pt>
                <c:pt idx="2308">
                  <c:v>2.20682E-9</c:v>
                </c:pt>
                <c:pt idx="2309">
                  <c:v>2.2099399999999999E-9</c:v>
                </c:pt>
                <c:pt idx="2310">
                  <c:v>2.2130700000000001E-9</c:v>
                </c:pt>
                <c:pt idx="2311">
                  <c:v>2.21619E-9</c:v>
                </c:pt>
                <c:pt idx="2312">
                  <c:v>2.2193200000000001E-9</c:v>
                </c:pt>
                <c:pt idx="2313">
                  <c:v>2.22244E-9</c:v>
                </c:pt>
                <c:pt idx="2314">
                  <c:v>2.2255700000000002E-9</c:v>
                </c:pt>
                <c:pt idx="2315">
                  <c:v>2.2286900000000001E-9</c:v>
                </c:pt>
                <c:pt idx="2316">
                  <c:v>2.2318199999999998E-9</c:v>
                </c:pt>
                <c:pt idx="2317">
                  <c:v>2.2349400000000001E-9</c:v>
                </c:pt>
                <c:pt idx="2318">
                  <c:v>2.2380699999999999E-9</c:v>
                </c:pt>
                <c:pt idx="2319">
                  <c:v>2.2411900000000002E-9</c:v>
                </c:pt>
                <c:pt idx="2320">
                  <c:v>2.24432E-9</c:v>
                </c:pt>
                <c:pt idx="2321">
                  <c:v>2.2474399999999998E-9</c:v>
                </c:pt>
                <c:pt idx="2322">
                  <c:v>2.25057E-9</c:v>
                </c:pt>
                <c:pt idx="2323">
                  <c:v>2.2536899999999999E-9</c:v>
                </c:pt>
                <c:pt idx="2324">
                  <c:v>2.2568200000000001E-9</c:v>
                </c:pt>
                <c:pt idx="2325">
                  <c:v>2.25994E-9</c:v>
                </c:pt>
                <c:pt idx="2326">
                  <c:v>2.2630700000000001E-9</c:v>
                </c:pt>
                <c:pt idx="2327">
                  <c:v>2.26619E-9</c:v>
                </c:pt>
                <c:pt idx="2328">
                  <c:v>2.2693200000000002E-9</c:v>
                </c:pt>
                <c:pt idx="2329">
                  <c:v>2.2724400000000001E-9</c:v>
                </c:pt>
                <c:pt idx="2330">
                  <c:v>2.2755699999999998E-9</c:v>
                </c:pt>
                <c:pt idx="2331">
                  <c:v>2.2786900000000001E-9</c:v>
                </c:pt>
                <c:pt idx="2332">
                  <c:v>2.2818199999999999E-9</c:v>
                </c:pt>
                <c:pt idx="2333">
                  <c:v>2.2849400000000002E-9</c:v>
                </c:pt>
                <c:pt idx="2334">
                  <c:v>2.2880699999999999E-9</c:v>
                </c:pt>
                <c:pt idx="2335">
                  <c:v>2.2911899999999998E-9</c:v>
                </c:pt>
                <c:pt idx="2336">
                  <c:v>2.29432E-9</c:v>
                </c:pt>
                <c:pt idx="2337">
                  <c:v>2.2974399999999999E-9</c:v>
                </c:pt>
                <c:pt idx="2338">
                  <c:v>2.30057E-9</c:v>
                </c:pt>
                <c:pt idx="2339">
                  <c:v>2.3036899999999999E-9</c:v>
                </c:pt>
                <c:pt idx="2340">
                  <c:v>2.3068200000000001E-9</c:v>
                </c:pt>
                <c:pt idx="2341">
                  <c:v>2.30994E-9</c:v>
                </c:pt>
                <c:pt idx="2342">
                  <c:v>2.3130700000000002E-9</c:v>
                </c:pt>
                <c:pt idx="2343">
                  <c:v>2.31619E-9</c:v>
                </c:pt>
                <c:pt idx="2344">
                  <c:v>2.3193199999999998E-9</c:v>
                </c:pt>
                <c:pt idx="2345">
                  <c:v>2.3224400000000001E-9</c:v>
                </c:pt>
                <c:pt idx="2346">
                  <c:v>2.3255699999999999E-9</c:v>
                </c:pt>
                <c:pt idx="2347">
                  <c:v>2.3286900000000002E-9</c:v>
                </c:pt>
                <c:pt idx="2348">
                  <c:v>2.3318199999999999E-9</c:v>
                </c:pt>
                <c:pt idx="2349">
                  <c:v>2.3349399999999998E-9</c:v>
                </c:pt>
                <c:pt idx="2350">
                  <c:v>2.33807E-9</c:v>
                </c:pt>
                <c:pt idx="2351">
                  <c:v>2.3411899999999999E-9</c:v>
                </c:pt>
                <c:pt idx="2352">
                  <c:v>2.34432E-9</c:v>
                </c:pt>
                <c:pt idx="2353">
                  <c:v>2.3474399999999999E-9</c:v>
                </c:pt>
                <c:pt idx="2354">
                  <c:v>2.3505700000000001E-9</c:v>
                </c:pt>
                <c:pt idx="2355">
                  <c:v>2.35369E-9</c:v>
                </c:pt>
                <c:pt idx="2356">
                  <c:v>2.3568200000000001E-9</c:v>
                </c:pt>
                <c:pt idx="2357">
                  <c:v>2.35994E-9</c:v>
                </c:pt>
                <c:pt idx="2358">
                  <c:v>2.3630700000000002E-9</c:v>
                </c:pt>
                <c:pt idx="2359">
                  <c:v>2.3661900000000001E-9</c:v>
                </c:pt>
                <c:pt idx="2360">
                  <c:v>2.3693199999999998E-9</c:v>
                </c:pt>
                <c:pt idx="2361">
                  <c:v>2.3724400000000001E-9</c:v>
                </c:pt>
                <c:pt idx="2362">
                  <c:v>2.3755699999999999E-9</c:v>
                </c:pt>
                <c:pt idx="2363">
                  <c:v>2.3786900000000002E-9</c:v>
                </c:pt>
                <c:pt idx="2364">
                  <c:v>2.3818199999999999E-9</c:v>
                </c:pt>
                <c:pt idx="2365">
                  <c:v>2.3849399999999998E-9</c:v>
                </c:pt>
                <c:pt idx="2366">
                  <c:v>2.38807E-9</c:v>
                </c:pt>
                <c:pt idx="2367">
                  <c:v>2.3911899999999999E-9</c:v>
                </c:pt>
                <c:pt idx="2368">
                  <c:v>2.3943200000000001E-9</c:v>
                </c:pt>
                <c:pt idx="2369">
                  <c:v>2.3974399999999999E-9</c:v>
                </c:pt>
                <c:pt idx="2370">
                  <c:v>2.4005700000000001E-9</c:v>
                </c:pt>
                <c:pt idx="2371">
                  <c:v>2.40369E-9</c:v>
                </c:pt>
                <c:pt idx="2372">
                  <c:v>2.4068200000000002E-9</c:v>
                </c:pt>
                <c:pt idx="2373">
                  <c:v>2.4099400000000001E-9</c:v>
                </c:pt>
                <c:pt idx="2374">
                  <c:v>2.4130699999999998E-9</c:v>
                </c:pt>
                <c:pt idx="2375">
                  <c:v>2.4161900000000001E-9</c:v>
                </c:pt>
                <c:pt idx="2376">
                  <c:v>2.4193199999999999E-9</c:v>
                </c:pt>
                <c:pt idx="2377">
                  <c:v>2.4224400000000002E-9</c:v>
                </c:pt>
                <c:pt idx="2378">
                  <c:v>2.4255699999999999E-9</c:v>
                </c:pt>
                <c:pt idx="2379">
                  <c:v>2.4286899999999998E-9</c:v>
                </c:pt>
                <c:pt idx="2380">
                  <c:v>2.43182E-9</c:v>
                </c:pt>
                <c:pt idx="2381">
                  <c:v>2.4349399999999999E-9</c:v>
                </c:pt>
                <c:pt idx="2382">
                  <c:v>2.43807E-9</c:v>
                </c:pt>
                <c:pt idx="2383">
                  <c:v>2.4411899999999999E-9</c:v>
                </c:pt>
                <c:pt idx="2384">
                  <c:v>2.4443200000000001E-9</c:v>
                </c:pt>
                <c:pt idx="2385">
                  <c:v>2.44744E-9</c:v>
                </c:pt>
                <c:pt idx="2386">
                  <c:v>2.4505700000000002E-9</c:v>
                </c:pt>
                <c:pt idx="2387">
                  <c:v>2.45369E-9</c:v>
                </c:pt>
                <c:pt idx="2388">
                  <c:v>2.4568199999999998E-9</c:v>
                </c:pt>
                <c:pt idx="2389">
                  <c:v>2.4599400000000001E-9</c:v>
                </c:pt>
                <c:pt idx="2390">
                  <c:v>2.4630699999999998E-9</c:v>
                </c:pt>
                <c:pt idx="2391">
                  <c:v>2.4661900000000001E-9</c:v>
                </c:pt>
                <c:pt idx="2392">
                  <c:v>2.4693199999999999E-9</c:v>
                </c:pt>
                <c:pt idx="2393">
                  <c:v>2.4724400000000002E-9</c:v>
                </c:pt>
                <c:pt idx="2394">
                  <c:v>2.47557E-9</c:v>
                </c:pt>
                <c:pt idx="2395">
                  <c:v>2.4786899999999998E-9</c:v>
                </c:pt>
                <c:pt idx="2396">
                  <c:v>2.48182E-9</c:v>
                </c:pt>
                <c:pt idx="2397">
                  <c:v>2.4849399999999999E-9</c:v>
                </c:pt>
                <c:pt idx="2398">
                  <c:v>2.4880700000000001E-9</c:v>
                </c:pt>
                <c:pt idx="2399">
                  <c:v>2.49119E-9</c:v>
                </c:pt>
                <c:pt idx="2400">
                  <c:v>2.4943200000000001E-9</c:v>
                </c:pt>
                <c:pt idx="2401">
                  <c:v>2.49744E-9</c:v>
                </c:pt>
                <c:pt idx="2402">
                  <c:v>2.5005700000000002E-9</c:v>
                </c:pt>
                <c:pt idx="2403">
                  <c:v>2.5036900000000001E-9</c:v>
                </c:pt>
                <c:pt idx="2404">
                  <c:v>2.5068199999999998E-9</c:v>
                </c:pt>
                <c:pt idx="2405">
                  <c:v>2.5099400000000001E-9</c:v>
                </c:pt>
                <c:pt idx="2406">
                  <c:v>2.5130699999999999E-9</c:v>
                </c:pt>
                <c:pt idx="2407">
                  <c:v>2.5161900000000002E-9</c:v>
                </c:pt>
                <c:pt idx="2408">
                  <c:v>2.5193199999999999E-9</c:v>
                </c:pt>
                <c:pt idx="2409">
                  <c:v>2.5224399999999998E-9</c:v>
                </c:pt>
                <c:pt idx="2410">
                  <c:v>2.52557E-9</c:v>
                </c:pt>
                <c:pt idx="2411">
                  <c:v>2.5286899999999999E-9</c:v>
                </c:pt>
                <c:pt idx="2412">
                  <c:v>2.5318200000000001E-9</c:v>
                </c:pt>
                <c:pt idx="2413">
                  <c:v>2.5349399999999999E-9</c:v>
                </c:pt>
                <c:pt idx="2414">
                  <c:v>2.5380700000000001E-9</c:v>
                </c:pt>
                <c:pt idx="2415">
                  <c:v>2.54119E-9</c:v>
                </c:pt>
                <c:pt idx="2416">
                  <c:v>2.5443200000000002E-9</c:v>
                </c:pt>
                <c:pt idx="2417">
                  <c:v>2.54744E-9</c:v>
                </c:pt>
                <c:pt idx="2418">
                  <c:v>2.5505699999999998E-9</c:v>
                </c:pt>
                <c:pt idx="2419">
                  <c:v>2.5536900000000001E-9</c:v>
                </c:pt>
                <c:pt idx="2420">
                  <c:v>2.5568199999999999E-9</c:v>
                </c:pt>
                <c:pt idx="2421">
                  <c:v>2.5599400000000002E-9</c:v>
                </c:pt>
                <c:pt idx="2422">
                  <c:v>2.5630699999999999E-9</c:v>
                </c:pt>
                <c:pt idx="2423">
                  <c:v>2.5661899999999998E-9</c:v>
                </c:pt>
                <c:pt idx="2424">
                  <c:v>2.56932E-9</c:v>
                </c:pt>
                <c:pt idx="2425">
                  <c:v>2.5724399999999999E-9</c:v>
                </c:pt>
                <c:pt idx="2426">
                  <c:v>2.57557E-9</c:v>
                </c:pt>
                <c:pt idx="2427">
                  <c:v>2.5786899999999999E-9</c:v>
                </c:pt>
                <c:pt idx="2428">
                  <c:v>2.5818200000000001E-9</c:v>
                </c:pt>
                <c:pt idx="2429">
                  <c:v>2.58494E-9</c:v>
                </c:pt>
                <c:pt idx="2430">
                  <c:v>2.5880700000000001E-9</c:v>
                </c:pt>
                <c:pt idx="2431">
                  <c:v>2.59119E-9</c:v>
                </c:pt>
                <c:pt idx="2432">
                  <c:v>2.5943200000000002E-9</c:v>
                </c:pt>
                <c:pt idx="2433">
                  <c:v>2.5974400000000001E-9</c:v>
                </c:pt>
                <c:pt idx="2434">
                  <c:v>2.6005699999999998E-9</c:v>
                </c:pt>
                <c:pt idx="2435">
                  <c:v>2.6036900000000001E-9</c:v>
                </c:pt>
                <c:pt idx="2436">
                  <c:v>2.6068199999999999E-9</c:v>
                </c:pt>
                <c:pt idx="2437">
                  <c:v>2.6099400000000002E-9</c:v>
                </c:pt>
                <c:pt idx="2438">
                  <c:v>2.61307E-9</c:v>
                </c:pt>
                <c:pt idx="2439">
                  <c:v>2.6161899999999998E-9</c:v>
                </c:pt>
                <c:pt idx="2440">
                  <c:v>2.61932E-9</c:v>
                </c:pt>
                <c:pt idx="2441">
                  <c:v>2.6224399999999999E-9</c:v>
                </c:pt>
                <c:pt idx="2442">
                  <c:v>2.6255700000000001E-9</c:v>
                </c:pt>
                <c:pt idx="2443">
                  <c:v>2.6286899999999999E-9</c:v>
                </c:pt>
                <c:pt idx="2444">
                  <c:v>2.6318200000000001E-9</c:v>
                </c:pt>
                <c:pt idx="2445">
                  <c:v>2.63494E-9</c:v>
                </c:pt>
                <c:pt idx="2446">
                  <c:v>2.6380700000000002E-9</c:v>
                </c:pt>
                <c:pt idx="2447">
                  <c:v>2.6411900000000001E-9</c:v>
                </c:pt>
                <c:pt idx="2448">
                  <c:v>2.6443199999999998E-9</c:v>
                </c:pt>
                <c:pt idx="2449">
                  <c:v>2.6474400000000001E-9</c:v>
                </c:pt>
                <c:pt idx="2450">
                  <c:v>2.6505699999999999E-9</c:v>
                </c:pt>
                <c:pt idx="2451">
                  <c:v>2.6536900000000002E-9</c:v>
                </c:pt>
                <c:pt idx="2452">
                  <c:v>2.6568199999999999E-9</c:v>
                </c:pt>
                <c:pt idx="2453">
                  <c:v>2.6599399999999998E-9</c:v>
                </c:pt>
                <c:pt idx="2454">
                  <c:v>2.66307E-9</c:v>
                </c:pt>
                <c:pt idx="2455">
                  <c:v>2.6661899999999999E-9</c:v>
                </c:pt>
                <c:pt idx="2456">
                  <c:v>2.66932E-9</c:v>
                </c:pt>
                <c:pt idx="2457">
                  <c:v>2.6724399999999999E-9</c:v>
                </c:pt>
                <c:pt idx="2458">
                  <c:v>2.6755700000000001E-9</c:v>
                </c:pt>
                <c:pt idx="2459">
                  <c:v>2.67869E-9</c:v>
                </c:pt>
                <c:pt idx="2460">
                  <c:v>2.6818200000000002E-9</c:v>
                </c:pt>
                <c:pt idx="2461">
                  <c:v>2.68494E-9</c:v>
                </c:pt>
                <c:pt idx="2462">
                  <c:v>2.6880699999999998E-9</c:v>
                </c:pt>
                <c:pt idx="2463">
                  <c:v>2.6911900000000001E-9</c:v>
                </c:pt>
                <c:pt idx="2464">
                  <c:v>2.6943199999999999E-9</c:v>
                </c:pt>
                <c:pt idx="2465">
                  <c:v>2.6974400000000001E-9</c:v>
                </c:pt>
                <c:pt idx="2466">
                  <c:v>2.7005699999999999E-9</c:v>
                </c:pt>
                <c:pt idx="2467">
                  <c:v>2.7036900000000002E-9</c:v>
                </c:pt>
                <c:pt idx="2468">
                  <c:v>2.70682E-9</c:v>
                </c:pt>
                <c:pt idx="2469">
                  <c:v>2.7099399999999998E-9</c:v>
                </c:pt>
                <c:pt idx="2470">
                  <c:v>2.71307E-9</c:v>
                </c:pt>
                <c:pt idx="2471">
                  <c:v>2.7161899999999999E-9</c:v>
                </c:pt>
                <c:pt idx="2472">
                  <c:v>2.7193200000000001E-9</c:v>
                </c:pt>
                <c:pt idx="2473">
                  <c:v>2.72244E-9</c:v>
                </c:pt>
                <c:pt idx="2474">
                  <c:v>2.7255700000000001E-9</c:v>
                </c:pt>
                <c:pt idx="2475">
                  <c:v>2.72869E-9</c:v>
                </c:pt>
                <c:pt idx="2476">
                  <c:v>2.7318200000000002E-9</c:v>
                </c:pt>
                <c:pt idx="2477">
                  <c:v>2.7349400000000001E-9</c:v>
                </c:pt>
                <c:pt idx="2478">
                  <c:v>2.7380699999999998E-9</c:v>
                </c:pt>
                <c:pt idx="2479">
                  <c:v>2.7411900000000001E-9</c:v>
                </c:pt>
                <c:pt idx="2480">
                  <c:v>2.7443199999999999E-9</c:v>
                </c:pt>
                <c:pt idx="2481">
                  <c:v>2.7474400000000002E-9</c:v>
                </c:pt>
                <c:pt idx="2482">
                  <c:v>2.7505699999999999E-9</c:v>
                </c:pt>
                <c:pt idx="2483">
                  <c:v>2.7536899999999998E-9</c:v>
                </c:pt>
                <c:pt idx="2484">
                  <c:v>2.75682E-9</c:v>
                </c:pt>
                <c:pt idx="2485">
                  <c:v>2.7599399999999999E-9</c:v>
                </c:pt>
                <c:pt idx="2486">
                  <c:v>2.7630700000000001E-9</c:v>
                </c:pt>
                <c:pt idx="2487">
                  <c:v>2.7661899999999999E-9</c:v>
                </c:pt>
                <c:pt idx="2488">
                  <c:v>2.7693200000000001E-9</c:v>
                </c:pt>
                <c:pt idx="2489">
                  <c:v>2.77244E-9</c:v>
                </c:pt>
                <c:pt idx="2490">
                  <c:v>2.7755700000000002E-9</c:v>
                </c:pt>
                <c:pt idx="2491">
                  <c:v>2.77869E-9</c:v>
                </c:pt>
                <c:pt idx="2492">
                  <c:v>2.7818199999999998E-9</c:v>
                </c:pt>
                <c:pt idx="2493">
                  <c:v>2.7849400000000001E-9</c:v>
                </c:pt>
                <c:pt idx="2494">
                  <c:v>2.7880699999999999E-9</c:v>
                </c:pt>
                <c:pt idx="2495">
                  <c:v>2.7911900000000002E-9</c:v>
                </c:pt>
                <c:pt idx="2496">
                  <c:v>2.7943199999999999E-9</c:v>
                </c:pt>
                <c:pt idx="2497">
                  <c:v>2.7974399999999998E-9</c:v>
                </c:pt>
                <c:pt idx="2498">
                  <c:v>2.80057E-9</c:v>
                </c:pt>
                <c:pt idx="2499">
                  <c:v>2.8036899999999999E-9</c:v>
                </c:pt>
                <c:pt idx="2500">
                  <c:v>2.80682E-9</c:v>
                </c:pt>
                <c:pt idx="2501">
                  <c:v>2.8099399999999999E-9</c:v>
                </c:pt>
                <c:pt idx="2502">
                  <c:v>2.8130700000000001E-9</c:v>
                </c:pt>
                <c:pt idx="2503">
                  <c:v>2.81619E-9</c:v>
                </c:pt>
                <c:pt idx="2504">
                  <c:v>2.8193200000000001E-9</c:v>
                </c:pt>
                <c:pt idx="2505">
                  <c:v>2.82244E-9</c:v>
                </c:pt>
                <c:pt idx="2506">
                  <c:v>2.8255700000000002E-9</c:v>
                </c:pt>
                <c:pt idx="2507">
                  <c:v>2.8286900000000001E-9</c:v>
                </c:pt>
                <c:pt idx="2508">
                  <c:v>2.8318199999999998E-9</c:v>
                </c:pt>
                <c:pt idx="2509">
                  <c:v>2.8349400000000001E-9</c:v>
                </c:pt>
                <c:pt idx="2510">
                  <c:v>2.8380699999999999E-9</c:v>
                </c:pt>
                <c:pt idx="2511">
                  <c:v>2.8411900000000002E-9</c:v>
                </c:pt>
                <c:pt idx="2512">
                  <c:v>2.84432E-9</c:v>
                </c:pt>
                <c:pt idx="2513">
                  <c:v>2.8474399999999998E-9</c:v>
                </c:pt>
                <c:pt idx="2514">
                  <c:v>2.85057E-9</c:v>
                </c:pt>
                <c:pt idx="2515">
                  <c:v>2.8536899999999999E-9</c:v>
                </c:pt>
                <c:pt idx="2516">
                  <c:v>2.8568200000000001E-9</c:v>
                </c:pt>
                <c:pt idx="2517">
                  <c:v>2.8599399999999999E-9</c:v>
                </c:pt>
                <c:pt idx="2518">
                  <c:v>2.8630700000000001E-9</c:v>
                </c:pt>
                <c:pt idx="2519">
                  <c:v>2.86619E-9</c:v>
                </c:pt>
                <c:pt idx="2520">
                  <c:v>2.8693200000000002E-9</c:v>
                </c:pt>
                <c:pt idx="2521">
                  <c:v>2.8724400000000001E-9</c:v>
                </c:pt>
                <c:pt idx="2522">
                  <c:v>2.8755699999999998E-9</c:v>
                </c:pt>
                <c:pt idx="2523">
                  <c:v>2.8786900000000001E-9</c:v>
                </c:pt>
                <c:pt idx="2524">
                  <c:v>2.8818199999999999E-9</c:v>
                </c:pt>
                <c:pt idx="2525">
                  <c:v>2.8849400000000002E-9</c:v>
                </c:pt>
                <c:pt idx="2526">
                  <c:v>2.8880699999999999E-9</c:v>
                </c:pt>
                <c:pt idx="2527">
                  <c:v>2.8911899999999998E-9</c:v>
                </c:pt>
                <c:pt idx="2528">
                  <c:v>2.89432E-9</c:v>
                </c:pt>
                <c:pt idx="2529">
                  <c:v>2.8974399999999999E-9</c:v>
                </c:pt>
                <c:pt idx="2530">
                  <c:v>2.90057E-9</c:v>
                </c:pt>
                <c:pt idx="2531">
                  <c:v>2.9036899999999999E-9</c:v>
                </c:pt>
                <c:pt idx="2532">
                  <c:v>2.9068200000000001E-9</c:v>
                </c:pt>
                <c:pt idx="2533">
                  <c:v>2.90994E-9</c:v>
                </c:pt>
                <c:pt idx="2534">
                  <c:v>2.9130700000000002E-9</c:v>
                </c:pt>
                <c:pt idx="2535">
                  <c:v>2.91619E-9</c:v>
                </c:pt>
                <c:pt idx="2536">
                  <c:v>2.9193199999999998E-9</c:v>
                </c:pt>
                <c:pt idx="2537">
                  <c:v>2.9224400000000001E-9</c:v>
                </c:pt>
                <c:pt idx="2538">
                  <c:v>2.9255699999999999E-9</c:v>
                </c:pt>
                <c:pt idx="2539">
                  <c:v>2.9286900000000002E-9</c:v>
                </c:pt>
                <c:pt idx="2540">
                  <c:v>2.9318199999999999E-9</c:v>
                </c:pt>
                <c:pt idx="2541">
                  <c:v>2.9349400000000002E-9</c:v>
                </c:pt>
                <c:pt idx="2542">
                  <c:v>2.93807E-9</c:v>
                </c:pt>
                <c:pt idx="2543">
                  <c:v>2.9411899999999998E-9</c:v>
                </c:pt>
                <c:pt idx="2544">
                  <c:v>2.94432E-9</c:v>
                </c:pt>
                <c:pt idx="2545">
                  <c:v>2.9474399999999999E-9</c:v>
                </c:pt>
                <c:pt idx="2546">
                  <c:v>2.9505700000000001E-9</c:v>
                </c:pt>
                <c:pt idx="2547">
                  <c:v>2.95369E-9</c:v>
                </c:pt>
                <c:pt idx="2548">
                  <c:v>2.9568200000000001E-9</c:v>
                </c:pt>
                <c:pt idx="2549">
                  <c:v>2.95994E-9</c:v>
                </c:pt>
                <c:pt idx="2550">
                  <c:v>2.9630700000000002E-9</c:v>
                </c:pt>
                <c:pt idx="2551">
                  <c:v>2.9661900000000001E-9</c:v>
                </c:pt>
                <c:pt idx="2552">
                  <c:v>2.9693199999999998E-9</c:v>
                </c:pt>
                <c:pt idx="2553">
                  <c:v>2.9724400000000001E-9</c:v>
                </c:pt>
                <c:pt idx="2554">
                  <c:v>2.9755699999999999E-9</c:v>
                </c:pt>
                <c:pt idx="2555">
                  <c:v>2.9786900000000002E-9</c:v>
                </c:pt>
                <c:pt idx="2556">
                  <c:v>2.9818199999999999E-9</c:v>
                </c:pt>
                <c:pt idx="2557">
                  <c:v>2.9849399999999998E-9</c:v>
                </c:pt>
                <c:pt idx="2558">
                  <c:v>2.98807E-9</c:v>
                </c:pt>
                <c:pt idx="2559">
                  <c:v>2.9911899999999999E-9</c:v>
                </c:pt>
                <c:pt idx="2560">
                  <c:v>2.9943200000000001E-9</c:v>
                </c:pt>
                <c:pt idx="2561">
                  <c:v>2.9974399999999999E-9</c:v>
                </c:pt>
                <c:pt idx="2562">
                  <c:v>3.0005700000000001E-9</c:v>
                </c:pt>
                <c:pt idx="2563">
                  <c:v>3.00369E-9</c:v>
                </c:pt>
                <c:pt idx="2564">
                  <c:v>3.0068200000000002E-9</c:v>
                </c:pt>
                <c:pt idx="2565">
                  <c:v>3.0099400000000001E-9</c:v>
                </c:pt>
                <c:pt idx="2566">
                  <c:v>3.0130699999999998E-9</c:v>
                </c:pt>
                <c:pt idx="2567">
                  <c:v>3.0161900000000001E-9</c:v>
                </c:pt>
                <c:pt idx="2568">
                  <c:v>3.0193199999999999E-9</c:v>
                </c:pt>
                <c:pt idx="2569">
                  <c:v>3.0224400000000002E-9</c:v>
                </c:pt>
                <c:pt idx="2570">
                  <c:v>3.0255699999999999E-9</c:v>
                </c:pt>
                <c:pt idx="2571">
                  <c:v>3.0286899999999998E-9</c:v>
                </c:pt>
                <c:pt idx="2572">
                  <c:v>3.03182E-9</c:v>
                </c:pt>
                <c:pt idx="2573">
                  <c:v>3.0349399999999999E-9</c:v>
                </c:pt>
                <c:pt idx="2574">
                  <c:v>3.03807E-9</c:v>
                </c:pt>
                <c:pt idx="2575">
                  <c:v>3.0411899999999999E-9</c:v>
                </c:pt>
                <c:pt idx="2576">
                  <c:v>3.0443200000000001E-9</c:v>
                </c:pt>
                <c:pt idx="2577">
                  <c:v>3.04744E-9</c:v>
                </c:pt>
                <c:pt idx="2578">
                  <c:v>3.0505700000000001E-9</c:v>
                </c:pt>
                <c:pt idx="2579">
                  <c:v>3.05369E-9</c:v>
                </c:pt>
                <c:pt idx="2580">
                  <c:v>3.0568200000000002E-9</c:v>
                </c:pt>
                <c:pt idx="2581">
                  <c:v>3.0599400000000001E-9</c:v>
                </c:pt>
                <c:pt idx="2582">
                  <c:v>3.0630699999999998E-9</c:v>
                </c:pt>
                <c:pt idx="2583">
                  <c:v>3.0661900000000001E-9</c:v>
                </c:pt>
                <c:pt idx="2584">
                  <c:v>3.0693199999999999E-9</c:v>
                </c:pt>
                <c:pt idx="2585">
                  <c:v>3.0724400000000002E-9</c:v>
                </c:pt>
                <c:pt idx="2586">
                  <c:v>3.07557E-9</c:v>
                </c:pt>
                <c:pt idx="2587">
                  <c:v>3.0786899999999998E-9</c:v>
                </c:pt>
                <c:pt idx="2588">
                  <c:v>3.08182E-9</c:v>
                </c:pt>
                <c:pt idx="2589">
                  <c:v>3.0849399999999999E-9</c:v>
                </c:pt>
                <c:pt idx="2590">
                  <c:v>3.0880700000000001E-9</c:v>
                </c:pt>
                <c:pt idx="2591">
                  <c:v>3.09119E-9</c:v>
                </c:pt>
                <c:pt idx="2592">
                  <c:v>3.0943200000000001E-9</c:v>
                </c:pt>
                <c:pt idx="2593">
                  <c:v>3.09744E-9</c:v>
                </c:pt>
                <c:pt idx="2594">
                  <c:v>3.1005700000000002E-9</c:v>
                </c:pt>
                <c:pt idx="2595">
                  <c:v>3.1036900000000001E-9</c:v>
                </c:pt>
                <c:pt idx="2596">
                  <c:v>3.1068199999999998E-9</c:v>
                </c:pt>
                <c:pt idx="2597">
                  <c:v>3.1099400000000001E-9</c:v>
                </c:pt>
                <c:pt idx="2598">
                  <c:v>3.1130699999999999E-9</c:v>
                </c:pt>
                <c:pt idx="2599">
                  <c:v>3.1161900000000002E-9</c:v>
                </c:pt>
                <c:pt idx="2600">
                  <c:v>3.1193199999999999E-9</c:v>
                </c:pt>
                <c:pt idx="2601">
                  <c:v>3.1224399999999998E-9</c:v>
                </c:pt>
                <c:pt idx="2602">
                  <c:v>3.12557E-9</c:v>
                </c:pt>
                <c:pt idx="2603">
                  <c:v>3.1286899999999999E-9</c:v>
                </c:pt>
                <c:pt idx="2604">
                  <c:v>3.13182E-9</c:v>
                </c:pt>
                <c:pt idx="2605">
                  <c:v>3.1349399999999999E-9</c:v>
                </c:pt>
                <c:pt idx="2606">
                  <c:v>3.1380700000000001E-9</c:v>
                </c:pt>
                <c:pt idx="2607">
                  <c:v>3.14119E-9</c:v>
                </c:pt>
                <c:pt idx="2608">
                  <c:v>3.1443200000000002E-9</c:v>
                </c:pt>
                <c:pt idx="2609">
                  <c:v>3.14744E-9</c:v>
                </c:pt>
                <c:pt idx="2610">
                  <c:v>3.1505699999999998E-9</c:v>
                </c:pt>
                <c:pt idx="2611">
                  <c:v>3.1536900000000001E-9</c:v>
                </c:pt>
                <c:pt idx="2612">
                  <c:v>3.1568199999999999E-9</c:v>
                </c:pt>
                <c:pt idx="2613">
                  <c:v>3.1599400000000002E-9</c:v>
                </c:pt>
                <c:pt idx="2614">
                  <c:v>3.1630699999999999E-9</c:v>
                </c:pt>
                <c:pt idx="2615">
                  <c:v>3.1661899999999998E-9</c:v>
                </c:pt>
                <c:pt idx="2616">
                  <c:v>3.16932E-9</c:v>
                </c:pt>
                <c:pt idx="2617">
                  <c:v>3.1724399999999999E-9</c:v>
                </c:pt>
                <c:pt idx="2618">
                  <c:v>3.17557E-9</c:v>
                </c:pt>
                <c:pt idx="2619">
                  <c:v>3.1786899999999999E-9</c:v>
                </c:pt>
                <c:pt idx="2620">
                  <c:v>3.1818200000000001E-9</c:v>
                </c:pt>
                <c:pt idx="2621">
                  <c:v>3.18494E-9</c:v>
                </c:pt>
                <c:pt idx="2622">
                  <c:v>3.1880700000000001E-9</c:v>
                </c:pt>
                <c:pt idx="2623">
                  <c:v>3.19119E-9</c:v>
                </c:pt>
                <c:pt idx="2624">
                  <c:v>3.1943200000000002E-9</c:v>
                </c:pt>
                <c:pt idx="2625">
                  <c:v>3.1974400000000001E-9</c:v>
                </c:pt>
                <c:pt idx="2626">
                  <c:v>3.2005699999999998E-9</c:v>
                </c:pt>
                <c:pt idx="2627">
                  <c:v>3.2036900000000001E-9</c:v>
                </c:pt>
                <c:pt idx="2628">
                  <c:v>3.2068199999999999E-9</c:v>
                </c:pt>
                <c:pt idx="2629">
                  <c:v>3.2099400000000002E-9</c:v>
                </c:pt>
                <c:pt idx="2630">
                  <c:v>3.2130699999999999E-9</c:v>
                </c:pt>
                <c:pt idx="2631">
                  <c:v>3.2161899999999998E-9</c:v>
                </c:pt>
                <c:pt idx="2632">
                  <c:v>3.21932E-9</c:v>
                </c:pt>
                <c:pt idx="2633">
                  <c:v>3.2224399999999999E-9</c:v>
                </c:pt>
                <c:pt idx="2634">
                  <c:v>3.2255700000000001E-9</c:v>
                </c:pt>
                <c:pt idx="2635">
                  <c:v>3.2286899999999999E-9</c:v>
                </c:pt>
                <c:pt idx="2636">
                  <c:v>3.2318200000000001E-9</c:v>
                </c:pt>
                <c:pt idx="2637">
                  <c:v>3.23494E-9</c:v>
                </c:pt>
                <c:pt idx="2638">
                  <c:v>3.2380700000000002E-9</c:v>
                </c:pt>
                <c:pt idx="2639">
                  <c:v>3.2411900000000001E-9</c:v>
                </c:pt>
                <c:pt idx="2640">
                  <c:v>3.2443199999999998E-9</c:v>
                </c:pt>
                <c:pt idx="2641">
                  <c:v>3.2474400000000001E-9</c:v>
                </c:pt>
                <c:pt idx="2642">
                  <c:v>3.2505699999999999E-9</c:v>
                </c:pt>
                <c:pt idx="2643">
                  <c:v>3.2536900000000002E-9</c:v>
                </c:pt>
                <c:pt idx="2644">
                  <c:v>3.2568199999999999E-9</c:v>
                </c:pt>
                <c:pt idx="2645">
                  <c:v>3.2599399999999998E-9</c:v>
                </c:pt>
                <c:pt idx="2646">
                  <c:v>3.26307E-9</c:v>
                </c:pt>
                <c:pt idx="2647">
                  <c:v>3.2661899999999999E-9</c:v>
                </c:pt>
                <c:pt idx="2648">
                  <c:v>3.26932E-9</c:v>
                </c:pt>
                <c:pt idx="2649">
                  <c:v>3.2724399999999999E-9</c:v>
                </c:pt>
                <c:pt idx="2650">
                  <c:v>3.2755700000000001E-9</c:v>
                </c:pt>
                <c:pt idx="2651">
                  <c:v>3.27869E-9</c:v>
                </c:pt>
                <c:pt idx="2652">
                  <c:v>3.2818200000000002E-9</c:v>
                </c:pt>
                <c:pt idx="2653">
                  <c:v>3.28494E-9</c:v>
                </c:pt>
                <c:pt idx="2654">
                  <c:v>3.2880700000000002E-9</c:v>
                </c:pt>
                <c:pt idx="2655">
                  <c:v>3.2911900000000001E-9</c:v>
                </c:pt>
                <c:pt idx="2656">
                  <c:v>3.2943199999999998E-9</c:v>
                </c:pt>
                <c:pt idx="2657">
                  <c:v>3.2974400000000001E-9</c:v>
                </c:pt>
                <c:pt idx="2658">
                  <c:v>3.3005699999999999E-9</c:v>
                </c:pt>
                <c:pt idx="2659">
                  <c:v>3.3036900000000002E-9</c:v>
                </c:pt>
                <c:pt idx="2660">
                  <c:v>3.30682E-9</c:v>
                </c:pt>
                <c:pt idx="2661">
                  <c:v>3.3099399999999998E-9</c:v>
                </c:pt>
                <c:pt idx="2662">
                  <c:v>3.31307E-9</c:v>
                </c:pt>
                <c:pt idx="2663">
                  <c:v>3.3161899999999999E-9</c:v>
                </c:pt>
                <c:pt idx="2664">
                  <c:v>3.3193200000000001E-9</c:v>
                </c:pt>
                <c:pt idx="2665">
                  <c:v>3.32244E-9</c:v>
                </c:pt>
                <c:pt idx="2666">
                  <c:v>3.3255700000000001E-9</c:v>
                </c:pt>
                <c:pt idx="2667">
                  <c:v>3.32869E-9</c:v>
                </c:pt>
                <c:pt idx="2668">
                  <c:v>3.3318200000000002E-9</c:v>
                </c:pt>
                <c:pt idx="2669">
                  <c:v>3.3349400000000001E-9</c:v>
                </c:pt>
                <c:pt idx="2670">
                  <c:v>3.3380699999999998E-9</c:v>
                </c:pt>
                <c:pt idx="2671">
                  <c:v>3.3411900000000001E-9</c:v>
                </c:pt>
                <c:pt idx="2672">
                  <c:v>3.3443199999999999E-9</c:v>
                </c:pt>
                <c:pt idx="2673">
                  <c:v>3.3474400000000002E-9</c:v>
                </c:pt>
                <c:pt idx="2674">
                  <c:v>3.3505699999999999E-9</c:v>
                </c:pt>
                <c:pt idx="2675">
                  <c:v>3.3536899999999998E-9</c:v>
                </c:pt>
                <c:pt idx="2676">
                  <c:v>3.35682E-9</c:v>
                </c:pt>
                <c:pt idx="2677">
                  <c:v>3.3599399999999999E-9</c:v>
                </c:pt>
                <c:pt idx="2678">
                  <c:v>3.3630700000000001E-9</c:v>
                </c:pt>
                <c:pt idx="2679">
                  <c:v>3.3661899999999999E-9</c:v>
                </c:pt>
                <c:pt idx="2680">
                  <c:v>3.3693200000000001E-9</c:v>
                </c:pt>
                <c:pt idx="2681">
                  <c:v>3.37244E-9</c:v>
                </c:pt>
                <c:pt idx="2682">
                  <c:v>3.3755700000000002E-9</c:v>
                </c:pt>
                <c:pt idx="2683">
                  <c:v>3.37869E-9</c:v>
                </c:pt>
                <c:pt idx="2684">
                  <c:v>3.3818199999999998E-9</c:v>
                </c:pt>
                <c:pt idx="2685">
                  <c:v>3.3849400000000001E-9</c:v>
                </c:pt>
                <c:pt idx="2686">
                  <c:v>3.3880699999999999E-9</c:v>
                </c:pt>
                <c:pt idx="2687">
                  <c:v>3.3911900000000002E-9</c:v>
                </c:pt>
                <c:pt idx="2688">
                  <c:v>3.3943199999999999E-9</c:v>
                </c:pt>
                <c:pt idx="2689">
                  <c:v>3.3974399999999998E-9</c:v>
                </c:pt>
                <c:pt idx="2690">
                  <c:v>3.40057E-9</c:v>
                </c:pt>
                <c:pt idx="2691">
                  <c:v>3.4036899999999999E-9</c:v>
                </c:pt>
                <c:pt idx="2692">
                  <c:v>3.40682E-9</c:v>
                </c:pt>
                <c:pt idx="2693">
                  <c:v>3.4099399999999999E-9</c:v>
                </c:pt>
                <c:pt idx="2694">
                  <c:v>3.4130700000000001E-9</c:v>
                </c:pt>
                <c:pt idx="2695">
                  <c:v>3.41619E-9</c:v>
                </c:pt>
                <c:pt idx="2696">
                  <c:v>3.4193200000000001E-9</c:v>
                </c:pt>
                <c:pt idx="2697">
                  <c:v>3.42244E-9</c:v>
                </c:pt>
                <c:pt idx="2698">
                  <c:v>3.4255700000000002E-9</c:v>
                </c:pt>
                <c:pt idx="2699">
                  <c:v>3.4286900000000001E-9</c:v>
                </c:pt>
                <c:pt idx="2700">
                  <c:v>3.4318199999999998E-9</c:v>
                </c:pt>
                <c:pt idx="2701">
                  <c:v>3.4349400000000001E-9</c:v>
                </c:pt>
                <c:pt idx="2702">
                  <c:v>3.4380699999999999E-9</c:v>
                </c:pt>
                <c:pt idx="2703">
                  <c:v>3.4411900000000002E-9</c:v>
                </c:pt>
                <c:pt idx="2704">
                  <c:v>3.44432E-9</c:v>
                </c:pt>
                <c:pt idx="2705">
                  <c:v>3.4474399999999998E-9</c:v>
                </c:pt>
                <c:pt idx="2706">
                  <c:v>3.45057E-9</c:v>
                </c:pt>
                <c:pt idx="2707">
                  <c:v>3.4536899999999999E-9</c:v>
                </c:pt>
                <c:pt idx="2708">
                  <c:v>3.4568200000000001E-9</c:v>
                </c:pt>
                <c:pt idx="2709">
                  <c:v>3.4599399999999999E-9</c:v>
                </c:pt>
                <c:pt idx="2710">
                  <c:v>3.4630700000000001E-9</c:v>
                </c:pt>
                <c:pt idx="2711">
                  <c:v>3.46619E-9</c:v>
                </c:pt>
                <c:pt idx="2712">
                  <c:v>3.4693200000000002E-9</c:v>
                </c:pt>
                <c:pt idx="2713">
                  <c:v>3.4724400000000001E-9</c:v>
                </c:pt>
                <c:pt idx="2714">
                  <c:v>3.4755699999999998E-9</c:v>
                </c:pt>
                <c:pt idx="2715">
                  <c:v>3.4786900000000001E-9</c:v>
                </c:pt>
                <c:pt idx="2716">
                  <c:v>3.4818199999999999E-9</c:v>
                </c:pt>
                <c:pt idx="2717">
                  <c:v>3.4849400000000002E-9</c:v>
                </c:pt>
                <c:pt idx="2718">
                  <c:v>3.4880699999999999E-9</c:v>
                </c:pt>
                <c:pt idx="2719">
                  <c:v>3.4911899999999998E-9</c:v>
                </c:pt>
                <c:pt idx="2720">
                  <c:v>3.49432E-9</c:v>
                </c:pt>
                <c:pt idx="2721">
                  <c:v>3.4974399999999999E-9</c:v>
                </c:pt>
                <c:pt idx="2722">
                  <c:v>3.50057E-9</c:v>
                </c:pt>
                <c:pt idx="2723">
                  <c:v>3.5036899999999999E-9</c:v>
                </c:pt>
                <c:pt idx="2724">
                  <c:v>3.5068200000000001E-9</c:v>
                </c:pt>
                <c:pt idx="2725">
                  <c:v>3.50994E-9</c:v>
                </c:pt>
                <c:pt idx="2726">
                  <c:v>3.5130700000000002E-9</c:v>
                </c:pt>
                <c:pt idx="2727">
                  <c:v>3.51619E-9</c:v>
                </c:pt>
                <c:pt idx="2728">
                  <c:v>3.5193199999999998E-9</c:v>
                </c:pt>
                <c:pt idx="2729">
                  <c:v>3.5224400000000001E-9</c:v>
                </c:pt>
                <c:pt idx="2730">
                  <c:v>3.5255699999999999E-9</c:v>
                </c:pt>
                <c:pt idx="2731">
                  <c:v>3.5286900000000001E-9</c:v>
                </c:pt>
                <c:pt idx="2732">
                  <c:v>3.5318199999999999E-9</c:v>
                </c:pt>
                <c:pt idx="2733">
                  <c:v>3.5349400000000002E-9</c:v>
                </c:pt>
                <c:pt idx="2734">
                  <c:v>3.53807E-9</c:v>
                </c:pt>
                <c:pt idx="2735">
                  <c:v>3.5411899999999998E-9</c:v>
                </c:pt>
                <c:pt idx="2736">
                  <c:v>3.54432E-9</c:v>
                </c:pt>
                <c:pt idx="2737">
                  <c:v>3.5474399999999999E-9</c:v>
                </c:pt>
                <c:pt idx="2738">
                  <c:v>3.5505700000000001E-9</c:v>
                </c:pt>
                <c:pt idx="2739">
                  <c:v>3.55369E-9</c:v>
                </c:pt>
                <c:pt idx="2740">
                  <c:v>3.5568200000000001E-9</c:v>
                </c:pt>
                <c:pt idx="2741">
                  <c:v>3.55994E-9</c:v>
                </c:pt>
                <c:pt idx="2742">
                  <c:v>3.5630700000000002E-9</c:v>
                </c:pt>
                <c:pt idx="2743">
                  <c:v>3.5661900000000001E-9</c:v>
                </c:pt>
                <c:pt idx="2744">
                  <c:v>3.5693199999999998E-9</c:v>
                </c:pt>
                <c:pt idx="2745">
                  <c:v>3.5724400000000001E-9</c:v>
                </c:pt>
                <c:pt idx="2746">
                  <c:v>3.5755699999999999E-9</c:v>
                </c:pt>
                <c:pt idx="2747">
                  <c:v>3.5786900000000002E-9</c:v>
                </c:pt>
                <c:pt idx="2748">
                  <c:v>3.5818199999999999E-9</c:v>
                </c:pt>
                <c:pt idx="2749">
                  <c:v>3.5849399999999998E-9</c:v>
                </c:pt>
                <c:pt idx="2750">
                  <c:v>3.58807E-9</c:v>
                </c:pt>
                <c:pt idx="2751">
                  <c:v>3.5911899999999999E-9</c:v>
                </c:pt>
                <c:pt idx="2752">
                  <c:v>3.5943200000000001E-9</c:v>
                </c:pt>
                <c:pt idx="2753">
                  <c:v>3.5974399999999999E-9</c:v>
                </c:pt>
                <c:pt idx="2754">
                  <c:v>3.6005700000000001E-9</c:v>
                </c:pt>
                <c:pt idx="2755">
                  <c:v>3.60369E-9</c:v>
                </c:pt>
                <c:pt idx="2756">
                  <c:v>3.6068200000000002E-9</c:v>
                </c:pt>
                <c:pt idx="2757">
                  <c:v>3.60994E-9</c:v>
                </c:pt>
                <c:pt idx="2758">
                  <c:v>3.6130699999999998E-9</c:v>
                </c:pt>
                <c:pt idx="2759">
                  <c:v>3.6161900000000001E-9</c:v>
                </c:pt>
                <c:pt idx="2760">
                  <c:v>3.6193199999999999E-9</c:v>
                </c:pt>
                <c:pt idx="2761">
                  <c:v>3.6224400000000002E-9</c:v>
                </c:pt>
                <c:pt idx="2762">
                  <c:v>3.6255699999999999E-9</c:v>
                </c:pt>
                <c:pt idx="2763">
                  <c:v>3.6286899999999998E-9</c:v>
                </c:pt>
                <c:pt idx="2764">
                  <c:v>3.63182E-9</c:v>
                </c:pt>
                <c:pt idx="2765">
                  <c:v>3.6349399999999999E-9</c:v>
                </c:pt>
                <c:pt idx="2766">
                  <c:v>3.63807E-9</c:v>
                </c:pt>
                <c:pt idx="2767">
                  <c:v>3.6411899999999999E-9</c:v>
                </c:pt>
                <c:pt idx="2768">
                  <c:v>3.6443200000000001E-9</c:v>
                </c:pt>
                <c:pt idx="2769">
                  <c:v>3.64744E-9</c:v>
                </c:pt>
                <c:pt idx="2770">
                  <c:v>3.6505700000000001E-9</c:v>
                </c:pt>
                <c:pt idx="2771">
                  <c:v>3.65369E-9</c:v>
                </c:pt>
                <c:pt idx="2772">
                  <c:v>3.6568200000000002E-9</c:v>
                </c:pt>
                <c:pt idx="2773">
                  <c:v>3.6599400000000001E-9</c:v>
                </c:pt>
                <c:pt idx="2774">
                  <c:v>3.6630699999999998E-9</c:v>
                </c:pt>
                <c:pt idx="2775">
                  <c:v>3.6661900000000001E-9</c:v>
                </c:pt>
                <c:pt idx="2776">
                  <c:v>3.6693199999999999E-9</c:v>
                </c:pt>
                <c:pt idx="2777">
                  <c:v>3.6724400000000002E-9</c:v>
                </c:pt>
                <c:pt idx="2778">
                  <c:v>3.67557E-9</c:v>
                </c:pt>
                <c:pt idx="2779">
                  <c:v>3.6786899999999998E-9</c:v>
                </c:pt>
                <c:pt idx="2780">
                  <c:v>3.68182E-9</c:v>
                </c:pt>
                <c:pt idx="2781">
                  <c:v>3.6849399999999999E-9</c:v>
                </c:pt>
                <c:pt idx="2782">
                  <c:v>3.6880700000000001E-9</c:v>
                </c:pt>
                <c:pt idx="2783">
                  <c:v>3.6911899999999999E-9</c:v>
                </c:pt>
                <c:pt idx="2784">
                  <c:v>3.6943200000000001E-9</c:v>
                </c:pt>
                <c:pt idx="2785">
                  <c:v>3.69744E-9</c:v>
                </c:pt>
                <c:pt idx="2786">
                  <c:v>3.7005700000000002E-9</c:v>
                </c:pt>
                <c:pt idx="2787">
                  <c:v>3.7036900000000001E-9</c:v>
                </c:pt>
                <c:pt idx="2788">
                  <c:v>3.7068199999999998E-9</c:v>
                </c:pt>
                <c:pt idx="2789">
                  <c:v>3.7099400000000001E-9</c:v>
                </c:pt>
                <c:pt idx="2790">
                  <c:v>3.7130699999999999E-9</c:v>
                </c:pt>
                <c:pt idx="2791">
                  <c:v>3.7161900000000002E-9</c:v>
                </c:pt>
                <c:pt idx="2792">
                  <c:v>3.7193199999999999E-9</c:v>
                </c:pt>
                <c:pt idx="2793">
                  <c:v>3.7224399999999998E-9</c:v>
                </c:pt>
                <c:pt idx="2794">
                  <c:v>3.72557E-9</c:v>
                </c:pt>
                <c:pt idx="2795">
                  <c:v>3.7286900000000003E-9</c:v>
                </c:pt>
                <c:pt idx="2796">
                  <c:v>3.7318199999999996E-9</c:v>
                </c:pt>
                <c:pt idx="2797">
                  <c:v>3.7349399999999999E-9</c:v>
                </c:pt>
                <c:pt idx="2798">
                  <c:v>3.7380700000000001E-9</c:v>
                </c:pt>
                <c:pt idx="2799">
                  <c:v>3.7411900000000004E-9</c:v>
                </c:pt>
                <c:pt idx="2800">
                  <c:v>3.7443199999999997E-9</c:v>
                </c:pt>
                <c:pt idx="2801">
                  <c:v>3.74744E-9</c:v>
                </c:pt>
                <c:pt idx="2802">
                  <c:v>3.7505700000000002E-9</c:v>
                </c:pt>
                <c:pt idx="2803">
                  <c:v>3.7536899999999997E-9</c:v>
                </c:pt>
                <c:pt idx="2804">
                  <c:v>3.7568199999999999E-9</c:v>
                </c:pt>
                <c:pt idx="2805">
                  <c:v>3.7599400000000001E-9</c:v>
                </c:pt>
                <c:pt idx="2806">
                  <c:v>3.7630700000000003E-9</c:v>
                </c:pt>
                <c:pt idx="2807">
                  <c:v>3.7661899999999998E-9</c:v>
                </c:pt>
                <c:pt idx="2808">
                  <c:v>3.76932E-9</c:v>
                </c:pt>
                <c:pt idx="2809">
                  <c:v>3.7724400000000003E-9</c:v>
                </c:pt>
                <c:pt idx="2810">
                  <c:v>3.7755699999999996E-9</c:v>
                </c:pt>
                <c:pt idx="2811">
                  <c:v>3.7786899999999999E-9</c:v>
                </c:pt>
                <c:pt idx="2812">
                  <c:v>3.7818200000000001E-9</c:v>
                </c:pt>
                <c:pt idx="2813">
                  <c:v>3.7849400000000004E-9</c:v>
                </c:pt>
                <c:pt idx="2814">
                  <c:v>3.7880699999999997E-9</c:v>
                </c:pt>
                <c:pt idx="2815">
                  <c:v>3.79119E-9</c:v>
                </c:pt>
                <c:pt idx="2816">
                  <c:v>3.7943200000000002E-9</c:v>
                </c:pt>
                <c:pt idx="2817">
                  <c:v>3.7974399999999997E-9</c:v>
                </c:pt>
                <c:pt idx="2818">
                  <c:v>3.8005699999999998E-9</c:v>
                </c:pt>
                <c:pt idx="2819">
                  <c:v>3.8036900000000001E-9</c:v>
                </c:pt>
                <c:pt idx="2820">
                  <c:v>3.8068200000000003E-9</c:v>
                </c:pt>
                <c:pt idx="2821">
                  <c:v>3.8099399999999998E-9</c:v>
                </c:pt>
                <c:pt idx="2822">
                  <c:v>3.8130699999999999E-9</c:v>
                </c:pt>
                <c:pt idx="2823">
                  <c:v>3.8161900000000002E-9</c:v>
                </c:pt>
                <c:pt idx="2824">
                  <c:v>3.8193199999999996E-9</c:v>
                </c:pt>
                <c:pt idx="2825">
                  <c:v>3.8224399999999999E-9</c:v>
                </c:pt>
                <c:pt idx="2826">
                  <c:v>3.8255700000000001E-9</c:v>
                </c:pt>
                <c:pt idx="2827">
                  <c:v>3.8286900000000004E-9</c:v>
                </c:pt>
                <c:pt idx="2828">
                  <c:v>3.8318199999999997E-9</c:v>
                </c:pt>
                <c:pt idx="2829">
                  <c:v>3.83494E-9</c:v>
                </c:pt>
                <c:pt idx="2830">
                  <c:v>3.8380700000000002E-9</c:v>
                </c:pt>
                <c:pt idx="2831">
                  <c:v>3.8411899999999996E-9</c:v>
                </c:pt>
                <c:pt idx="2832">
                  <c:v>3.8443199999999998E-9</c:v>
                </c:pt>
                <c:pt idx="2833">
                  <c:v>3.8474400000000001E-9</c:v>
                </c:pt>
                <c:pt idx="2834">
                  <c:v>3.8505700000000003E-9</c:v>
                </c:pt>
                <c:pt idx="2835">
                  <c:v>3.8536899999999997E-9</c:v>
                </c:pt>
                <c:pt idx="2836">
                  <c:v>3.8568199999999999E-9</c:v>
                </c:pt>
                <c:pt idx="2837">
                  <c:v>3.8599400000000002E-9</c:v>
                </c:pt>
                <c:pt idx="2838">
                  <c:v>3.8630700000000004E-9</c:v>
                </c:pt>
                <c:pt idx="2839">
                  <c:v>3.8661899999999999E-9</c:v>
                </c:pt>
                <c:pt idx="2840">
                  <c:v>3.86932E-9</c:v>
                </c:pt>
                <c:pt idx="2841">
                  <c:v>3.8724400000000003E-9</c:v>
                </c:pt>
                <c:pt idx="2842">
                  <c:v>3.8755699999999997E-9</c:v>
                </c:pt>
                <c:pt idx="2843">
                  <c:v>3.87869E-9</c:v>
                </c:pt>
                <c:pt idx="2844">
                  <c:v>3.8818200000000001E-9</c:v>
                </c:pt>
                <c:pt idx="2845">
                  <c:v>3.8849399999999996E-9</c:v>
                </c:pt>
                <c:pt idx="2846">
                  <c:v>3.8880699999999998E-9</c:v>
                </c:pt>
                <c:pt idx="2847">
                  <c:v>3.8911900000000001E-9</c:v>
                </c:pt>
                <c:pt idx="2848">
                  <c:v>3.8943200000000003E-9</c:v>
                </c:pt>
                <c:pt idx="2849">
                  <c:v>3.8974399999999997E-9</c:v>
                </c:pt>
                <c:pt idx="2850">
                  <c:v>3.9005699999999999E-9</c:v>
                </c:pt>
                <c:pt idx="2851">
                  <c:v>3.9036900000000002E-9</c:v>
                </c:pt>
                <c:pt idx="2852">
                  <c:v>3.9068200000000004E-9</c:v>
                </c:pt>
                <c:pt idx="2853">
                  <c:v>3.9099399999999998E-9</c:v>
                </c:pt>
                <c:pt idx="2854">
                  <c:v>3.91307E-9</c:v>
                </c:pt>
                <c:pt idx="2855">
                  <c:v>3.9161900000000003E-9</c:v>
                </c:pt>
                <c:pt idx="2856">
                  <c:v>3.9193199999999997E-9</c:v>
                </c:pt>
                <c:pt idx="2857">
                  <c:v>3.92244E-9</c:v>
                </c:pt>
                <c:pt idx="2858">
                  <c:v>3.9255700000000001E-9</c:v>
                </c:pt>
                <c:pt idx="2859">
                  <c:v>3.9286899999999996E-9</c:v>
                </c:pt>
                <c:pt idx="2860">
                  <c:v>3.9318199999999998E-9</c:v>
                </c:pt>
                <c:pt idx="2861">
                  <c:v>3.9349400000000001E-9</c:v>
                </c:pt>
                <c:pt idx="2862">
                  <c:v>3.9380700000000002E-9</c:v>
                </c:pt>
                <c:pt idx="2863">
                  <c:v>3.9411899999999997E-9</c:v>
                </c:pt>
                <c:pt idx="2864">
                  <c:v>3.9443199999999999E-9</c:v>
                </c:pt>
                <c:pt idx="2865">
                  <c:v>3.9474400000000002E-9</c:v>
                </c:pt>
                <c:pt idx="2866">
                  <c:v>3.9505700000000003E-9</c:v>
                </c:pt>
                <c:pt idx="2867">
                  <c:v>3.9536899999999998E-9</c:v>
                </c:pt>
                <c:pt idx="2868">
                  <c:v>3.95682E-9</c:v>
                </c:pt>
                <c:pt idx="2869">
                  <c:v>3.9599400000000003E-9</c:v>
                </c:pt>
                <c:pt idx="2870">
                  <c:v>3.9630699999999996E-9</c:v>
                </c:pt>
                <c:pt idx="2871">
                  <c:v>3.9661899999999999E-9</c:v>
                </c:pt>
                <c:pt idx="2872">
                  <c:v>3.9693200000000001E-9</c:v>
                </c:pt>
                <c:pt idx="2873">
                  <c:v>3.9724400000000004E-9</c:v>
                </c:pt>
                <c:pt idx="2874">
                  <c:v>3.9755699999999997E-9</c:v>
                </c:pt>
                <c:pt idx="2875">
                  <c:v>3.97869E-9</c:v>
                </c:pt>
                <c:pt idx="2876">
                  <c:v>3.9818200000000002E-9</c:v>
                </c:pt>
                <c:pt idx="2877">
                  <c:v>3.9849399999999997E-9</c:v>
                </c:pt>
                <c:pt idx="2878">
                  <c:v>3.9880699999999999E-9</c:v>
                </c:pt>
                <c:pt idx="2879">
                  <c:v>3.9911900000000002E-9</c:v>
                </c:pt>
                <c:pt idx="2880">
                  <c:v>3.9943200000000003E-9</c:v>
                </c:pt>
                <c:pt idx="2881">
                  <c:v>3.9974399999999998E-9</c:v>
                </c:pt>
                <c:pt idx="2882">
                  <c:v>4.00057E-9</c:v>
                </c:pt>
                <c:pt idx="2883">
                  <c:v>4.0036900000000003E-9</c:v>
                </c:pt>
                <c:pt idx="2884">
                  <c:v>4.0068199999999996E-9</c:v>
                </c:pt>
                <c:pt idx="2885">
                  <c:v>4.0099399999999999E-9</c:v>
                </c:pt>
                <c:pt idx="2886">
                  <c:v>4.0130700000000001E-9</c:v>
                </c:pt>
                <c:pt idx="2887">
                  <c:v>4.0161900000000004E-9</c:v>
                </c:pt>
                <c:pt idx="2888">
                  <c:v>4.0193199999999997E-9</c:v>
                </c:pt>
                <c:pt idx="2889">
                  <c:v>4.02244E-9</c:v>
                </c:pt>
                <c:pt idx="2890">
                  <c:v>4.0255700000000002E-9</c:v>
                </c:pt>
                <c:pt idx="2891">
                  <c:v>4.0286899999999997E-9</c:v>
                </c:pt>
                <c:pt idx="2892">
                  <c:v>4.0318199999999998E-9</c:v>
                </c:pt>
                <c:pt idx="2893">
                  <c:v>4.0349400000000001E-9</c:v>
                </c:pt>
                <c:pt idx="2894">
                  <c:v>4.0380700000000003E-9</c:v>
                </c:pt>
                <c:pt idx="2895">
                  <c:v>4.0411899999999998E-9</c:v>
                </c:pt>
                <c:pt idx="2896">
                  <c:v>4.0443199999999999E-9</c:v>
                </c:pt>
                <c:pt idx="2897">
                  <c:v>4.0474400000000002E-9</c:v>
                </c:pt>
                <c:pt idx="2898">
                  <c:v>4.0505699999999996E-9</c:v>
                </c:pt>
                <c:pt idx="2899">
                  <c:v>4.0536899999999999E-9</c:v>
                </c:pt>
                <c:pt idx="2900">
                  <c:v>4.0568200000000001E-9</c:v>
                </c:pt>
                <c:pt idx="2901">
                  <c:v>4.0599400000000004E-9</c:v>
                </c:pt>
                <c:pt idx="2902">
                  <c:v>4.0630699999999997E-9</c:v>
                </c:pt>
                <c:pt idx="2903">
                  <c:v>4.06619E-9</c:v>
                </c:pt>
                <c:pt idx="2904">
                  <c:v>4.0693200000000002E-9</c:v>
                </c:pt>
                <c:pt idx="2905">
                  <c:v>4.0724399999999996E-9</c:v>
                </c:pt>
                <c:pt idx="2906">
                  <c:v>4.0755699999999998E-9</c:v>
                </c:pt>
                <c:pt idx="2907">
                  <c:v>4.0786900000000001E-9</c:v>
                </c:pt>
                <c:pt idx="2908">
                  <c:v>4.0818200000000003E-9</c:v>
                </c:pt>
                <c:pt idx="2909">
                  <c:v>4.0849399999999998E-9</c:v>
                </c:pt>
                <c:pt idx="2910">
                  <c:v>4.0880699999999999E-9</c:v>
                </c:pt>
                <c:pt idx="2911">
                  <c:v>4.0911900000000002E-9</c:v>
                </c:pt>
                <c:pt idx="2912">
                  <c:v>4.0943200000000004E-9</c:v>
                </c:pt>
                <c:pt idx="2913">
                  <c:v>4.0974399999999999E-9</c:v>
                </c:pt>
                <c:pt idx="2914">
                  <c:v>4.10057E-9</c:v>
                </c:pt>
                <c:pt idx="2915">
                  <c:v>4.1036900000000003E-9</c:v>
                </c:pt>
                <c:pt idx="2916">
                  <c:v>4.1068199999999997E-9</c:v>
                </c:pt>
                <c:pt idx="2917">
                  <c:v>4.10994E-9</c:v>
                </c:pt>
                <c:pt idx="2918">
                  <c:v>4.1130700000000001E-9</c:v>
                </c:pt>
                <c:pt idx="2919">
                  <c:v>4.1161899999999996E-9</c:v>
                </c:pt>
                <c:pt idx="2920">
                  <c:v>4.1193199999999998E-9</c:v>
                </c:pt>
                <c:pt idx="2921">
                  <c:v>4.1224400000000001E-9</c:v>
                </c:pt>
                <c:pt idx="2922">
                  <c:v>4.1255700000000003E-9</c:v>
                </c:pt>
                <c:pt idx="2923">
                  <c:v>4.1286899999999997E-9</c:v>
                </c:pt>
                <c:pt idx="2924">
                  <c:v>4.1318199999999999E-9</c:v>
                </c:pt>
                <c:pt idx="2925">
                  <c:v>4.1349400000000002E-9</c:v>
                </c:pt>
                <c:pt idx="2926">
                  <c:v>4.1380700000000004E-9</c:v>
                </c:pt>
                <c:pt idx="2927">
                  <c:v>4.1411899999999998E-9</c:v>
                </c:pt>
                <c:pt idx="2928">
                  <c:v>4.14432E-9</c:v>
                </c:pt>
                <c:pt idx="2929">
                  <c:v>4.1474400000000003E-9</c:v>
                </c:pt>
                <c:pt idx="2930">
                  <c:v>4.1505699999999997E-9</c:v>
                </c:pt>
                <c:pt idx="2931">
                  <c:v>4.15369E-9</c:v>
                </c:pt>
                <c:pt idx="2932">
                  <c:v>4.1568200000000001E-9</c:v>
                </c:pt>
                <c:pt idx="2933">
                  <c:v>4.1599399999999996E-9</c:v>
                </c:pt>
                <c:pt idx="2934">
                  <c:v>4.1630699999999998E-9</c:v>
                </c:pt>
                <c:pt idx="2935">
                  <c:v>4.1661900000000001E-9</c:v>
                </c:pt>
                <c:pt idx="2936">
                  <c:v>4.1693200000000002E-9</c:v>
                </c:pt>
                <c:pt idx="2937">
                  <c:v>4.1724399999999997E-9</c:v>
                </c:pt>
                <c:pt idx="2938">
                  <c:v>4.1755699999999999E-9</c:v>
                </c:pt>
                <c:pt idx="2939">
                  <c:v>4.1786900000000002E-9</c:v>
                </c:pt>
                <c:pt idx="2940">
                  <c:v>4.1818200000000004E-9</c:v>
                </c:pt>
                <c:pt idx="2941">
                  <c:v>4.1849399999999998E-9</c:v>
                </c:pt>
                <c:pt idx="2942">
                  <c:v>4.18807E-9</c:v>
                </c:pt>
                <c:pt idx="2943">
                  <c:v>4.1911900000000003E-9</c:v>
                </c:pt>
                <c:pt idx="2944">
                  <c:v>4.1943199999999996E-9</c:v>
                </c:pt>
                <c:pt idx="2945">
                  <c:v>4.1974399999999999E-9</c:v>
                </c:pt>
                <c:pt idx="2946">
                  <c:v>4.2005700000000001E-9</c:v>
                </c:pt>
                <c:pt idx="2947">
                  <c:v>4.2036900000000004E-9</c:v>
                </c:pt>
                <c:pt idx="2948">
                  <c:v>4.2068199999999997E-9</c:v>
                </c:pt>
                <c:pt idx="2949">
                  <c:v>4.20994E-9</c:v>
                </c:pt>
                <c:pt idx="2950">
                  <c:v>4.2130700000000002E-9</c:v>
                </c:pt>
                <c:pt idx="2951">
                  <c:v>4.2161899999999997E-9</c:v>
                </c:pt>
                <c:pt idx="2952">
                  <c:v>4.2193199999999999E-9</c:v>
                </c:pt>
                <c:pt idx="2953">
                  <c:v>4.2224400000000002E-9</c:v>
                </c:pt>
                <c:pt idx="2954">
                  <c:v>4.2255700000000003E-9</c:v>
                </c:pt>
                <c:pt idx="2955">
                  <c:v>4.2286899999999998E-9</c:v>
                </c:pt>
                <c:pt idx="2956">
                  <c:v>4.23182E-9</c:v>
                </c:pt>
                <c:pt idx="2957">
                  <c:v>4.2349400000000003E-9</c:v>
                </c:pt>
                <c:pt idx="2958">
                  <c:v>4.2380699999999996E-9</c:v>
                </c:pt>
                <c:pt idx="2959">
                  <c:v>4.2411899999999999E-9</c:v>
                </c:pt>
                <c:pt idx="2960">
                  <c:v>4.2443200000000001E-9</c:v>
                </c:pt>
                <c:pt idx="2961">
                  <c:v>4.2474400000000004E-9</c:v>
                </c:pt>
                <c:pt idx="2962">
                  <c:v>4.2505699999999997E-9</c:v>
                </c:pt>
                <c:pt idx="2963">
                  <c:v>4.25369E-9</c:v>
                </c:pt>
                <c:pt idx="2964">
                  <c:v>4.2568200000000002E-9</c:v>
                </c:pt>
                <c:pt idx="2965">
                  <c:v>4.2599399999999997E-9</c:v>
                </c:pt>
                <c:pt idx="2966">
                  <c:v>4.2630699999999998E-9</c:v>
                </c:pt>
                <c:pt idx="2967">
                  <c:v>4.2661900000000001E-9</c:v>
                </c:pt>
                <c:pt idx="2968">
                  <c:v>4.2693200000000003E-9</c:v>
                </c:pt>
                <c:pt idx="2969">
                  <c:v>4.2724399999999998E-9</c:v>
                </c:pt>
                <c:pt idx="2970">
                  <c:v>4.2755699999999999E-9</c:v>
                </c:pt>
                <c:pt idx="2971">
                  <c:v>4.2786900000000002E-9</c:v>
                </c:pt>
                <c:pt idx="2972">
                  <c:v>4.2818199999999996E-9</c:v>
                </c:pt>
                <c:pt idx="2973">
                  <c:v>4.2849399999999999E-9</c:v>
                </c:pt>
                <c:pt idx="2974">
                  <c:v>4.2880700000000001E-9</c:v>
                </c:pt>
                <c:pt idx="2975">
                  <c:v>4.2911900000000004E-9</c:v>
                </c:pt>
                <c:pt idx="2976">
                  <c:v>4.2943199999999997E-9</c:v>
                </c:pt>
                <c:pt idx="2977">
                  <c:v>4.29744E-9</c:v>
                </c:pt>
                <c:pt idx="2978">
                  <c:v>4.3005700000000002E-9</c:v>
                </c:pt>
                <c:pt idx="2979">
                  <c:v>4.3036899999999996E-9</c:v>
                </c:pt>
                <c:pt idx="2980">
                  <c:v>4.3068199999999998E-9</c:v>
                </c:pt>
                <c:pt idx="2981">
                  <c:v>4.3099400000000001E-9</c:v>
                </c:pt>
                <c:pt idx="2982">
                  <c:v>4.3130700000000003E-9</c:v>
                </c:pt>
                <c:pt idx="2983">
                  <c:v>4.3161899999999998E-9</c:v>
                </c:pt>
                <c:pt idx="2984">
                  <c:v>4.3193199999999999E-9</c:v>
                </c:pt>
                <c:pt idx="2985">
                  <c:v>4.3224400000000002E-9</c:v>
                </c:pt>
                <c:pt idx="2986">
                  <c:v>4.3255700000000004E-9</c:v>
                </c:pt>
                <c:pt idx="2987">
                  <c:v>4.3286899999999999E-9</c:v>
                </c:pt>
                <c:pt idx="2988">
                  <c:v>4.33182E-9</c:v>
                </c:pt>
                <c:pt idx="2989">
                  <c:v>4.3349400000000003E-9</c:v>
                </c:pt>
                <c:pt idx="2990">
                  <c:v>4.3380699999999997E-9</c:v>
                </c:pt>
                <c:pt idx="2991">
                  <c:v>4.34119E-9</c:v>
                </c:pt>
                <c:pt idx="2992">
                  <c:v>4.3443200000000002E-9</c:v>
                </c:pt>
                <c:pt idx="2993">
                  <c:v>4.3474399999999996E-9</c:v>
                </c:pt>
                <c:pt idx="2994">
                  <c:v>4.3505699999999998E-9</c:v>
                </c:pt>
                <c:pt idx="2995">
                  <c:v>4.3536900000000001E-9</c:v>
                </c:pt>
                <c:pt idx="2996">
                  <c:v>4.3568200000000003E-9</c:v>
                </c:pt>
                <c:pt idx="2997">
                  <c:v>4.3599399999999997E-9</c:v>
                </c:pt>
                <c:pt idx="2998">
                  <c:v>4.3630699999999999E-9</c:v>
                </c:pt>
                <c:pt idx="2999">
                  <c:v>4.3661900000000002E-9</c:v>
                </c:pt>
                <c:pt idx="3000">
                  <c:v>4.3693200000000004E-9</c:v>
                </c:pt>
                <c:pt idx="3001">
                  <c:v>4.3724399999999998E-9</c:v>
                </c:pt>
                <c:pt idx="3002">
                  <c:v>4.37557E-9</c:v>
                </c:pt>
                <c:pt idx="3003">
                  <c:v>4.3786900000000003E-9</c:v>
                </c:pt>
                <c:pt idx="3004">
                  <c:v>4.3818199999999997E-9</c:v>
                </c:pt>
                <c:pt idx="3005">
                  <c:v>4.38494E-9</c:v>
                </c:pt>
                <c:pt idx="3006">
                  <c:v>4.3880700000000001E-9</c:v>
                </c:pt>
                <c:pt idx="3007">
                  <c:v>4.3911899999999996E-9</c:v>
                </c:pt>
                <c:pt idx="3008">
                  <c:v>4.3943199999999998E-9</c:v>
                </c:pt>
                <c:pt idx="3009">
                  <c:v>4.3974400000000001E-9</c:v>
                </c:pt>
                <c:pt idx="3010">
                  <c:v>4.4005700000000002E-9</c:v>
                </c:pt>
                <c:pt idx="3011">
                  <c:v>4.4036899999999997E-9</c:v>
                </c:pt>
                <c:pt idx="3012">
                  <c:v>4.4068199999999999E-9</c:v>
                </c:pt>
                <c:pt idx="3013">
                  <c:v>4.4099400000000002E-9</c:v>
                </c:pt>
                <c:pt idx="3014">
                  <c:v>4.4130700000000004E-9</c:v>
                </c:pt>
                <c:pt idx="3015">
                  <c:v>4.4161899999999998E-9</c:v>
                </c:pt>
                <c:pt idx="3016">
                  <c:v>4.41932E-9</c:v>
                </c:pt>
                <c:pt idx="3017">
                  <c:v>4.4224400000000003E-9</c:v>
                </c:pt>
                <c:pt idx="3018">
                  <c:v>4.4255699999999996E-9</c:v>
                </c:pt>
                <c:pt idx="3019">
                  <c:v>4.4286899999999999E-9</c:v>
                </c:pt>
                <c:pt idx="3020">
                  <c:v>4.4318200000000001E-9</c:v>
                </c:pt>
                <c:pt idx="3021">
                  <c:v>4.4349400000000004E-9</c:v>
                </c:pt>
                <c:pt idx="3022">
                  <c:v>4.4380699999999998E-9</c:v>
                </c:pt>
                <c:pt idx="3023">
                  <c:v>4.44119E-9</c:v>
                </c:pt>
                <c:pt idx="3024">
                  <c:v>4.4443200000000002E-9</c:v>
                </c:pt>
                <c:pt idx="3025">
                  <c:v>4.4474399999999997E-9</c:v>
                </c:pt>
                <c:pt idx="3026">
                  <c:v>4.4505699999999999E-9</c:v>
                </c:pt>
                <c:pt idx="3027">
                  <c:v>4.4536900000000002E-9</c:v>
                </c:pt>
                <c:pt idx="3028">
                  <c:v>4.4568200000000003E-9</c:v>
                </c:pt>
                <c:pt idx="3029">
                  <c:v>4.4599399999999998E-9</c:v>
                </c:pt>
                <c:pt idx="3030">
                  <c:v>4.46307E-9</c:v>
                </c:pt>
                <c:pt idx="3031">
                  <c:v>4.4661900000000003E-9</c:v>
                </c:pt>
                <c:pt idx="3032">
                  <c:v>4.4693199999999996E-9</c:v>
                </c:pt>
                <c:pt idx="3033">
                  <c:v>4.4724399999999999E-9</c:v>
                </c:pt>
                <c:pt idx="3034">
                  <c:v>4.4755700000000001E-9</c:v>
                </c:pt>
                <c:pt idx="3035">
                  <c:v>4.4786900000000004E-9</c:v>
                </c:pt>
                <c:pt idx="3036">
                  <c:v>4.4818199999999997E-9</c:v>
                </c:pt>
                <c:pt idx="3037">
                  <c:v>4.48494E-9</c:v>
                </c:pt>
                <c:pt idx="3038">
                  <c:v>4.4880700000000002E-9</c:v>
                </c:pt>
                <c:pt idx="3039">
                  <c:v>4.4911899999999997E-9</c:v>
                </c:pt>
                <c:pt idx="3040">
                  <c:v>4.4943199999999998E-9</c:v>
                </c:pt>
                <c:pt idx="3041">
                  <c:v>4.4974400000000001E-9</c:v>
                </c:pt>
                <c:pt idx="3042">
                  <c:v>4.5005700000000003E-9</c:v>
                </c:pt>
                <c:pt idx="3043">
                  <c:v>4.5036899999999998E-9</c:v>
                </c:pt>
                <c:pt idx="3044">
                  <c:v>4.50682E-9</c:v>
                </c:pt>
                <c:pt idx="3045">
                  <c:v>4.5099400000000002E-9</c:v>
                </c:pt>
                <c:pt idx="3046">
                  <c:v>4.5130699999999996E-9</c:v>
                </c:pt>
                <c:pt idx="3047">
                  <c:v>4.5161899999999999E-9</c:v>
                </c:pt>
                <c:pt idx="3048">
                  <c:v>4.5193200000000001E-9</c:v>
                </c:pt>
                <c:pt idx="3049">
                  <c:v>4.5224400000000004E-9</c:v>
                </c:pt>
                <c:pt idx="3050">
                  <c:v>4.5255699999999997E-9</c:v>
                </c:pt>
                <c:pt idx="3051">
                  <c:v>4.52869E-9</c:v>
                </c:pt>
                <c:pt idx="3052">
                  <c:v>4.5318200000000002E-9</c:v>
                </c:pt>
                <c:pt idx="3053">
                  <c:v>4.5349399999999996E-9</c:v>
                </c:pt>
                <c:pt idx="3054">
                  <c:v>4.5380699999999998E-9</c:v>
                </c:pt>
                <c:pt idx="3055">
                  <c:v>4.5411900000000001E-9</c:v>
                </c:pt>
                <c:pt idx="3056">
                  <c:v>4.5443200000000003E-9</c:v>
                </c:pt>
                <c:pt idx="3057">
                  <c:v>4.5474399999999998E-9</c:v>
                </c:pt>
                <c:pt idx="3058">
                  <c:v>4.5505699999999999E-9</c:v>
                </c:pt>
                <c:pt idx="3059">
                  <c:v>4.5536900000000002E-9</c:v>
                </c:pt>
                <c:pt idx="3060">
                  <c:v>4.5568200000000004E-9</c:v>
                </c:pt>
                <c:pt idx="3061">
                  <c:v>4.5599399999999999E-9</c:v>
                </c:pt>
                <c:pt idx="3062">
                  <c:v>4.56307E-9</c:v>
                </c:pt>
                <c:pt idx="3063">
                  <c:v>4.5661900000000003E-9</c:v>
                </c:pt>
                <c:pt idx="3064">
                  <c:v>4.5693199999999997E-9</c:v>
                </c:pt>
                <c:pt idx="3065">
                  <c:v>4.57244E-9</c:v>
                </c:pt>
                <c:pt idx="3066">
                  <c:v>4.5755700000000002E-9</c:v>
                </c:pt>
                <c:pt idx="3067">
                  <c:v>4.5786899999999996E-9</c:v>
                </c:pt>
                <c:pt idx="3068">
                  <c:v>4.5818199999999998E-9</c:v>
                </c:pt>
                <c:pt idx="3069">
                  <c:v>4.5849400000000001E-9</c:v>
                </c:pt>
                <c:pt idx="3070">
                  <c:v>4.5880700000000003E-9</c:v>
                </c:pt>
                <c:pt idx="3071">
                  <c:v>4.5911899999999997E-9</c:v>
                </c:pt>
                <c:pt idx="3072">
                  <c:v>4.5943199999999999E-9</c:v>
                </c:pt>
                <c:pt idx="3073">
                  <c:v>4.5974400000000002E-9</c:v>
                </c:pt>
                <c:pt idx="3074">
                  <c:v>4.6005700000000004E-9</c:v>
                </c:pt>
                <c:pt idx="3075">
                  <c:v>4.6036899999999998E-9</c:v>
                </c:pt>
                <c:pt idx="3076">
                  <c:v>4.60682E-9</c:v>
                </c:pt>
                <c:pt idx="3077">
                  <c:v>4.6099400000000003E-9</c:v>
                </c:pt>
                <c:pt idx="3078">
                  <c:v>4.6130699999999997E-9</c:v>
                </c:pt>
                <c:pt idx="3079">
                  <c:v>4.61619E-9</c:v>
                </c:pt>
                <c:pt idx="3080">
                  <c:v>4.6193200000000001E-9</c:v>
                </c:pt>
                <c:pt idx="3081">
                  <c:v>4.6224399999999996E-9</c:v>
                </c:pt>
                <c:pt idx="3082">
                  <c:v>4.6255699999999998E-9</c:v>
                </c:pt>
                <c:pt idx="3083">
                  <c:v>4.6286900000000001E-9</c:v>
                </c:pt>
                <c:pt idx="3084">
                  <c:v>4.6318200000000002E-9</c:v>
                </c:pt>
                <c:pt idx="3085">
                  <c:v>4.6349399999999997E-9</c:v>
                </c:pt>
                <c:pt idx="3086">
                  <c:v>4.6380699999999999E-9</c:v>
                </c:pt>
                <c:pt idx="3087">
                  <c:v>4.6411900000000002E-9</c:v>
                </c:pt>
                <c:pt idx="3088">
                  <c:v>4.6443200000000004E-9</c:v>
                </c:pt>
                <c:pt idx="3089">
                  <c:v>4.6474399999999998E-9</c:v>
                </c:pt>
                <c:pt idx="3090">
                  <c:v>4.65057E-9</c:v>
                </c:pt>
                <c:pt idx="3091">
                  <c:v>4.6536900000000003E-9</c:v>
                </c:pt>
                <c:pt idx="3092">
                  <c:v>4.6568199999999996E-9</c:v>
                </c:pt>
                <c:pt idx="3093">
                  <c:v>4.6599399999999999E-9</c:v>
                </c:pt>
                <c:pt idx="3094">
                  <c:v>4.6630700000000001E-9</c:v>
                </c:pt>
                <c:pt idx="3095">
                  <c:v>4.6661900000000004E-9</c:v>
                </c:pt>
                <c:pt idx="3096">
                  <c:v>4.6693199999999998E-9</c:v>
                </c:pt>
                <c:pt idx="3097">
                  <c:v>4.67244E-9</c:v>
                </c:pt>
                <c:pt idx="3098">
                  <c:v>4.6755700000000002E-9</c:v>
                </c:pt>
                <c:pt idx="3099">
                  <c:v>4.6786899999999997E-9</c:v>
                </c:pt>
                <c:pt idx="3100">
                  <c:v>4.6818199999999999E-9</c:v>
                </c:pt>
                <c:pt idx="3101">
                  <c:v>4.6849400000000002E-9</c:v>
                </c:pt>
                <c:pt idx="3102">
                  <c:v>4.6880700000000003E-9</c:v>
                </c:pt>
                <c:pt idx="3103">
                  <c:v>4.6911899999999998E-9</c:v>
                </c:pt>
                <c:pt idx="3104">
                  <c:v>4.69432E-9</c:v>
                </c:pt>
                <c:pt idx="3105">
                  <c:v>4.6974400000000003E-9</c:v>
                </c:pt>
                <c:pt idx="3106">
                  <c:v>4.7005699999999996E-9</c:v>
                </c:pt>
                <c:pt idx="3107">
                  <c:v>4.7036899999999999E-9</c:v>
                </c:pt>
                <c:pt idx="3108">
                  <c:v>4.7068200000000001E-9</c:v>
                </c:pt>
                <c:pt idx="3109">
                  <c:v>4.7099400000000004E-9</c:v>
                </c:pt>
                <c:pt idx="3110">
                  <c:v>4.7130699999999997E-9</c:v>
                </c:pt>
                <c:pt idx="3111">
                  <c:v>4.71619E-9</c:v>
                </c:pt>
                <c:pt idx="3112">
                  <c:v>4.7193200000000002E-9</c:v>
                </c:pt>
                <c:pt idx="3113">
                  <c:v>4.7224399999999997E-9</c:v>
                </c:pt>
                <c:pt idx="3114">
                  <c:v>4.7255699999999998E-9</c:v>
                </c:pt>
                <c:pt idx="3115">
                  <c:v>4.7286900000000001E-9</c:v>
                </c:pt>
                <c:pt idx="3116">
                  <c:v>4.7318200000000003E-9</c:v>
                </c:pt>
                <c:pt idx="3117">
                  <c:v>4.7349399999999998E-9</c:v>
                </c:pt>
                <c:pt idx="3118">
                  <c:v>4.73807E-9</c:v>
                </c:pt>
                <c:pt idx="3119">
                  <c:v>4.7411900000000003E-9</c:v>
                </c:pt>
                <c:pt idx="3120">
                  <c:v>4.7443199999999996E-9</c:v>
                </c:pt>
                <c:pt idx="3121">
                  <c:v>4.7474399999999999E-9</c:v>
                </c:pt>
                <c:pt idx="3122">
                  <c:v>4.7505700000000001E-9</c:v>
                </c:pt>
                <c:pt idx="3123">
                  <c:v>4.7536900000000004E-9</c:v>
                </c:pt>
                <c:pt idx="3124">
                  <c:v>4.7568199999999997E-9</c:v>
                </c:pt>
                <c:pt idx="3125">
                  <c:v>4.75994E-9</c:v>
                </c:pt>
                <c:pt idx="3126">
                  <c:v>4.7630700000000002E-9</c:v>
                </c:pt>
                <c:pt idx="3127">
                  <c:v>4.7661899999999996E-9</c:v>
                </c:pt>
                <c:pt idx="3128">
                  <c:v>4.7693199999999998E-9</c:v>
                </c:pt>
                <c:pt idx="3129">
                  <c:v>4.7724400000000001E-9</c:v>
                </c:pt>
                <c:pt idx="3130">
                  <c:v>4.7755700000000003E-9</c:v>
                </c:pt>
                <c:pt idx="3131">
                  <c:v>4.7786899999999998E-9</c:v>
                </c:pt>
                <c:pt idx="3132">
                  <c:v>4.7818199999999999E-9</c:v>
                </c:pt>
                <c:pt idx="3133">
                  <c:v>4.7849400000000002E-9</c:v>
                </c:pt>
                <c:pt idx="3134">
                  <c:v>4.7880700000000004E-9</c:v>
                </c:pt>
                <c:pt idx="3135">
                  <c:v>4.7911899999999999E-9</c:v>
                </c:pt>
                <c:pt idx="3136">
                  <c:v>4.79432E-9</c:v>
                </c:pt>
                <c:pt idx="3137">
                  <c:v>4.7974400000000003E-9</c:v>
                </c:pt>
                <c:pt idx="3138">
                  <c:v>4.8005699999999997E-9</c:v>
                </c:pt>
                <c:pt idx="3139">
                  <c:v>4.80369E-9</c:v>
                </c:pt>
                <c:pt idx="3140">
                  <c:v>4.8068200000000002E-9</c:v>
                </c:pt>
                <c:pt idx="3141">
                  <c:v>4.8099399999999996E-9</c:v>
                </c:pt>
                <c:pt idx="3142">
                  <c:v>4.8130699999999998E-9</c:v>
                </c:pt>
                <c:pt idx="3143">
                  <c:v>4.8161900000000001E-9</c:v>
                </c:pt>
                <c:pt idx="3144">
                  <c:v>4.8193200000000003E-9</c:v>
                </c:pt>
                <c:pt idx="3145">
                  <c:v>4.8224399999999997E-9</c:v>
                </c:pt>
                <c:pt idx="3146">
                  <c:v>4.8255699999999999E-9</c:v>
                </c:pt>
                <c:pt idx="3147">
                  <c:v>4.8286900000000002E-9</c:v>
                </c:pt>
                <c:pt idx="3148">
                  <c:v>4.8318200000000004E-9</c:v>
                </c:pt>
                <c:pt idx="3149">
                  <c:v>4.8349399999999998E-9</c:v>
                </c:pt>
                <c:pt idx="3150">
                  <c:v>4.83807E-9</c:v>
                </c:pt>
                <c:pt idx="3151">
                  <c:v>4.8411900000000003E-9</c:v>
                </c:pt>
                <c:pt idx="3152">
                  <c:v>4.8443199999999997E-9</c:v>
                </c:pt>
                <c:pt idx="3153">
                  <c:v>4.84744E-9</c:v>
                </c:pt>
                <c:pt idx="3154">
                  <c:v>4.8505700000000001E-9</c:v>
                </c:pt>
                <c:pt idx="3155">
                  <c:v>4.8536899999999996E-9</c:v>
                </c:pt>
                <c:pt idx="3156">
                  <c:v>4.8568199999999998E-9</c:v>
                </c:pt>
                <c:pt idx="3157">
                  <c:v>4.8599400000000001E-9</c:v>
                </c:pt>
                <c:pt idx="3158">
                  <c:v>4.8630700000000002E-9</c:v>
                </c:pt>
                <c:pt idx="3159">
                  <c:v>4.8661899999999997E-9</c:v>
                </c:pt>
                <c:pt idx="3160">
                  <c:v>4.8693199999999999E-9</c:v>
                </c:pt>
                <c:pt idx="3161">
                  <c:v>4.8724400000000002E-9</c:v>
                </c:pt>
                <c:pt idx="3162">
                  <c:v>4.8755700000000004E-9</c:v>
                </c:pt>
                <c:pt idx="3163">
                  <c:v>4.8786899999999998E-9</c:v>
                </c:pt>
                <c:pt idx="3164">
                  <c:v>4.88182E-9</c:v>
                </c:pt>
                <c:pt idx="3165">
                  <c:v>4.8849400000000003E-9</c:v>
                </c:pt>
                <c:pt idx="3166">
                  <c:v>4.8880699999999996E-9</c:v>
                </c:pt>
                <c:pt idx="3167">
                  <c:v>4.8911899999999999E-9</c:v>
                </c:pt>
                <c:pt idx="3168">
                  <c:v>4.8943200000000001E-9</c:v>
                </c:pt>
                <c:pt idx="3169">
                  <c:v>4.8974400000000004E-9</c:v>
                </c:pt>
                <c:pt idx="3170">
                  <c:v>4.9005699999999998E-9</c:v>
                </c:pt>
                <c:pt idx="3171">
                  <c:v>4.9036900000000001E-9</c:v>
                </c:pt>
                <c:pt idx="3172">
                  <c:v>4.9068200000000002E-9</c:v>
                </c:pt>
                <c:pt idx="3173">
                  <c:v>4.9099399999999997E-9</c:v>
                </c:pt>
                <c:pt idx="3174">
                  <c:v>4.9130699999999999E-9</c:v>
                </c:pt>
                <c:pt idx="3175">
                  <c:v>4.9161900000000002E-9</c:v>
                </c:pt>
                <c:pt idx="3176">
                  <c:v>4.9193200000000003E-9</c:v>
                </c:pt>
                <c:pt idx="3177">
                  <c:v>4.9224399999999998E-9</c:v>
                </c:pt>
                <c:pt idx="3178">
                  <c:v>4.92557E-9</c:v>
                </c:pt>
                <c:pt idx="3179">
                  <c:v>4.9286900000000003E-9</c:v>
                </c:pt>
                <c:pt idx="3180">
                  <c:v>4.9318199999999996E-9</c:v>
                </c:pt>
                <c:pt idx="3181">
                  <c:v>4.9349399999999999E-9</c:v>
                </c:pt>
                <c:pt idx="3182">
                  <c:v>4.9380700000000001E-9</c:v>
                </c:pt>
                <c:pt idx="3183">
                  <c:v>4.9411900000000004E-9</c:v>
                </c:pt>
                <c:pt idx="3184">
                  <c:v>4.9443199999999997E-9</c:v>
                </c:pt>
                <c:pt idx="3185">
                  <c:v>4.94744E-9</c:v>
                </c:pt>
                <c:pt idx="3186">
                  <c:v>4.9505700000000002E-9</c:v>
                </c:pt>
                <c:pt idx="3187">
                  <c:v>4.9536899999999997E-9</c:v>
                </c:pt>
                <c:pt idx="3188">
                  <c:v>4.9568199999999998E-9</c:v>
                </c:pt>
                <c:pt idx="3189">
                  <c:v>4.9599400000000001E-9</c:v>
                </c:pt>
                <c:pt idx="3190">
                  <c:v>4.9630700000000003E-9</c:v>
                </c:pt>
                <c:pt idx="3191">
                  <c:v>4.9661899999999998E-9</c:v>
                </c:pt>
                <c:pt idx="3192">
                  <c:v>4.96932E-9</c:v>
                </c:pt>
                <c:pt idx="3193">
                  <c:v>4.9724400000000003E-9</c:v>
                </c:pt>
                <c:pt idx="3194">
                  <c:v>4.9755699999999996E-9</c:v>
                </c:pt>
                <c:pt idx="3195">
                  <c:v>4.9786899999999999E-9</c:v>
                </c:pt>
                <c:pt idx="3196">
                  <c:v>4.9818200000000001E-9</c:v>
                </c:pt>
                <c:pt idx="3197">
                  <c:v>4.9849400000000004E-9</c:v>
                </c:pt>
                <c:pt idx="3198">
                  <c:v>4.9880699999999997E-9</c:v>
                </c:pt>
                <c:pt idx="3199">
                  <c:v>4.99119E-9</c:v>
                </c:pt>
                <c:pt idx="3200">
                  <c:v>4.9943200000000002E-9</c:v>
                </c:pt>
                <c:pt idx="3201">
                  <c:v>4.9974399999999997E-9</c:v>
                </c:pt>
                <c:pt idx="3202">
                  <c:v>5.0005699999999998E-9</c:v>
                </c:pt>
                <c:pt idx="3203">
                  <c:v>5.0036900000000001E-9</c:v>
                </c:pt>
              </c:numCache>
            </c:numRef>
          </c:xVal>
          <c:yVal>
            <c:numRef>
              <c:f>'T169'!$C$1:$C$3204</c:f>
              <c:numCache>
                <c:formatCode>0.00E+00</c:formatCode>
                <c:ptCount val="3204"/>
                <c:pt idx="0">
                  <c:v>2.5300000000000001E-3</c:v>
                </c:pt>
                <c:pt idx="1">
                  <c:v>2.2599999999999999E-3</c:v>
                </c:pt>
                <c:pt idx="2">
                  <c:v>2E-3</c:v>
                </c:pt>
                <c:pt idx="3">
                  <c:v>1.7899999999999999E-3</c:v>
                </c:pt>
                <c:pt idx="4">
                  <c:v>1.47E-3</c:v>
                </c:pt>
                <c:pt idx="5">
                  <c:v>1.16E-3</c:v>
                </c:pt>
                <c:pt idx="6">
                  <c:v>8.8999999999999995E-4</c:v>
                </c:pt>
                <c:pt idx="7">
                  <c:v>5.8E-4</c:v>
                </c:pt>
                <c:pt idx="8">
                  <c:v>3.1E-4</c:v>
                </c:pt>
                <c:pt idx="9">
                  <c:v>5.0000000000000002E-5</c:v>
                </c:pt>
                <c:pt idx="10">
                  <c:v>-1.6000000000000001E-4</c:v>
                </c:pt>
                <c:pt idx="11">
                  <c:v>-3.6999999999999999E-4</c:v>
                </c:pt>
                <c:pt idx="12">
                  <c:v>-6.3000000000000003E-4</c:v>
                </c:pt>
                <c:pt idx="13">
                  <c:v>-7.9000000000000001E-4</c:v>
                </c:pt>
                <c:pt idx="14">
                  <c:v>-8.9999999999999998E-4</c:v>
                </c:pt>
                <c:pt idx="15">
                  <c:v>-1.06E-3</c:v>
                </c:pt>
                <c:pt idx="16">
                  <c:v>-1.2700000000000001E-3</c:v>
                </c:pt>
                <c:pt idx="17">
                  <c:v>-1.32E-3</c:v>
                </c:pt>
                <c:pt idx="18">
                  <c:v>-1.32E-3</c:v>
                </c:pt>
                <c:pt idx="19">
                  <c:v>-1.42E-3</c:v>
                </c:pt>
                <c:pt idx="20">
                  <c:v>-1.42E-3</c:v>
                </c:pt>
                <c:pt idx="21">
                  <c:v>-1.32E-3</c:v>
                </c:pt>
                <c:pt idx="22">
                  <c:v>-1.3699999999999999E-3</c:v>
                </c:pt>
                <c:pt idx="23">
                  <c:v>-1.16E-3</c:v>
                </c:pt>
                <c:pt idx="24">
                  <c:v>-1.06E-3</c:v>
                </c:pt>
                <c:pt idx="25">
                  <c:v>-9.5E-4</c:v>
                </c:pt>
                <c:pt idx="26">
                  <c:v>-7.9000000000000001E-4</c:v>
                </c:pt>
                <c:pt idx="27">
                  <c:v>-5.8E-4</c:v>
                </c:pt>
                <c:pt idx="28">
                  <c:v>-4.8000000000000001E-4</c:v>
                </c:pt>
                <c:pt idx="29">
                  <c:v>-2.7E-4</c:v>
                </c:pt>
                <c:pt idx="30">
                  <c:v>-5.0000000000000002E-5</c:v>
                </c:pt>
                <c:pt idx="31">
                  <c:v>5.0000000000000002E-5</c:v>
                </c:pt>
                <c:pt idx="32">
                  <c:v>3.1E-4</c:v>
                </c:pt>
                <c:pt idx="33">
                  <c:v>4.6999999999999999E-4</c:v>
                </c:pt>
                <c:pt idx="34">
                  <c:v>6.8000000000000005E-4</c:v>
                </c:pt>
                <c:pt idx="35">
                  <c:v>8.4000000000000003E-4</c:v>
                </c:pt>
                <c:pt idx="36">
                  <c:v>9.5E-4</c:v>
                </c:pt>
                <c:pt idx="37">
                  <c:v>1E-3</c:v>
                </c:pt>
                <c:pt idx="38">
                  <c:v>1.0499999999999999E-3</c:v>
                </c:pt>
                <c:pt idx="39">
                  <c:v>1.16E-3</c:v>
                </c:pt>
                <c:pt idx="40">
                  <c:v>1.1000000000000001E-3</c:v>
                </c:pt>
                <c:pt idx="41">
                  <c:v>1.1000000000000001E-3</c:v>
                </c:pt>
                <c:pt idx="42">
                  <c:v>1.1000000000000001E-3</c:v>
                </c:pt>
                <c:pt idx="43">
                  <c:v>1.0499999999999999E-3</c:v>
                </c:pt>
                <c:pt idx="44">
                  <c:v>8.8999999999999995E-4</c:v>
                </c:pt>
                <c:pt idx="45">
                  <c:v>7.3999999999999999E-4</c:v>
                </c:pt>
                <c:pt idx="46">
                  <c:v>5.8E-4</c:v>
                </c:pt>
                <c:pt idx="47">
                  <c:v>3.6999999999999999E-4</c:v>
                </c:pt>
                <c:pt idx="48">
                  <c:v>1E-4</c:v>
                </c:pt>
                <c:pt idx="49">
                  <c:v>-1.6000000000000001E-4</c:v>
                </c:pt>
                <c:pt idx="50">
                  <c:v>-3.6999999999999999E-4</c:v>
                </c:pt>
                <c:pt idx="51">
                  <c:v>-6.3000000000000003E-4</c:v>
                </c:pt>
                <c:pt idx="52">
                  <c:v>-1.06E-3</c:v>
                </c:pt>
                <c:pt idx="53">
                  <c:v>-1.2099999999999999E-3</c:v>
                </c:pt>
                <c:pt idx="54">
                  <c:v>-1.5299999999999999E-3</c:v>
                </c:pt>
                <c:pt idx="55">
                  <c:v>-1.8500000000000001E-3</c:v>
                </c:pt>
                <c:pt idx="56">
                  <c:v>-2.2200000000000002E-3</c:v>
                </c:pt>
                <c:pt idx="57">
                  <c:v>-2.4299999999999999E-3</c:v>
                </c:pt>
                <c:pt idx="58">
                  <c:v>-2.6900000000000001E-3</c:v>
                </c:pt>
                <c:pt idx="59">
                  <c:v>-2.8999999999999998E-3</c:v>
                </c:pt>
                <c:pt idx="60">
                  <c:v>-3.2200000000000002E-3</c:v>
                </c:pt>
                <c:pt idx="61">
                  <c:v>-3.2699999999999999E-3</c:v>
                </c:pt>
                <c:pt idx="62">
                  <c:v>-3.4299999999999999E-3</c:v>
                </c:pt>
                <c:pt idx="63">
                  <c:v>-3.6900000000000001E-3</c:v>
                </c:pt>
                <c:pt idx="64">
                  <c:v>-3.7399999999999998E-3</c:v>
                </c:pt>
                <c:pt idx="65">
                  <c:v>-3.6900000000000001E-3</c:v>
                </c:pt>
                <c:pt idx="66">
                  <c:v>-3.8E-3</c:v>
                </c:pt>
                <c:pt idx="67">
                  <c:v>-3.8999999999999998E-3</c:v>
                </c:pt>
                <c:pt idx="68">
                  <c:v>-3.8E-3</c:v>
                </c:pt>
                <c:pt idx="69">
                  <c:v>-3.8999999999999998E-3</c:v>
                </c:pt>
                <c:pt idx="70">
                  <c:v>-3.8999999999999998E-3</c:v>
                </c:pt>
                <c:pt idx="71">
                  <c:v>-3.8500000000000001E-3</c:v>
                </c:pt>
                <c:pt idx="72">
                  <c:v>-3.8500000000000001E-3</c:v>
                </c:pt>
                <c:pt idx="73">
                  <c:v>-3.6900000000000001E-3</c:v>
                </c:pt>
                <c:pt idx="74">
                  <c:v>-3.7399999999999998E-3</c:v>
                </c:pt>
                <c:pt idx="75">
                  <c:v>-3.8E-3</c:v>
                </c:pt>
                <c:pt idx="76">
                  <c:v>-3.7399999999999998E-3</c:v>
                </c:pt>
                <c:pt idx="77">
                  <c:v>-3.64E-3</c:v>
                </c:pt>
                <c:pt idx="78">
                  <c:v>-3.7399999999999998E-3</c:v>
                </c:pt>
                <c:pt idx="79">
                  <c:v>-3.8500000000000001E-3</c:v>
                </c:pt>
                <c:pt idx="80">
                  <c:v>-3.8999999999999998E-3</c:v>
                </c:pt>
                <c:pt idx="81">
                  <c:v>-4.0099999999999997E-3</c:v>
                </c:pt>
                <c:pt idx="82">
                  <c:v>-4.1099999999999999E-3</c:v>
                </c:pt>
                <c:pt idx="83">
                  <c:v>-4.1599999999999996E-3</c:v>
                </c:pt>
                <c:pt idx="84">
                  <c:v>-4.3800000000000002E-3</c:v>
                </c:pt>
                <c:pt idx="85">
                  <c:v>-4.5900000000000003E-3</c:v>
                </c:pt>
                <c:pt idx="86">
                  <c:v>-4.8500000000000001E-3</c:v>
                </c:pt>
                <c:pt idx="87">
                  <c:v>-4.96E-3</c:v>
                </c:pt>
                <c:pt idx="88">
                  <c:v>-5.11E-3</c:v>
                </c:pt>
                <c:pt idx="89">
                  <c:v>-5.3200000000000001E-3</c:v>
                </c:pt>
                <c:pt idx="90">
                  <c:v>-5.5300000000000002E-3</c:v>
                </c:pt>
                <c:pt idx="91">
                  <c:v>-5.5300000000000002E-3</c:v>
                </c:pt>
                <c:pt idx="92">
                  <c:v>-5.64E-3</c:v>
                </c:pt>
                <c:pt idx="93">
                  <c:v>-5.7999999999999996E-3</c:v>
                </c:pt>
                <c:pt idx="94">
                  <c:v>-5.7499999999999999E-3</c:v>
                </c:pt>
                <c:pt idx="95">
                  <c:v>-5.7999999999999996E-3</c:v>
                </c:pt>
                <c:pt idx="96">
                  <c:v>-5.64E-3</c:v>
                </c:pt>
                <c:pt idx="97">
                  <c:v>-5.5300000000000002E-3</c:v>
                </c:pt>
                <c:pt idx="98">
                  <c:v>-5.3200000000000001E-3</c:v>
                </c:pt>
                <c:pt idx="99">
                  <c:v>-4.96E-3</c:v>
                </c:pt>
                <c:pt idx="100">
                  <c:v>-4.5900000000000003E-3</c:v>
                </c:pt>
                <c:pt idx="101">
                  <c:v>-4.2700000000000004E-3</c:v>
                </c:pt>
                <c:pt idx="102">
                  <c:v>-3.8E-3</c:v>
                </c:pt>
                <c:pt idx="103">
                  <c:v>-3.2699999999999999E-3</c:v>
                </c:pt>
                <c:pt idx="104">
                  <c:v>-2.5799999999999998E-3</c:v>
                </c:pt>
                <c:pt idx="105">
                  <c:v>-1.9E-3</c:v>
                </c:pt>
                <c:pt idx="106">
                  <c:v>-1.2099999999999999E-3</c:v>
                </c:pt>
                <c:pt idx="107">
                  <c:v>-4.2000000000000002E-4</c:v>
                </c:pt>
                <c:pt idx="108">
                  <c:v>3.6999999999999999E-4</c:v>
                </c:pt>
                <c:pt idx="109">
                  <c:v>1.2099999999999999E-3</c:v>
                </c:pt>
                <c:pt idx="110">
                  <c:v>2.0500000000000002E-3</c:v>
                </c:pt>
                <c:pt idx="111">
                  <c:v>2.8400000000000001E-3</c:v>
                </c:pt>
                <c:pt idx="112">
                  <c:v>3.63E-3</c:v>
                </c:pt>
                <c:pt idx="113">
                  <c:v>4.3699999999999998E-3</c:v>
                </c:pt>
                <c:pt idx="114">
                  <c:v>5.2100000000000002E-3</c:v>
                </c:pt>
                <c:pt idx="115">
                  <c:v>5.8500000000000002E-3</c:v>
                </c:pt>
                <c:pt idx="116">
                  <c:v>6.6400000000000001E-3</c:v>
                </c:pt>
                <c:pt idx="117">
                  <c:v>7.1599999999999997E-3</c:v>
                </c:pt>
                <c:pt idx="118">
                  <c:v>7.7999999999999996E-3</c:v>
                </c:pt>
                <c:pt idx="119">
                  <c:v>8.2699999999999996E-3</c:v>
                </c:pt>
                <c:pt idx="120">
                  <c:v>8.5299999999999994E-3</c:v>
                </c:pt>
                <c:pt idx="121">
                  <c:v>8.8999999999999999E-3</c:v>
                </c:pt>
                <c:pt idx="122">
                  <c:v>9.1699999999999993E-3</c:v>
                </c:pt>
                <c:pt idx="123">
                  <c:v>9.2200000000000008E-3</c:v>
                </c:pt>
                <c:pt idx="124">
                  <c:v>9.1699999999999993E-3</c:v>
                </c:pt>
                <c:pt idx="125">
                  <c:v>9.1699999999999993E-3</c:v>
                </c:pt>
                <c:pt idx="126">
                  <c:v>8.8999999999999999E-3</c:v>
                </c:pt>
                <c:pt idx="127">
                  <c:v>8.6400000000000001E-3</c:v>
                </c:pt>
                <c:pt idx="128">
                  <c:v>8.43E-3</c:v>
                </c:pt>
                <c:pt idx="129">
                  <c:v>8.0599999999999995E-3</c:v>
                </c:pt>
                <c:pt idx="130">
                  <c:v>7.5900000000000004E-3</c:v>
                </c:pt>
                <c:pt idx="131">
                  <c:v>7.11E-3</c:v>
                </c:pt>
                <c:pt idx="132">
                  <c:v>6.5300000000000002E-3</c:v>
                </c:pt>
                <c:pt idx="133">
                  <c:v>5.9500000000000004E-3</c:v>
                </c:pt>
                <c:pt idx="134">
                  <c:v>5.3200000000000001E-3</c:v>
                </c:pt>
                <c:pt idx="135">
                  <c:v>4.6299999999999996E-3</c:v>
                </c:pt>
                <c:pt idx="136">
                  <c:v>3.9500000000000004E-3</c:v>
                </c:pt>
                <c:pt idx="137">
                  <c:v>3.2599999999999999E-3</c:v>
                </c:pt>
                <c:pt idx="138">
                  <c:v>2.63E-3</c:v>
                </c:pt>
                <c:pt idx="139">
                  <c:v>2E-3</c:v>
                </c:pt>
                <c:pt idx="140">
                  <c:v>1.47E-3</c:v>
                </c:pt>
                <c:pt idx="141">
                  <c:v>7.9000000000000001E-4</c:v>
                </c:pt>
                <c:pt idx="142">
                  <c:v>2.5999999999999998E-4</c:v>
                </c:pt>
                <c:pt idx="143">
                  <c:v>-2.1000000000000001E-4</c:v>
                </c:pt>
                <c:pt idx="144">
                  <c:v>-7.3999999999999999E-4</c:v>
                </c:pt>
                <c:pt idx="145">
                  <c:v>-1.1100000000000001E-3</c:v>
                </c:pt>
                <c:pt idx="146">
                  <c:v>-1.58E-3</c:v>
                </c:pt>
                <c:pt idx="147">
                  <c:v>-1.9E-3</c:v>
                </c:pt>
                <c:pt idx="148">
                  <c:v>-2.32E-3</c:v>
                </c:pt>
                <c:pt idx="149">
                  <c:v>-2.48E-3</c:v>
                </c:pt>
                <c:pt idx="150">
                  <c:v>-2.7399999999999998E-3</c:v>
                </c:pt>
                <c:pt idx="151">
                  <c:v>-2.8500000000000001E-3</c:v>
                </c:pt>
                <c:pt idx="152">
                  <c:v>-2.9499999999999999E-3</c:v>
                </c:pt>
                <c:pt idx="153">
                  <c:v>-3.1099999999999999E-3</c:v>
                </c:pt>
                <c:pt idx="154">
                  <c:v>-3.1099999999999999E-3</c:v>
                </c:pt>
                <c:pt idx="155">
                  <c:v>-3.2200000000000002E-3</c:v>
                </c:pt>
                <c:pt idx="156">
                  <c:v>-3.16E-3</c:v>
                </c:pt>
                <c:pt idx="157">
                  <c:v>-3.1099999999999999E-3</c:v>
                </c:pt>
                <c:pt idx="158">
                  <c:v>-3.1099999999999999E-3</c:v>
                </c:pt>
                <c:pt idx="159">
                  <c:v>-3.0599999999999998E-3</c:v>
                </c:pt>
                <c:pt idx="160">
                  <c:v>-2.9499999999999999E-3</c:v>
                </c:pt>
                <c:pt idx="161">
                  <c:v>-2.9499999999999999E-3</c:v>
                </c:pt>
                <c:pt idx="162">
                  <c:v>-2.7899999999999999E-3</c:v>
                </c:pt>
                <c:pt idx="163">
                  <c:v>-2.7399999999999998E-3</c:v>
                </c:pt>
                <c:pt idx="164">
                  <c:v>-2.6900000000000001E-3</c:v>
                </c:pt>
                <c:pt idx="165">
                  <c:v>-2.5799999999999998E-3</c:v>
                </c:pt>
                <c:pt idx="166">
                  <c:v>-2.48E-3</c:v>
                </c:pt>
                <c:pt idx="167">
                  <c:v>-2.5300000000000001E-3</c:v>
                </c:pt>
                <c:pt idx="168">
                  <c:v>-2.48E-3</c:v>
                </c:pt>
                <c:pt idx="169">
                  <c:v>-2.48E-3</c:v>
                </c:pt>
                <c:pt idx="170">
                  <c:v>-2.48E-3</c:v>
                </c:pt>
                <c:pt idx="171">
                  <c:v>-2.48E-3</c:v>
                </c:pt>
                <c:pt idx="172">
                  <c:v>-2.5300000000000001E-3</c:v>
                </c:pt>
                <c:pt idx="173">
                  <c:v>-2.5799999999999998E-3</c:v>
                </c:pt>
                <c:pt idx="174">
                  <c:v>-2.64E-3</c:v>
                </c:pt>
                <c:pt idx="175">
                  <c:v>-2.7399999999999998E-3</c:v>
                </c:pt>
                <c:pt idx="176">
                  <c:v>-2.7399999999999998E-3</c:v>
                </c:pt>
                <c:pt idx="177">
                  <c:v>-2.9499999999999999E-3</c:v>
                </c:pt>
                <c:pt idx="178">
                  <c:v>-2.9499999999999999E-3</c:v>
                </c:pt>
                <c:pt idx="179">
                  <c:v>-3.0599999999999998E-3</c:v>
                </c:pt>
                <c:pt idx="180">
                  <c:v>-3.1099999999999999E-3</c:v>
                </c:pt>
                <c:pt idx="181">
                  <c:v>-3.2699999999999999E-3</c:v>
                </c:pt>
                <c:pt idx="182">
                  <c:v>-3.3700000000000002E-3</c:v>
                </c:pt>
                <c:pt idx="183">
                  <c:v>-3.3700000000000002E-3</c:v>
                </c:pt>
                <c:pt idx="184">
                  <c:v>-3.4299999999999999E-3</c:v>
                </c:pt>
                <c:pt idx="185">
                  <c:v>-3.4299999999999999E-3</c:v>
                </c:pt>
                <c:pt idx="186">
                  <c:v>-3.48E-3</c:v>
                </c:pt>
                <c:pt idx="187">
                  <c:v>-3.5300000000000002E-3</c:v>
                </c:pt>
                <c:pt idx="188">
                  <c:v>-3.5899999999999999E-3</c:v>
                </c:pt>
                <c:pt idx="189">
                  <c:v>-3.5300000000000002E-3</c:v>
                </c:pt>
                <c:pt idx="190">
                  <c:v>-3.4299999999999999E-3</c:v>
                </c:pt>
                <c:pt idx="191">
                  <c:v>-3.4299999999999999E-3</c:v>
                </c:pt>
                <c:pt idx="192">
                  <c:v>-3.32E-3</c:v>
                </c:pt>
                <c:pt idx="193">
                  <c:v>-3.2699999999999999E-3</c:v>
                </c:pt>
                <c:pt idx="194">
                  <c:v>-3.0599999999999998E-3</c:v>
                </c:pt>
                <c:pt idx="195">
                  <c:v>-2.9499999999999999E-3</c:v>
                </c:pt>
                <c:pt idx="196">
                  <c:v>-2.8999999999999998E-3</c:v>
                </c:pt>
                <c:pt idx="197">
                  <c:v>-2.7399999999999998E-3</c:v>
                </c:pt>
                <c:pt idx="198">
                  <c:v>-2.5300000000000001E-3</c:v>
                </c:pt>
                <c:pt idx="199">
                  <c:v>-2.4299999999999999E-3</c:v>
                </c:pt>
                <c:pt idx="200">
                  <c:v>-2.2200000000000002E-3</c:v>
                </c:pt>
                <c:pt idx="201">
                  <c:v>-2.1099999999999999E-3</c:v>
                </c:pt>
                <c:pt idx="202">
                  <c:v>-2E-3</c:v>
                </c:pt>
                <c:pt idx="203">
                  <c:v>-1.9499999999999999E-3</c:v>
                </c:pt>
                <c:pt idx="204">
                  <c:v>-1.7899999999999999E-3</c:v>
                </c:pt>
                <c:pt idx="205">
                  <c:v>-1.7899999999999999E-3</c:v>
                </c:pt>
                <c:pt idx="206">
                  <c:v>-1.64E-3</c:v>
                </c:pt>
                <c:pt idx="207">
                  <c:v>-1.64E-3</c:v>
                </c:pt>
                <c:pt idx="208">
                  <c:v>-1.58E-3</c:v>
                </c:pt>
                <c:pt idx="209">
                  <c:v>-1.64E-3</c:v>
                </c:pt>
                <c:pt idx="210">
                  <c:v>-1.74E-3</c:v>
                </c:pt>
                <c:pt idx="211">
                  <c:v>-1.8500000000000001E-3</c:v>
                </c:pt>
                <c:pt idx="212">
                  <c:v>-1.9E-3</c:v>
                </c:pt>
                <c:pt idx="213">
                  <c:v>-2.0600000000000002E-3</c:v>
                </c:pt>
                <c:pt idx="214">
                  <c:v>-2.2200000000000002E-3</c:v>
                </c:pt>
                <c:pt idx="215">
                  <c:v>-2.3700000000000001E-3</c:v>
                </c:pt>
                <c:pt idx="216">
                  <c:v>-2.48E-3</c:v>
                </c:pt>
                <c:pt idx="217">
                  <c:v>-2.6900000000000001E-3</c:v>
                </c:pt>
                <c:pt idx="218">
                  <c:v>-2.8500000000000001E-3</c:v>
                </c:pt>
                <c:pt idx="219">
                  <c:v>-3.0599999999999998E-3</c:v>
                </c:pt>
                <c:pt idx="220">
                  <c:v>-3.2699999999999999E-3</c:v>
                </c:pt>
                <c:pt idx="221">
                  <c:v>-3.3700000000000002E-3</c:v>
                </c:pt>
                <c:pt idx="222">
                  <c:v>-3.5300000000000002E-3</c:v>
                </c:pt>
                <c:pt idx="223">
                  <c:v>-3.7399999999999998E-3</c:v>
                </c:pt>
                <c:pt idx="224">
                  <c:v>-3.7399999999999998E-3</c:v>
                </c:pt>
                <c:pt idx="225">
                  <c:v>-3.8500000000000001E-3</c:v>
                </c:pt>
                <c:pt idx="226">
                  <c:v>-3.8500000000000001E-3</c:v>
                </c:pt>
                <c:pt idx="227">
                  <c:v>-3.8999999999999998E-3</c:v>
                </c:pt>
                <c:pt idx="228">
                  <c:v>-3.8E-3</c:v>
                </c:pt>
                <c:pt idx="229">
                  <c:v>-3.7399999999999998E-3</c:v>
                </c:pt>
                <c:pt idx="230">
                  <c:v>-3.6900000000000001E-3</c:v>
                </c:pt>
                <c:pt idx="231">
                  <c:v>-3.5899999999999999E-3</c:v>
                </c:pt>
                <c:pt idx="232">
                  <c:v>-3.3700000000000002E-3</c:v>
                </c:pt>
                <c:pt idx="233">
                  <c:v>-3.2699999999999999E-3</c:v>
                </c:pt>
                <c:pt idx="234">
                  <c:v>-2.9499999999999999E-3</c:v>
                </c:pt>
                <c:pt idx="235">
                  <c:v>-2.7899999999999999E-3</c:v>
                </c:pt>
                <c:pt idx="236">
                  <c:v>-2.5300000000000001E-3</c:v>
                </c:pt>
                <c:pt idx="237">
                  <c:v>-2.2200000000000002E-3</c:v>
                </c:pt>
                <c:pt idx="238">
                  <c:v>-2E-3</c:v>
                </c:pt>
                <c:pt idx="239">
                  <c:v>-1.64E-3</c:v>
                </c:pt>
                <c:pt idx="240">
                  <c:v>-1.32E-3</c:v>
                </c:pt>
                <c:pt idx="241">
                  <c:v>-1.06E-3</c:v>
                </c:pt>
                <c:pt idx="242">
                  <c:v>-6.8999999999999997E-4</c:v>
                </c:pt>
                <c:pt idx="243">
                  <c:v>-4.2000000000000002E-4</c:v>
                </c:pt>
                <c:pt idx="244">
                  <c:v>-1.1E-4</c:v>
                </c:pt>
                <c:pt idx="245">
                  <c:v>2.1000000000000001E-4</c:v>
                </c:pt>
                <c:pt idx="246">
                  <c:v>4.2000000000000002E-4</c:v>
                </c:pt>
                <c:pt idx="247">
                  <c:v>7.3999999999999999E-4</c:v>
                </c:pt>
                <c:pt idx="248">
                  <c:v>7.9000000000000001E-4</c:v>
                </c:pt>
                <c:pt idx="249">
                  <c:v>1.1000000000000001E-3</c:v>
                </c:pt>
                <c:pt idx="250">
                  <c:v>1.2099999999999999E-3</c:v>
                </c:pt>
                <c:pt idx="251">
                  <c:v>1.42E-3</c:v>
                </c:pt>
                <c:pt idx="252">
                  <c:v>1.5299999999999999E-3</c:v>
                </c:pt>
                <c:pt idx="253">
                  <c:v>1.6299999999999999E-3</c:v>
                </c:pt>
                <c:pt idx="254">
                  <c:v>1.74E-3</c:v>
                </c:pt>
                <c:pt idx="255">
                  <c:v>1.7899999999999999E-3</c:v>
                </c:pt>
                <c:pt idx="256">
                  <c:v>1.89E-3</c:v>
                </c:pt>
                <c:pt idx="257">
                  <c:v>2E-3</c:v>
                </c:pt>
                <c:pt idx="258">
                  <c:v>2.0500000000000002E-3</c:v>
                </c:pt>
                <c:pt idx="259">
                  <c:v>2.0500000000000002E-3</c:v>
                </c:pt>
                <c:pt idx="260">
                  <c:v>2.1099999999999999E-3</c:v>
                </c:pt>
                <c:pt idx="261">
                  <c:v>2.1099999999999999E-3</c:v>
                </c:pt>
                <c:pt idx="262">
                  <c:v>2.1099999999999999E-3</c:v>
                </c:pt>
                <c:pt idx="263">
                  <c:v>2.16E-3</c:v>
                </c:pt>
                <c:pt idx="264">
                  <c:v>2.16E-3</c:v>
                </c:pt>
                <c:pt idx="265">
                  <c:v>2.16E-3</c:v>
                </c:pt>
                <c:pt idx="266">
                  <c:v>2.16E-3</c:v>
                </c:pt>
                <c:pt idx="267">
                  <c:v>2.0500000000000002E-3</c:v>
                </c:pt>
                <c:pt idx="268">
                  <c:v>2.0500000000000002E-3</c:v>
                </c:pt>
                <c:pt idx="269">
                  <c:v>1.9499999999999999E-3</c:v>
                </c:pt>
                <c:pt idx="270">
                  <c:v>1.89E-3</c:v>
                </c:pt>
                <c:pt idx="271">
                  <c:v>1.89E-3</c:v>
                </c:pt>
                <c:pt idx="272">
                  <c:v>1.74E-3</c:v>
                </c:pt>
                <c:pt idx="273">
                  <c:v>1.6800000000000001E-3</c:v>
                </c:pt>
                <c:pt idx="274">
                  <c:v>1.58E-3</c:v>
                </c:pt>
                <c:pt idx="275">
                  <c:v>1.42E-3</c:v>
                </c:pt>
                <c:pt idx="276">
                  <c:v>1.3699999999999999E-3</c:v>
                </c:pt>
                <c:pt idx="277">
                  <c:v>1.0499999999999999E-3</c:v>
                </c:pt>
                <c:pt idx="278">
                  <c:v>9.5E-4</c:v>
                </c:pt>
                <c:pt idx="279">
                  <c:v>7.9000000000000001E-4</c:v>
                </c:pt>
                <c:pt idx="280">
                  <c:v>6.3000000000000003E-4</c:v>
                </c:pt>
                <c:pt idx="281">
                  <c:v>4.2000000000000002E-4</c:v>
                </c:pt>
                <c:pt idx="282">
                  <c:v>2.1000000000000001E-4</c:v>
                </c:pt>
                <c:pt idx="283">
                  <c:v>5.0000000000000002E-5</c:v>
                </c:pt>
                <c:pt idx="284">
                  <c:v>-1.6000000000000001E-4</c:v>
                </c:pt>
                <c:pt idx="285">
                  <c:v>-4.2000000000000002E-4</c:v>
                </c:pt>
                <c:pt idx="286">
                  <c:v>-5.8E-4</c:v>
                </c:pt>
                <c:pt idx="287">
                  <c:v>-7.3999999999999999E-4</c:v>
                </c:pt>
                <c:pt idx="288">
                  <c:v>-8.4999999999999995E-4</c:v>
                </c:pt>
                <c:pt idx="289">
                  <c:v>-1.1100000000000001E-3</c:v>
                </c:pt>
                <c:pt idx="290">
                  <c:v>-1.1100000000000001E-3</c:v>
                </c:pt>
                <c:pt idx="291">
                  <c:v>-1.2099999999999999E-3</c:v>
                </c:pt>
                <c:pt idx="292">
                  <c:v>-1.16E-3</c:v>
                </c:pt>
                <c:pt idx="293">
                  <c:v>-1.2099999999999999E-3</c:v>
                </c:pt>
                <c:pt idx="294">
                  <c:v>-1E-3</c:v>
                </c:pt>
                <c:pt idx="295">
                  <c:v>-1.16E-3</c:v>
                </c:pt>
                <c:pt idx="296">
                  <c:v>-8.9999999999999998E-4</c:v>
                </c:pt>
                <c:pt idx="297">
                  <c:v>-8.4999999999999995E-4</c:v>
                </c:pt>
                <c:pt idx="298">
                  <c:v>-5.2999999999999998E-4</c:v>
                </c:pt>
                <c:pt idx="299">
                  <c:v>-3.6999999999999999E-4</c:v>
                </c:pt>
                <c:pt idx="300">
                  <c:v>-2.1000000000000001E-4</c:v>
                </c:pt>
                <c:pt idx="301">
                  <c:v>1.6000000000000001E-4</c:v>
                </c:pt>
                <c:pt idx="302">
                  <c:v>4.2000000000000002E-4</c:v>
                </c:pt>
                <c:pt idx="303">
                  <c:v>6.8000000000000005E-4</c:v>
                </c:pt>
                <c:pt idx="304">
                  <c:v>9.5E-4</c:v>
                </c:pt>
                <c:pt idx="305">
                  <c:v>1.32E-3</c:v>
                </c:pt>
                <c:pt idx="306">
                  <c:v>1.5299999999999999E-3</c:v>
                </c:pt>
                <c:pt idx="307">
                  <c:v>1.7899999999999999E-3</c:v>
                </c:pt>
                <c:pt idx="308">
                  <c:v>2E-3</c:v>
                </c:pt>
                <c:pt idx="309">
                  <c:v>2.3700000000000001E-3</c:v>
                </c:pt>
                <c:pt idx="310">
                  <c:v>2.3700000000000001E-3</c:v>
                </c:pt>
                <c:pt idx="311">
                  <c:v>2.47E-3</c:v>
                </c:pt>
                <c:pt idx="312">
                  <c:v>2.7399999999999998E-3</c:v>
                </c:pt>
                <c:pt idx="313">
                  <c:v>2.7899999999999999E-3</c:v>
                </c:pt>
                <c:pt idx="314">
                  <c:v>2.8400000000000001E-3</c:v>
                </c:pt>
                <c:pt idx="315">
                  <c:v>2.7399999999999998E-3</c:v>
                </c:pt>
                <c:pt idx="316">
                  <c:v>2.63E-3</c:v>
                </c:pt>
                <c:pt idx="317">
                  <c:v>2.5799999999999998E-3</c:v>
                </c:pt>
                <c:pt idx="318">
                  <c:v>2.4199999999999998E-3</c:v>
                </c:pt>
                <c:pt idx="319">
                  <c:v>2.2599999999999999E-3</c:v>
                </c:pt>
                <c:pt idx="320">
                  <c:v>2E-3</c:v>
                </c:pt>
                <c:pt idx="321">
                  <c:v>1.74E-3</c:v>
                </c:pt>
                <c:pt idx="322">
                  <c:v>1.5299999999999999E-3</c:v>
                </c:pt>
                <c:pt idx="323">
                  <c:v>1.16E-3</c:v>
                </c:pt>
                <c:pt idx="324">
                  <c:v>8.4000000000000003E-4</c:v>
                </c:pt>
                <c:pt idx="325">
                  <c:v>5.1999999999999995E-4</c:v>
                </c:pt>
                <c:pt idx="326">
                  <c:v>2.1000000000000001E-4</c:v>
                </c:pt>
                <c:pt idx="327">
                  <c:v>-5.0000000000000002E-5</c:v>
                </c:pt>
                <c:pt idx="328">
                  <c:v>-3.2000000000000003E-4</c:v>
                </c:pt>
                <c:pt idx="329">
                  <c:v>-5.2999999999999998E-4</c:v>
                </c:pt>
                <c:pt idx="330">
                  <c:v>-6.8999999999999997E-4</c:v>
                </c:pt>
                <c:pt idx="331">
                  <c:v>-8.9999999999999998E-4</c:v>
                </c:pt>
                <c:pt idx="332">
                  <c:v>-8.9999999999999998E-4</c:v>
                </c:pt>
                <c:pt idx="333">
                  <c:v>-1.06E-3</c:v>
                </c:pt>
                <c:pt idx="334">
                  <c:v>-1.16E-3</c:v>
                </c:pt>
                <c:pt idx="335">
                  <c:v>-1.06E-3</c:v>
                </c:pt>
                <c:pt idx="336">
                  <c:v>-9.5E-4</c:v>
                </c:pt>
                <c:pt idx="337">
                  <c:v>-8.4999999999999995E-4</c:v>
                </c:pt>
                <c:pt idx="338">
                  <c:v>-6.3000000000000003E-4</c:v>
                </c:pt>
                <c:pt idx="339">
                  <c:v>-4.8000000000000001E-4</c:v>
                </c:pt>
                <c:pt idx="340">
                  <c:v>-5.0000000000000002E-5</c:v>
                </c:pt>
                <c:pt idx="341">
                  <c:v>2.5999999999999998E-4</c:v>
                </c:pt>
                <c:pt idx="342">
                  <c:v>5.1999999999999995E-4</c:v>
                </c:pt>
                <c:pt idx="343">
                  <c:v>1E-3</c:v>
                </c:pt>
                <c:pt idx="344">
                  <c:v>1.3699999999999999E-3</c:v>
                </c:pt>
                <c:pt idx="345">
                  <c:v>1.74E-3</c:v>
                </c:pt>
                <c:pt idx="346">
                  <c:v>2.2100000000000002E-3</c:v>
                </c:pt>
                <c:pt idx="347">
                  <c:v>2.6900000000000001E-3</c:v>
                </c:pt>
                <c:pt idx="348">
                  <c:v>3.2100000000000002E-3</c:v>
                </c:pt>
                <c:pt idx="349">
                  <c:v>3.5799999999999998E-3</c:v>
                </c:pt>
                <c:pt idx="350">
                  <c:v>4.1099999999999999E-3</c:v>
                </c:pt>
                <c:pt idx="351">
                  <c:v>4.4200000000000003E-3</c:v>
                </c:pt>
                <c:pt idx="352">
                  <c:v>4.8999999999999998E-3</c:v>
                </c:pt>
                <c:pt idx="353">
                  <c:v>5.1599999999999997E-3</c:v>
                </c:pt>
                <c:pt idx="354">
                  <c:v>5.4299999999999999E-3</c:v>
                </c:pt>
                <c:pt idx="355">
                  <c:v>5.8500000000000002E-3</c:v>
                </c:pt>
                <c:pt idx="356">
                  <c:v>5.9500000000000004E-3</c:v>
                </c:pt>
                <c:pt idx="357">
                  <c:v>6.1599999999999997E-3</c:v>
                </c:pt>
                <c:pt idx="358">
                  <c:v>6.0600000000000003E-3</c:v>
                </c:pt>
                <c:pt idx="359">
                  <c:v>6.2700000000000004E-3</c:v>
                </c:pt>
                <c:pt idx="360">
                  <c:v>6.2199999999999998E-3</c:v>
                </c:pt>
                <c:pt idx="361">
                  <c:v>6.11E-3</c:v>
                </c:pt>
                <c:pt idx="362">
                  <c:v>6.0000000000000001E-3</c:v>
                </c:pt>
                <c:pt idx="363">
                  <c:v>5.7400000000000003E-3</c:v>
                </c:pt>
                <c:pt idx="364">
                  <c:v>5.5300000000000002E-3</c:v>
                </c:pt>
                <c:pt idx="365">
                  <c:v>5.2100000000000002E-3</c:v>
                </c:pt>
                <c:pt idx="366">
                  <c:v>4.8999999999999998E-3</c:v>
                </c:pt>
                <c:pt idx="367">
                  <c:v>4.5300000000000002E-3</c:v>
                </c:pt>
                <c:pt idx="368">
                  <c:v>4.1099999999999999E-3</c:v>
                </c:pt>
                <c:pt idx="369">
                  <c:v>3.6900000000000001E-3</c:v>
                </c:pt>
                <c:pt idx="370">
                  <c:v>3.16E-3</c:v>
                </c:pt>
                <c:pt idx="371">
                  <c:v>2.7399999999999998E-3</c:v>
                </c:pt>
                <c:pt idx="372">
                  <c:v>2.2100000000000002E-3</c:v>
                </c:pt>
                <c:pt idx="373">
                  <c:v>1.6800000000000001E-3</c:v>
                </c:pt>
                <c:pt idx="374">
                  <c:v>1.1000000000000001E-3</c:v>
                </c:pt>
                <c:pt idx="375">
                  <c:v>6.3000000000000003E-4</c:v>
                </c:pt>
                <c:pt idx="376">
                  <c:v>1E-4</c:v>
                </c:pt>
                <c:pt idx="377">
                  <c:v>-4.2000000000000002E-4</c:v>
                </c:pt>
                <c:pt idx="378">
                  <c:v>-1E-3</c:v>
                </c:pt>
                <c:pt idx="379">
                  <c:v>-1.3699999999999999E-3</c:v>
                </c:pt>
                <c:pt idx="380">
                  <c:v>-1.8500000000000001E-3</c:v>
                </c:pt>
                <c:pt idx="381">
                  <c:v>-2.32E-3</c:v>
                </c:pt>
                <c:pt idx="382">
                  <c:v>-2.7899999999999999E-3</c:v>
                </c:pt>
                <c:pt idx="383">
                  <c:v>-3.0599999999999998E-3</c:v>
                </c:pt>
                <c:pt idx="384">
                  <c:v>-3.4299999999999999E-3</c:v>
                </c:pt>
                <c:pt idx="385">
                  <c:v>-3.8E-3</c:v>
                </c:pt>
                <c:pt idx="386">
                  <c:v>-4.0099999999999997E-3</c:v>
                </c:pt>
                <c:pt idx="387">
                  <c:v>-4.1599999999999996E-3</c:v>
                </c:pt>
                <c:pt idx="388">
                  <c:v>-4.4799999999999996E-3</c:v>
                </c:pt>
                <c:pt idx="389">
                  <c:v>-4.5300000000000002E-3</c:v>
                </c:pt>
                <c:pt idx="390">
                  <c:v>-4.5900000000000003E-3</c:v>
                </c:pt>
                <c:pt idx="391">
                  <c:v>-4.64E-3</c:v>
                </c:pt>
                <c:pt idx="392">
                  <c:v>-4.5900000000000003E-3</c:v>
                </c:pt>
                <c:pt idx="393">
                  <c:v>-4.5300000000000002E-3</c:v>
                </c:pt>
                <c:pt idx="394">
                  <c:v>-4.4799999999999996E-3</c:v>
                </c:pt>
                <c:pt idx="395">
                  <c:v>-4.3200000000000001E-3</c:v>
                </c:pt>
                <c:pt idx="396">
                  <c:v>-4.0600000000000002E-3</c:v>
                </c:pt>
                <c:pt idx="397">
                  <c:v>-3.8999999999999998E-3</c:v>
                </c:pt>
                <c:pt idx="398">
                  <c:v>-3.5899999999999999E-3</c:v>
                </c:pt>
                <c:pt idx="399">
                  <c:v>-3.4299999999999999E-3</c:v>
                </c:pt>
                <c:pt idx="400">
                  <c:v>-3.0599999999999998E-3</c:v>
                </c:pt>
                <c:pt idx="401">
                  <c:v>-2.6900000000000001E-3</c:v>
                </c:pt>
                <c:pt idx="402">
                  <c:v>-2.3700000000000001E-3</c:v>
                </c:pt>
                <c:pt idx="403">
                  <c:v>-2E-3</c:v>
                </c:pt>
                <c:pt idx="404">
                  <c:v>-1.6900000000000001E-3</c:v>
                </c:pt>
                <c:pt idx="405">
                  <c:v>-1.2099999999999999E-3</c:v>
                </c:pt>
                <c:pt idx="406">
                  <c:v>-8.4999999999999995E-4</c:v>
                </c:pt>
                <c:pt idx="407">
                  <c:v>-4.8000000000000001E-4</c:v>
                </c:pt>
                <c:pt idx="408">
                  <c:v>0</c:v>
                </c:pt>
                <c:pt idx="409">
                  <c:v>3.6999999999999999E-4</c:v>
                </c:pt>
                <c:pt idx="410">
                  <c:v>7.3999999999999999E-4</c:v>
                </c:pt>
                <c:pt idx="411">
                  <c:v>1.0499999999999999E-3</c:v>
                </c:pt>
                <c:pt idx="412">
                  <c:v>1.42E-3</c:v>
                </c:pt>
                <c:pt idx="413">
                  <c:v>1.58E-3</c:v>
                </c:pt>
                <c:pt idx="414">
                  <c:v>1.89E-3</c:v>
                </c:pt>
                <c:pt idx="415">
                  <c:v>2.0500000000000002E-3</c:v>
                </c:pt>
                <c:pt idx="416">
                  <c:v>2.32E-3</c:v>
                </c:pt>
                <c:pt idx="417">
                  <c:v>2.4199999999999998E-3</c:v>
                </c:pt>
                <c:pt idx="418">
                  <c:v>2.5300000000000001E-3</c:v>
                </c:pt>
                <c:pt idx="419">
                  <c:v>2.5799999999999998E-3</c:v>
                </c:pt>
                <c:pt idx="420">
                  <c:v>2.63E-3</c:v>
                </c:pt>
                <c:pt idx="421">
                  <c:v>2.5300000000000001E-3</c:v>
                </c:pt>
                <c:pt idx="422">
                  <c:v>2.4199999999999998E-3</c:v>
                </c:pt>
                <c:pt idx="423">
                  <c:v>2.32E-3</c:v>
                </c:pt>
                <c:pt idx="424">
                  <c:v>2.1099999999999999E-3</c:v>
                </c:pt>
                <c:pt idx="425">
                  <c:v>1.8400000000000001E-3</c:v>
                </c:pt>
                <c:pt idx="426">
                  <c:v>1.5299999999999999E-3</c:v>
                </c:pt>
                <c:pt idx="427">
                  <c:v>1.2099999999999999E-3</c:v>
                </c:pt>
                <c:pt idx="428">
                  <c:v>7.9000000000000001E-4</c:v>
                </c:pt>
                <c:pt idx="429">
                  <c:v>3.1E-4</c:v>
                </c:pt>
                <c:pt idx="430">
                  <c:v>-1.1E-4</c:v>
                </c:pt>
                <c:pt idx="431">
                  <c:v>-5.2999999999999998E-4</c:v>
                </c:pt>
                <c:pt idx="432">
                  <c:v>-9.5E-4</c:v>
                </c:pt>
                <c:pt idx="433">
                  <c:v>-1.5299999999999999E-3</c:v>
                </c:pt>
                <c:pt idx="434">
                  <c:v>-1.9499999999999999E-3</c:v>
                </c:pt>
                <c:pt idx="435">
                  <c:v>-2.4299999999999999E-3</c:v>
                </c:pt>
                <c:pt idx="436">
                  <c:v>-2.8999999999999998E-3</c:v>
                </c:pt>
                <c:pt idx="437">
                  <c:v>-3.48E-3</c:v>
                </c:pt>
                <c:pt idx="438">
                  <c:v>-3.8E-3</c:v>
                </c:pt>
                <c:pt idx="439">
                  <c:v>-4.2700000000000004E-3</c:v>
                </c:pt>
                <c:pt idx="440">
                  <c:v>-4.64E-3</c:v>
                </c:pt>
                <c:pt idx="441">
                  <c:v>-4.8999999999999998E-3</c:v>
                </c:pt>
                <c:pt idx="442">
                  <c:v>-5.1700000000000001E-3</c:v>
                </c:pt>
                <c:pt idx="443">
                  <c:v>-5.3800000000000002E-3</c:v>
                </c:pt>
                <c:pt idx="444">
                  <c:v>-5.5900000000000004E-3</c:v>
                </c:pt>
                <c:pt idx="445">
                  <c:v>-5.7999999999999996E-3</c:v>
                </c:pt>
                <c:pt idx="446">
                  <c:v>-5.7499999999999999E-3</c:v>
                </c:pt>
                <c:pt idx="447">
                  <c:v>-5.7499999999999999E-3</c:v>
                </c:pt>
                <c:pt idx="448">
                  <c:v>-5.64E-3</c:v>
                </c:pt>
                <c:pt idx="449">
                  <c:v>-5.3800000000000002E-3</c:v>
                </c:pt>
                <c:pt idx="450">
                  <c:v>-5.1700000000000001E-3</c:v>
                </c:pt>
                <c:pt idx="451">
                  <c:v>-4.8999999999999998E-3</c:v>
                </c:pt>
                <c:pt idx="452">
                  <c:v>-4.5300000000000002E-3</c:v>
                </c:pt>
                <c:pt idx="453">
                  <c:v>-4.0099999999999997E-3</c:v>
                </c:pt>
                <c:pt idx="454">
                  <c:v>-3.5300000000000002E-3</c:v>
                </c:pt>
                <c:pt idx="455">
                  <c:v>-2.8999999999999998E-3</c:v>
                </c:pt>
                <c:pt idx="456">
                  <c:v>-2.32E-3</c:v>
                </c:pt>
                <c:pt idx="457">
                  <c:v>-1.6900000000000001E-3</c:v>
                </c:pt>
                <c:pt idx="458">
                  <c:v>-1.06E-3</c:v>
                </c:pt>
                <c:pt idx="459">
                  <c:v>-3.6999999999999999E-4</c:v>
                </c:pt>
                <c:pt idx="460">
                  <c:v>4.2000000000000002E-4</c:v>
                </c:pt>
                <c:pt idx="461">
                  <c:v>1.0499999999999999E-3</c:v>
                </c:pt>
                <c:pt idx="462">
                  <c:v>1.74E-3</c:v>
                </c:pt>
                <c:pt idx="463">
                  <c:v>2.4199999999999998E-3</c:v>
                </c:pt>
                <c:pt idx="464">
                  <c:v>3.0000000000000001E-3</c:v>
                </c:pt>
                <c:pt idx="465">
                  <c:v>3.5300000000000002E-3</c:v>
                </c:pt>
                <c:pt idx="466">
                  <c:v>4.1099999999999999E-3</c:v>
                </c:pt>
                <c:pt idx="467">
                  <c:v>4.5300000000000002E-3</c:v>
                </c:pt>
                <c:pt idx="468">
                  <c:v>4.8999999999999998E-3</c:v>
                </c:pt>
                <c:pt idx="469">
                  <c:v>5.2700000000000004E-3</c:v>
                </c:pt>
                <c:pt idx="470">
                  <c:v>5.4799999999999996E-3</c:v>
                </c:pt>
                <c:pt idx="471">
                  <c:v>5.5799999999999999E-3</c:v>
                </c:pt>
                <c:pt idx="472">
                  <c:v>5.64E-3</c:v>
                </c:pt>
                <c:pt idx="473">
                  <c:v>5.4799999999999996E-3</c:v>
                </c:pt>
                <c:pt idx="474">
                  <c:v>5.3699999999999998E-3</c:v>
                </c:pt>
                <c:pt idx="475">
                  <c:v>5.1599999999999997E-3</c:v>
                </c:pt>
                <c:pt idx="476">
                  <c:v>4.7400000000000003E-3</c:v>
                </c:pt>
                <c:pt idx="477">
                  <c:v>4.2100000000000002E-3</c:v>
                </c:pt>
                <c:pt idx="478">
                  <c:v>3.6900000000000001E-3</c:v>
                </c:pt>
                <c:pt idx="479">
                  <c:v>3.1099999999999999E-3</c:v>
                </c:pt>
                <c:pt idx="480">
                  <c:v>2.4199999999999998E-3</c:v>
                </c:pt>
                <c:pt idx="481">
                  <c:v>1.6299999999999999E-3</c:v>
                </c:pt>
                <c:pt idx="482">
                  <c:v>8.8999999999999995E-4</c:v>
                </c:pt>
                <c:pt idx="483">
                  <c:v>-5.0000000000000002E-5</c:v>
                </c:pt>
                <c:pt idx="484">
                  <c:v>-8.4999999999999995E-4</c:v>
                </c:pt>
                <c:pt idx="485">
                  <c:v>-1.7899999999999999E-3</c:v>
                </c:pt>
                <c:pt idx="486">
                  <c:v>-2.7899999999999999E-3</c:v>
                </c:pt>
                <c:pt idx="487">
                  <c:v>-3.6900000000000001E-3</c:v>
                </c:pt>
                <c:pt idx="488">
                  <c:v>-4.5300000000000002E-3</c:v>
                </c:pt>
                <c:pt idx="489">
                  <c:v>-5.3800000000000002E-3</c:v>
                </c:pt>
                <c:pt idx="490">
                  <c:v>-6.3299999999999997E-3</c:v>
                </c:pt>
                <c:pt idx="491">
                  <c:v>-7.0099999999999997E-3</c:v>
                </c:pt>
                <c:pt idx="492">
                  <c:v>-7.7499999999999999E-3</c:v>
                </c:pt>
                <c:pt idx="493">
                  <c:v>-8.43E-3</c:v>
                </c:pt>
                <c:pt idx="494">
                  <c:v>-8.9599999999999992E-3</c:v>
                </c:pt>
                <c:pt idx="495">
                  <c:v>-9.3799999999999994E-3</c:v>
                </c:pt>
                <c:pt idx="496">
                  <c:v>-9.7000000000000003E-3</c:v>
                </c:pt>
                <c:pt idx="497">
                  <c:v>-1.0070000000000001E-2</c:v>
                </c:pt>
                <c:pt idx="498">
                  <c:v>-1.017E-2</c:v>
                </c:pt>
                <c:pt idx="499">
                  <c:v>-1.017E-2</c:v>
                </c:pt>
                <c:pt idx="500">
                  <c:v>-1.0120000000000001E-2</c:v>
                </c:pt>
                <c:pt idx="501">
                  <c:v>-9.9600000000000001E-3</c:v>
                </c:pt>
                <c:pt idx="502">
                  <c:v>-9.6399999999999993E-3</c:v>
                </c:pt>
                <c:pt idx="503">
                  <c:v>-9.1699999999999993E-3</c:v>
                </c:pt>
                <c:pt idx="504">
                  <c:v>-8.7500000000000008E-3</c:v>
                </c:pt>
                <c:pt idx="505">
                  <c:v>-8.2199999999999999E-3</c:v>
                </c:pt>
                <c:pt idx="506">
                  <c:v>-7.4799999999999997E-3</c:v>
                </c:pt>
                <c:pt idx="507">
                  <c:v>-6.8500000000000002E-3</c:v>
                </c:pt>
                <c:pt idx="508">
                  <c:v>-6.0600000000000003E-3</c:v>
                </c:pt>
                <c:pt idx="509">
                  <c:v>-5.1700000000000001E-3</c:v>
                </c:pt>
                <c:pt idx="510">
                  <c:v>-4.2700000000000004E-3</c:v>
                </c:pt>
                <c:pt idx="511">
                  <c:v>-3.2699999999999999E-3</c:v>
                </c:pt>
                <c:pt idx="512">
                  <c:v>-2.4299999999999999E-3</c:v>
                </c:pt>
                <c:pt idx="513">
                  <c:v>-1.5299999999999999E-3</c:v>
                </c:pt>
                <c:pt idx="514">
                  <c:v>-4.8000000000000001E-4</c:v>
                </c:pt>
                <c:pt idx="515">
                  <c:v>5.1999999999999995E-4</c:v>
                </c:pt>
                <c:pt idx="516">
                  <c:v>1.2600000000000001E-3</c:v>
                </c:pt>
                <c:pt idx="517">
                  <c:v>2.16E-3</c:v>
                </c:pt>
                <c:pt idx="518">
                  <c:v>2.8999999999999998E-3</c:v>
                </c:pt>
                <c:pt idx="519">
                  <c:v>3.6900000000000001E-3</c:v>
                </c:pt>
                <c:pt idx="520">
                  <c:v>4.4200000000000003E-3</c:v>
                </c:pt>
                <c:pt idx="521">
                  <c:v>5.0000000000000001E-3</c:v>
                </c:pt>
                <c:pt idx="522">
                  <c:v>5.5300000000000002E-3</c:v>
                </c:pt>
                <c:pt idx="523">
                  <c:v>6.0000000000000001E-3</c:v>
                </c:pt>
                <c:pt idx="524">
                  <c:v>6.3699999999999998E-3</c:v>
                </c:pt>
                <c:pt idx="525">
                  <c:v>6.6899999999999998E-3</c:v>
                </c:pt>
                <c:pt idx="526">
                  <c:v>6.7999999999999996E-3</c:v>
                </c:pt>
                <c:pt idx="527">
                  <c:v>6.8999999999999999E-3</c:v>
                </c:pt>
                <c:pt idx="528">
                  <c:v>6.8999999999999999E-3</c:v>
                </c:pt>
                <c:pt idx="529">
                  <c:v>6.8999999999999999E-3</c:v>
                </c:pt>
                <c:pt idx="530">
                  <c:v>6.7400000000000003E-3</c:v>
                </c:pt>
                <c:pt idx="531">
                  <c:v>6.5300000000000002E-3</c:v>
                </c:pt>
                <c:pt idx="532">
                  <c:v>6.3699999999999998E-3</c:v>
                </c:pt>
                <c:pt idx="533">
                  <c:v>5.8999999999999999E-3</c:v>
                </c:pt>
                <c:pt idx="534">
                  <c:v>5.5799999999999999E-3</c:v>
                </c:pt>
                <c:pt idx="535">
                  <c:v>5.2100000000000002E-3</c:v>
                </c:pt>
                <c:pt idx="536">
                  <c:v>4.6899999999999997E-3</c:v>
                </c:pt>
                <c:pt idx="537">
                  <c:v>4.2700000000000004E-3</c:v>
                </c:pt>
                <c:pt idx="538">
                  <c:v>3.63E-3</c:v>
                </c:pt>
                <c:pt idx="539">
                  <c:v>3.2100000000000002E-3</c:v>
                </c:pt>
                <c:pt idx="540">
                  <c:v>2.6900000000000001E-3</c:v>
                </c:pt>
                <c:pt idx="541">
                  <c:v>2.16E-3</c:v>
                </c:pt>
                <c:pt idx="542">
                  <c:v>1.6800000000000001E-3</c:v>
                </c:pt>
                <c:pt idx="543">
                  <c:v>1.0499999999999999E-3</c:v>
                </c:pt>
                <c:pt idx="544">
                  <c:v>5.1999999999999995E-4</c:v>
                </c:pt>
                <c:pt idx="545">
                  <c:v>5.0000000000000002E-5</c:v>
                </c:pt>
                <c:pt idx="546">
                  <c:v>-4.8000000000000001E-4</c:v>
                </c:pt>
                <c:pt idx="547">
                  <c:v>-9.5E-4</c:v>
                </c:pt>
                <c:pt idx="548">
                  <c:v>-1.3699999999999999E-3</c:v>
                </c:pt>
                <c:pt idx="549">
                  <c:v>-1.8500000000000001E-3</c:v>
                </c:pt>
                <c:pt idx="550">
                  <c:v>-2.2699999999999999E-3</c:v>
                </c:pt>
                <c:pt idx="551">
                  <c:v>-2.6900000000000001E-3</c:v>
                </c:pt>
                <c:pt idx="552">
                  <c:v>-3.0100000000000001E-3</c:v>
                </c:pt>
                <c:pt idx="553">
                  <c:v>-3.4299999999999999E-3</c:v>
                </c:pt>
                <c:pt idx="554">
                  <c:v>-3.8999999999999998E-3</c:v>
                </c:pt>
                <c:pt idx="555">
                  <c:v>-4.2199999999999998E-3</c:v>
                </c:pt>
                <c:pt idx="556">
                  <c:v>-4.64E-3</c:v>
                </c:pt>
                <c:pt idx="557">
                  <c:v>-4.96E-3</c:v>
                </c:pt>
                <c:pt idx="558">
                  <c:v>-5.2700000000000004E-3</c:v>
                </c:pt>
                <c:pt idx="559">
                  <c:v>-5.5900000000000004E-3</c:v>
                </c:pt>
                <c:pt idx="560">
                  <c:v>-5.96E-3</c:v>
                </c:pt>
                <c:pt idx="561">
                  <c:v>-6.2199999999999998E-3</c:v>
                </c:pt>
                <c:pt idx="562">
                  <c:v>-6.6400000000000001E-3</c:v>
                </c:pt>
                <c:pt idx="563">
                  <c:v>-6.96E-3</c:v>
                </c:pt>
                <c:pt idx="564">
                  <c:v>-7.1199999999999996E-3</c:v>
                </c:pt>
                <c:pt idx="565">
                  <c:v>-7.3299999999999997E-3</c:v>
                </c:pt>
                <c:pt idx="566">
                  <c:v>-7.6400000000000001E-3</c:v>
                </c:pt>
                <c:pt idx="567">
                  <c:v>-7.7999999999999996E-3</c:v>
                </c:pt>
                <c:pt idx="568">
                  <c:v>-8.0099999999999998E-3</c:v>
                </c:pt>
                <c:pt idx="569">
                  <c:v>-8.1700000000000002E-3</c:v>
                </c:pt>
                <c:pt idx="570">
                  <c:v>-8.3300000000000006E-3</c:v>
                </c:pt>
                <c:pt idx="571">
                  <c:v>-8.4899999999999993E-3</c:v>
                </c:pt>
                <c:pt idx="572">
                  <c:v>-8.4899999999999993E-3</c:v>
                </c:pt>
                <c:pt idx="573">
                  <c:v>-8.5400000000000007E-3</c:v>
                </c:pt>
                <c:pt idx="574">
                  <c:v>-8.4899999999999993E-3</c:v>
                </c:pt>
                <c:pt idx="575">
                  <c:v>-8.3800000000000003E-3</c:v>
                </c:pt>
                <c:pt idx="576">
                  <c:v>-8.2199999999999999E-3</c:v>
                </c:pt>
                <c:pt idx="577">
                  <c:v>-8.0099999999999998E-3</c:v>
                </c:pt>
                <c:pt idx="578">
                  <c:v>-7.7999999999999996E-3</c:v>
                </c:pt>
                <c:pt idx="579">
                  <c:v>-7.5399999999999998E-3</c:v>
                </c:pt>
                <c:pt idx="580">
                  <c:v>-7.2199999999999999E-3</c:v>
                </c:pt>
                <c:pt idx="581">
                  <c:v>-6.7499999999999999E-3</c:v>
                </c:pt>
                <c:pt idx="582">
                  <c:v>-6.3800000000000003E-3</c:v>
                </c:pt>
                <c:pt idx="583">
                  <c:v>-5.8999999999999999E-3</c:v>
                </c:pt>
                <c:pt idx="584">
                  <c:v>-5.3800000000000002E-3</c:v>
                </c:pt>
                <c:pt idx="585">
                  <c:v>-5.0600000000000003E-3</c:v>
                </c:pt>
                <c:pt idx="586">
                  <c:v>-4.4299999999999999E-3</c:v>
                </c:pt>
                <c:pt idx="587">
                  <c:v>-3.8500000000000001E-3</c:v>
                </c:pt>
                <c:pt idx="588">
                  <c:v>-3.32E-3</c:v>
                </c:pt>
                <c:pt idx="589">
                  <c:v>-2.7899999999999999E-3</c:v>
                </c:pt>
                <c:pt idx="590">
                  <c:v>-2.2200000000000002E-3</c:v>
                </c:pt>
                <c:pt idx="591">
                  <c:v>-1.74E-3</c:v>
                </c:pt>
                <c:pt idx="592">
                  <c:v>-1.16E-3</c:v>
                </c:pt>
                <c:pt idx="593">
                  <c:v>-6.3000000000000003E-4</c:v>
                </c:pt>
                <c:pt idx="594">
                  <c:v>-2.7E-4</c:v>
                </c:pt>
                <c:pt idx="595">
                  <c:v>1.6000000000000001E-4</c:v>
                </c:pt>
                <c:pt idx="596">
                  <c:v>4.6999999999999999E-4</c:v>
                </c:pt>
                <c:pt idx="597">
                  <c:v>8.8999999999999995E-4</c:v>
                </c:pt>
                <c:pt idx="598">
                  <c:v>1.16E-3</c:v>
                </c:pt>
                <c:pt idx="599">
                  <c:v>1.32E-3</c:v>
                </c:pt>
                <c:pt idx="600">
                  <c:v>1.5299999999999999E-3</c:v>
                </c:pt>
                <c:pt idx="601">
                  <c:v>1.6800000000000001E-3</c:v>
                </c:pt>
                <c:pt idx="602">
                  <c:v>1.6299999999999999E-3</c:v>
                </c:pt>
                <c:pt idx="603">
                  <c:v>1.6299999999999999E-3</c:v>
                </c:pt>
                <c:pt idx="604">
                  <c:v>1.58E-3</c:v>
                </c:pt>
                <c:pt idx="605">
                  <c:v>1.5299999999999999E-3</c:v>
                </c:pt>
                <c:pt idx="606">
                  <c:v>1.47E-3</c:v>
                </c:pt>
                <c:pt idx="607">
                  <c:v>1.32E-3</c:v>
                </c:pt>
                <c:pt idx="608">
                  <c:v>1.0499999999999999E-3</c:v>
                </c:pt>
                <c:pt idx="609">
                  <c:v>8.4000000000000003E-4</c:v>
                </c:pt>
                <c:pt idx="610">
                  <c:v>5.8E-4</c:v>
                </c:pt>
                <c:pt idx="611">
                  <c:v>3.1E-4</c:v>
                </c:pt>
                <c:pt idx="612">
                  <c:v>-5.0000000000000002E-5</c:v>
                </c:pt>
                <c:pt idx="613">
                  <c:v>-4.8000000000000001E-4</c:v>
                </c:pt>
                <c:pt idx="614">
                  <c:v>-7.3999999999999999E-4</c:v>
                </c:pt>
                <c:pt idx="615">
                  <c:v>-1.06E-3</c:v>
                </c:pt>
                <c:pt idx="616">
                  <c:v>-1.42E-3</c:v>
                </c:pt>
                <c:pt idx="617">
                  <c:v>-1.7899999999999999E-3</c:v>
                </c:pt>
                <c:pt idx="618">
                  <c:v>-2.2699999999999999E-3</c:v>
                </c:pt>
                <c:pt idx="619">
                  <c:v>-2.5799999999999998E-3</c:v>
                </c:pt>
                <c:pt idx="620">
                  <c:v>-3.1099999999999999E-3</c:v>
                </c:pt>
                <c:pt idx="621">
                  <c:v>-3.4299999999999999E-3</c:v>
                </c:pt>
                <c:pt idx="622">
                  <c:v>-3.7399999999999998E-3</c:v>
                </c:pt>
                <c:pt idx="623">
                  <c:v>-4.1599999999999996E-3</c:v>
                </c:pt>
                <c:pt idx="624">
                  <c:v>-4.5300000000000002E-3</c:v>
                </c:pt>
                <c:pt idx="625">
                  <c:v>-4.8999999999999998E-3</c:v>
                </c:pt>
                <c:pt idx="626">
                  <c:v>-5.2199999999999998E-3</c:v>
                </c:pt>
                <c:pt idx="627">
                  <c:v>-5.4799999999999996E-3</c:v>
                </c:pt>
                <c:pt idx="628">
                  <c:v>-5.8999999999999999E-3</c:v>
                </c:pt>
                <c:pt idx="629">
                  <c:v>-6.1700000000000001E-3</c:v>
                </c:pt>
                <c:pt idx="630">
                  <c:v>-6.3800000000000003E-3</c:v>
                </c:pt>
                <c:pt idx="631">
                  <c:v>-6.5900000000000004E-3</c:v>
                </c:pt>
                <c:pt idx="632">
                  <c:v>-6.7999999999999996E-3</c:v>
                </c:pt>
                <c:pt idx="633">
                  <c:v>-6.96E-3</c:v>
                </c:pt>
                <c:pt idx="634">
                  <c:v>-7.0600000000000003E-3</c:v>
                </c:pt>
                <c:pt idx="635">
                  <c:v>-7.0600000000000003E-3</c:v>
                </c:pt>
                <c:pt idx="636">
                  <c:v>-7.0600000000000003E-3</c:v>
                </c:pt>
                <c:pt idx="637">
                  <c:v>-7.1199999999999996E-3</c:v>
                </c:pt>
                <c:pt idx="638">
                  <c:v>-7.0099999999999997E-3</c:v>
                </c:pt>
                <c:pt idx="639">
                  <c:v>-6.8500000000000002E-3</c:v>
                </c:pt>
                <c:pt idx="640">
                  <c:v>-6.6400000000000001E-3</c:v>
                </c:pt>
                <c:pt idx="641">
                  <c:v>-6.3299999999999997E-3</c:v>
                </c:pt>
                <c:pt idx="642">
                  <c:v>-6.0099999999999997E-3</c:v>
                </c:pt>
                <c:pt idx="643">
                  <c:v>-5.6899999999999997E-3</c:v>
                </c:pt>
                <c:pt idx="644">
                  <c:v>-5.2199999999999998E-3</c:v>
                </c:pt>
                <c:pt idx="645">
                  <c:v>-4.6899999999999997E-3</c:v>
                </c:pt>
                <c:pt idx="646">
                  <c:v>-4.2199999999999998E-3</c:v>
                </c:pt>
                <c:pt idx="647">
                  <c:v>-3.5300000000000002E-3</c:v>
                </c:pt>
                <c:pt idx="648">
                  <c:v>-2.8999999999999998E-3</c:v>
                </c:pt>
                <c:pt idx="649">
                  <c:v>-2.2200000000000002E-3</c:v>
                </c:pt>
                <c:pt idx="650">
                  <c:v>-1.58E-3</c:v>
                </c:pt>
                <c:pt idx="651">
                  <c:v>-8.4999999999999995E-4</c:v>
                </c:pt>
                <c:pt idx="652">
                  <c:v>-1.1E-4</c:v>
                </c:pt>
                <c:pt idx="653">
                  <c:v>5.8E-4</c:v>
                </c:pt>
                <c:pt idx="654">
                  <c:v>1.3699999999999999E-3</c:v>
                </c:pt>
                <c:pt idx="655">
                  <c:v>1.9499999999999999E-3</c:v>
                </c:pt>
                <c:pt idx="656">
                  <c:v>2.7399999999999998E-3</c:v>
                </c:pt>
                <c:pt idx="657">
                  <c:v>3.2599999999999999E-3</c:v>
                </c:pt>
                <c:pt idx="658">
                  <c:v>3.8999999999999998E-3</c:v>
                </c:pt>
                <c:pt idx="659">
                  <c:v>4.3699999999999998E-3</c:v>
                </c:pt>
                <c:pt idx="660">
                  <c:v>4.8999999999999998E-3</c:v>
                </c:pt>
                <c:pt idx="661">
                  <c:v>5.3699999999999998E-3</c:v>
                </c:pt>
                <c:pt idx="662">
                  <c:v>5.6899999999999997E-3</c:v>
                </c:pt>
                <c:pt idx="663">
                  <c:v>5.8500000000000002E-3</c:v>
                </c:pt>
                <c:pt idx="664">
                  <c:v>6.1599999999999997E-3</c:v>
                </c:pt>
                <c:pt idx="665">
                  <c:v>6.3200000000000001E-3</c:v>
                </c:pt>
                <c:pt idx="666">
                  <c:v>6.3200000000000001E-3</c:v>
                </c:pt>
                <c:pt idx="667">
                  <c:v>6.2700000000000004E-3</c:v>
                </c:pt>
                <c:pt idx="668">
                  <c:v>6.1599999999999997E-3</c:v>
                </c:pt>
                <c:pt idx="669">
                  <c:v>5.9500000000000004E-3</c:v>
                </c:pt>
                <c:pt idx="670">
                  <c:v>5.6899999999999997E-3</c:v>
                </c:pt>
                <c:pt idx="671">
                  <c:v>5.3699999999999998E-3</c:v>
                </c:pt>
                <c:pt idx="672">
                  <c:v>4.9500000000000004E-3</c:v>
                </c:pt>
                <c:pt idx="673">
                  <c:v>4.5300000000000002E-3</c:v>
                </c:pt>
                <c:pt idx="674">
                  <c:v>4.1099999999999999E-3</c:v>
                </c:pt>
                <c:pt idx="675">
                  <c:v>3.5300000000000002E-3</c:v>
                </c:pt>
                <c:pt idx="676">
                  <c:v>3.0000000000000001E-3</c:v>
                </c:pt>
                <c:pt idx="677">
                  <c:v>2.4199999999999998E-3</c:v>
                </c:pt>
                <c:pt idx="678">
                  <c:v>1.89E-3</c:v>
                </c:pt>
                <c:pt idx="679">
                  <c:v>1.2099999999999999E-3</c:v>
                </c:pt>
                <c:pt idx="680">
                  <c:v>6.8000000000000005E-4</c:v>
                </c:pt>
                <c:pt idx="681">
                  <c:v>1E-4</c:v>
                </c:pt>
                <c:pt idx="682">
                  <c:v>-4.2000000000000002E-4</c:v>
                </c:pt>
                <c:pt idx="683">
                  <c:v>-8.9999999999999998E-4</c:v>
                </c:pt>
                <c:pt idx="684">
                  <c:v>-1.42E-3</c:v>
                </c:pt>
                <c:pt idx="685">
                  <c:v>-1.8500000000000001E-3</c:v>
                </c:pt>
                <c:pt idx="686">
                  <c:v>-2.2200000000000002E-3</c:v>
                </c:pt>
                <c:pt idx="687">
                  <c:v>-2.64E-3</c:v>
                </c:pt>
                <c:pt idx="688">
                  <c:v>-2.8999999999999998E-3</c:v>
                </c:pt>
                <c:pt idx="689">
                  <c:v>-3.16E-3</c:v>
                </c:pt>
                <c:pt idx="690">
                  <c:v>-3.2699999999999999E-3</c:v>
                </c:pt>
                <c:pt idx="691">
                  <c:v>-3.48E-3</c:v>
                </c:pt>
                <c:pt idx="692">
                  <c:v>-3.5300000000000002E-3</c:v>
                </c:pt>
                <c:pt idx="693">
                  <c:v>-3.5899999999999999E-3</c:v>
                </c:pt>
                <c:pt idx="694">
                  <c:v>-3.48E-3</c:v>
                </c:pt>
                <c:pt idx="695">
                  <c:v>-3.32E-3</c:v>
                </c:pt>
                <c:pt idx="696">
                  <c:v>-3.2200000000000002E-3</c:v>
                </c:pt>
                <c:pt idx="697">
                  <c:v>-3.0100000000000001E-3</c:v>
                </c:pt>
                <c:pt idx="698">
                  <c:v>-2.64E-3</c:v>
                </c:pt>
                <c:pt idx="699">
                  <c:v>-2.3700000000000001E-3</c:v>
                </c:pt>
                <c:pt idx="700">
                  <c:v>-1.9E-3</c:v>
                </c:pt>
                <c:pt idx="701">
                  <c:v>-1.3699999999999999E-3</c:v>
                </c:pt>
                <c:pt idx="702">
                  <c:v>-8.9999999999999998E-4</c:v>
                </c:pt>
                <c:pt idx="703">
                  <c:v>-3.6999999999999999E-4</c:v>
                </c:pt>
                <c:pt idx="704">
                  <c:v>2.1000000000000001E-4</c:v>
                </c:pt>
                <c:pt idx="705">
                  <c:v>7.9000000000000001E-4</c:v>
                </c:pt>
                <c:pt idx="706">
                  <c:v>1.47E-3</c:v>
                </c:pt>
                <c:pt idx="707">
                  <c:v>2.1099999999999999E-3</c:v>
                </c:pt>
                <c:pt idx="708">
                  <c:v>2.8400000000000001E-3</c:v>
                </c:pt>
                <c:pt idx="709">
                  <c:v>3.5300000000000002E-3</c:v>
                </c:pt>
                <c:pt idx="710">
                  <c:v>4.2100000000000002E-3</c:v>
                </c:pt>
                <c:pt idx="711">
                  <c:v>4.9500000000000004E-3</c:v>
                </c:pt>
                <c:pt idx="712">
                  <c:v>5.5300000000000002E-3</c:v>
                </c:pt>
                <c:pt idx="713">
                  <c:v>6.1599999999999997E-3</c:v>
                </c:pt>
                <c:pt idx="714">
                  <c:v>6.8999999999999999E-3</c:v>
                </c:pt>
                <c:pt idx="715">
                  <c:v>7.4799999999999997E-3</c:v>
                </c:pt>
                <c:pt idx="716">
                  <c:v>8.0099999999999998E-3</c:v>
                </c:pt>
                <c:pt idx="717">
                  <c:v>8.5299999999999994E-3</c:v>
                </c:pt>
                <c:pt idx="718">
                  <c:v>9.0600000000000003E-3</c:v>
                </c:pt>
                <c:pt idx="719">
                  <c:v>9.4800000000000006E-3</c:v>
                </c:pt>
                <c:pt idx="720">
                  <c:v>9.8499999999999994E-3</c:v>
                </c:pt>
                <c:pt idx="721">
                  <c:v>1.017E-2</c:v>
                </c:pt>
                <c:pt idx="722">
                  <c:v>1.0540000000000001E-2</c:v>
                </c:pt>
                <c:pt idx="723">
                  <c:v>1.064E-2</c:v>
                </c:pt>
                <c:pt idx="724">
                  <c:v>1.0749999999999999E-2</c:v>
                </c:pt>
                <c:pt idx="725">
                  <c:v>1.0749999999999999E-2</c:v>
                </c:pt>
                <c:pt idx="726">
                  <c:v>1.0749999999999999E-2</c:v>
                </c:pt>
                <c:pt idx="727">
                  <c:v>1.059E-2</c:v>
                </c:pt>
                <c:pt idx="728">
                  <c:v>1.048E-2</c:v>
                </c:pt>
                <c:pt idx="729">
                  <c:v>1.022E-2</c:v>
                </c:pt>
                <c:pt idx="730">
                  <c:v>9.9000000000000008E-3</c:v>
                </c:pt>
                <c:pt idx="731">
                  <c:v>9.5399999999999999E-3</c:v>
                </c:pt>
                <c:pt idx="732">
                  <c:v>9.11E-3</c:v>
                </c:pt>
                <c:pt idx="733">
                  <c:v>8.6899999999999998E-3</c:v>
                </c:pt>
                <c:pt idx="734">
                  <c:v>8.1700000000000002E-3</c:v>
                </c:pt>
                <c:pt idx="735">
                  <c:v>7.5900000000000004E-3</c:v>
                </c:pt>
                <c:pt idx="736">
                  <c:v>7.0600000000000003E-3</c:v>
                </c:pt>
                <c:pt idx="737">
                  <c:v>6.5300000000000002E-3</c:v>
                </c:pt>
                <c:pt idx="738">
                  <c:v>5.9500000000000004E-3</c:v>
                </c:pt>
                <c:pt idx="739">
                  <c:v>5.3200000000000001E-3</c:v>
                </c:pt>
                <c:pt idx="740">
                  <c:v>4.6899999999999997E-3</c:v>
                </c:pt>
                <c:pt idx="741">
                  <c:v>4.2100000000000002E-3</c:v>
                </c:pt>
                <c:pt idx="742">
                  <c:v>3.5799999999999998E-3</c:v>
                </c:pt>
                <c:pt idx="743">
                  <c:v>3.1099999999999999E-3</c:v>
                </c:pt>
                <c:pt idx="744">
                  <c:v>2.5799999999999998E-3</c:v>
                </c:pt>
                <c:pt idx="745">
                  <c:v>2.0500000000000002E-3</c:v>
                </c:pt>
                <c:pt idx="746">
                  <c:v>1.58E-3</c:v>
                </c:pt>
                <c:pt idx="747">
                  <c:v>1.2099999999999999E-3</c:v>
                </c:pt>
                <c:pt idx="748">
                  <c:v>7.3999999999999999E-4</c:v>
                </c:pt>
                <c:pt idx="749">
                  <c:v>4.2000000000000002E-4</c:v>
                </c:pt>
                <c:pt idx="750">
                  <c:v>5.0000000000000002E-5</c:v>
                </c:pt>
                <c:pt idx="751">
                  <c:v>-1.6000000000000001E-4</c:v>
                </c:pt>
                <c:pt idx="752">
                  <c:v>-4.2000000000000002E-4</c:v>
                </c:pt>
                <c:pt idx="753">
                  <c:v>-5.8E-4</c:v>
                </c:pt>
                <c:pt idx="754">
                  <c:v>-7.3999999999999999E-4</c:v>
                </c:pt>
                <c:pt idx="755">
                  <c:v>-9.5E-4</c:v>
                </c:pt>
                <c:pt idx="756">
                  <c:v>-1.06E-3</c:v>
                </c:pt>
                <c:pt idx="757">
                  <c:v>-1.16E-3</c:v>
                </c:pt>
                <c:pt idx="758">
                  <c:v>-1.2099999999999999E-3</c:v>
                </c:pt>
                <c:pt idx="759">
                  <c:v>-1.32E-3</c:v>
                </c:pt>
                <c:pt idx="760">
                  <c:v>-1.2700000000000001E-3</c:v>
                </c:pt>
                <c:pt idx="761">
                  <c:v>-1.32E-3</c:v>
                </c:pt>
                <c:pt idx="762">
                  <c:v>-1.3699999999999999E-3</c:v>
                </c:pt>
                <c:pt idx="763">
                  <c:v>-1.42E-3</c:v>
                </c:pt>
                <c:pt idx="764">
                  <c:v>-1.42E-3</c:v>
                </c:pt>
                <c:pt idx="765">
                  <c:v>-1.42E-3</c:v>
                </c:pt>
                <c:pt idx="766">
                  <c:v>-1.48E-3</c:v>
                </c:pt>
                <c:pt idx="767">
                  <c:v>-1.48E-3</c:v>
                </c:pt>
                <c:pt idx="768">
                  <c:v>-1.48E-3</c:v>
                </c:pt>
                <c:pt idx="769">
                  <c:v>-1.48E-3</c:v>
                </c:pt>
                <c:pt idx="770">
                  <c:v>-1.5299999999999999E-3</c:v>
                </c:pt>
                <c:pt idx="771">
                  <c:v>-1.58E-3</c:v>
                </c:pt>
                <c:pt idx="772">
                  <c:v>-1.58E-3</c:v>
                </c:pt>
                <c:pt idx="773">
                  <c:v>-1.58E-3</c:v>
                </c:pt>
                <c:pt idx="774">
                  <c:v>-1.74E-3</c:v>
                </c:pt>
                <c:pt idx="775">
                  <c:v>-1.6900000000000001E-3</c:v>
                </c:pt>
                <c:pt idx="776">
                  <c:v>-1.6900000000000001E-3</c:v>
                </c:pt>
                <c:pt idx="777">
                  <c:v>-1.7899999999999999E-3</c:v>
                </c:pt>
                <c:pt idx="778">
                  <c:v>-1.7899999999999999E-3</c:v>
                </c:pt>
                <c:pt idx="779">
                  <c:v>-1.7899999999999999E-3</c:v>
                </c:pt>
                <c:pt idx="780">
                  <c:v>-1.9E-3</c:v>
                </c:pt>
                <c:pt idx="781">
                  <c:v>-1.8500000000000001E-3</c:v>
                </c:pt>
                <c:pt idx="782">
                  <c:v>-1.8500000000000001E-3</c:v>
                </c:pt>
                <c:pt idx="783">
                  <c:v>-1.8500000000000001E-3</c:v>
                </c:pt>
                <c:pt idx="784">
                  <c:v>-1.9499999999999999E-3</c:v>
                </c:pt>
                <c:pt idx="785">
                  <c:v>-1.9499999999999999E-3</c:v>
                </c:pt>
                <c:pt idx="786">
                  <c:v>-1.9499999999999999E-3</c:v>
                </c:pt>
                <c:pt idx="787">
                  <c:v>-2E-3</c:v>
                </c:pt>
                <c:pt idx="788">
                  <c:v>-1.9499999999999999E-3</c:v>
                </c:pt>
                <c:pt idx="789">
                  <c:v>-2E-3</c:v>
                </c:pt>
                <c:pt idx="790">
                  <c:v>-1.8500000000000001E-3</c:v>
                </c:pt>
                <c:pt idx="791">
                  <c:v>-1.8500000000000001E-3</c:v>
                </c:pt>
                <c:pt idx="792">
                  <c:v>-1.8500000000000001E-3</c:v>
                </c:pt>
                <c:pt idx="793">
                  <c:v>-1.7899999999999999E-3</c:v>
                </c:pt>
                <c:pt idx="794">
                  <c:v>-1.7899999999999999E-3</c:v>
                </c:pt>
                <c:pt idx="795">
                  <c:v>-1.74E-3</c:v>
                </c:pt>
                <c:pt idx="796">
                  <c:v>-1.74E-3</c:v>
                </c:pt>
                <c:pt idx="797">
                  <c:v>-1.64E-3</c:v>
                </c:pt>
                <c:pt idx="798">
                  <c:v>-1.58E-3</c:v>
                </c:pt>
                <c:pt idx="799">
                  <c:v>-1.64E-3</c:v>
                </c:pt>
                <c:pt idx="800">
                  <c:v>-1.5299999999999999E-3</c:v>
                </c:pt>
                <c:pt idx="801">
                  <c:v>-1.48E-3</c:v>
                </c:pt>
                <c:pt idx="802">
                  <c:v>-1.42E-3</c:v>
                </c:pt>
                <c:pt idx="803">
                  <c:v>-1.3699999999999999E-3</c:v>
                </c:pt>
                <c:pt idx="804">
                  <c:v>-1.2700000000000001E-3</c:v>
                </c:pt>
                <c:pt idx="805">
                  <c:v>-1.2099999999999999E-3</c:v>
                </c:pt>
                <c:pt idx="806">
                  <c:v>-1.16E-3</c:v>
                </c:pt>
                <c:pt idx="807">
                  <c:v>-1.06E-3</c:v>
                </c:pt>
                <c:pt idx="808">
                  <c:v>-1E-3</c:v>
                </c:pt>
                <c:pt idx="809">
                  <c:v>-9.5E-4</c:v>
                </c:pt>
                <c:pt idx="810">
                  <c:v>-8.9999999999999998E-4</c:v>
                </c:pt>
                <c:pt idx="811">
                  <c:v>-8.4999999999999995E-4</c:v>
                </c:pt>
                <c:pt idx="812">
                  <c:v>-7.9000000000000001E-4</c:v>
                </c:pt>
                <c:pt idx="813">
                  <c:v>-6.8999999999999997E-4</c:v>
                </c:pt>
                <c:pt idx="814">
                  <c:v>-6.8999999999999997E-4</c:v>
                </c:pt>
                <c:pt idx="815">
                  <c:v>-7.3999999999999999E-4</c:v>
                </c:pt>
                <c:pt idx="816">
                  <c:v>-6.8999999999999997E-4</c:v>
                </c:pt>
                <c:pt idx="817">
                  <c:v>-5.8E-4</c:v>
                </c:pt>
                <c:pt idx="818">
                  <c:v>-7.3999999999999999E-4</c:v>
                </c:pt>
                <c:pt idx="819">
                  <c:v>-7.9000000000000001E-4</c:v>
                </c:pt>
                <c:pt idx="820">
                  <c:v>-8.4999999999999995E-4</c:v>
                </c:pt>
                <c:pt idx="821">
                  <c:v>-9.5E-4</c:v>
                </c:pt>
                <c:pt idx="822">
                  <c:v>-1E-3</c:v>
                </c:pt>
                <c:pt idx="823">
                  <c:v>-1.1100000000000001E-3</c:v>
                </c:pt>
                <c:pt idx="824">
                  <c:v>-1.2700000000000001E-3</c:v>
                </c:pt>
                <c:pt idx="825">
                  <c:v>-1.42E-3</c:v>
                </c:pt>
                <c:pt idx="826">
                  <c:v>-1.48E-3</c:v>
                </c:pt>
                <c:pt idx="827">
                  <c:v>-1.64E-3</c:v>
                </c:pt>
                <c:pt idx="828">
                  <c:v>-1.74E-3</c:v>
                </c:pt>
                <c:pt idx="829">
                  <c:v>-1.8500000000000001E-3</c:v>
                </c:pt>
                <c:pt idx="830">
                  <c:v>-1.9E-3</c:v>
                </c:pt>
                <c:pt idx="831">
                  <c:v>-2.16E-3</c:v>
                </c:pt>
                <c:pt idx="832">
                  <c:v>-2.32E-3</c:v>
                </c:pt>
                <c:pt idx="833">
                  <c:v>-2.3700000000000001E-3</c:v>
                </c:pt>
                <c:pt idx="834">
                  <c:v>-2.3700000000000001E-3</c:v>
                </c:pt>
                <c:pt idx="835">
                  <c:v>-2.48E-3</c:v>
                </c:pt>
                <c:pt idx="836">
                  <c:v>-2.48E-3</c:v>
                </c:pt>
                <c:pt idx="837">
                  <c:v>-2.5300000000000001E-3</c:v>
                </c:pt>
                <c:pt idx="838">
                  <c:v>-2.4299999999999999E-3</c:v>
                </c:pt>
                <c:pt idx="839">
                  <c:v>-2.3700000000000001E-3</c:v>
                </c:pt>
                <c:pt idx="840">
                  <c:v>-2.2200000000000002E-3</c:v>
                </c:pt>
                <c:pt idx="841">
                  <c:v>-2.1099999999999999E-3</c:v>
                </c:pt>
                <c:pt idx="842">
                  <c:v>-1.9E-3</c:v>
                </c:pt>
                <c:pt idx="843">
                  <c:v>-1.8500000000000001E-3</c:v>
                </c:pt>
                <c:pt idx="844">
                  <c:v>-1.5299999999999999E-3</c:v>
                </c:pt>
                <c:pt idx="845">
                  <c:v>-1.2099999999999999E-3</c:v>
                </c:pt>
                <c:pt idx="846">
                  <c:v>-1E-3</c:v>
                </c:pt>
                <c:pt idx="847">
                  <c:v>-6.8999999999999997E-4</c:v>
                </c:pt>
                <c:pt idx="848">
                  <c:v>-4.8000000000000001E-4</c:v>
                </c:pt>
                <c:pt idx="849">
                  <c:v>-5.0000000000000002E-5</c:v>
                </c:pt>
                <c:pt idx="850">
                  <c:v>1.6000000000000001E-4</c:v>
                </c:pt>
                <c:pt idx="851">
                  <c:v>4.6999999999999999E-4</c:v>
                </c:pt>
                <c:pt idx="852">
                  <c:v>7.9000000000000001E-4</c:v>
                </c:pt>
                <c:pt idx="853">
                  <c:v>1.0499999999999999E-3</c:v>
                </c:pt>
                <c:pt idx="854">
                  <c:v>1.32E-3</c:v>
                </c:pt>
                <c:pt idx="855">
                  <c:v>1.42E-3</c:v>
                </c:pt>
                <c:pt idx="856">
                  <c:v>1.5299999999999999E-3</c:v>
                </c:pt>
                <c:pt idx="857">
                  <c:v>1.5299999999999999E-3</c:v>
                </c:pt>
                <c:pt idx="858">
                  <c:v>1.58E-3</c:v>
                </c:pt>
                <c:pt idx="859">
                  <c:v>1.42E-3</c:v>
                </c:pt>
                <c:pt idx="860">
                  <c:v>1.3699999999999999E-3</c:v>
                </c:pt>
                <c:pt idx="861">
                  <c:v>1.2600000000000001E-3</c:v>
                </c:pt>
                <c:pt idx="862">
                  <c:v>1E-3</c:v>
                </c:pt>
                <c:pt idx="863">
                  <c:v>5.8E-4</c:v>
                </c:pt>
                <c:pt idx="864">
                  <c:v>2.1000000000000001E-4</c:v>
                </c:pt>
                <c:pt idx="865">
                  <c:v>-2.1000000000000001E-4</c:v>
                </c:pt>
                <c:pt idx="866">
                  <c:v>-7.3999999999999999E-4</c:v>
                </c:pt>
                <c:pt idx="867">
                  <c:v>-1.2099999999999999E-3</c:v>
                </c:pt>
                <c:pt idx="868">
                  <c:v>-1.8500000000000001E-3</c:v>
                </c:pt>
                <c:pt idx="869">
                  <c:v>-2.3700000000000001E-3</c:v>
                </c:pt>
                <c:pt idx="870">
                  <c:v>-3.0599999999999998E-3</c:v>
                </c:pt>
                <c:pt idx="871">
                  <c:v>-3.7399999999999998E-3</c:v>
                </c:pt>
                <c:pt idx="872">
                  <c:v>-4.3800000000000002E-3</c:v>
                </c:pt>
                <c:pt idx="873">
                  <c:v>-4.96E-3</c:v>
                </c:pt>
                <c:pt idx="874">
                  <c:v>-5.64E-3</c:v>
                </c:pt>
                <c:pt idx="875">
                  <c:v>-6.1700000000000001E-3</c:v>
                </c:pt>
                <c:pt idx="876">
                  <c:v>-6.6400000000000001E-3</c:v>
                </c:pt>
                <c:pt idx="877">
                  <c:v>-7.1199999999999996E-3</c:v>
                </c:pt>
                <c:pt idx="878">
                  <c:v>-7.5399999999999998E-3</c:v>
                </c:pt>
                <c:pt idx="879">
                  <c:v>-7.8499999999999993E-3</c:v>
                </c:pt>
                <c:pt idx="880">
                  <c:v>-8.0599999999999995E-3</c:v>
                </c:pt>
                <c:pt idx="881">
                  <c:v>-8.1700000000000002E-3</c:v>
                </c:pt>
                <c:pt idx="882">
                  <c:v>-8.2199999999999999E-3</c:v>
                </c:pt>
                <c:pt idx="883">
                  <c:v>-8.1700000000000002E-3</c:v>
                </c:pt>
                <c:pt idx="884">
                  <c:v>-7.9600000000000001E-3</c:v>
                </c:pt>
                <c:pt idx="885">
                  <c:v>-7.7499999999999999E-3</c:v>
                </c:pt>
                <c:pt idx="886">
                  <c:v>-7.3299999999999997E-3</c:v>
                </c:pt>
                <c:pt idx="887">
                  <c:v>-6.7999999999999996E-3</c:v>
                </c:pt>
                <c:pt idx="888">
                  <c:v>-6.11E-3</c:v>
                </c:pt>
                <c:pt idx="889">
                  <c:v>-5.4799999999999996E-3</c:v>
                </c:pt>
                <c:pt idx="890">
                  <c:v>-4.6899999999999997E-3</c:v>
                </c:pt>
                <c:pt idx="891">
                  <c:v>-3.8999999999999998E-3</c:v>
                </c:pt>
                <c:pt idx="892">
                  <c:v>-2.8500000000000001E-3</c:v>
                </c:pt>
                <c:pt idx="893">
                  <c:v>-1.9499999999999999E-3</c:v>
                </c:pt>
                <c:pt idx="894">
                  <c:v>-8.9999999999999998E-4</c:v>
                </c:pt>
                <c:pt idx="895">
                  <c:v>1E-4</c:v>
                </c:pt>
                <c:pt idx="896">
                  <c:v>1.16E-3</c:v>
                </c:pt>
                <c:pt idx="897">
                  <c:v>2.2100000000000002E-3</c:v>
                </c:pt>
                <c:pt idx="898">
                  <c:v>3.16E-3</c:v>
                </c:pt>
                <c:pt idx="899">
                  <c:v>4.1099999999999999E-3</c:v>
                </c:pt>
                <c:pt idx="900">
                  <c:v>5.0000000000000001E-3</c:v>
                </c:pt>
                <c:pt idx="901">
                  <c:v>5.8500000000000002E-3</c:v>
                </c:pt>
                <c:pt idx="902">
                  <c:v>6.6400000000000001E-3</c:v>
                </c:pt>
                <c:pt idx="903">
                  <c:v>7.2199999999999999E-3</c:v>
                </c:pt>
                <c:pt idx="904">
                  <c:v>7.9000000000000008E-3</c:v>
                </c:pt>
                <c:pt idx="905">
                  <c:v>8.2699999999999996E-3</c:v>
                </c:pt>
                <c:pt idx="906">
                  <c:v>8.6400000000000001E-3</c:v>
                </c:pt>
                <c:pt idx="907">
                  <c:v>8.6899999999999998E-3</c:v>
                </c:pt>
                <c:pt idx="908">
                  <c:v>8.8500000000000002E-3</c:v>
                </c:pt>
                <c:pt idx="909">
                  <c:v>8.8000000000000005E-3</c:v>
                </c:pt>
                <c:pt idx="910">
                  <c:v>8.5900000000000004E-3</c:v>
                </c:pt>
                <c:pt idx="911">
                  <c:v>8.3199999999999993E-3</c:v>
                </c:pt>
                <c:pt idx="912">
                  <c:v>7.7999999999999996E-3</c:v>
                </c:pt>
                <c:pt idx="913">
                  <c:v>7.2199999999999999E-3</c:v>
                </c:pt>
                <c:pt idx="914">
                  <c:v>6.5799999999999999E-3</c:v>
                </c:pt>
                <c:pt idx="915">
                  <c:v>5.79E-3</c:v>
                </c:pt>
                <c:pt idx="916">
                  <c:v>4.8999999999999998E-3</c:v>
                </c:pt>
                <c:pt idx="917">
                  <c:v>3.9500000000000004E-3</c:v>
                </c:pt>
                <c:pt idx="918">
                  <c:v>2.9499999999999999E-3</c:v>
                </c:pt>
                <c:pt idx="919">
                  <c:v>1.9499999999999999E-3</c:v>
                </c:pt>
                <c:pt idx="920">
                  <c:v>8.4000000000000003E-4</c:v>
                </c:pt>
                <c:pt idx="921">
                  <c:v>-2.1000000000000001E-4</c:v>
                </c:pt>
                <c:pt idx="922">
                  <c:v>-1.2700000000000001E-3</c:v>
                </c:pt>
                <c:pt idx="923">
                  <c:v>-2.4299999999999999E-3</c:v>
                </c:pt>
                <c:pt idx="924">
                  <c:v>-3.3700000000000002E-3</c:v>
                </c:pt>
                <c:pt idx="925">
                  <c:v>-4.5900000000000003E-3</c:v>
                </c:pt>
                <c:pt idx="926">
                  <c:v>-5.5300000000000002E-3</c:v>
                </c:pt>
                <c:pt idx="927">
                  <c:v>-6.3299999999999997E-3</c:v>
                </c:pt>
                <c:pt idx="928">
                  <c:v>-7.1700000000000002E-3</c:v>
                </c:pt>
                <c:pt idx="929">
                  <c:v>-7.9600000000000001E-3</c:v>
                </c:pt>
                <c:pt idx="930">
                  <c:v>-8.6400000000000001E-3</c:v>
                </c:pt>
                <c:pt idx="931">
                  <c:v>-9.2200000000000008E-3</c:v>
                </c:pt>
                <c:pt idx="932">
                  <c:v>-9.75E-3</c:v>
                </c:pt>
                <c:pt idx="933">
                  <c:v>-1.022E-2</c:v>
                </c:pt>
                <c:pt idx="934">
                  <c:v>-1.0489999999999999E-2</c:v>
                </c:pt>
                <c:pt idx="935">
                  <c:v>-1.0699999999999999E-2</c:v>
                </c:pt>
                <c:pt idx="936">
                  <c:v>-1.0800000000000001E-2</c:v>
                </c:pt>
                <c:pt idx="937">
                  <c:v>-1.0800000000000001E-2</c:v>
                </c:pt>
                <c:pt idx="938">
                  <c:v>-1.065E-2</c:v>
                </c:pt>
                <c:pt idx="939">
                  <c:v>-1.0540000000000001E-2</c:v>
                </c:pt>
                <c:pt idx="940">
                  <c:v>-1.0330000000000001E-2</c:v>
                </c:pt>
                <c:pt idx="941">
                  <c:v>-9.9100000000000004E-3</c:v>
                </c:pt>
                <c:pt idx="942">
                  <c:v>-9.5399999999999999E-3</c:v>
                </c:pt>
                <c:pt idx="943">
                  <c:v>-9.0100000000000006E-3</c:v>
                </c:pt>
                <c:pt idx="944">
                  <c:v>-8.5900000000000004E-3</c:v>
                </c:pt>
                <c:pt idx="945">
                  <c:v>-7.7999999999999996E-3</c:v>
                </c:pt>
                <c:pt idx="946">
                  <c:v>-7.2199999999999999E-3</c:v>
                </c:pt>
                <c:pt idx="947">
                  <c:v>-6.5399999999999998E-3</c:v>
                </c:pt>
                <c:pt idx="948">
                  <c:v>-5.7499999999999999E-3</c:v>
                </c:pt>
                <c:pt idx="949">
                  <c:v>-5.11E-3</c:v>
                </c:pt>
                <c:pt idx="950">
                  <c:v>-4.3800000000000002E-3</c:v>
                </c:pt>
                <c:pt idx="951">
                  <c:v>-3.5899999999999999E-3</c:v>
                </c:pt>
                <c:pt idx="952">
                  <c:v>-2.7399999999999998E-3</c:v>
                </c:pt>
                <c:pt idx="953">
                  <c:v>-2E-3</c:v>
                </c:pt>
                <c:pt idx="954">
                  <c:v>-1.1100000000000001E-3</c:v>
                </c:pt>
                <c:pt idx="955">
                  <c:v>-3.6999999999999999E-4</c:v>
                </c:pt>
                <c:pt idx="956">
                  <c:v>4.2000000000000002E-4</c:v>
                </c:pt>
                <c:pt idx="957">
                  <c:v>1.2099999999999999E-3</c:v>
                </c:pt>
                <c:pt idx="958">
                  <c:v>2.0500000000000002E-3</c:v>
                </c:pt>
                <c:pt idx="959">
                  <c:v>2.7399999999999998E-3</c:v>
                </c:pt>
                <c:pt idx="960">
                  <c:v>3.4199999999999999E-3</c:v>
                </c:pt>
                <c:pt idx="961">
                  <c:v>4.1099999999999999E-3</c:v>
                </c:pt>
                <c:pt idx="962">
                  <c:v>4.8500000000000001E-3</c:v>
                </c:pt>
                <c:pt idx="963">
                  <c:v>5.3200000000000001E-3</c:v>
                </c:pt>
                <c:pt idx="964">
                  <c:v>5.8999999999999999E-3</c:v>
                </c:pt>
                <c:pt idx="965">
                  <c:v>6.4799999999999996E-3</c:v>
                </c:pt>
                <c:pt idx="966">
                  <c:v>6.8999999999999999E-3</c:v>
                </c:pt>
                <c:pt idx="967">
                  <c:v>7.3200000000000001E-3</c:v>
                </c:pt>
                <c:pt idx="968">
                  <c:v>7.5300000000000002E-3</c:v>
                </c:pt>
                <c:pt idx="969">
                  <c:v>7.8499999999999993E-3</c:v>
                </c:pt>
                <c:pt idx="970">
                  <c:v>7.9500000000000005E-3</c:v>
                </c:pt>
                <c:pt idx="971">
                  <c:v>8.0099999999999998E-3</c:v>
                </c:pt>
                <c:pt idx="972">
                  <c:v>8.0099999999999998E-3</c:v>
                </c:pt>
                <c:pt idx="973">
                  <c:v>7.7999999999999996E-3</c:v>
                </c:pt>
                <c:pt idx="974">
                  <c:v>7.6400000000000001E-3</c:v>
                </c:pt>
                <c:pt idx="975">
                  <c:v>7.3200000000000001E-3</c:v>
                </c:pt>
                <c:pt idx="976">
                  <c:v>6.8999999999999999E-3</c:v>
                </c:pt>
                <c:pt idx="977">
                  <c:v>6.4799999999999996E-3</c:v>
                </c:pt>
                <c:pt idx="978">
                  <c:v>5.8500000000000002E-3</c:v>
                </c:pt>
                <c:pt idx="979">
                  <c:v>5.11E-3</c:v>
                </c:pt>
                <c:pt idx="980">
                  <c:v>4.4200000000000003E-3</c:v>
                </c:pt>
                <c:pt idx="981">
                  <c:v>3.5799999999999998E-3</c:v>
                </c:pt>
                <c:pt idx="982">
                  <c:v>2.6900000000000001E-3</c:v>
                </c:pt>
                <c:pt idx="983">
                  <c:v>1.74E-3</c:v>
                </c:pt>
                <c:pt idx="984">
                  <c:v>6.8000000000000005E-4</c:v>
                </c:pt>
                <c:pt idx="985">
                  <c:v>-2.7E-4</c:v>
                </c:pt>
                <c:pt idx="986">
                  <c:v>-1.32E-3</c:v>
                </c:pt>
                <c:pt idx="987">
                  <c:v>-2.4299999999999999E-3</c:v>
                </c:pt>
                <c:pt idx="988">
                  <c:v>-3.4299999999999999E-3</c:v>
                </c:pt>
                <c:pt idx="989">
                  <c:v>-4.5300000000000002E-3</c:v>
                </c:pt>
                <c:pt idx="990">
                  <c:v>-5.4799999999999996E-3</c:v>
                </c:pt>
                <c:pt idx="991">
                  <c:v>-6.2700000000000004E-3</c:v>
                </c:pt>
                <c:pt idx="992">
                  <c:v>-7.1700000000000002E-3</c:v>
                </c:pt>
                <c:pt idx="993">
                  <c:v>-8.0099999999999998E-3</c:v>
                </c:pt>
                <c:pt idx="994">
                  <c:v>-8.6999999999999994E-3</c:v>
                </c:pt>
                <c:pt idx="995">
                  <c:v>-9.2800000000000001E-3</c:v>
                </c:pt>
                <c:pt idx="996">
                  <c:v>-9.7000000000000003E-3</c:v>
                </c:pt>
                <c:pt idx="997">
                  <c:v>-1.001E-2</c:v>
                </c:pt>
                <c:pt idx="998">
                  <c:v>-1.022E-2</c:v>
                </c:pt>
                <c:pt idx="999">
                  <c:v>-1.022E-2</c:v>
                </c:pt>
                <c:pt idx="1000">
                  <c:v>-1.017E-2</c:v>
                </c:pt>
                <c:pt idx="1001">
                  <c:v>-1.0070000000000001E-2</c:v>
                </c:pt>
                <c:pt idx="1002">
                  <c:v>-9.6399999999999993E-3</c:v>
                </c:pt>
                <c:pt idx="1003">
                  <c:v>-9.1699999999999993E-3</c:v>
                </c:pt>
                <c:pt idx="1004">
                  <c:v>-8.5400000000000007E-3</c:v>
                </c:pt>
                <c:pt idx="1005">
                  <c:v>-7.7999999999999996E-3</c:v>
                </c:pt>
                <c:pt idx="1006">
                  <c:v>-6.96E-3</c:v>
                </c:pt>
                <c:pt idx="1007">
                  <c:v>-6.11E-3</c:v>
                </c:pt>
                <c:pt idx="1008">
                  <c:v>-5.11E-3</c:v>
                </c:pt>
                <c:pt idx="1009">
                  <c:v>-4.0099999999999997E-3</c:v>
                </c:pt>
                <c:pt idx="1010">
                  <c:v>-2.8999999999999998E-3</c:v>
                </c:pt>
                <c:pt idx="1011">
                  <c:v>-1.74E-3</c:v>
                </c:pt>
                <c:pt idx="1012">
                  <c:v>-6.3000000000000003E-4</c:v>
                </c:pt>
                <c:pt idx="1013">
                  <c:v>6.3000000000000003E-4</c:v>
                </c:pt>
                <c:pt idx="1014">
                  <c:v>1.74E-3</c:v>
                </c:pt>
                <c:pt idx="1015">
                  <c:v>2.8400000000000001E-3</c:v>
                </c:pt>
                <c:pt idx="1016">
                  <c:v>4.0600000000000002E-3</c:v>
                </c:pt>
                <c:pt idx="1017">
                  <c:v>4.9500000000000004E-3</c:v>
                </c:pt>
                <c:pt idx="1018">
                  <c:v>6.0000000000000001E-3</c:v>
                </c:pt>
                <c:pt idx="1019">
                  <c:v>6.8500000000000002E-3</c:v>
                </c:pt>
                <c:pt idx="1020">
                  <c:v>7.5900000000000004E-3</c:v>
                </c:pt>
                <c:pt idx="1021">
                  <c:v>8.3800000000000003E-3</c:v>
                </c:pt>
                <c:pt idx="1022">
                  <c:v>8.9599999999999992E-3</c:v>
                </c:pt>
                <c:pt idx="1023">
                  <c:v>9.3200000000000002E-3</c:v>
                </c:pt>
                <c:pt idx="1024">
                  <c:v>9.6900000000000007E-3</c:v>
                </c:pt>
                <c:pt idx="1025">
                  <c:v>9.9600000000000001E-3</c:v>
                </c:pt>
                <c:pt idx="1026">
                  <c:v>1.001E-2</c:v>
                </c:pt>
                <c:pt idx="1027">
                  <c:v>9.9600000000000001E-3</c:v>
                </c:pt>
                <c:pt idx="1028">
                  <c:v>9.8499999999999994E-3</c:v>
                </c:pt>
                <c:pt idx="1029">
                  <c:v>9.5399999999999999E-3</c:v>
                </c:pt>
                <c:pt idx="1030">
                  <c:v>9.2700000000000005E-3</c:v>
                </c:pt>
                <c:pt idx="1031">
                  <c:v>8.8000000000000005E-3</c:v>
                </c:pt>
                <c:pt idx="1032">
                  <c:v>8.2199999999999999E-3</c:v>
                </c:pt>
                <c:pt idx="1033">
                  <c:v>7.5300000000000002E-3</c:v>
                </c:pt>
                <c:pt idx="1034">
                  <c:v>6.8999999999999999E-3</c:v>
                </c:pt>
                <c:pt idx="1035">
                  <c:v>6.1599999999999997E-3</c:v>
                </c:pt>
                <c:pt idx="1036">
                  <c:v>5.3200000000000001E-3</c:v>
                </c:pt>
                <c:pt idx="1037">
                  <c:v>4.4200000000000003E-3</c:v>
                </c:pt>
                <c:pt idx="1038">
                  <c:v>3.63E-3</c:v>
                </c:pt>
                <c:pt idx="1039">
                  <c:v>2.7899999999999999E-3</c:v>
                </c:pt>
                <c:pt idx="1040">
                  <c:v>1.89E-3</c:v>
                </c:pt>
                <c:pt idx="1041">
                  <c:v>9.5E-4</c:v>
                </c:pt>
                <c:pt idx="1042">
                  <c:v>2.1000000000000001E-4</c:v>
                </c:pt>
                <c:pt idx="1043">
                  <c:v>-5.8E-4</c:v>
                </c:pt>
                <c:pt idx="1044">
                  <c:v>-1.2700000000000001E-3</c:v>
                </c:pt>
                <c:pt idx="1045">
                  <c:v>-2.0600000000000002E-3</c:v>
                </c:pt>
                <c:pt idx="1046">
                  <c:v>-2.6900000000000001E-3</c:v>
                </c:pt>
                <c:pt idx="1047">
                  <c:v>-3.32E-3</c:v>
                </c:pt>
                <c:pt idx="1048">
                  <c:v>-3.8E-3</c:v>
                </c:pt>
                <c:pt idx="1049">
                  <c:v>-4.2199999999999998E-3</c:v>
                </c:pt>
                <c:pt idx="1050">
                  <c:v>-4.5300000000000002E-3</c:v>
                </c:pt>
                <c:pt idx="1051">
                  <c:v>-4.7999999999999996E-3</c:v>
                </c:pt>
                <c:pt idx="1052">
                  <c:v>-5.0600000000000003E-3</c:v>
                </c:pt>
                <c:pt idx="1053">
                  <c:v>-5.11E-3</c:v>
                </c:pt>
                <c:pt idx="1054">
                  <c:v>-5.1700000000000001E-3</c:v>
                </c:pt>
                <c:pt idx="1055">
                  <c:v>-5.11E-3</c:v>
                </c:pt>
                <c:pt idx="1056">
                  <c:v>-4.96E-3</c:v>
                </c:pt>
                <c:pt idx="1057">
                  <c:v>-4.6899999999999997E-3</c:v>
                </c:pt>
                <c:pt idx="1058">
                  <c:v>-4.4799999999999996E-3</c:v>
                </c:pt>
                <c:pt idx="1059">
                  <c:v>-4.0099999999999997E-3</c:v>
                </c:pt>
                <c:pt idx="1060">
                  <c:v>-3.64E-3</c:v>
                </c:pt>
                <c:pt idx="1061">
                  <c:v>-3.2699999999999999E-3</c:v>
                </c:pt>
                <c:pt idx="1062">
                  <c:v>-2.6900000000000001E-3</c:v>
                </c:pt>
                <c:pt idx="1063">
                  <c:v>-2.0600000000000002E-3</c:v>
                </c:pt>
                <c:pt idx="1064">
                  <c:v>-1.42E-3</c:v>
                </c:pt>
                <c:pt idx="1065">
                  <c:v>-7.9000000000000001E-4</c:v>
                </c:pt>
                <c:pt idx="1066">
                  <c:v>-1.6000000000000001E-4</c:v>
                </c:pt>
                <c:pt idx="1067">
                  <c:v>5.1999999999999995E-4</c:v>
                </c:pt>
                <c:pt idx="1068">
                  <c:v>1.2099999999999999E-3</c:v>
                </c:pt>
                <c:pt idx="1069">
                  <c:v>1.9499999999999999E-3</c:v>
                </c:pt>
                <c:pt idx="1070">
                  <c:v>2.5799999999999998E-3</c:v>
                </c:pt>
                <c:pt idx="1071">
                  <c:v>3.3700000000000002E-3</c:v>
                </c:pt>
                <c:pt idx="1072">
                  <c:v>4.0000000000000001E-3</c:v>
                </c:pt>
                <c:pt idx="1073">
                  <c:v>4.5799999999999999E-3</c:v>
                </c:pt>
                <c:pt idx="1074">
                  <c:v>5.2100000000000002E-3</c:v>
                </c:pt>
                <c:pt idx="1075">
                  <c:v>5.7400000000000003E-3</c:v>
                </c:pt>
                <c:pt idx="1076">
                  <c:v>6.2700000000000004E-3</c:v>
                </c:pt>
                <c:pt idx="1077">
                  <c:v>6.6899999999999998E-3</c:v>
                </c:pt>
                <c:pt idx="1078">
                  <c:v>7.11E-3</c:v>
                </c:pt>
                <c:pt idx="1079">
                  <c:v>7.5300000000000002E-3</c:v>
                </c:pt>
                <c:pt idx="1080">
                  <c:v>7.8499999999999993E-3</c:v>
                </c:pt>
                <c:pt idx="1081">
                  <c:v>7.9000000000000008E-3</c:v>
                </c:pt>
                <c:pt idx="1082">
                  <c:v>8.1700000000000002E-3</c:v>
                </c:pt>
                <c:pt idx="1083">
                  <c:v>8.2699999999999996E-3</c:v>
                </c:pt>
                <c:pt idx="1084">
                  <c:v>8.2699999999999996E-3</c:v>
                </c:pt>
                <c:pt idx="1085">
                  <c:v>8.1700000000000002E-3</c:v>
                </c:pt>
                <c:pt idx="1086">
                  <c:v>8.1700000000000002E-3</c:v>
                </c:pt>
                <c:pt idx="1087">
                  <c:v>8.0099999999999998E-3</c:v>
                </c:pt>
                <c:pt idx="1088">
                  <c:v>7.6899999999999998E-3</c:v>
                </c:pt>
                <c:pt idx="1089">
                  <c:v>7.3699999999999998E-3</c:v>
                </c:pt>
                <c:pt idx="1090">
                  <c:v>7.0600000000000003E-3</c:v>
                </c:pt>
                <c:pt idx="1091">
                  <c:v>6.6400000000000001E-3</c:v>
                </c:pt>
                <c:pt idx="1092">
                  <c:v>6.2199999999999998E-3</c:v>
                </c:pt>
                <c:pt idx="1093">
                  <c:v>5.5799999999999999E-3</c:v>
                </c:pt>
                <c:pt idx="1094">
                  <c:v>5.0000000000000001E-3</c:v>
                </c:pt>
                <c:pt idx="1095">
                  <c:v>4.4200000000000003E-3</c:v>
                </c:pt>
                <c:pt idx="1096">
                  <c:v>3.79E-3</c:v>
                </c:pt>
                <c:pt idx="1097">
                  <c:v>3.0000000000000001E-3</c:v>
                </c:pt>
                <c:pt idx="1098">
                  <c:v>2.2599999999999999E-3</c:v>
                </c:pt>
                <c:pt idx="1099">
                  <c:v>1.5299999999999999E-3</c:v>
                </c:pt>
                <c:pt idx="1100">
                  <c:v>7.3999999999999999E-4</c:v>
                </c:pt>
                <c:pt idx="1101">
                  <c:v>-5.0000000000000002E-5</c:v>
                </c:pt>
                <c:pt idx="1102">
                  <c:v>-8.9999999999999998E-4</c:v>
                </c:pt>
                <c:pt idx="1103">
                  <c:v>-1.74E-3</c:v>
                </c:pt>
                <c:pt idx="1104">
                  <c:v>-2.64E-3</c:v>
                </c:pt>
                <c:pt idx="1105">
                  <c:v>-3.32E-3</c:v>
                </c:pt>
                <c:pt idx="1106">
                  <c:v>-4.1599999999999996E-3</c:v>
                </c:pt>
                <c:pt idx="1107">
                  <c:v>-5.0600000000000003E-3</c:v>
                </c:pt>
                <c:pt idx="1108">
                  <c:v>-5.7499999999999999E-3</c:v>
                </c:pt>
                <c:pt idx="1109">
                  <c:v>-6.5399999999999998E-3</c:v>
                </c:pt>
                <c:pt idx="1110">
                  <c:v>-7.3299999999999997E-3</c:v>
                </c:pt>
                <c:pt idx="1111">
                  <c:v>-8.0599999999999995E-3</c:v>
                </c:pt>
                <c:pt idx="1112">
                  <c:v>-8.6400000000000001E-3</c:v>
                </c:pt>
                <c:pt idx="1113">
                  <c:v>-9.1199999999999996E-3</c:v>
                </c:pt>
                <c:pt idx="1114">
                  <c:v>-9.75E-3</c:v>
                </c:pt>
                <c:pt idx="1115">
                  <c:v>-1.017E-2</c:v>
                </c:pt>
                <c:pt idx="1116">
                  <c:v>-1.065E-2</c:v>
                </c:pt>
                <c:pt idx="1117">
                  <c:v>-1.1010000000000001E-2</c:v>
                </c:pt>
                <c:pt idx="1118">
                  <c:v>-1.123E-2</c:v>
                </c:pt>
                <c:pt idx="1119">
                  <c:v>-1.1379999999999999E-2</c:v>
                </c:pt>
                <c:pt idx="1120">
                  <c:v>-1.154E-2</c:v>
                </c:pt>
                <c:pt idx="1121">
                  <c:v>-1.154E-2</c:v>
                </c:pt>
                <c:pt idx="1122">
                  <c:v>-1.1440000000000001E-2</c:v>
                </c:pt>
                <c:pt idx="1123">
                  <c:v>-1.128E-2</c:v>
                </c:pt>
                <c:pt idx="1124">
                  <c:v>-1.112E-2</c:v>
                </c:pt>
                <c:pt idx="1125">
                  <c:v>-1.0749999999999999E-2</c:v>
                </c:pt>
                <c:pt idx="1126">
                  <c:v>-1.0279999999999999E-2</c:v>
                </c:pt>
                <c:pt idx="1127">
                  <c:v>-9.75E-3</c:v>
                </c:pt>
                <c:pt idx="1128">
                  <c:v>-9.2200000000000008E-3</c:v>
                </c:pt>
                <c:pt idx="1129">
                  <c:v>-8.4899999999999993E-3</c:v>
                </c:pt>
                <c:pt idx="1130">
                  <c:v>-7.7000000000000002E-3</c:v>
                </c:pt>
                <c:pt idx="1131">
                  <c:v>-6.8999999999999999E-3</c:v>
                </c:pt>
                <c:pt idx="1132">
                  <c:v>-6.0099999999999997E-3</c:v>
                </c:pt>
                <c:pt idx="1133">
                  <c:v>-5.0600000000000003E-3</c:v>
                </c:pt>
                <c:pt idx="1134">
                  <c:v>-3.9500000000000004E-3</c:v>
                </c:pt>
                <c:pt idx="1135">
                  <c:v>-2.9499999999999999E-3</c:v>
                </c:pt>
                <c:pt idx="1136">
                  <c:v>-1.9499999999999999E-3</c:v>
                </c:pt>
                <c:pt idx="1137">
                  <c:v>-8.4999999999999995E-4</c:v>
                </c:pt>
                <c:pt idx="1138">
                  <c:v>3.6999999999999999E-4</c:v>
                </c:pt>
                <c:pt idx="1139">
                  <c:v>1.42E-3</c:v>
                </c:pt>
                <c:pt idx="1140">
                  <c:v>2.47E-3</c:v>
                </c:pt>
                <c:pt idx="1141">
                  <c:v>3.5300000000000002E-3</c:v>
                </c:pt>
                <c:pt idx="1142">
                  <c:v>4.6299999999999996E-3</c:v>
                </c:pt>
                <c:pt idx="1143">
                  <c:v>5.5799999999999999E-3</c:v>
                </c:pt>
                <c:pt idx="1144">
                  <c:v>6.5300000000000002E-3</c:v>
                </c:pt>
                <c:pt idx="1145">
                  <c:v>7.3699999999999998E-3</c:v>
                </c:pt>
                <c:pt idx="1146">
                  <c:v>8.2199999999999999E-3</c:v>
                </c:pt>
                <c:pt idx="1147">
                  <c:v>8.8999999999999999E-3</c:v>
                </c:pt>
                <c:pt idx="1148">
                  <c:v>9.5899999999999996E-3</c:v>
                </c:pt>
                <c:pt idx="1149">
                  <c:v>1.027E-2</c:v>
                </c:pt>
                <c:pt idx="1150">
                  <c:v>1.069E-2</c:v>
                </c:pt>
                <c:pt idx="1151">
                  <c:v>1.112E-2</c:v>
                </c:pt>
                <c:pt idx="1152">
                  <c:v>1.133E-2</c:v>
                </c:pt>
                <c:pt idx="1153">
                  <c:v>1.159E-2</c:v>
                </c:pt>
                <c:pt idx="1154">
                  <c:v>1.1639999999999999E-2</c:v>
                </c:pt>
                <c:pt idx="1155">
                  <c:v>1.159E-2</c:v>
                </c:pt>
                <c:pt idx="1156">
                  <c:v>1.1480000000000001E-2</c:v>
                </c:pt>
                <c:pt idx="1157">
                  <c:v>1.1270000000000001E-2</c:v>
                </c:pt>
                <c:pt idx="1158">
                  <c:v>1.085E-2</c:v>
                </c:pt>
                <c:pt idx="1159">
                  <c:v>1.048E-2</c:v>
                </c:pt>
                <c:pt idx="1160">
                  <c:v>9.9600000000000001E-3</c:v>
                </c:pt>
                <c:pt idx="1161">
                  <c:v>9.1699999999999993E-3</c:v>
                </c:pt>
                <c:pt idx="1162">
                  <c:v>8.6400000000000001E-3</c:v>
                </c:pt>
                <c:pt idx="1163">
                  <c:v>7.9000000000000008E-3</c:v>
                </c:pt>
                <c:pt idx="1164">
                  <c:v>7.0099999999999997E-3</c:v>
                </c:pt>
                <c:pt idx="1165">
                  <c:v>6.3200000000000001E-3</c:v>
                </c:pt>
                <c:pt idx="1166">
                  <c:v>5.4799999999999996E-3</c:v>
                </c:pt>
                <c:pt idx="1167">
                  <c:v>4.6299999999999996E-3</c:v>
                </c:pt>
                <c:pt idx="1168">
                  <c:v>3.7399999999999998E-3</c:v>
                </c:pt>
                <c:pt idx="1169">
                  <c:v>2.8400000000000001E-3</c:v>
                </c:pt>
                <c:pt idx="1170">
                  <c:v>2.0500000000000002E-3</c:v>
                </c:pt>
                <c:pt idx="1171">
                  <c:v>1.2099999999999999E-3</c:v>
                </c:pt>
                <c:pt idx="1172">
                  <c:v>5.1999999999999995E-4</c:v>
                </c:pt>
                <c:pt idx="1173">
                  <c:v>-3.2000000000000003E-4</c:v>
                </c:pt>
                <c:pt idx="1174">
                  <c:v>-8.9999999999999998E-4</c:v>
                </c:pt>
                <c:pt idx="1175">
                  <c:v>-1.48E-3</c:v>
                </c:pt>
                <c:pt idx="1176">
                  <c:v>-2E-3</c:v>
                </c:pt>
                <c:pt idx="1177">
                  <c:v>-2.4299999999999999E-3</c:v>
                </c:pt>
                <c:pt idx="1178">
                  <c:v>-2.6900000000000001E-3</c:v>
                </c:pt>
                <c:pt idx="1179">
                  <c:v>-2.9499999999999999E-3</c:v>
                </c:pt>
                <c:pt idx="1180">
                  <c:v>-3.0100000000000001E-3</c:v>
                </c:pt>
                <c:pt idx="1181">
                  <c:v>-2.9499999999999999E-3</c:v>
                </c:pt>
                <c:pt idx="1182">
                  <c:v>-2.8999999999999998E-3</c:v>
                </c:pt>
                <c:pt idx="1183">
                  <c:v>-2.7399999999999998E-3</c:v>
                </c:pt>
                <c:pt idx="1184">
                  <c:v>-2.3700000000000001E-3</c:v>
                </c:pt>
                <c:pt idx="1185">
                  <c:v>-2.0600000000000002E-3</c:v>
                </c:pt>
                <c:pt idx="1186">
                  <c:v>-1.48E-3</c:v>
                </c:pt>
                <c:pt idx="1187">
                  <c:v>-9.5E-4</c:v>
                </c:pt>
                <c:pt idx="1188">
                  <c:v>-3.6999999999999999E-4</c:v>
                </c:pt>
                <c:pt idx="1189">
                  <c:v>3.6999999999999999E-4</c:v>
                </c:pt>
                <c:pt idx="1190">
                  <c:v>1E-3</c:v>
                </c:pt>
                <c:pt idx="1191">
                  <c:v>1.89E-3</c:v>
                </c:pt>
                <c:pt idx="1192">
                  <c:v>2.63E-3</c:v>
                </c:pt>
                <c:pt idx="1193">
                  <c:v>3.32E-3</c:v>
                </c:pt>
                <c:pt idx="1194">
                  <c:v>4.0000000000000001E-3</c:v>
                </c:pt>
                <c:pt idx="1195">
                  <c:v>4.79E-3</c:v>
                </c:pt>
                <c:pt idx="1196">
                  <c:v>5.5799999999999999E-3</c:v>
                </c:pt>
                <c:pt idx="1197">
                  <c:v>6.3200000000000001E-3</c:v>
                </c:pt>
                <c:pt idx="1198">
                  <c:v>7.0600000000000003E-3</c:v>
                </c:pt>
                <c:pt idx="1199">
                  <c:v>7.6400000000000001E-3</c:v>
                </c:pt>
                <c:pt idx="1200">
                  <c:v>8.1700000000000002E-3</c:v>
                </c:pt>
                <c:pt idx="1201">
                  <c:v>8.5299999999999994E-3</c:v>
                </c:pt>
                <c:pt idx="1202">
                  <c:v>8.8000000000000005E-3</c:v>
                </c:pt>
                <c:pt idx="1203">
                  <c:v>9.11E-3</c:v>
                </c:pt>
                <c:pt idx="1204">
                  <c:v>9.2200000000000008E-3</c:v>
                </c:pt>
                <c:pt idx="1205">
                  <c:v>9.2700000000000005E-3</c:v>
                </c:pt>
                <c:pt idx="1206">
                  <c:v>9.2200000000000008E-3</c:v>
                </c:pt>
                <c:pt idx="1207">
                  <c:v>9.0100000000000006E-3</c:v>
                </c:pt>
                <c:pt idx="1208">
                  <c:v>8.6899999999999998E-3</c:v>
                </c:pt>
                <c:pt idx="1209">
                  <c:v>8.1700000000000002E-3</c:v>
                </c:pt>
                <c:pt idx="1210">
                  <c:v>7.6899999999999998E-3</c:v>
                </c:pt>
                <c:pt idx="1211">
                  <c:v>7.1599999999999997E-3</c:v>
                </c:pt>
                <c:pt idx="1212">
                  <c:v>6.43E-3</c:v>
                </c:pt>
                <c:pt idx="1213">
                  <c:v>5.7400000000000003E-3</c:v>
                </c:pt>
                <c:pt idx="1214">
                  <c:v>4.9500000000000004E-3</c:v>
                </c:pt>
                <c:pt idx="1215">
                  <c:v>4.1599999999999996E-3</c:v>
                </c:pt>
                <c:pt idx="1216">
                  <c:v>3.32E-3</c:v>
                </c:pt>
                <c:pt idx="1217">
                  <c:v>2.4199999999999998E-3</c:v>
                </c:pt>
                <c:pt idx="1218">
                  <c:v>1.5299999999999999E-3</c:v>
                </c:pt>
                <c:pt idx="1219">
                  <c:v>4.6999999999999999E-4</c:v>
                </c:pt>
                <c:pt idx="1220">
                  <c:v>-4.2000000000000002E-4</c:v>
                </c:pt>
                <c:pt idx="1221">
                  <c:v>-1.32E-3</c:v>
                </c:pt>
                <c:pt idx="1222">
                  <c:v>-2.2200000000000002E-3</c:v>
                </c:pt>
                <c:pt idx="1223">
                  <c:v>-2.9499999999999999E-3</c:v>
                </c:pt>
                <c:pt idx="1224">
                  <c:v>-3.8E-3</c:v>
                </c:pt>
                <c:pt idx="1225">
                  <c:v>-4.5900000000000003E-3</c:v>
                </c:pt>
                <c:pt idx="1226">
                  <c:v>-5.2199999999999998E-3</c:v>
                </c:pt>
                <c:pt idx="1227">
                  <c:v>-5.6899999999999997E-3</c:v>
                </c:pt>
                <c:pt idx="1228">
                  <c:v>-6.1700000000000001E-3</c:v>
                </c:pt>
                <c:pt idx="1229">
                  <c:v>-6.6400000000000001E-3</c:v>
                </c:pt>
                <c:pt idx="1230">
                  <c:v>-6.8500000000000002E-3</c:v>
                </c:pt>
                <c:pt idx="1231">
                  <c:v>-6.96E-3</c:v>
                </c:pt>
                <c:pt idx="1232">
                  <c:v>-7.0099999999999997E-3</c:v>
                </c:pt>
                <c:pt idx="1233">
                  <c:v>-6.96E-3</c:v>
                </c:pt>
                <c:pt idx="1234">
                  <c:v>-6.8999999999999999E-3</c:v>
                </c:pt>
                <c:pt idx="1235">
                  <c:v>-6.6899999999999998E-3</c:v>
                </c:pt>
                <c:pt idx="1236">
                  <c:v>-6.3299999999999997E-3</c:v>
                </c:pt>
                <c:pt idx="1237">
                  <c:v>-6.0600000000000003E-3</c:v>
                </c:pt>
                <c:pt idx="1238">
                  <c:v>-5.4799999999999996E-3</c:v>
                </c:pt>
                <c:pt idx="1239">
                  <c:v>-5.0600000000000003E-3</c:v>
                </c:pt>
                <c:pt idx="1240">
                  <c:v>-4.4799999999999996E-3</c:v>
                </c:pt>
                <c:pt idx="1241">
                  <c:v>-3.8500000000000001E-3</c:v>
                </c:pt>
                <c:pt idx="1242">
                  <c:v>-3.0599999999999998E-3</c:v>
                </c:pt>
                <c:pt idx="1243">
                  <c:v>-2.3700000000000001E-3</c:v>
                </c:pt>
                <c:pt idx="1244">
                  <c:v>-1.42E-3</c:v>
                </c:pt>
                <c:pt idx="1245">
                  <c:v>-4.8000000000000001E-4</c:v>
                </c:pt>
                <c:pt idx="1246">
                  <c:v>5.8E-4</c:v>
                </c:pt>
                <c:pt idx="1247">
                  <c:v>1.47E-3</c:v>
                </c:pt>
                <c:pt idx="1248">
                  <c:v>2.5300000000000001E-3</c:v>
                </c:pt>
                <c:pt idx="1249">
                  <c:v>3.5300000000000002E-3</c:v>
                </c:pt>
                <c:pt idx="1250">
                  <c:v>4.5300000000000002E-3</c:v>
                </c:pt>
                <c:pt idx="1251">
                  <c:v>5.64E-3</c:v>
                </c:pt>
                <c:pt idx="1252">
                  <c:v>6.6899999999999998E-3</c:v>
                </c:pt>
                <c:pt idx="1253">
                  <c:v>7.6899999999999998E-3</c:v>
                </c:pt>
                <c:pt idx="1254">
                  <c:v>8.8500000000000002E-3</c:v>
                </c:pt>
                <c:pt idx="1255">
                  <c:v>9.9600000000000001E-3</c:v>
                </c:pt>
                <c:pt idx="1256">
                  <c:v>1.106E-2</c:v>
                </c:pt>
                <c:pt idx="1257">
                  <c:v>1.206E-2</c:v>
                </c:pt>
                <c:pt idx="1258">
                  <c:v>1.3220000000000001E-2</c:v>
                </c:pt>
                <c:pt idx="1259">
                  <c:v>1.417E-2</c:v>
                </c:pt>
                <c:pt idx="1260">
                  <c:v>1.533E-2</c:v>
                </c:pt>
                <c:pt idx="1261">
                  <c:v>1.6389999999999998E-2</c:v>
                </c:pt>
                <c:pt idx="1262">
                  <c:v>1.7440000000000001E-2</c:v>
                </c:pt>
                <c:pt idx="1263">
                  <c:v>1.8440000000000002E-2</c:v>
                </c:pt>
                <c:pt idx="1264">
                  <c:v>1.9550000000000001E-2</c:v>
                </c:pt>
                <c:pt idx="1265">
                  <c:v>2.06E-2</c:v>
                </c:pt>
                <c:pt idx="1266">
                  <c:v>2.1499999999999998E-2</c:v>
                </c:pt>
                <c:pt idx="1267">
                  <c:v>2.2499999999999999E-2</c:v>
                </c:pt>
                <c:pt idx="1268">
                  <c:v>2.334E-2</c:v>
                </c:pt>
                <c:pt idx="1269">
                  <c:v>2.418E-2</c:v>
                </c:pt>
                <c:pt idx="1270">
                  <c:v>2.503E-2</c:v>
                </c:pt>
                <c:pt idx="1271">
                  <c:v>2.5760000000000002E-2</c:v>
                </c:pt>
                <c:pt idx="1272">
                  <c:v>2.656E-2</c:v>
                </c:pt>
                <c:pt idx="1273">
                  <c:v>2.724E-2</c:v>
                </c:pt>
                <c:pt idx="1274">
                  <c:v>2.7820000000000001E-2</c:v>
                </c:pt>
                <c:pt idx="1275">
                  <c:v>2.861E-2</c:v>
                </c:pt>
                <c:pt idx="1276">
                  <c:v>2.9190000000000001E-2</c:v>
                </c:pt>
                <c:pt idx="1277">
                  <c:v>2.9819999999999999E-2</c:v>
                </c:pt>
                <c:pt idx="1278">
                  <c:v>3.04E-2</c:v>
                </c:pt>
                <c:pt idx="1279">
                  <c:v>3.1029999999999999E-2</c:v>
                </c:pt>
                <c:pt idx="1280">
                  <c:v>3.1609999999999999E-2</c:v>
                </c:pt>
                <c:pt idx="1281">
                  <c:v>3.1980000000000001E-2</c:v>
                </c:pt>
                <c:pt idx="1282">
                  <c:v>3.2460000000000003E-2</c:v>
                </c:pt>
                <c:pt idx="1283">
                  <c:v>3.2980000000000002E-2</c:v>
                </c:pt>
                <c:pt idx="1284">
                  <c:v>3.3459999999999997E-2</c:v>
                </c:pt>
                <c:pt idx="1285">
                  <c:v>3.3829999999999999E-2</c:v>
                </c:pt>
                <c:pt idx="1286">
                  <c:v>3.4299999999999997E-2</c:v>
                </c:pt>
                <c:pt idx="1287">
                  <c:v>3.4779999999999998E-2</c:v>
                </c:pt>
                <c:pt idx="1288">
                  <c:v>3.5349999999999999E-2</c:v>
                </c:pt>
                <c:pt idx="1289">
                  <c:v>3.5720000000000002E-2</c:v>
                </c:pt>
                <c:pt idx="1290">
                  <c:v>3.6249999999999998E-2</c:v>
                </c:pt>
                <c:pt idx="1291">
                  <c:v>3.6720000000000003E-2</c:v>
                </c:pt>
                <c:pt idx="1292">
                  <c:v>3.7249999999999998E-2</c:v>
                </c:pt>
                <c:pt idx="1293">
                  <c:v>3.7940000000000002E-2</c:v>
                </c:pt>
                <c:pt idx="1294">
                  <c:v>3.857E-2</c:v>
                </c:pt>
                <c:pt idx="1295">
                  <c:v>3.9100000000000003E-2</c:v>
                </c:pt>
                <c:pt idx="1296">
                  <c:v>3.9940000000000003E-2</c:v>
                </c:pt>
                <c:pt idx="1297">
                  <c:v>4.0469999999999999E-2</c:v>
                </c:pt>
                <c:pt idx="1298">
                  <c:v>4.1200000000000001E-2</c:v>
                </c:pt>
                <c:pt idx="1299">
                  <c:v>4.199E-2</c:v>
                </c:pt>
                <c:pt idx="1300">
                  <c:v>4.2680000000000003E-2</c:v>
                </c:pt>
                <c:pt idx="1301">
                  <c:v>4.3470000000000002E-2</c:v>
                </c:pt>
                <c:pt idx="1302">
                  <c:v>4.4260000000000001E-2</c:v>
                </c:pt>
                <c:pt idx="1303">
                  <c:v>4.4999999999999998E-2</c:v>
                </c:pt>
                <c:pt idx="1304">
                  <c:v>4.5839999999999999E-2</c:v>
                </c:pt>
                <c:pt idx="1305">
                  <c:v>4.6679999999999999E-2</c:v>
                </c:pt>
                <c:pt idx="1306">
                  <c:v>4.7579999999999997E-2</c:v>
                </c:pt>
                <c:pt idx="1307">
                  <c:v>4.8370000000000003E-2</c:v>
                </c:pt>
                <c:pt idx="1308">
                  <c:v>4.9270000000000001E-2</c:v>
                </c:pt>
                <c:pt idx="1309">
                  <c:v>0.05</c:v>
                </c:pt>
                <c:pt idx="1310">
                  <c:v>5.0849999999999999E-2</c:v>
                </c:pt>
                <c:pt idx="1311">
                  <c:v>5.1639999999999998E-2</c:v>
                </c:pt>
                <c:pt idx="1312">
                  <c:v>5.253E-2</c:v>
                </c:pt>
                <c:pt idx="1313">
                  <c:v>5.3269999999999998E-2</c:v>
                </c:pt>
                <c:pt idx="1314">
                  <c:v>5.4010000000000002E-2</c:v>
                </c:pt>
                <c:pt idx="1315">
                  <c:v>5.4850000000000003E-2</c:v>
                </c:pt>
                <c:pt idx="1316">
                  <c:v>5.5480000000000002E-2</c:v>
                </c:pt>
                <c:pt idx="1317">
                  <c:v>5.6270000000000001E-2</c:v>
                </c:pt>
                <c:pt idx="1318">
                  <c:v>5.6910000000000002E-2</c:v>
                </c:pt>
                <c:pt idx="1319">
                  <c:v>5.7750000000000003E-2</c:v>
                </c:pt>
                <c:pt idx="1320">
                  <c:v>5.849E-2</c:v>
                </c:pt>
                <c:pt idx="1321">
                  <c:v>5.917E-2</c:v>
                </c:pt>
                <c:pt idx="1322">
                  <c:v>5.9909999999999998E-2</c:v>
                </c:pt>
                <c:pt idx="1323">
                  <c:v>6.0749999999999998E-2</c:v>
                </c:pt>
                <c:pt idx="1324">
                  <c:v>6.1539999999999997E-2</c:v>
                </c:pt>
                <c:pt idx="1325">
                  <c:v>6.2230000000000001E-2</c:v>
                </c:pt>
                <c:pt idx="1326">
                  <c:v>6.3119999999999996E-2</c:v>
                </c:pt>
                <c:pt idx="1327">
                  <c:v>6.386E-2</c:v>
                </c:pt>
                <c:pt idx="1328">
                  <c:v>6.4699999999999994E-2</c:v>
                </c:pt>
                <c:pt idx="1329">
                  <c:v>6.5500000000000003E-2</c:v>
                </c:pt>
                <c:pt idx="1330">
                  <c:v>6.6390000000000005E-2</c:v>
                </c:pt>
                <c:pt idx="1331">
                  <c:v>6.7229999999999998E-2</c:v>
                </c:pt>
                <c:pt idx="1332">
                  <c:v>6.8129999999999996E-2</c:v>
                </c:pt>
                <c:pt idx="1333">
                  <c:v>6.9029999999999994E-2</c:v>
                </c:pt>
                <c:pt idx="1334">
                  <c:v>6.9870000000000002E-2</c:v>
                </c:pt>
                <c:pt idx="1335">
                  <c:v>7.0760000000000003E-2</c:v>
                </c:pt>
                <c:pt idx="1336">
                  <c:v>7.177E-2</c:v>
                </c:pt>
                <c:pt idx="1337">
                  <c:v>7.2609999999999994E-2</c:v>
                </c:pt>
                <c:pt idx="1338">
                  <c:v>7.3609999999999995E-2</c:v>
                </c:pt>
                <c:pt idx="1339">
                  <c:v>7.4399999999999994E-2</c:v>
                </c:pt>
                <c:pt idx="1340">
                  <c:v>7.5300000000000006E-2</c:v>
                </c:pt>
                <c:pt idx="1341">
                  <c:v>7.603E-2</c:v>
                </c:pt>
                <c:pt idx="1342">
                  <c:v>7.6819999999999999E-2</c:v>
                </c:pt>
                <c:pt idx="1343">
                  <c:v>7.7460000000000001E-2</c:v>
                </c:pt>
                <c:pt idx="1344">
                  <c:v>7.8140000000000001E-2</c:v>
                </c:pt>
                <c:pt idx="1345">
                  <c:v>7.8719999999999998E-2</c:v>
                </c:pt>
                <c:pt idx="1346">
                  <c:v>7.9200000000000007E-2</c:v>
                </c:pt>
                <c:pt idx="1347">
                  <c:v>7.9670000000000005E-2</c:v>
                </c:pt>
                <c:pt idx="1348">
                  <c:v>7.9990000000000006E-2</c:v>
                </c:pt>
                <c:pt idx="1349">
                  <c:v>8.0250000000000002E-2</c:v>
                </c:pt>
                <c:pt idx="1350">
                  <c:v>8.0460000000000004E-2</c:v>
                </c:pt>
                <c:pt idx="1351">
                  <c:v>8.0570000000000003E-2</c:v>
                </c:pt>
                <c:pt idx="1352">
                  <c:v>8.0780000000000005E-2</c:v>
                </c:pt>
                <c:pt idx="1353">
                  <c:v>8.0780000000000005E-2</c:v>
                </c:pt>
                <c:pt idx="1354">
                  <c:v>8.0829999999999999E-2</c:v>
                </c:pt>
                <c:pt idx="1355">
                  <c:v>8.0670000000000006E-2</c:v>
                </c:pt>
                <c:pt idx="1356">
                  <c:v>8.0460000000000004E-2</c:v>
                </c:pt>
                <c:pt idx="1357">
                  <c:v>8.0350000000000005E-2</c:v>
                </c:pt>
                <c:pt idx="1358">
                  <c:v>8.0199999999999994E-2</c:v>
                </c:pt>
                <c:pt idx="1359">
                  <c:v>7.9829999999999998E-2</c:v>
                </c:pt>
                <c:pt idx="1360">
                  <c:v>7.9560000000000006E-2</c:v>
                </c:pt>
                <c:pt idx="1361">
                  <c:v>7.9350000000000004E-2</c:v>
                </c:pt>
                <c:pt idx="1362">
                  <c:v>7.9089999999999994E-2</c:v>
                </c:pt>
                <c:pt idx="1363">
                  <c:v>7.8829999999999997E-2</c:v>
                </c:pt>
                <c:pt idx="1364">
                  <c:v>7.8560000000000005E-2</c:v>
                </c:pt>
                <c:pt idx="1365">
                  <c:v>7.8460000000000002E-2</c:v>
                </c:pt>
                <c:pt idx="1366">
                  <c:v>7.8299999999999995E-2</c:v>
                </c:pt>
                <c:pt idx="1367">
                  <c:v>7.8189999999999996E-2</c:v>
                </c:pt>
                <c:pt idx="1368">
                  <c:v>7.8299999999999995E-2</c:v>
                </c:pt>
                <c:pt idx="1369">
                  <c:v>7.825E-2</c:v>
                </c:pt>
                <c:pt idx="1370">
                  <c:v>7.8350000000000003E-2</c:v>
                </c:pt>
                <c:pt idx="1371">
                  <c:v>7.8509999999999996E-2</c:v>
                </c:pt>
                <c:pt idx="1372">
                  <c:v>7.8619999999999995E-2</c:v>
                </c:pt>
                <c:pt idx="1373">
                  <c:v>7.8829999999999997E-2</c:v>
                </c:pt>
                <c:pt idx="1374">
                  <c:v>7.893E-2</c:v>
                </c:pt>
                <c:pt idx="1375">
                  <c:v>7.9140000000000002E-2</c:v>
                </c:pt>
                <c:pt idx="1376">
                  <c:v>7.9460000000000003E-2</c:v>
                </c:pt>
                <c:pt idx="1377">
                  <c:v>7.9719999999999999E-2</c:v>
                </c:pt>
                <c:pt idx="1378">
                  <c:v>7.9880000000000007E-2</c:v>
                </c:pt>
                <c:pt idx="1379">
                  <c:v>8.004E-2</c:v>
                </c:pt>
                <c:pt idx="1380">
                  <c:v>8.0350000000000005E-2</c:v>
                </c:pt>
                <c:pt idx="1381">
                  <c:v>8.0509999999999998E-2</c:v>
                </c:pt>
                <c:pt idx="1382">
                  <c:v>8.0619999999999997E-2</c:v>
                </c:pt>
                <c:pt idx="1383">
                  <c:v>8.072E-2</c:v>
                </c:pt>
                <c:pt idx="1384">
                  <c:v>8.0780000000000005E-2</c:v>
                </c:pt>
                <c:pt idx="1385">
                  <c:v>8.0879999999999994E-2</c:v>
                </c:pt>
                <c:pt idx="1386">
                  <c:v>8.072E-2</c:v>
                </c:pt>
                <c:pt idx="1387">
                  <c:v>8.0570000000000003E-2</c:v>
                </c:pt>
                <c:pt idx="1388">
                  <c:v>8.0199999999999994E-2</c:v>
                </c:pt>
                <c:pt idx="1389">
                  <c:v>7.9829999999999998E-2</c:v>
                </c:pt>
                <c:pt idx="1390">
                  <c:v>7.9409999999999994E-2</c:v>
                </c:pt>
                <c:pt idx="1391">
                  <c:v>7.8829999999999997E-2</c:v>
                </c:pt>
                <c:pt idx="1392">
                  <c:v>7.8189999999999996E-2</c:v>
                </c:pt>
                <c:pt idx="1393">
                  <c:v>7.7609999999999998E-2</c:v>
                </c:pt>
                <c:pt idx="1394">
                  <c:v>7.6819999999999999E-2</c:v>
                </c:pt>
                <c:pt idx="1395">
                  <c:v>7.603E-2</c:v>
                </c:pt>
                <c:pt idx="1396">
                  <c:v>7.5190000000000007E-2</c:v>
                </c:pt>
                <c:pt idx="1397">
                  <c:v>7.424E-2</c:v>
                </c:pt>
                <c:pt idx="1398">
                  <c:v>7.3400000000000007E-2</c:v>
                </c:pt>
                <c:pt idx="1399">
                  <c:v>7.2499999999999995E-2</c:v>
                </c:pt>
                <c:pt idx="1400">
                  <c:v>7.1660000000000001E-2</c:v>
                </c:pt>
                <c:pt idx="1401">
                  <c:v>7.0819999999999994E-2</c:v>
                </c:pt>
                <c:pt idx="1402">
                  <c:v>6.9919999999999996E-2</c:v>
                </c:pt>
                <c:pt idx="1403">
                  <c:v>6.9029999999999994E-2</c:v>
                </c:pt>
                <c:pt idx="1404">
                  <c:v>6.8129999999999996E-2</c:v>
                </c:pt>
                <c:pt idx="1405">
                  <c:v>6.7390000000000005E-2</c:v>
                </c:pt>
                <c:pt idx="1406">
                  <c:v>6.6500000000000004E-2</c:v>
                </c:pt>
                <c:pt idx="1407">
                  <c:v>6.5809999999999994E-2</c:v>
                </c:pt>
                <c:pt idx="1408">
                  <c:v>6.5070000000000003E-2</c:v>
                </c:pt>
                <c:pt idx="1409">
                  <c:v>6.4549999999999996E-2</c:v>
                </c:pt>
                <c:pt idx="1410">
                  <c:v>6.3909999999999995E-2</c:v>
                </c:pt>
                <c:pt idx="1411">
                  <c:v>6.3329999999999997E-2</c:v>
                </c:pt>
                <c:pt idx="1412">
                  <c:v>6.2909999999999994E-2</c:v>
                </c:pt>
                <c:pt idx="1413">
                  <c:v>6.2440000000000002E-2</c:v>
                </c:pt>
                <c:pt idx="1414">
                  <c:v>6.2019999999999999E-2</c:v>
                </c:pt>
                <c:pt idx="1415">
                  <c:v>6.1650000000000003E-2</c:v>
                </c:pt>
                <c:pt idx="1416">
                  <c:v>6.139E-2</c:v>
                </c:pt>
                <c:pt idx="1417">
                  <c:v>6.1019999999999998E-2</c:v>
                </c:pt>
                <c:pt idx="1418">
                  <c:v>6.0749999999999998E-2</c:v>
                </c:pt>
                <c:pt idx="1419">
                  <c:v>6.0330000000000002E-2</c:v>
                </c:pt>
                <c:pt idx="1420">
                  <c:v>5.9859999999999997E-2</c:v>
                </c:pt>
                <c:pt idx="1421">
                  <c:v>5.9279999999999999E-2</c:v>
                </c:pt>
                <c:pt idx="1422">
                  <c:v>5.8650000000000001E-2</c:v>
                </c:pt>
                <c:pt idx="1423">
                  <c:v>5.8009999999999999E-2</c:v>
                </c:pt>
                <c:pt idx="1424">
                  <c:v>5.7279999999999998E-2</c:v>
                </c:pt>
                <c:pt idx="1425">
                  <c:v>5.6480000000000002E-2</c:v>
                </c:pt>
                <c:pt idx="1426">
                  <c:v>5.5539999999999999E-2</c:v>
                </c:pt>
                <c:pt idx="1427">
                  <c:v>5.4690000000000003E-2</c:v>
                </c:pt>
                <c:pt idx="1428">
                  <c:v>5.3740000000000003E-2</c:v>
                </c:pt>
                <c:pt idx="1429">
                  <c:v>5.2639999999999999E-2</c:v>
                </c:pt>
                <c:pt idx="1430">
                  <c:v>5.1580000000000001E-2</c:v>
                </c:pt>
                <c:pt idx="1431">
                  <c:v>5.042E-2</c:v>
                </c:pt>
                <c:pt idx="1432">
                  <c:v>4.9270000000000001E-2</c:v>
                </c:pt>
                <c:pt idx="1433">
                  <c:v>4.8050000000000002E-2</c:v>
                </c:pt>
                <c:pt idx="1434">
                  <c:v>4.6789999999999998E-2</c:v>
                </c:pt>
                <c:pt idx="1435">
                  <c:v>4.5370000000000001E-2</c:v>
                </c:pt>
                <c:pt idx="1436">
                  <c:v>4.3999999999999997E-2</c:v>
                </c:pt>
                <c:pt idx="1437">
                  <c:v>4.2520000000000002E-2</c:v>
                </c:pt>
                <c:pt idx="1438">
                  <c:v>4.1099999999999998E-2</c:v>
                </c:pt>
                <c:pt idx="1439">
                  <c:v>3.968E-2</c:v>
                </c:pt>
                <c:pt idx="1440">
                  <c:v>3.8199999999999998E-2</c:v>
                </c:pt>
                <c:pt idx="1441">
                  <c:v>3.678E-2</c:v>
                </c:pt>
                <c:pt idx="1442">
                  <c:v>3.5569999999999997E-2</c:v>
                </c:pt>
                <c:pt idx="1443">
                  <c:v>3.4250000000000003E-2</c:v>
                </c:pt>
                <c:pt idx="1444">
                  <c:v>3.3090000000000001E-2</c:v>
                </c:pt>
                <c:pt idx="1445">
                  <c:v>3.1980000000000001E-2</c:v>
                </c:pt>
                <c:pt idx="1446">
                  <c:v>3.0880000000000001E-2</c:v>
                </c:pt>
                <c:pt idx="1447">
                  <c:v>2.9870000000000001E-2</c:v>
                </c:pt>
                <c:pt idx="1448">
                  <c:v>2.8930000000000001E-2</c:v>
                </c:pt>
                <c:pt idx="1449">
                  <c:v>2.8029999999999999E-2</c:v>
                </c:pt>
                <c:pt idx="1450">
                  <c:v>2.7189999999999999E-2</c:v>
                </c:pt>
                <c:pt idx="1451">
                  <c:v>2.6339999999999999E-2</c:v>
                </c:pt>
                <c:pt idx="1452">
                  <c:v>2.5340000000000001E-2</c:v>
                </c:pt>
                <c:pt idx="1453">
                  <c:v>2.445E-2</c:v>
                </c:pt>
                <c:pt idx="1454">
                  <c:v>2.366E-2</c:v>
                </c:pt>
                <c:pt idx="1455">
                  <c:v>2.266E-2</c:v>
                </c:pt>
                <c:pt idx="1456">
                  <c:v>2.171E-2</c:v>
                </c:pt>
                <c:pt idx="1457">
                  <c:v>2.086E-2</c:v>
                </c:pt>
                <c:pt idx="1458">
                  <c:v>1.992E-2</c:v>
                </c:pt>
                <c:pt idx="1459">
                  <c:v>1.9130000000000001E-2</c:v>
                </c:pt>
                <c:pt idx="1460">
                  <c:v>1.8180000000000002E-2</c:v>
                </c:pt>
                <c:pt idx="1461">
                  <c:v>1.728E-2</c:v>
                </c:pt>
                <c:pt idx="1462">
                  <c:v>1.617E-2</c:v>
                </c:pt>
                <c:pt idx="1463">
                  <c:v>1.512E-2</c:v>
                </c:pt>
                <c:pt idx="1464">
                  <c:v>1.396E-2</c:v>
                </c:pt>
                <c:pt idx="1465">
                  <c:v>1.2749999999999999E-2</c:v>
                </c:pt>
                <c:pt idx="1466">
                  <c:v>1.1639999999999999E-2</c:v>
                </c:pt>
                <c:pt idx="1467">
                  <c:v>1.022E-2</c:v>
                </c:pt>
                <c:pt idx="1468">
                  <c:v>8.8000000000000005E-3</c:v>
                </c:pt>
                <c:pt idx="1469">
                  <c:v>7.1599999999999997E-3</c:v>
                </c:pt>
                <c:pt idx="1470">
                  <c:v>5.64E-3</c:v>
                </c:pt>
                <c:pt idx="1471">
                  <c:v>3.9500000000000004E-3</c:v>
                </c:pt>
                <c:pt idx="1472">
                  <c:v>2.2599999999999999E-3</c:v>
                </c:pt>
                <c:pt idx="1473">
                  <c:v>5.8E-4</c:v>
                </c:pt>
                <c:pt idx="1474">
                  <c:v>-1.06E-3</c:v>
                </c:pt>
                <c:pt idx="1475">
                  <c:v>-2.64E-3</c:v>
                </c:pt>
                <c:pt idx="1476">
                  <c:v>-4.2700000000000004E-3</c:v>
                </c:pt>
                <c:pt idx="1477">
                  <c:v>-5.8999999999999999E-3</c:v>
                </c:pt>
                <c:pt idx="1478">
                  <c:v>-7.5399999999999998E-3</c:v>
                </c:pt>
                <c:pt idx="1479">
                  <c:v>-9.1199999999999996E-3</c:v>
                </c:pt>
                <c:pt idx="1480">
                  <c:v>-1.065E-2</c:v>
                </c:pt>
                <c:pt idx="1481">
                  <c:v>-1.217E-2</c:v>
                </c:pt>
                <c:pt idx="1482">
                  <c:v>-1.375E-2</c:v>
                </c:pt>
                <c:pt idx="1483">
                  <c:v>-1.523E-2</c:v>
                </c:pt>
                <c:pt idx="1484">
                  <c:v>-1.686E-2</c:v>
                </c:pt>
                <c:pt idx="1485">
                  <c:v>-1.839E-2</c:v>
                </c:pt>
                <c:pt idx="1486">
                  <c:v>-1.992E-2</c:v>
                </c:pt>
                <c:pt idx="1487">
                  <c:v>-2.1499999999999998E-2</c:v>
                </c:pt>
                <c:pt idx="1488">
                  <c:v>-2.282E-2</c:v>
                </c:pt>
                <c:pt idx="1489">
                  <c:v>-2.4240000000000001E-2</c:v>
                </c:pt>
                <c:pt idx="1490">
                  <c:v>-2.5610000000000001E-2</c:v>
                </c:pt>
                <c:pt idx="1491">
                  <c:v>-2.682E-2</c:v>
                </c:pt>
                <c:pt idx="1492">
                  <c:v>-2.8029999999999999E-2</c:v>
                </c:pt>
                <c:pt idx="1493">
                  <c:v>-2.9190000000000001E-2</c:v>
                </c:pt>
                <c:pt idx="1494">
                  <c:v>-3.041E-2</c:v>
                </c:pt>
                <c:pt idx="1495">
                  <c:v>-3.1510000000000003E-2</c:v>
                </c:pt>
                <c:pt idx="1496">
                  <c:v>-3.2719999999999999E-2</c:v>
                </c:pt>
                <c:pt idx="1497">
                  <c:v>-3.3829999999999999E-2</c:v>
                </c:pt>
                <c:pt idx="1498">
                  <c:v>-3.499E-2</c:v>
                </c:pt>
                <c:pt idx="1499">
                  <c:v>-3.6249999999999998E-2</c:v>
                </c:pt>
                <c:pt idx="1500">
                  <c:v>-3.7470000000000003E-2</c:v>
                </c:pt>
                <c:pt idx="1501">
                  <c:v>-3.884E-2</c:v>
                </c:pt>
                <c:pt idx="1502">
                  <c:v>-0.04</c:v>
                </c:pt>
                <c:pt idx="1503">
                  <c:v>-4.1259999999999998E-2</c:v>
                </c:pt>
                <c:pt idx="1504">
                  <c:v>-4.2529999999999998E-2</c:v>
                </c:pt>
                <c:pt idx="1505">
                  <c:v>-4.3790000000000003E-2</c:v>
                </c:pt>
                <c:pt idx="1506">
                  <c:v>-4.4949999999999997E-2</c:v>
                </c:pt>
                <c:pt idx="1507">
                  <c:v>-4.616E-2</c:v>
                </c:pt>
                <c:pt idx="1508">
                  <c:v>-4.7210000000000002E-2</c:v>
                </c:pt>
                <c:pt idx="1509">
                  <c:v>-4.827E-2</c:v>
                </c:pt>
                <c:pt idx="1510">
                  <c:v>-4.9430000000000002E-2</c:v>
                </c:pt>
                <c:pt idx="1511">
                  <c:v>-5.0529999999999999E-2</c:v>
                </c:pt>
                <c:pt idx="1512">
                  <c:v>-5.1639999999999998E-2</c:v>
                </c:pt>
                <c:pt idx="1513">
                  <c:v>-5.2639999999999999E-2</c:v>
                </c:pt>
                <c:pt idx="1514">
                  <c:v>-5.3850000000000002E-2</c:v>
                </c:pt>
                <c:pt idx="1515">
                  <c:v>-5.4960000000000002E-2</c:v>
                </c:pt>
                <c:pt idx="1516">
                  <c:v>-5.6279999999999997E-2</c:v>
                </c:pt>
                <c:pt idx="1517">
                  <c:v>-5.738E-2</c:v>
                </c:pt>
                <c:pt idx="1518">
                  <c:v>-5.8700000000000002E-2</c:v>
                </c:pt>
                <c:pt idx="1519">
                  <c:v>-5.9970000000000002E-2</c:v>
                </c:pt>
                <c:pt idx="1520">
                  <c:v>-6.1179999999999998E-2</c:v>
                </c:pt>
                <c:pt idx="1521">
                  <c:v>-6.2440000000000002E-2</c:v>
                </c:pt>
                <c:pt idx="1522">
                  <c:v>-6.3759999999999997E-2</c:v>
                </c:pt>
                <c:pt idx="1523">
                  <c:v>-6.4920000000000005E-2</c:v>
                </c:pt>
                <c:pt idx="1524">
                  <c:v>-6.608E-2</c:v>
                </c:pt>
                <c:pt idx="1525">
                  <c:v>-6.7339999999999997E-2</c:v>
                </c:pt>
                <c:pt idx="1526">
                  <c:v>-6.8709999999999993E-2</c:v>
                </c:pt>
                <c:pt idx="1527">
                  <c:v>-6.9980000000000001E-2</c:v>
                </c:pt>
                <c:pt idx="1528">
                  <c:v>-7.1400000000000005E-2</c:v>
                </c:pt>
                <c:pt idx="1529">
                  <c:v>-7.2819999999999996E-2</c:v>
                </c:pt>
                <c:pt idx="1530">
                  <c:v>-7.4249999999999997E-2</c:v>
                </c:pt>
                <c:pt idx="1531">
                  <c:v>-7.5770000000000004E-2</c:v>
                </c:pt>
                <c:pt idx="1532">
                  <c:v>-7.7299999999999994E-2</c:v>
                </c:pt>
                <c:pt idx="1533">
                  <c:v>-7.8990000000000005E-2</c:v>
                </c:pt>
                <c:pt idx="1534">
                  <c:v>-8.0519999999999994E-2</c:v>
                </c:pt>
                <c:pt idx="1535">
                  <c:v>-8.2199999999999995E-2</c:v>
                </c:pt>
                <c:pt idx="1536">
                  <c:v>-8.3839999999999998E-2</c:v>
                </c:pt>
                <c:pt idx="1537">
                  <c:v>-8.5360000000000005E-2</c:v>
                </c:pt>
                <c:pt idx="1538">
                  <c:v>-8.6840000000000001E-2</c:v>
                </c:pt>
                <c:pt idx="1539">
                  <c:v>-8.8319999999999996E-2</c:v>
                </c:pt>
                <c:pt idx="1540">
                  <c:v>-8.9580000000000007E-2</c:v>
                </c:pt>
                <c:pt idx="1541">
                  <c:v>-9.0899999999999995E-2</c:v>
                </c:pt>
                <c:pt idx="1542">
                  <c:v>-9.2319999999999999E-2</c:v>
                </c:pt>
                <c:pt idx="1543">
                  <c:v>-9.3479999999999994E-2</c:v>
                </c:pt>
                <c:pt idx="1544">
                  <c:v>-9.4640000000000002E-2</c:v>
                </c:pt>
                <c:pt idx="1545">
                  <c:v>-9.5740000000000006E-2</c:v>
                </c:pt>
                <c:pt idx="1546">
                  <c:v>-9.6799999999999997E-2</c:v>
                </c:pt>
                <c:pt idx="1547">
                  <c:v>-9.7589999999999996E-2</c:v>
                </c:pt>
                <c:pt idx="1548">
                  <c:v>-9.8479999999999998E-2</c:v>
                </c:pt>
                <c:pt idx="1549">
                  <c:v>-9.9279999999999993E-2</c:v>
                </c:pt>
                <c:pt idx="1550">
                  <c:v>-9.9959999999999993E-2</c:v>
                </c:pt>
                <c:pt idx="1551">
                  <c:v>-0.10065</c:v>
                </c:pt>
                <c:pt idx="1552">
                  <c:v>-0.10117</c:v>
                </c:pt>
                <c:pt idx="1553">
                  <c:v>-0.10149</c:v>
                </c:pt>
                <c:pt idx="1554">
                  <c:v>-0.10191</c:v>
                </c:pt>
                <c:pt idx="1555">
                  <c:v>-0.10217</c:v>
                </c:pt>
                <c:pt idx="1556">
                  <c:v>-0.10212</c:v>
                </c:pt>
                <c:pt idx="1557">
                  <c:v>-0.10238</c:v>
                </c:pt>
                <c:pt idx="1558">
                  <c:v>-0.10249</c:v>
                </c:pt>
                <c:pt idx="1559">
                  <c:v>-0.10259</c:v>
                </c:pt>
                <c:pt idx="1560">
                  <c:v>-0.10281</c:v>
                </c:pt>
                <c:pt idx="1561">
                  <c:v>-0.10285999999999999</c:v>
                </c:pt>
                <c:pt idx="1562">
                  <c:v>-0.10306999999999999</c:v>
                </c:pt>
                <c:pt idx="1563">
                  <c:v>-0.10333000000000001</c:v>
                </c:pt>
                <c:pt idx="1564">
                  <c:v>-0.1036</c:v>
                </c:pt>
                <c:pt idx="1565">
                  <c:v>-0.10402</c:v>
                </c:pt>
                <c:pt idx="1566">
                  <c:v>-0.10449</c:v>
                </c:pt>
                <c:pt idx="1567">
                  <c:v>-0.10502</c:v>
                </c:pt>
                <c:pt idx="1568">
                  <c:v>-0.10564999999999999</c:v>
                </c:pt>
                <c:pt idx="1569">
                  <c:v>-0.10634</c:v>
                </c:pt>
                <c:pt idx="1570">
                  <c:v>-0.10713</c:v>
                </c:pt>
                <c:pt idx="1571">
                  <c:v>-0.10792</c:v>
                </c:pt>
                <c:pt idx="1572">
                  <c:v>-0.10881</c:v>
                </c:pt>
                <c:pt idx="1573">
                  <c:v>-0.10976</c:v>
                </c:pt>
                <c:pt idx="1574">
                  <c:v>-0.11087</c:v>
                </c:pt>
                <c:pt idx="1575">
                  <c:v>-0.11208</c:v>
                </c:pt>
                <c:pt idx="1576">
                  <c:v>-0.1134</c:v>
                </c:pt>
                <c:pt idx="1577">
                  <c:v>-0.11466</c:v>
                </c:pt>
                <c:pt idx="1578">
                  <c:v>-0.11613999999999999</c:v>
                </c:pt>
                <c:pt idx="1579">
                  <c:v>-0.11761000000000001</c:v>
                </c:pt>
                <c:pt idx="1580">
                  <c:v>-0.11919</c:v>
                </c:pt>
                <c:pt idx="1581">
                  <c:v>-0.12071999999999999</c:v>
                </c:pt>
                <c:pt idx="1582">
                  <c:v>-0.12235</c:v>
                </c:pt>
                <c:pt idx="1583">
                  <c:v>-0.12388</c:v>
                </c:pt>
                <c:pt idx="1584">
                  <c:v>-0.12551999999999999</c:v>
                </c:pt>
                <c:pt idx="1585">
                  <c:v>-0.12689</c:v>
                </c:pt>
                <c:pt idx="1586">
                  <c:v>-0.12836</c:v>
                </c:pt>
                <c:pt idx="1587">
                  <c:v>-0.12978000000000001</c:v>
                </c:pt>
                <c:pt idx="1588">
                  <c:v>-0.13105</c:v>
                </c:pt>
                <c:pt idx="1589">
                  <c:v>-0.13225999999999999</c:v>
                </c:pt>
                <c:pt idx="1590">
                  <c:v>-0.13342000000000001</c:v>
                </c:pt>
                <c:pt idx="1591">
                  <c:v>-0.13467999999999999</c:v>
                </c:pt>
                <c:pt idx="1592">
                  <c:v>-0.13563</c:v>
                </c:pt>
                <c:pt idx="1593">
                  <c:v>-0.13678999999999999</c:v>
                </c:pt>
                <c:pt idx="1594">
                  <c:v>-0.13774</c:v>
                </c:pt>
                <c:pt idx="1595">
                  <c:v>-0.13847999999999999</c:v>
                </c:pt>
                <c:pt idx="1596">
                  <c:v>-0.13922000000000001</c:v>
                </c:pt>
                <c:pt idx="1597">
                  <c:v>-0.13985</c:v>
                </c:pt>
                <c:pt idx="1598">
                  <c:v>-0.14047999999999999</c:v>
                </c:pt>
                <c:pt idx="1599">
                  <c:v>-0.14101</c:v>
                </c:pt>
                <c:pt idx="1600">
                  <c:v>-0.14132</c:v>
                </c:pt>
                <c:pt idx="1601">
                  <c:v>-0.14158999999999999</c:v>
                </c:pt>
                <c:pt idx="1602">
                  <c:v>-0.14174999999999999</c:v>
                </c:pt>
                <c:pt idx="1603">
                  <c:v>-0.14185</c:v>
                </c:pt>
                <c:pt idx="1604">
                  <c:v>-0.14180000000000001</c:v>
                </c:pt>
                <c:pt idx="1605">
                  <c:v>-0.14185</c:v>
                </c:pt>
                <c:pt idx="1606">
                  <c:v>-0.14169000000000001</c:v>
                </c:pt>
                <c:pt idx="1607">
                  <c:v>-0.14174999999999999</c:v>
                </c:pt>
                <c:pt idx="1608">
                  <c:v>-0.14163999999999999</c:v>
                </c:pt>
                <c:pt idx="1609">
                  <c:v>-0.14147999999999999</c:v>
                </c:pt>
                <c:pt idx="1610">
                  <c:v>-0.14127000000000001</c:v>
                </c:pt>
                <c:pt idx="1611">
                  <c:v>-0.14101</c:v>
                </c:pt>
                <c:pt idx="1612">
                  <c:v>-0.14085</c:v>
                </c:pt>
                <c:pt idx="1613">
                  <c:v>-0.14047999999999999</c:v>
                </c:pt>
                <c:pt idx="1614">
                  <c:v>-0.14016000000000001</c:v>
                </c:pt>
                <c:pt idx="1615">
                  <c:v>-0.13980000000000001</c:v>
                </c:pt>
                <c:pt idx="1616">
                  <c:v>-0.13947999999999999</c:v>
                </c:pt>
                <c:pt idx="1617">
                  <c:v>-0.13911000000000001</c:v>
                </c:pt>
                <c:pt idx="1618">
                  <c:v>-0.13869000000000001</c:v>
                </c:pt>
                <c:pt idx="1619">
                  <c:v>-0.13832</c:v>
                </c:pt>
                <c:pt idx="1620">
                  <c:v>-0.13794999999999999</c:v>
                </c:pt>
                <c:pt idx="1621">
                  <c:v>-0.13747999999999999</c:v>
                </c:pt>
                <c:pt idx="1622">
                  <c:v>-0.13711000000000001</c:v>
                </c:pt>
                <c:pt idx="1623">
                  <c:v>-0.13678999999999999</c:v>
                </c:pt>
                <c:pt idx="1624">
                  <c:v>-0.13642000000000001</c:v>
                </c:pt>
                <c:pt idx="1625">
                  <c:v>-0.13611000000000001</c:v>
                </c:pt>
                <c:pt idx="1626">
                  <c:v>-0.13574</c:v>
                </c:pt>
                <c:pt idx="1627">
                  <c:v>-0.13542000000000001</c:v>
                </c:pt>
                <c:pt idx="1628">
                  <c:v>-0.13505</c:v>
                </c:pt>
                <c:pt idx="1629">
                  <c:v>-0.13467999999999999</c:v>
                </c:pt>
                <c:pt idx="1630">
                  <c:v>-0.13421</c:v>
                </c:pt>
                <c:pt idx="1631">
                  <c:v>-0.13389000000000001</c:v>
                </c:pt>
                <c:pt idx="1632">
                  <c:v>-0.13342000000000001</c:v>
                </c:pt>
                <c:pt idx="1633">
                  <c:v>-0.1331</c:v>
                </c:pt>
                <c:pt idx="1634">
                  <c:v>-0.13274</c:v>
                </c:pt>
                <c:pt idx="1635">
                  <c:v>-0.13225999999999999</c:v>
                </c:pt>
                <c:pt idx="1636">
                  <c:v>-0.13184000000000001</c:v>
                </c:pt>
                <c:pt idx="1637">
                  <c:v>-0.13158</c:v>
                </c:pt>
                <c:pt idx="1638">
                  <c:v>-0.13120999999999999</c:v>
                </c:pt>
                <c:pt idx="1639">
                  <c:v>-0.13078999999999999</c:v>
                </c:pt>
                <c:pt idx="1640">
                  <c:v>-0.13047</c:v>
                </c:pt>
                <c:pt idx="1641">
                  <c:v>-0.13005</c:v>
                </c:pt>
                <c:pt idx="1642">
                  <c:v>-0.12978000000000001</c:v>
                </c:pt>
                <c:pt idx="1643">
                  <c:v>-0.12942000000000001</c:v>
                </c:pt>
                <c:pt idx="1644">
                  <c:v>-0.12898999999999999</c:v>
                </c:pt>
                <c:pt idx="1645">
                  <c:v>-0.12847</c:v>
                </c:pt>
                <c:pt idx="1646">
                  <c:v>-0.12789</c:v>
                </c:pt>
                <c:pt idx="1647">
                  <c:v>-0.12747</c:v>
                </c:pt>
                <c:pt idx="1648">
                  <c:v>-0.12683</c:v>
                </c:pt>
                <c:pt idx="1649">
                  <c:v>-0.12640999999999999</c:v>
                </c:pt>
                <c:pt idx="1650">
                  <c:v>-0.12573000000000001</c:v>
                </c:pt>
                <c:pt idx="1651">
                  <c:v>-0.12520000000000001</c:v>
                </c:pt>
                <c:pt idx="1652">
                  <c:v>-0.12461999999999999</c:v>
                </c:pt>
                <c:pt idx="1653">
                  <c:v>-0.12399</c:v>
                </c:pt>
                <c:pt idx="1654">
                  <c:v>-0.12341000000000001</c:v>
                </c:pt>
                <c:pt idx="1655">
                  <c:v>-0.12278</c:v>
                </c:pt>
                <c:pt idx="1656">
                  <c:v>-0.12209</c:v>
                </c:pt>
                <c:pt idx="1657">
                  <c:v>-0.12146</c:v>
                </c:pt>
                <c:pt idx="1658">
                  <c:v>-0.12093</c:v>
                </c:pt>
                <c:pt idx="1659">
                  <c:v>-0.12009</c:v>
                </c:pt>
                <c:pt idx="1660">
                  <c:v>-0.11935</c:v>
                </c:pt>
                <c:pt idx="1661">
                  <c:v>-0.11860999999999999</c:v>
                </c:pt>
                <c:pt idx="1662">
                  <c:v>-0.11777</c:v>
                </c:pt>
                <c:pt idx="1663">
                  <c:v>-0.11698</c:v>
                </c:pt>
                <c:pt idx="1664">
                  <c:v>-0.11608</c:v>
                </c:pt>
                <c:pt idx="1665">
                  <c:v>-0.11529</c:v>
                </c:pt>
                <c:pt idx="1666">
                  <c:v>-0.1145</c:v>
                </c:pt>
                <c:pt idx="1667">
                  <c:v>-0.11361</c:v>
                </c:pt>
                <c:pt idx="1668">
                  <c:v>-0.11276</c:v>
                </c:pt>
                <c:pt idx="1669">
                  <c:v>-0.11192000000000001</c:v>
                </c:pt>
                <c:pt idx="1670">
                  <c:v>-0.11113000000000001</c:v>
                </c:pt>
                <c:pt idx="1671">
                  <c:v>-0.11013000000000001</c:v>
                </c:pt>
                <c:pt idx="1672">
                  <c:v>-0.10929</c:v>
                </c:pt>
                <c:pt idx="1673">
                  <c:v>-0.10843999999999999</c:v>
                </c:pt>
                <c:pt idx="1674">
                  <c:v>-0.1075</c:v>
                </c:pt>
                <c:pt idx="1675">
                  <c:v>-0.10655000000000001</c:v>
                </c:pt>
                <c:pt idx="1676">
                  <c:v>-0.10549</c:v>
                </c:pt>
                <c:pt idx="1677">
                  <c:v>-0.10439</c:v>
                </c:pt>
                <c:pt idx="1678">
                  <c:v>-0.10317</c:v>
                </c:pt>
                <c:pt idx="1679">
                  <c:v>-0.10196</c:v>
                </c:pt>
                <c:pt idx="1680">
                  <c:v>-0.10091</c:v>
                </c:pt>
                <c:pt idx="1681">
                  <c:v>-9.9540000000000003E-2</c:v>
                </c:pt>
                <c:pt idx="1682">
                  <c:v>-9.8330000000000001E-2</c:v>
                </c:pt>
                <c:pt idx="1683">
                  <c:v>-9.7110000000000002E-2</c:v>
                </c:pt>
                <c:pt idx="1684">
                  <c:v>-9.5799999999999996E-2</c:v>
                </c:pt>
                <c:pt idx="1685">
                  <c:v>-9.4479999999999995E-2</c:v>
                </c:pt>
                <c:pt idx="1686">
                  <c:v>-9.3219999999999997E-2</c:v>
                </c:pt>
                <c:pt idx="1687">
                  <c:v>-9.1740000000000002E-2</c:v>
                </c:pt>
                <c:pt idx="1688">
                  <c:v>-9.0370000000000006E-2</c:v>
                </c:pt>
                <c:pt idx="1689">
                  <c:v>-8.9050000000000004E-2</c:v>
                </c:pt>
                <c:pt idx="1690">
                  <c:v>-8.7580000000000005E-2</c:v>
                </c:pt>
                <c:pt idx="1691">
                  <c:v>-8.6099999999999996E-2</c:v>
                </c:pt>
                <c:pt idx="1692">
                  <c:v>-8.4419999999999995E-2</c:v>
                </c:pt>
                <c:pt idx="1693">
                  <c:v>-8.2890000000000005E-2</c:v>
                </c:pt>
                <c:pt idx="1694">
                  <c:v>-8.1250000000000003E-2</c:v>
                </c:pt>
                <c:pt idx="1695">
                  <c:v>-7.9619999999999996E-2</c:v>
                </c:pt>
                <c:pt idx="1696">
                  <c:v>-7.7990000000000004E-2</c:v>
                </c:pt>
                <c:pt idx="1697">
                  <c:v>-7.6350000000000001E-2</c:v>
                </c:pt>
                <c:pt idx="1698">
                  <c:v>-7.4929999999999997E-2</c:v>
                </c:pt>
                <c:pt idx="1699">
                  <c:v>-7.3349999999999999E-2</c:v>
                </c:pt>
                <c:pt idx="1700">
                  <c:v>-7.1929999999999994E-2</c:v>
                </c:pt>
                <c:pt idx="1701">
                  <c:v>-7.0400000000000004E-2</c:v>
                </c:pt>
                <c:pt idx="1702">
                  <c:v>-6.9029999999999994E-2</c:v>
                </c:pt>
                <c:pt idx="1703">
                  <c:v>-6.7659999999999998E-2</c:v>
                </c:pt>
                <c:pt idx="1704">
                  <c:v>-6.6339999999999996E-2</c:v>
                </c:pt>
                <c:pt idx="1705">
                  <c:v>-6.5079999999999999E-2</c:v>
                </c:pt>
                <c:pt idx="1706">
                  <c:v>-6.3869999999999996E-2</c:v>
                </c:pt>
                <c:pt idx="1707">
                  <c:v>-6.2549999999999994E-2</c:v>
                </c:pt>
                <c:pt idx="1708">
                  <c:v>-6.1179999999999998E-2</c:v>
                </c:pt>
                <c:pt idx="1709">
                  <c:v>-6.0019999999999997E-2</c:v>
                </c:pt>
                <c:pt idx="1710">
                  <c:v>-5.8700000000000002E-2</c:v>
                </c:pt>
                <c:pt idx="1711">
                  <c:v>-5.738E-2</c:v>
                </c:pt>
                <c:pt idx="1712">
                  <c:v>-5.6169999999999998E-2</c:v>
                </c:pt>
                <c:pt idx="1713">
                  <c:v>-5.5010000000000003E-2</c:v>
                </c:pt>
                <c:pt idx="1714">
                  <c:v>-5.3800000000000001E-2</c:v>
                </c:pt>
                <c:pt idx="1715">
                  <c:v>-5.28E-2</c:v>
                </c:pt>
                <c:pt idx="1716">
                  <c:v>-5.1639999999999998E-2</c:v>
                </c:pt>
                <c:pt idx="1717">
                  <c:v>-5.0639999999999998E-2</c:v>
                </c:pt>
                <c:pt idx="1718">
                  <c:v>-4.9529999999999998E-2</c:v>
                </c:pt>
                <c:pt idx="1719">
                  <c:v>-4.8430000000000001E-2</c:v>
                </c:pt>
                <c:pt idx="1720">
                  <c:v>-4.7370000000000002E-2</c:v>
                </c:pt>
                <c:pt idx="1721">
                  <c:v>-4.6269999999999999E-2</c:v>
                </c:pt>
                <c:pt idx="1722">
                  <c:v>-4.505E-2</c:v>
                </c:pt>
                <c:pt idx="1723">
                  <c:v>-4.3900000000000002E-2</c:v>
                </c:pt>
                <c:pt idx="1724">
                  <c:v>-4.2630000000000001E-2</c:v>
                </c:pt>
                <c:pt idx="1725">
                  <c:v>-4.1209999999999997E-2</c:v>
                </c:pt>
                <c:pt idx="1726">
                  <c:v>-3.984E-2</c:v>
                </c:pt>
                <c:pt idx="1727">
                  <c:v>-3.8420000000000003E-2</c:v>
                </c:pt>
                <c:pt idx="1728">
                  <c:v>-3.6889999999999999E-2</c:v>
                </c:pt>
                <c:pt idx="1729">
                  <c:v>-3.5409999999999997E-2</c:v>
                </c:pt>
                <c:pt idx="1730">
                  <c:v>-3.4040000000000001E-2</c:v>
                </c:pt>
                <c:pt idx="1731">
                  <c:v>-3.2570000000000002E-2</c:v>
                </c:pt>
                <c:pt idx="1732">
                  <c:v>-3.109E-2</c:v>
                </c:pt>
                <c:pt idx="1733">
                  <c:v>-2.9669999999999998E-2</c:v>
                </c:pt>
                <c:pt idx="1734">
                  <c:v>-2.8139999999999998E-2</c:v>
                </c:pt>
                <c:pt idx="1735">
                  <c:v>-2.6610000000000002E-2</c:v>
                </c:pt>
                <c:pt idx="1736">
                  <c:v>-2.5080000000000002E-2</c:v>
                </c:pt>
                <c:pt idx="1737">
                  <c:v>-2.35E-2</c:v>
                </c:pt>
                <c:pt idx="1738">
                  <c:v>-2.1870000000000001E-2</c:v>
                </c:pt>
                <c:pt idx="1739">
                  <c:v>-2.0240000000000001E-2</c:v>
                </c:pt>
                <c:pt idx="1740">
                  <c:v>-1.8440000000000002E-2</c:v>
                </c:pt>
                <c:pt idx="1741">
                  <c:v>-1.6760000000000001E-2</c:v>
                </c:pt>
                <c:pt idx="1742">
                  <c:v>-1.491E-2</c:v>
                </c:pt>
                <c:pt idx="1743">
                  <c:v>-1.323E-2</c:v>
                </c:pt>
                <c:pt idx="1744">
                  <c:v>-1.133E-2</c:v>
                </c:pt>
                <c:pt idx="1745">
                  <c:v>-9.5899999999999996E-3</c:v>
                </c:pt>
                <c:pt idx="1746">
                  <c:v>-7.7499999999999999E-3</c:v>
                </c:pt>
                <c:pt idx="1747">
                  <c:v>-6.1700000000000001E-3</c:v>
                </c:pt>
                <c:pt idx="1748">
                  <c:v>-4.5300000000000002E-3</c:v>
                </c:pt>
                <c:pt idx="1749">
                  <c:v>-2.9499999999999999E-3</c:v>
                </c:pt>
                <c:pt idx="1750">
                  <c:v>-1.32E-3</c:v>
                </c:pt>
                <c:pt idx="1751">
                  <c:v>3.6999999999999999E-4</c:v>
                </c:pt>
                <c:pt idx="1752">
                  <c:v>1.9499999999999999E-3</c:v>
                </c:pt>
                <c:pt idx="1753">
                  <c:v>3.4199999999999999E-3</c:v>
                </c:pt>
                <c:pt idx="1754">
                  <c:v>5.0600000000000003E-3</c:v>
                </c:pt>
                <c:pt idx="1755">
                  <c:v>6.5799999999999999E-3</c:v>
                </c:pt>
                <c:pt idx="1756">
                  <c:v>8.2199999999999999E-3</c:v>
                </c:pt>
                <c:pt idx="1757">
                  <c:v>9.7999999999999997E-3</c:v>
                </c:pt>
                <c:pt idx="1758">
                  <c:v>1.133E-2</c:v>
                </c:pt>
                <c:pt idx="1759">
                  <c:v>1.2749999999999999E-2</c:v>
                </c:pt>
                <c:pt idx="1760">
                  <c:v>1.423E-2</c:v>
                </c:pt>
                <c:pt idx="1761">
                  <c:v>1.5599999999999999E-2</c:v>
                </c:pt>
                <c:pt idx="1762">
                  <c:v>1.6750000000000001E-2</c:v>
                </c:pt>
                <c:pt idx="1763">
                  <c:v>1.7860000000000001E-2</c:v>
                </c:pt>
                <c:pt idx="1764">
                  <c:v>1.8859999999999998E-2</c:v>
                </c:pt>
                <c:pt idx="1765">
                  <c:v>1.9859999999999999E-2</c:v>
                </c:pt>
                <c:pt idx="1766">
                  <c:v>2.0809999999999999E-2</c:v>
                </c:pt>
                <c:pt idx="1767">
                  <c:v>2.1649999999999999E-2</c:v>
                </c:pt>
                <c:pt idx="1768">
                  <c:v>2.2499999999999999E-2</c:v>
                </c:pt>
                <c:pt idx="1769">
                  <c:v>2.334E-2</c:v>
                </c:pt>
                <c:pt idx="1770">
                  <c:v>2.3970000000000002E-2</c:v>
                </c:pt>
                <c:pt idx="1771">
                  <c:v>2.4660000000000001E-2</c:v>
                </c:pt>
                <c:pt idx="1772">
                  <c:v>2.529E-2</c:v>
                </c:pt>
                <c:pt idx="1773">
                  <c:v>2.5870000000000001E-2</c:v>
                </c:pt>
                <c:pt idx="1774">
                  <c:v>2.656E-2</c:v>
                </c:pt>
                <c:pt idx="1775">
                  <c:v>2.708E-2</c:v>
                </c:pt>
                <c:pt idx="1776">
                  <c:v>2.75E-2</c:v>
                </c:pt>
                <c:pt idx="1777">
                  <c:v>2.7980000000000001E-2</c:v>
                </c:pt>
                <c:pt idx="1778">
                  <c:v>2.835E-2</c:v>
                </c:pt>
                <c:pt idx="1779">
                  <c:v>2.8719999999999999E-2</c:v>
                </c:pt>
                <c:pt idx="1780">
                  <c:v>2.903E-2</c:v>
                </c:pt>
                <c:pt idx="1781">
                  <c:v>2.9399999999999999E-2</c:v>
                </c:pt>
                <c:pt idx="1782">
                  <c:v>2.972E-2</c:v>
                </c:pt>
                <c:pt idx="1783">
                  <c:v>3.0190000000000002E-2</c:v>
                </c:pt>
                <c:pt idx="1784">
                  <c:v>3.0720000000000001E-2</c:v>
                </c:pt>
                <c:pt idx="1785">
                  <c:v>3.124E-2</c:v>
                </c:pt>
                <c:pt idx="1786">
                  <c:v>3.1820000000000001E-2</c:v>
                </c:pt>
                <c:pt idx="1787">
                  <c:v>3.2559999999999999E-2</c:v>
                </c:pt>
                <c:pt idx="1788">
                  <c:v>3.3349999999999998E-2</c:v>
                </c:pt>
                <c:pt idx="1789">
                  <c:v>3.4250000000000003E-2</c:v>
                </c:pt>
                <c:pt idx="1790">
                  <c:v>3.5299999999999998E-2</c:v>
                </c:pt>
                <c:pt idx="1791">
                  <c:v>3.6409999999999998E-2</c:v>
                </c:pt>
                <c:pt idx="1792">
                  <c:v>3.7620000000000001E-2</c:v>
                </c:pt>
                <c:pt idx="1793">
                  <c:v>3.8830000000000003E-2</c:v>
                </c:pt>
                <c:pt idx="1794">
                  <c:v>4.0099999999999997E-2</c:v>
                </c:pt>
                <c:pt idx="1795">
                  <c:v>4.1410000000000002E-2</c:v>
                </c:pt>
                <c:pt idx="1796">
                  <c:v>4.2840000000000003E-2</c:v>
                </c:pt>
                <c:pt idx="1797">
                  <c:v>4.4260000000000001E-2</c:v>
                </c:pt>
                <c:pt idx="1798">
                  <c:v>4.5839999999999999E-2</c:v>
                </c:pt>
                <c:pt idx="1799">
                  <c:v>4.7370000000000002E-2</c:v>
                </c:pt>
                <c:pt idx="1800">
                  <c:v>4.9110000000000001E-2</c:v>
                </c:pt>
                <c:pt idx="1801">
                  <c:v>5.0849999999999999E-2</c:v>
                </c:pt>
                <c:pt idx="1802">
                  <c:v>5.2690000000000001E-2</c:v>
                </c:pt>
                <c:pt idx="1803">
                  <c:v>5.4379999999999998E-2</c:v>
                </c:pt>
                <c:pt idx="1804">
                  <c:v>5.6219999999999999E-2</c:v>
                </c:pt>
                <c:pt idx="1805">
                  <c:v>5.8069999999999997E-2</c:v>
                </c:pt>
                <c:pt idx="1806">
                  <c:v>5.9859999999999997E-2</c:v>
                </c:pt>
                <c:pt idx="1807">
                  <c:v>6.1650000000000003E-2</c:v>
                </c:pt>
                <c:pt idx="1808">
                  <c:v>6.3390000000000002E-2</c:v>
                </c:pt>
                <c:pt idx="1809">
                  <c:v>6.5070000000000003E-2</c:v>
                </c:pt>
                <c:pt idx="1810">
                  <c:v>6.6549999999999998E-2</c:v>
                </c:pt>
                <c:pt idx="1811">
                  <c:v>6.8019999999999997E-2</c:v>
                </c:pt>
                <c:pt idx="1812">
                  <c:v>6.9339999999999999E-2</c:v>
                </c:pt>
                <c:pt idx="1813">
                  <c:v>7.0449999999999999E-2</c:v>
                </c:pt>
                <c:pt idx="1814">
                  <c:v>7.1609999999999993E-2</c:v>
                </c:pt>
                <c:pt idx="1815">
                  <c:v>7.2609999999999994E-2</c:v>
                </c:pt>
                <c:pt idx="1816">
                  <c:v>7.3660000000000003E-2</c:v>
                </c:pt>
                <c:pt idx="1817">
                  <c:v>7.4510000000000007E-2</c:v>
                </c:pt>
                <c:pt idx="1818">
                  <c:v>7.5190000000000007E-2</c:v>
                </c:pt>
                <c:pt idx="1819">
                  <c:v>7.5770000000000004E-2</c:v>
                </c:pt>
                <c:pt idx="1820">
                  <c:v>7.6399999999999996E-2</c:v>
                </c:pt>
                <c:pt idx="1821">
                  <c:v>7.6770000000000005E-2</c:v>
                </c:pt>
                <c:pt idx="1822">
                  <c:v>7.7189999999999995E-2</c:v>
                </c:pt>
                <c:pt idx="1823">
                  <c:v>7.7509999999999996E-2</c:v>
                </c:pt>
                <c:pt idx="1824">
                  <c:v>7.7609999999999998E-2</c:v>
                </c:pt>
                <c:pt idx="1825">
                  <c:v>7.7719999999999997E-2</c:v>
                </c:pt>
                <c:pt idx="1826">
                  <c:v>7.7770000000000006E-2</c:v>
                </c:pt>
                <c:pt idx="1827">
                  <c:v>7.7609999999999998E-2</c:v>
                </c:pt>
                <c:pt idx="1828">
                  <c:v>7.7560000000000004E-2</c:v>
                </c:pt>
                <c:pt idx="1829">
                  <c:v>7.7399999999999997E-2</c:v>
                </c:pt>
                <c:pt idx="1830">
                  <c:v>7.714E-2</c:v>
                </c:pt>
                <c:pt idx="1831">
                  <c:v>7.6980000000000007E-2</c:v>
                </c:pt>
                <c:pt idx="1832">
                  <c:v>7.6819999999999999E-2</c:v>
                </c:pt>
                <c:pt idx="1833">
                  <c:v>7.6770000000000005E-2</c:v>
                </c:pt>
                <c:pt idx="1834">
                  <c:v>7.6670000000000002E-2</c:v>
                </c:pt>
                <c:pt idx="1835">
                  <c:v>7.6509999999999995E-2</c:v>
                </c:pt>
                <c:pt idx="1836">
                  <c:v>7.646E-2</c:v>
                </c:pt>
                <c:pt idx="1837">
                  <c:v>7.6399999999999996E-2</c:v>
                </c:pt>
                <c:pt idx="1838">
                  <c:v>7.6509999999999995E-2</c:v>
                </c:pt>
                <c:pt idx="1839">
                  <c:v>7.6609999999999998E-2</c:v>
                </c:pt>
                <c:pt idx="1840">
                  <c:v>7.6719999999999997E-2</c:v>
                </c:pt>
                <c:pt idx="1841">
                  <c:v>7.6880000000000004E-2</c:v>
                </c:pt>
                <c:pt idx="1842">
                  <c:v>7.7030000000000001E-2</c:v>
                </c:pt>
                <c:pt idx="1843">
                  <c:v>7.7249999999999999E-2</c:v>
                </c:pt>
                <c:pt idx="1844">
                  <c:v>7.7350000000000002E-2</c:v>
                </c:pt>
                <c:pt idx="1845">
                  <c:v>7.7609999999999998E-2</c:v>
                </c:pt>
                <c:pt idx="1846">
                  <c:v>7.7979999999999994E-2</c:v>
                </c:pt>
                <c:pt idx="1847">
                  <c:v>7.8299999999999995E-2</c:v>
                </c:pt>
                <c:pt idx="1848">
                  <c:v>7.8670000000000004E-2</c:v>
                </c:pt>
                <c:pt idx="1849">
                  <c:v>7.9039999999999999E-2</c:v>
                </c:pt>
                <c:pt idx="1850">
                  <c:v>7.9560000000000006E-2</c:v>
                </c:pt>
                <c:pt idx="1851">
                  <c:v>7.9930000000000001E-2</c:v>
                </c:pt>
                <c:pt idx="1852">
                  <c:v>8.0350000000000005E-2</c:v>
                </c:pt>
                <c:pt idx="1853">
                  <c:v>8.0829999999999999E-2</c:v>
                </c:pt>
                <c:pt idx="1854">
                  <c:v>8.1299999999999997E-2</c:v>
                </c:pt>
                <c:pt idx="1855">
                  <c:v>8.1670000000000006E-2</c:v>
                </c:pt>
                <c:pt idx="1856">
                  <c:v>8.2040000000000002E-2</c:v>
                </c:pt>
                <c:pt idx="1857">
                  <c:v>8.2409999999999997E-2</c:v>
                </c:pt>
                <c:pt idx="1858">
                  <c:v>8.2669999999999993E-2</c:v>
                </c:pt>
                <c:pt idx="1859">
                  <c:v>8.2879999999999995E-2</c:v>
                </c:pt>
                <c:pt idx="1860">
                  <c:v>8.2989999999999994E-2</c:v>
                </c:pt>
                <c:pt idx="1861">
                  <c:v>8.3199999999999996E-2</c:v>
                </c:pt>
                <c:pt idx="1862">
                  <c:v>8.3199999999999996E-2</c:v>
                </c:pt>
                <c:pt idx="1863">
                  <c:v>8.3199999999999996E-2</c:v>
                </c:pt>
                <c:pt idx="1864">
                  <c:v>8.3309999999999995E-2</c:v>
                </c:pt>
                <c:pt idx="1865">
                  <c:v>8.3199999999999996E-2</c:v>
                </c:pt>
                <c:pt idx="1866">
                  <c:v>8.3150000000000002E-2</c:v>
                </c:pt>
                <c:pt idx="1867">
                  <c:v>8.3089999999999997E-2</c:v>
                </c:pt>
                <c:pt idx="1868">
                  <c:v>8.2830000000000001E-2</c:v>
                </c:pt>
                <c:pt idx="1869">
                  <c:v>8.2669999999999993E-2</c:v>
                </c:pt>
                <c:pt idx="1870">
                  <c:v>8.2360000000000003E-2</c:v>
                </c:pt>
                <c:pt idx="1871">
                  <c:v>8.2040000000000002E-2</c:v>
                </c:pt>
                <c:pt idx="1872">
                  <c:v>8.1720000000000001E-2</c:v>
                </c:pt>
                <c:pt idx="1873">
                  <c:v>8.1250000000000003E-2</c:v>
                </c:pt>
                <c:pt idx="1874">
                  <c:v>8.0930000000000002E-2</c:v>
                </c:pt>
                <c:pt idx="1875">
                  <c:v>8.0299999999999996E-2</c:v>
                </c:pt>
                <c:pt idx="1876">
                  <c:v>7.9930000000000001E-2</c:v>
                </c:pt>
                <c:pt idx="1877">
                  <c:v>7.9299999999999995E-2</c:v>
                </c:pt>
                <c:pt idx="1878">
                  <c:v>7.8670000000000004E-2</c:v>
                </c:pt>
                <c:pt idx="1879">
                  <c:v>7.7979999999999994E-2</c:v>
                </c:pt>
                <c:pt idx="1880">
                  <c:v>7.7460000000000001E-2</c:v>
                </c:pt>
                <c:pt idx="1881">
                  <c:v>7.6980000000000007E-2</c:v>
                </c:pt>
                <c:pt idx="1882">
                  <c:v>7.646E-2</c:v>
                </c:pt>
                <c:pt idx="1883">
                  <c:v>7.5770000000000004E-2</c:v>
                </c:pt>
                <c:pt idx="1884">
                  <c:v>7.5240000000000001E-2</c:v>
                </c:pt>
                <c:pt idx="1885">
                  <c:v>7.4609999999999996E-2</c:v>
                </c:pt>
                <c:pt idx="1886">
                  <c:v>7.4029999999999999E-2</c:v>
                </c:pt>
                <c:pt idx="1887">
                  <c:v>7.3450000000000001E-2</c:v>
                </c:pt>
                <c:pt idx="1888">
                  <c:v>7.2980000000000003E-2</c:v>
                </c:pt>
                <c:pt idx="1889">
                  <c:v>7.2349999999999998E-2</c:v>
                </c:pt>
                <c:pt idx="1890">
                  <c:v>7.1870000000000003E-2</c:v>
                </c:pt>
                <c:pt idx="1891">
                  <c:v>7.1400000000000005E-2</c:v>
                </c:pt>
                <c:pt idx="1892">
                  <c:v>7.0870000000000002E-2</c:v>
                </c:pt>
                <c:pt idx="1893">
                  <c:v>7.0400000000000004E-2</c:v>
                </c:pt>
                <c:pt idx="1894">
                  <c:v>6.9919999999999996E-2</c:v>
                </c:pt>
                <c:pt idx="1895">
                  <c:v>6.966E-2</c:v>
                </c:pt>
                <c:pt idx="1896">
                  <c:v>6.9339999999999999E-2</c:v>
                </c:pt>
                <c:pt idx="1897">
                  <c:v>6.9080000000000003E-2</c:v>
                </c:pt>
                <c:pt idx="1898">
                  <c:v>6.8809999999999996E-2</c:v>
                </c:pt>
                <c:pt idx="1899">
                  <c:v>6.8659999999999999E-2</c:v>
                </c:pt>
                <c:pt idx="1900">
                  <c:v>6.8500000000000005E-2</c:v>
                </c:pt>
                <c:pt idx="1901">
                  <c:v>6.8290000000000003E-2</c:v>
                </c:pt>
                <c:pt idx="1902">
                  <c:v>6.8290000000000003E-2</c:v>
                </c:pt>
                <c:pt idx="1903">
                  <c:v>6.8129999999999996E-2</c:v>
                </c:pt>
                <c:pt idx="1904">
                  <c:v>6.8239999999999995E-2</c:v>
                </c:pt>
                <c:pt idx="1905">
                  <c:v>6.8129999999999996E-2</c:v>
                </c:pt>
                <c:pt idx="1906">
                  <c:v>6.8180000000000004E-2</c:v>
                </c:pt>
                <c:pt idx="1907">
                  <c:v>6.8180000000000004E-2</c:v>
                </c:pt>
                <c:pt idx="1908">
                  <c:v>6.8239999999999995E-2</c:v>
                </c:pt>
                <c:pt idx="1909">
                  <c:v>6.8290000000000003E-2</c:v>
                </c:pt>
                <c:pt idx="1910">
                  <c:v>6.8290000000000003E-2</c:v>
                </c:pt>
                <c:pt idx="1911">
                  <c:v>6.8290000000000003E-2</c:v>
                </c:pt>
                <c:pt idx="1912">
                  <c:v>6.8500000000000005E-2</c:v>
                </c:pt>
                <c:pt idx="1913">
                  <c:v>6.8500000000000005E-2</c:v>
                </c:pt>
                <c:pt idx="1914">
                  <c:v>6.8449999999999997E-2</c:v>
                </c:pt>
                <c:pt idx="1915">
                  <c:v>6.855E-2</c:v>
                </c:pt>
                <c:pt idx="1916">
                  <c:v>6.8500000000000005E-2</c:v>
                </c:pt>
                <c:pt idx="1917">
                  <c:v>6.8390000000000006E-2</c:v>
                </c:pt>
                <c:pt idx="1918">
                  <c:v>6.8180000000000004E-2</c:v>
                </c:pt>
                <c:pt idx="1919">
                  <c:v>6.8129999999999996E-2</c:v>
                </c:pt>
                <c:pt idx="1920">
                  <c:v>6.7809999999999995E-2</c:v>
                </c:pt>
                <c:pt idx="1921">
                  <c:v>6.7549999999999999E-2</c:v>
                </c:pt>
                <c:pt idx="1922">
                  <c:v>6.7290000000000003E-2</c:v>
                </c:pt>
                <c:pt idx="1923">
                  <c:v>6.6710000000000005E-2</c:v>
                </c:pt>
                <c:pt idx="1924">
                  <c:v>6.6290000000000002E-2</c:v>
                </c:pt>
                <c:pt idx="1925">
                  <c:v>6.5710000000000005E-2</c:v>
                </c:pt>
                <c:pt idx="1926">
                  <c:v>6.5129999999999993E-2</c:v>
                </c:pt>
                <c:pt idx="1927">
                  <c:v>6.4390000000000003E-2</c:v>
                </c:pt>
                <c:pt idx="1928">
                  <c:v>6.3649999999999998E-2</c:v>
                </c:pt>
                <c:pt idx="1929">
                  <c:v>6.2810000000000005E-2</c:v>
                </c:pt>
                <c:pt idx="1930">
                  <c:v>6.2179999999999999E-2</c:v>
                </c:pt>
                <c:pt idx="1931">
                  <c:v>6.1069999999999999E-2</c:v>
                </c:pt>
                <c:pt idx="1932">
                  <c:v>6.0229999999999999E-2</c:v>
                </c:pt>
                <c:pt idx="1933">
                  <c:v>5.9119999999999999E-2</c:v>
                </c:pt>
                <c:pt idx="1934">
                  <c:v>5.8119999999999998E-2</c:v>
                </c:pt>
                <c:pt idx="1935">
                  <c:v>5.7009999999999998E-2</c:v>
                </c:pt>
                <c:pt idx="1936">
                  <c:v>5.5910000000000001E-2</c:v>
                </c:pt>
                <c:pt idx="1937">
                  <c:v>5.475E-2</c:v>
                </c:pt>
                <c:pt idx="1938">
                  <c:v>5.3740000000000003E-2</c:v>
                </c:pt>
                <c:pt idx="1939">
                  <c:v>5.2589999999999998E-2</c:v>
                </c:pt>
                <c:pt idx="1940">
                  <c:v>5.1580000000000001E-2</c:v>
                </c:pt>
                <c:pt idx="1941">
                  <c:v>5.0529999999999999E-2</c:v>
                </c:pt>
                <c:pt idx="1942">
                  <c:v>4.9579999999999999E-2</c:v>
                </c:pt>
                <c:pt idx="1943">
                  <c:v>4.8579999999999998E-2</c:v>
                </c:pt>
                <c:pt idx="1944">
                  <c:v>4.7629999999999999E-2</c:v>
                </c:pt>
                <c:pt idx="1945">
                  <c:v>4.6739999999999997E-2</c:v>
                </c:pt>
                <c:pt idx="1946">
                  <c:v>4.5789999999999997E-2</c:v>
                </c:pt>
                <c:pt idx="1947">
                  <c:v>4.5100000000000001E-2</c:v>
                </c:pt>
                <c:pt idx="1948">
                  <c:v>4.437E-2</c:v>
                </c:pt>
                <c:pt idx="1949">
                  <c:v>4.3630000000000002E-2</c:v>
                </c:pt>
                <c:pt idx="1950">
                  <c:v>4.2999999999999997E-2</c:v>
                </c:pt>
                <c:pt idx="1951">
                  <c:v>4.231E-2</c:v>
                </c:pt>
                <c:pt idx="1952">
                  <c:v>4.1889999999999997E-2</c:v>
                </c:pt>
                <c:pt idx="1953">
                  <c:v>4.1360000000000001E-2</c:v>
                </c:pt>
                <c:pt idx="1954">
                  <c:v>4.0939999999999997E-2</c:v>
                </c:pt>
                <c:pt idx="1955">
                  <c:v>4.0620000000000003E-2</c:v>
                </c:pt>
                <c:pt idx="1956">
                  <c:v>4.036E-2</c:v>
                </c:pt>
                <c:pt idx="1957">
                  <c:v>4.0039999999999999E-2</c:v>
                </c:pt>
                <c:pt idx="1958">
                  <c:v>3.9829999999999997E-2</c:v>
                </c:pt>
                <c:pt idx="1959">
                  <c:v>3.9730000000000001E-2</c:v>
                </c:pt>
                <c:pt idx="1960">
                  <c:v>3.9620000000000002E-2</c:v>
                </c:pt>
                <c:pt idx="1961">
                  <c:v>3.9410000000000001E-2</c:v>
                </c:pt>
                <c:pt idx="1962">
                  <c:v>3.9359999999999999E-2</c:v>
                </c:pt>
                <c:pt idx="1963">
                  <c:v>3.925E-2</c:v>
                </c:pt>
                <c:pt idx="1964">
                  <c:v>3.9100000000000003E-2</c:v>
                </c:pt>
                <c:pt idx="1965">
                  <c:v>3.9039999999999998E-2</c:v>
                </c:pt>
                <c:pt idx="1966">
                  <c:v>3.8940000000000002E-2</c:v>
                </c:pt>
                <c:pt idx="1967">
                  <c:v>3.8730000000000001E-2</c:v>
                </c:pt>
                <c:pt idx="1968">
                  <c:v>3.8620000000000002E-2</c:v>
                </c:pt>
                <c:pt idx="1969">
                  <c:v>3.8519999999999999E-2</c:v>
                </c:pt>
                <c:pt idx="1970">
                  <c:v>3.8519999999999999E-2</c:v>
                </c:pt>
                <c:pt idx="1971">
                  <c:v>3.8359999999999998E-2</c:v>
                </c:pt>
                <c:pt idx="1972">
                  <c:v>3.8249999999999999E-2</c:v>
                </c:pt>
                <c:pt idx="1973">
                  <c:v>3.8089999999999999E-2</c:v>
                </c:pt>
                <c:pt idx="1974">
                  <c:v>3.7830000000000003E-2</c:v>
                </c:pt>
                <c:pt idx="1975">
                  <c:v>3.7620000000000001E-2</c:v>
                </c:pt>
                <c:pt idx="1976">
                  <c:v>3.7409999999999999E-2</c:v>
                </c:pt>
                <c:pt idx="1977">
                  <c:v>3.7249999999999998E-2</c:v>
                </c:pt>
                <c:pt idx="1978">
                  <c:v>3.6990000000000002E-2</c:v>
                </c:pt>
                <c:pt idx="1979">
                  <c:v>3.6720000000000003E-2</c:v>
                </c:pt>
                <c:pt idx="1980">
                  <c:v>3.6360000000000003E-2</c:v>
                </c:pt>
                <c:pt idx="1981">
                  <c:v>3.6040000000000003E-2</c:v>
                </c:pt>
                <c:pt idx="1982">
                  <c:v>3.567E-2</c:v>
                </c:pt>
                <c:pt idx="1983">
                  <c:v>3.5349999999999999E-2</c:v>
                </c:pt>
                <c:pt idx="1984">
                  <c:v>3.499E-2</c:v>
                </c:pt>
                <c:pt idx="1985">
                  <c:v>3.4619999999999998E-2</c:v>
                </c:pt>
                <c:pt idx="1986">
                  <c:v>3.4139999999999997E-2</c:v>
                </c:pt>
                <c:pt idx="1987">
                  <c:v>3.3770000000000001E-2</c:v>
                </c:pt>
                <c:pt idx="1988">
                  <c:v>3.3349999999999998E-2</c:v>
                </c:pt>
                <c:pt idx="1989">
                  <c:v>3.2930000000000001E-2</c:v>
                </c:pt>
                <c:pt idx="1990">
                  <c:v>3.2509999999999997E-2</c:v>
                </c:pt>
                <c:pt idx="1991">
                  <c:v>3.2039999999999999E-2</c:v>
                </c:pt>
                <c:pt idx="1992">
                  <c:v>3.1609999999999999E-2</c:v>
                </c:pt>
                <c:pt idx="1993">
                  <c:v>3.1140000000000001E-2</c:v>
                </c:pt>
                <c:pt idx="1994">
                  <c:v>3.056E-2</c:v>
                </c:pt>
                <c:pt idx="1995">
                  <c:v>3.014E-2</c:v>
                </c:pt>
                <c:pt idx="1996">
                  <c:v>2.945E-2</c:v>
                </c:pt>
                <c:pt idx="1997">
                  <c:v>2.8930000000000001E-2</c:v>
                </c:pt>
                <c:pt idx="1998">
                  <c:v>2.8240000000000001E-2</c:v>
                </c:pt>
                <c:pt idx="1999">
                  <c:v>2.7560000000000001E-2</c:v>
                </c:pt>
                <c:pt idx="2000">
                  <c:v>2.6980000000000001E-2</c:v>
                </c:pt>
                <c:pt idx="2001">
                  <c:v>2.6290000000000001E-2</c:v>
                </c:pt>
                <c:pt idx="2002">
                  <c:v>2.5659999999999999E-2</c:v>
                </c:pt>
                <c:pt idx="2003">
                  <c:v>2.503E-2</c:v>
                </c:pt>
                <c:pt idx="2004">
                  <c:v>2.4340000000000001E-2</c:v>
                </c:pt>
                <c:pt idx="2005">
                  <c:v>2.366E-2</c:v>
                </c:pt>
                <c:pt idx="2006">
                  <c:v>2.3019999999999999E-2</c:v>
                </c:pt>
                <c:pt idx="2007">
                  <c:v>2.2450000000000001E-2</c:v>
                </c:pt>
                <c:pt idx="2008">
                  <c:v>2.1760000000000002E-2</c:v>
                </c:pt>
                <c:pt idx="2009">
                  <c:v>2.1129999999999999E-2</c:v>
                </c:pt>
                <c:pt idx="2010">
                  <c:v>2.06E-2</c:v>
                </c:pt>
                <c:pt idx="2011">
                  <c:v>2.002E-2</c:v>
                </c:pt>
                <c:pt idx="2012">
                  <c:v>1.9390000000000001E-2</c:v>
                </c:pt>
                <c:pt idx="2013">
                  <c:v>1.8859999999999998E-2</c:v>
                </c:pt>
                <c:pt idx="2014">
                  <c:v>1.839E-2</c:v>
                </c:pt>
                <c:pt idx="2015">
                  <c:v>1.7909999999999999E-2</c:v>
                </c:pt>
                <c:pt idx="2016">
                  <c:v>1.7600000000000001E-2</c:v>
                </c:pt>
                <c:pt idx="2017">
                  <c:v>1.7389999999999999E-2</c:v>
                </c:pt>
                <c:pt idx="2018">
                  <c:v>1.7069999999999998E-2</c:v>
                </c:pt>
                <c:pt idx="2019">
                  <c:v>1.686E-2</c:v>
                </c:pt>
                <c:pt idx="2020">
                  <c:v>1.6809999999999999E-2</c:v>
                </c:pt>
                <c:pt idx="2021">
                  <c:v>1.6809999999999999E-2</c:v>
                </c:pt>
                <c:pt idx="2022">
                  <c:v>1.6809999999999999E-2</c:v>
                </c:pt>
                <c:pt idx="2023">
                  <c:v>1.6969999999999999E-2</c:v>
                </c:pt>
                <c:pt idx="2024">
                  <c:v>1.7180000000000001E-2</c:v>
                </c:pt>
                <c:pt idx="2025">
                  <c:v>1.7389999999999999E-2</c:v>
                </c:pt>
                <c:pt idx="2026">
                  <c:v>1.7649999999999999E-2</c:v>
                </c:pt>
                <c:pt idx="2027">
                  <c:v>1.797E-2</c:v>
                </c:pt>
                <c:pt idx="2028">
                  <c:v>1.8339999999999999E-2</c:v>
                </c:pt>
                <c:pt idx="2029">
                  <c:v>1.8759999999999999E-2</c:v>
                </c:pt>
                <c:pt idx="2030">
                  <c:v>1.9179999999999999E-2</c:v>
                </c:pt>
                <c:pt idx="2031">
                  <c:v>1.9650000000000001E-2</c:v>
                </c:pt>
                <c:pt idx="2032">
                  <c:v>2.0129999999999999E-2</c:v>
                </c:pt>
                <c:pt idx="2033">
                  <c:v>2.06E-2</c:v>
                </c:pt>
                <c:pt idx="2034">
                  <c:v>2.1080000000000002E-2</c:v>
                </c:pt>
                <c:pt idx="2035">
                  <c:v>2.155E-2</c:v>
                </c:pt>
                <c:pt idx="2036">
                  <c:v>2.2079999999999999E-2</c:v>
                </c:pt>
                <c:pt idx="2037">
                  <c:v>2.2450000000000001E-2</c:v>
                </c:pt>
                <c:pt idx="2038">
                  <c:v>2.2870000000000001E-2</c:v>
                </c:pt>
                <c:pt idx="2039">
                  <c:v>2.3179999999999999E-2</c:v>
                </c:pt>
                <c:pt idx="2040">
                  <c:v>2.3449999999999999E-2</c:v>
                </c:pt>
                <c:pt idx="2041">
                  <c:v>2.366E-2</c:v>
                </c:pt>
                <c:pt idx="2042">
                  <c:v>2.376E-2</c:v>
                </c:pt>
                <c:pt idx="2043">
                  <c:v>2.376E-2</c:v>
                </c:pt>
                <c:pt idx="2044">
                  <c:v>2.3599999999999999E-2</c:v>
                </c:pt>
                <c:pt idx="2045">
                  <c:v>2.3390000000000001E-2</c:v>
                </c:pt>
                <c:pt idx="2046">
                  <c:v>2.3290000000000002E-2</c:v>
                </c:pt>
                <c:pt idx="2047">
                  <c:v>2.2870000000000001E-2</c:v>
                </c:pt>
                <c:pt idx="2048">
                  <c:v>2.239E-2</c:v>
                </c:pt>
                <c:pt idx="2049">
                  <c:v>2.181E-2</c:v>
                </c:pt>
                <c:pt idx="2050">
                  <c:v>2.1340000000000001E-2</c:v>
                </c:pt>
                <c:pt idx="2051">
                  <c:v>2.0549999999999999E-2</c:v>
                </c:pt>
                <c:pt idx="2052">
                  <c:v>1.9810000000000001E-2</c:v>
                </c:pt>
                <c:pt idx="2053">
                  <c:v>1.9019999999999999E-2</c:v>
                </c:pt>
                <c:pt idx="2054">
                  <c:v>1.8120000000000001E-2</c:v>
                </c:pt>
                <c:pt idx="2055">
                  <c:v>1.7229999999999999E-2</c:v>
                </c:pt>
                <c:pt idx="2056">
                  <c:v>1.6279999999999999E-2</c:v>
                </c:pt>
                <c:pt idx="2057">
                  <c:v>1.5169999999999999E-2</c:v>
                </c:pt>
                <c:pt idx="2058">
                  <c:v>1.4120000000000001E-2</c:v>
                </c:pt>
                <c:pt idx="2059">
                  <c:v>1.307E-2</c:v>
                </c:pt>
                <c:pt idx="2060">
                  <c:v>1.201E-2</c:v>
                </c:pt>
                <c:pt idx="2061">
                  <c:v>1.085E-2</c:v>
                </c:pt>
                <c:pt idx="2062">
                  <c:v>9.7999999999999997E-3</c:v>
                </c:pt>
                <c:pt idx="2063">
                  <c:v>8.6400000000000001E-3</c:v>
                </c:pt>
                <c:pt idx="2064">
                  <c:v>7.6400000000000001E-3</c:v>
                </c:pt>
                <c:pt idx="2065">
                  <c:v>6.7400000000000003E-3</c:v>
                </c:pt>
                <c:pt idx="2066">
                  <c:v>5.8999999999999999E-3</c:v>
                </c:pt>
                <c:pt idx="2067">
                  <c:v>5.0000000000000001E-3</c:v>
                </c:pt>
                <c:pt idx="2068">
                  <c:v>4.4799999999999996E-3</c:v>
                </c:pt>
                <c:pt idx="2069">
                  <c:v>3.7399999999999998E-3</c:v>
                </c:pt>
                <c:pt idx="2070">
                  <c:v>3.2100000000000002E-3</c:v>
                </c:pt>
                <c:pt idx="2071">
                  <c:v>2.5799999999999998E-3</c:v>
                </c:pt>
                <c:pt idx="2072">
                  <c:v>2.32E-3</c:v>
                </c:pt>
                <c:pt idx="2073">
                  <c:v>2E-3</c:v>
                </c:pt>
                <c:pt idx="2074">
                  <c:v>1.6299999999999999E-3</c:v>
                </c:pt>
                <c:pt idx="2075">
                  <c:v>1.5299999999999999E-3</c:v>
                </c:pt>
                <c:pt idx="2076">
                  <c:v>1.32E-3</c:v>
                </c:pt>
                <c:pt idx="2077">
                  <c:v>1.2099999999999999E-3</c:v>
                </c:pt>
                <c:pt idx="2078">
                  <c:v>1.16E-3</c:v>
                </c:pt>
                <c:pt idx="2079">
                  <c:v>1.2099999999999999E-3</c:v>
                </c:pt>
                <c:pt idx="2080">
                  <c:v>1.42E-3</c:v>
                </c:pt>
                <c:pt idx="2081">
                  <c:v>1.5299999999999999E-3</c:v>
                </c:pt>
                <c:pt idx="2082">
                  <c:v>1.6299999999999999E-3</c:v>
                </c:pt>
                <c:pt idx="2083">
                  <c:v>1.9499999999999999E-3</c:v>
                </c:pt>
                <c:pt idx="2084">
                  <c:v>2.16E-3</c:v>
                </c:pt>
                <c:pt idx="2085">
                  <c:v>2.4199999999999998E-3</c:v>
                </c:pt>
                <c:pt idx="2086">
                  <c:v>2.63E-3</c:v>
                </c:pt>
                <c:pt idx="2087">
                  <c:v>2.9499999999999999E-3</c:v>
                </c:pt>
                <c:pt idx="2088">
                  <c:v>3.16E-3</c:v>
                </c:pt>
                <c:pt idx="2089">
                  <c:v>3.4199999999999999E-3</c:v>
                </c:pt>
                <c:pt idx="2090">
                  <c:v>3.63E-3</c:v>
                </c:pt>
                <c:pt idx="2091">
                  <c:v>3.8400000000000001E-3</c:v>
                </c:pt>
                <c:pt idx="2092">
                  <c:v>3.8400000000000001E-3</c:v>
                </c:pt>
                <c:pt idx="2093">
                  <c:v>3.8999999999999998E-3</c:v>
                </c:pt>
                <c:pt idx="2094">
                  <c:v>4.0600000000000002E-3</c:v>
                </c:pt>
                <c:pt idx="2095">
                  <c:v>4.1099999999999999E-3</c:v>
                </c:pt>
                <c:pt idx="2096">
                  <c:v>4.0600000000000002E-3</c:v>
                </c:pt>
                <c:pt idx="2097">
                  <c:v>4.0600000000000002E-3</c:v>
                </c:pt>
                <c:pt idx="2098">
                  <c:v>3.9500000000000004E-3</c:v>
                </c:pt>
                <c:pt idx="2099">
                  <c:v>3.8999999999999998E-3</c:v>
                </c:pt>
                <c:pt idx="2100">
                  <c:v>3.79E-3</c:v>
                </c:pt>
                <c:pt idx="2101">
                  <c:v>3.7399999999999998E-3</c:v>
                </c:pt>
                <c:pt idx="2102">
                  <c:v>3.5799999999999998E-3</c:v>
                </c:pt>
                <c:pt idx="2103">
                  <c:v>3.3700000000000002E-3</c:v>
                </c:pt>
                <c:pt idx="2104">
                  <c:v>3.32E-3</c:v>
                </c:pt>
                <c:pt idx="2105">
                  <c:v>3.0500000000000002E-3</c:v>
                </c:pt>
                <c:pt idx="2106">
                  <c:v>2.8999999999999998E-3</c:v>
                </c:pt>
                <c:pt idx="2107">
                  <c:v>2.6900000000000001E-3</c:v>
                </c:pt>
                <c:pt idx="2108">
                  <c:v>2.5300000000000001E-3</c:v>
                </c:pt>
                <c:pt idx="2109">
                  <c:v>2.3700000000000001E-3</c:v>
                </c:pt>
                <c:pt idx="2110">
                  <c:v>2.2100000000000002E-3</c:v>
                </c:pt>
                <c:pt idx="2111">
                  <c:v>2.1099999999999999E-3</c:v>
                </c:pt>
                <c:pt idx="2112">
                  <c:v>1.89E-3</c:v>
                </c:pt>
                <c:pt idx="2113">
                  <c:v>1.74E-3</c:v>
                </c:pt>
                <c:pt idx="2114">
                  <c:v>1.74E-3</c:v>
                </c:pt>
                <c:pt idx="2115">
                  <c:v>1.6800000000000001E-3</c:v>
                </c:pt>
                <c:pt idx="2116">
                  <c:v>1.7899999999999999E-3</c:v>
                </c:pt>
                <c:pt idx="2117">
                  <c:v>1.74E-3</c:v>
                </c:pt>
                <c:pt idx="2118">
                  <c:v>1.7899999999999999E-3</c:v>
                </c:pt>
                <c:pt idx="2119">
                  <c:v>1.7899999999999999E-3</c:v>
                </c:pt>
                <c:pt idx="2120">
                  <c:v>1.7899999999999999E-3</c:v>
                </c:pt>
                <c:pt idx="2121">
                  <c:v>1.9499999999999999E-3</c:v>
                </c:pt>
                <c:pt idx="2122">
                  <c:v>2E-3</c:v>
                </c:pt>
                <c:pt idx="2123">
                  <c:v>2.0500000000000002E-3</c:v>
                </c:pt>
                <c:pt idx="2124">
                  <c:v>2.16E-3</c:v>
                </c:pt>
                <c:pt idx="2125">
                  <c:v>2.2100000000000002E-3</c:v>
                </c:pt>
                <c:pt idx="2126">
                  <c:v>2.3700000000000001E-3</c:v>
                </c:pt>
                <c:pt idx="2127">
                  <c:v>2.32E-3</c:v>
                </c:pt>
                <c:pt idx="2128">
                  <c:v>2.3700000000000001E-3</c:v>
                </c:pt>
                <c:pt idx="2129">
                  <c:v>2.3700000000000001E-3</c:v>
                </c:pt>
                <c:pt idx="2130">
                  <c:v>2.3700000000000001E-3</c:v>
                </c:pt>
                <c:pt idx="2131">
                  <c:v>2.3700000000000001E-3</c:v>
                </c:pt>
                <c:pt idx="2132">
                  <c:v>2.47E-3</c:v>
                </c:pt>
                <c:pt idx="2133">
                  <c:v>2.4199999999999998E-3</c:v>
                </c:pt>
                <c:pt idx="2134">
                  <c:v>2.4199999999999998E-3</c:v>
                </c:pt>
                <c:pt idx="2135">
                  <c:v>2.4199999999999998E-3</c:v>
                </c:pt>
                <c:pt idx="2136">
                  <c:v>2.32E-3</c:v>
                </c:pt>
                <c:pt idx="2137">
                  <c:v>2.32E-3</c:v>
                </c:pt>
                <c:pt idx="2138">
                  <c:v>2.16E-3</c:v>
                </c:pt>
                <c:pt idx="2139">
                  <c:v>2.1099999999999999E-3</c:v>
                </c:pt>
                <c:pt idx="2140">
                  <c:v>1.89E-3</c:v>
                </c:pt>
                <c:pt idx="2141">
                  <c:v>1.8400000000000001E-3</c:v>
                </c:pt>
                <c:pt idx="2142">
                  <c:v>1.6299999999999999E-3</c:v>
                </c:pt>
                <c:pt idx="2143">
                  <c:v>1.47E-3</c:v>
                </c:pt>
                <c:pt idx="2144">
                  <c:v>1.32E-3</c:v>
                </c:pt>
                <c:pt idx="2145">
                  <c:v>1.2099999999999999E-3</c:v>
                </c:pt>
                <c:pt idx="2146">
                  <c:v>1E-3</c:v>
                </c:pt>
                <c:pt idx="2147">
                  <c:v>7.9000000000000001E-4</c:v>
                </c:pt>
                <c:pt idx="2148">
                  <c:v>7.9000000000000001E-4</c:v>
                </c:pt>
                <c:pt idx="2149">
                  <c:v>5.8E-4</c:v>
                </c:pt>
                <c:pt idx="2150">
                  <c:v>3.6999999999999999E-4</c:v>
                </c:pt>
                <c:pt idx="2151">
                  <c:v>2.1000000000000001E-4</c:v>
                </c:pt>
                <c:pt idx="2152">
                  <c:v>1.6000000000000001E-4</c:v>
                </c:pt>
                <c:pt idx="2153">
                  <c:v>-1.6000000000000001E-4</c:v>
                </c:pt>
                <c:pt idx="2154">
                  <c:v>-2.1000000000000001E-4</c:v>
                </c:pt>
                <c:pt idx="2155">
                  <c:v>-5.2999999999999998E-4</c:v>
                </c:pt>
                <c:pt idx="2156">
                  <c:v>-8.4999999999999995E-4</c:v>
                </c:pt>
                <c:pt idx="2157">
                  <c:v>-1.06E-3</c:v>
                </c:pt>
                <c:pt idx="2158">
                  <c:v>-1.2700000000000001E-3</c:v>
                </c:pt>
                <c:pt idx="2159">
                  <c:v>-1.64E-3</c:v>
                </c:pt>
                <c:pt idx="2160">
                  <c:v>-1.9E-3</c:v>
                </c:pt>
                <c:pt idx="2161">
                  <c:v>-2.2699999999999999E-3</c:v>
                </c:pt>
                <c:pt idx="2162">
                  <c:v>-2.64E-3</c:v>
                </c:pt>
                <c:pt idx="2163">
                  <c:v>-2.9499999999999999E-3</c:v>
                </c:pt>
                <c:pt idx="2164">
                  <c:v>-3.3700000000000002E-3</c:v>
                </c:pt>
                <c:pt idx="2165">
                  <c:v>-3.7399999999999998E-3</c:v>
                </c:pt>
                <c:pt idx="2166">
                  <c:v>-4.2199999999999998E-3</c:v>
                </c:pt>
                <c:pt idx="2167">
                  <c:v>-4.64E-3</c:v>
                </c:pt>
                <c:pt idx="2168">
                  <c:v>-5.11E-3</c:v>
                </c:pt>
                <c:pt idx="2169">
                  <c:v>-5.64E-3</c:v>
                </c:pt>
                <c:pt idx="2170">
                  <c:v>-6.0600000000000003E-3</c:v>
                </c:pt>
                <c:pt idx="2171">
                  <c:v>-6.6899999999999998E-3</c:v>
                </c:pt>
                <c:pt idx="2172">
                  <c:v>-7.2199999999999999E-3</c:v>
                </c:pt>
                <c:pt idx="2173">
                  <c:v>-7.8499999999999993E-3</c:v>
                </c:pt>
                <c:pt idx="2174">
                  <c:v>-8.3800000000000003E-3</c:v>
                </c:pt>
                <c:pt idx="2175">
                  <c:v>-8.9599999999999992E-3</c:v>
                </c:pt>
                <c:pt idx="2176">
                  <c:v>-9.5399999999999999E-3</c:v>
                </c:pt>
                <c:pt idx="2177">
                  <c:v>-9.9100000000000004E-3</c:v>
                </c:pt>
                <c:pt idx="2178">
                  <c:v>-1.038E-2</c:v>
                </c:pt>
                <c:pt idx="2179">
                  <c:v>-1.091E-2</c:v>
                </c:pt>
                <c:pt idx="2180">
                  <c:v>-1.123E-2</c:v>
                </c:pt>
                <c:pt idx="2181">
                  <c:v>-1.1650000000000001E-2</c:v>
                </c:pt>
                <c:pt idx="2182">
                  <c:v>-1.2019999999999999E-2</c:v>
                </c:pt>
                <c:pt idx="2183">
                  <c:v>-1.2279999999999999E-2</c:v>
                </c:pt>
                <c:pt idx="2184">
                  <c:v>-1.26E-2</c:v>
                </c:pt>
                <c:pt idx="2185">
                  <c:v>-1.2749999999999999E-2</c:v>
                </c:pt>
                <c:pt idx="2186">
                  <c:v>-1.291E-2</c:v>
                </c:pt>
                <c:pt idx="2187">
                  <c:v>-1.2959999999999999E-2</c:v>
                </c:pt>
                <c:pt idx="2188">
                  <c:v>-1.312E-2</c:v>
                </c:pt>
                <c:pt idx="2189">
                  <c:v>-1.323E-2</c:v>
                </c:pt>
                <c:pt idx="2190">
                  <c:v>-1.3180000000000001E-2</c:v>
                </c:pt>
                <c:pt idx="2191">
                  <c:v>-1.312E-2</c:v>
                </c:pt>
                <c:pt idx="2192">
                  <c:v>-1.307E-2</c:v>
                </c:pt>
                <c:pt idx="2193">
                  <c:v>-1.2959999999999999E-2</c:v>
                </c:pt>
                <c:pt idx="2194">
                  <c:v>-1.291E-2</c:v>
                </c:pt>
                <c:pt idx="2195">
                  <c:v>-1.281E-2</c:v>
                </c:pt>
                <c:pt idx="2196">
                  <c:v>-1.2540000000000001E-2</c:v>
                </c:pt>
                <c:pt idx="2197">
                  <c:v>-1.244E-2</c:v>
                </c:pt>
                <c:pt idx="2198">
                  <c:v>-1.217E-2</c:v>
                </c:pt>
                <c:pt idx="2199">
                  <c:v>-1.2070000000000001E-2</c:v>
                </c:pt>
                <c:pt idx="2200">
                  <c:v>-1.196E-2</c:v>
                </c:pt>
                <c:pt idx="2201">
                  <c:v>-1.1860000000000001E-2</c:v>
                </c:pt>
                <c:pt idx="2202">
                  <c:v>-1.1650000000000001E-2</c:v>
                </c:pt>
                <c:pt idx="2203">
                  <c:v>-1.154E-2</c:v>
                </c:pt>
                <c:pt idx="2204">
                  <c:v>-1.1440000000000001E-2</c:v>
                </c:pt>
                <c:pt idx="2205">
                  <c:v>-1.1379999999999999E-2</c:v>
                </c:pt>
                <c:pt idx="2206">
                  <c:v>-1.133E-2</c:v>
                </c:pt>
                <c:pt idx="2207">
                  <c:v>-1.133E-2</c:v>
                </c:pt>
                <c:pt idx="2208">
                  <c:v>-1.1379999999999999E-2</c:v>
                </c:pt>
                <c:pt idx="2209">
                  <c:v>-1.133E-2</c:v>
                </c:pt>
                <c:pt idx="2210">
                  <c:v>-1.1440000000000001E-2</c:v>
                </c:pt>
                <c:pt idx="2211">
                  <c:v>-1.149E-2</c:v>
                </c:pt>
                <c:pt idx="2212">
                  <c:v>-1.154E-2</c:v>
                </c:pt>
                <c:pt idx="2213">
                  <c:v>-1.159E-2</c:v>
                </c:pt>
                <c:pt idx="2214">
                  <c:v>-1.17E-2</c:v>
                </c:pt>
                <c:pt idx="2215">
                  <c:v>-1.191E-2</c:v>
                </c:pt>
                <c:pt idx="2216">
                  <c:v>-1.2070000000000001E-2</c:v>
                </c:pt>
                <c:pt idx="2217">
                  <c:v>-1.217E-2</c:v>
                </c:pt>
                <c:pt idx="2218">
                  <c:v>-1.2330000000000001E-2</c:v>
                </c:pt>
                <c:pt idx="2219">
                  <c:v>-1.244E-2</c:v>
                </c:pt>
                <c:pt idx="2220">
                  <c:v>-1.2699999999999999E-2</c:v>
                </c:pt>
                <c:pt idx="2221">
                  <c:v>-1.2749999999999999E-2</c:v>
                </c:pt>
                <c:pt idx="2222">
                  <c:v>-1.291E-2</c:v>
                </c:pt>
                <c:pt idx="2223">
                  <c:v>-1.307E-2</c:v>
                </c:pt>
                <c:pt idx="2224">
                  <c:v>-1.3180000000000001E-2</c:v>
                </c:pt>
                <c:pt idx="2225">
                  <c:v>-1.3390000000000001E-2</c:v>
                </c:pt>
                <c:pt idx="2226">
                  <c:v>-1.3440000000000001E-2</c:v>
                </c:pt>
                <c:pt idx="2227">
                  <c:v>-1.349E-2</c:v>
                </c:pt>
                <c:pt idx="2228">
                  <c:v>-1.3599999999999999E-2</c:v>
                </c:pt>
                <c:pt idx="2229">
                  <c:v>-1.354E-2</c:v>
                </c:pt>
                <c:pt idx="2230">
                  <c:v>-1.37E-2</c:v>
                </c:pt>
                <c:pt idx="2231">
                  <c:v>-1.3599999999999999E-2</c:v>
                </c:pt>
                <c:pt idx="2232">
                  <c:v>-1.3650000000000001E-2</c:v>
                </c:pt>
                <c:pt idx="2233">
                  <c:v>-1.3650000000000001E-2</c:v>
                </c:pt>
                <c:pt idx="2234">
                  <c:v>-1.3650000000000001E-2</c:v>
                </c:pt>
                <c:pt idx="2235">
                  <c:v>-1.3599999999999999E-2</c:v>
                </c:pt>
                <c:pt idx="2236">
                  <c:v>-1.354E-2</c:v>
                </c:pt>
                <c:pt idx="2237">
                  <c:v>-1.3599999999999999E-2</c:v>
                </c:pt>
                <c:pt idx="2238">
                  <c:v>-1.3440000000000001E-2</c:v>
                </c:pt>
                <c:pt idx="2239">
                  <c:v>-1.3440000000000001E-2</c:v>
                </c:pt>
                <c:pt idx="2240">
                  <c:v>-1.3440000000000001E-2</c:v>
                </c:pt>
                <c:pt idx="2241">
                  <c:v>-1.3440000000000001E-2</c:v>
                </c:pt>
                <c:pt idx="2242">
                  <c:v>-1.333E-2</c:v>
                </c:pt>
                <c:pt idx="2243">
                  <c:v>-1.328E-2</c:v>
                </c:pt>
                <c:pt idx="2244">
                  <c:v>-1.3390000000000001E-2</c:v>
                </c:pt>
                <c:pt idx="2245">
                  <c:v>-1.328E-2</c:v>
                </c:pt>
                <c:pt idx="2246">
                  <c:v>-1.323E-2</c:v>
                </c:pt>
                <c:pt idx="2247">
                  <c:v>-1.323E-2</c:v>
                </c:pt>
                <c:pt idx="2248">
                  <c:v>-1.323E-2</c:v>
                </c:pt>
                <c:pt idx="2249">
                  <c:v>-1.323E-2</c:v>
                </c:pt>
                <c:pt idx="2250">
                  <c:v>-1.328E-2</c:v>
                </c:pt>
                <c:pt idx="2251">
                  <c:v>-1.333E-2</c:v>
                </c:pt>
                <c:pt idx="2252">
                  <c:v>-1.3390000000000001E-2</c:v>
                </c:pt>
                <c:pt idx="2253">
                  <c:v>-1.328E-2</c:v>
                </c:pt>
                <c:pt idx="2254">
                  <c:v>-1.323E-2</c:v>
                </c:pt>
                <c:pt idx="2255">
                  <c:v>-1.3390000000000001E-2</c:v>
                </c:pt>
                <c:pt idx="2256">
                  <c:v>-1.3390000000000001E-2</c:v>
                </c:pt>
                <c:pt idx="2257">
                  <c:v>-1.3390000000000001E-2</c:v>
                </c:pt>
                <c:pt idx="2258">
                  <c:v>-1.3440000000000001E-2</c:v>
                </c:pt>
                <c:pt idx="2259">
                  <c:v>-1.354E-2</c:v>
                </c:pt>
                <c:pt idx="2260">
                  <c:v>-1.3440000000000001E-2</c:v>
                </c:pt>
                <c:pt idx="2261">
                  <c:v>-1.349E-2</c:v>
                </c:pt>
                <c:pt idx="2262">
                  <c:v>-1.354E-2</c:v>
                </c:pt>
                <c:pt idx="2263">
                  <c:v>-1.3650000000000001E-2</c:v>
                </c:pt>
                <c:pt idx="2264">
                  <c:v>-1.3599999999999999E-2</c:v>
                </c:pt>
                <c:pt idx="2265">
                  <c:v>-1.3599999999999999E-2</c:v>
                </c:pt>
                <c:pt idx="2266">
                  <c:v>-1.37E-2</c:v>
                </c:pt>
                <c:pt idx="2267">
                  <c:v>-1.375E-2</c:v>
                </c:pt>
                <c:pt idx="2268">
                  <c:v>-1.3809999999999999E-2</c:v>
                </c:pt>
                <c:pt idx="2269">
                  <c:v>-1.4019999999999999E-2</c:v>
                </c:pt>
                <c:pt idx="2270">
                  <c:v>-1.4069999999999999E-2</c:v>
                </c:pt>
                <c:pt idx="2271">
                  <c:v>-1.4279999999999999E-2</c:v>
                </c:pt>
                <c:pt idx="2272">
                  <c:v>-1.4330000000000001E-2</c:v>
                </c:pt>
                <c:pt idx="2273">
                  <c:v>-1.46E-2</c:v>
                </c:pt>
                <c:pt idx="2274">
                  <c:v>-1.481E-2</c:v>
                </c:pt>
                <c:pt idx="2275">
                  <c:v>-1.502E-2</c:v>
                </c:pt>
                <c:pt idx="2276">
                  <c:v>-1.523E-2</c:v>
                </c:pt>
                <c:pt idx="2277">
                  <c:v>-1.555E-2</c:v>
                </c:pt>
                <c:pt idx="2278">
                  <c:v>-1.5859999999999999E-2</c:v>
                </c:pt>
                <c:pt idx="2279">
                  <c:v>-1.6230000000000001E-2</c:v>
                </c:pt>
                <c:pt idx="2280">
                  <c:v>-1.66E-2</c:v>
                </c:pt>
                <c:pt idx="2281">
                  <c:v>-1.686E-2</c:v>
                </c:pt>
                <c:pt idx="2282">
                  <c:v>-1.7440000000000001E-2</c:v>
                </c:pt>
                <c:pt idx="2283">
                  <c:v>-1.7809999999999999E-2</c:v>
                </c:pt>
                <c:pt idx="2284">
                  <c:v>-1.8339999999999999E-2</c:v>
                </c:pt>
                <c:pt idx="2285">
                  <c:v>-1.866E-2</c:v>
                </c:pt>
                <c:pt idx="2286">
                  <c:v>-1.9130000000000001E-2</c:v>
                </c:pt>
                <c:pt idx="2287">
                  <c:v>-1.9599999999999999E-2</c:v>
                </c:pt>
                <c:pt idx="2288">
                  <c:v>-1.992E-2</c:v>
                </c:pt>
                <c:pt idx="2289">
                  <c:v>-2.0289999999999999E-2</c:v>
                </c:pt>
                <c:pt idx="2290">
                  <c:v>-2.0660000000000001E-2</c:v>
                </c:pt>
                <c:pt idx="2291">
                  <c:v>-2.103E-2</c:v>
                </c:pt>
                <c:pt idx="2292">
                  <c:v>-2.1340000000000001E-2</c:v>
                </c:pt>
                <c:pt idx="2293">
                  <c:v>-2.155E-2</c:v>
                </c:pt>
                <c:pt idx="2294">
                  <c:v>-2.171E-2</c:v>
                </c:pt>
                <c:pt idx="2295">
                  <c:v>-2.1760000000000002E-2</c:v>
                </c:pt>
                <c:pt idx="2296">
                  <c:v>-2.1870000000000001E-2</c:v>
                </c:pt>
                <c:pt idx="2297">
                  <c:v>-2.1819999999999999E-2</c:v>
                </c:pt>
                <c:pt idx="2298">
                  <c:v>-2.1870000000000001E-2</c:v>
                </c:pt>
                <c:pt idx="2299">
                  <c:v>-2.1610000000000001E-2</c:v>
                </c:pt>
                <c:pt idx="2300">
                  <c:v>-2.1399999999999999E-2</c:v>
                </c:pt>
                <c:pt idx="2301">
                  <c:v>-2.1239999999999998E-2</c:v>
                </c:pt>
                <c:pt idx="2302">
                  <c:v>-2.0820000000000002E-2</c:v>
                </c:pt>
                <c:pt idx="2303">
                  <c:v>-2.0449999999999999E-2</c:v>
                </c:pt>
                <c:pt idx="2304">
                  <c:v>-2.0129999999999999E-2</c:v>
                </c:pt>
                <c:pt idx="2305">
                  <c:v>-1.976E-2</c:v>
                </c:pt>
                <c:pt idx="2306">
                  <c:v>-1.9179999999999999E-2</c:v>
                </c:pt>
                <c:pt idx="2307">
                  <c:v>-1.866E-2</c:v>
                </c:pt>
                <c:pt idx="2308">
                  <c:v>-1.8180000000000002E-2</c:v>
                </c:pt>
                <c:pt idx="2309">
                  <c:v>-1.7760000000000001E-2</c:v>
                </c:pt>
                <c:pt idx="2310">
                  <c:v>-1.729E-2</c:v>
                </c:pt>
                <c:pt idx="2311">
                  <c:v>-1.6969999999999999E-2</c:v>
                </c:pt>
                <c:pt idx="2312">
                  <c:v>-1.6490000000000001E-2</c:v>
                </c:pt>
                <c:pt idx="2313">
                  <c:v>-1.6230000000000001E-2</c:v>
                </c:pt>
                <c:pt idx="2314">
                  <c:v>-1.592E-2</c:v>
                </c:pt>
                <c:pt idx="2315">
                  <c:v>-1.5810000000000001E-2</c:v>
                </c:pt>
                <c:pt idx="2316">
                  <c:v>-1.5699999999999999E-2</c:v>
                </c:pt>
                <c:pt idx="2317">
                  <c:v>-1.5699999999999999E-2</c:v>
                </c:pt>
                <c:pt idx="2318">
                  <c:v>-1.576E-2</c:v>
                </c:pt>
                <c:pt idx="2319">
                  <c:v>-1.592E-2</c:v>
                </c:pt>
                <c:pt idx="2320">
                  <c:v>-1.6129999999999999E-2</c:v>
                </c:pt>
                <c:pt idx="2321">
                  <c:v>-1.6490000000000001E-2</c:v>
                </c:pt>
                <c:pt idx="2322">
                  <c:v>-1.6920000000000001E-2</c:v>
                </c:pt>
                <c:pt idx="2323">
                  <c:v>-1.7500000000000002E-2</c:v>
                </c:pt>
                <c:pt idx="2324">
                  <c:v>-1.797E-2</c:v>
                </c:pt>
                <c:pt idx="2325">
                  <c:v>-1.8599999999999998E-2</c:v>
                </c:pt>
                <c:pt idx="2326">
                  <c:v>-1.9290000000000002E-2</c:v>
                </c:pt>
                <c:pt idx="2327">
                  <c:v>-2.0029999999999999E-2</c:v>
                </c:pt>
                <c:pt idx="2328">
                  <c:v>-2.0660000000000001E-2</c:v>
                </c:pt>
                <c:pt idx="2329">
                  <c:v>-2.145E-2</c:v>
                </c:pt>
                <c:pt idx="2330">
                  <c:v>-2.213E-2</c:v>
                </c:pt>
                <c:pt idx="2331">
                  <c:v>-2.282E-2</c:v>
                </c:pt>
                <c:pt idx="2332">
                  <c:v>-2.3449999999999999E-2</c:v>
                </c:pt>
                <c:pt idx="2333">
                  <c:v>-2.4029999999999999E-2</c:v>
                </c:pt>
                <c:pt idx="2334">
                  <c:v>-2.4500000000000001E-2</c:v>
                </c:pt>
                <c:pt idx="2335">
                  <c:v>-2.487E-2</c:v>
                </c:pt>
                <c:pt idx="2336">
                  <c:v>-2.5190000000000001E-2</c:v>
                </c:pt>
                <c:pt idx="2337">
                  <c:v>-2.5350000000000001E-2</c:v>
                </c:pt>
                <c:pt idx="2338">
                  <c:v>-2.545E-2</c:v>
                </c:pt>
                <c:pt idx="2339">
                  <c:v>-2.5350000000000001E-2</c:v>
                </c:pt>
                <c:pt idx="2340">
                  <c:v>-2.5239999999999999E-2</c:v>
                </c:pt>
                <c:pt idx="2341">
                  <c:v>-2.4979999999999999E-2</c:v>
                </c:pt>
                <c:pt idx="2342">
                  <c:v>-2.4559999999999998E-2</c:v>
                </c:pt>
                <c:pt idx="2343">
                  <c:v>-2.419E-2</c:v>
                </c:pt>
                <c:pt idx="2344">
                  <c:v>-2.3560000000000001E-2</c:v>
                </c:pt>
                <c:pt idx="2345">
                  <c:v>-2.2870000000000001E-2</c:v>
                </c:pt>
                <c:pt idx="2346">
                  <c:v>-2.197E-2</c:v>
                </c:pt>
                <c:pt idx="2347">
                  <c:v>-2.129E-2</c:v>
                </c:pt>
                <c:pt idx="2348">
                  <c:v>-2.034E-2</c:v>
                </c:pt>
                <c:pt idx="2349">
                  <c:v>-1.95E-2</c:v>
                </c:pt>
                <c:pt idx="2350">
                  <c:v>-1.8599999999999998E-2</c:v>
                </c:pt>
                <c:pt idx="2351">
                  <c:v>-1.7600000000000001E-2</c:v>
                </c:pt>
                <c:pt idx="2352">
                  <c:v>-1.6709999999999999E-2</c:v>
                </c:pt>
                <c:pt idx="2353">
                  <c:v>-1.5859999999999999E-2</c:v>
                </c:pt>
                <c:pt idx="2354">
                  <c:v>-1.507E-2</c:v>
                </c:pt>
                <c:pt idx="2355">
                  <c:v>-1.4330000000000001E-2</c:v>
                </c:pt>
                <c:pt idx="2356">
                  <c:v>-1.37E-2</c:v>
                </c:pt>
                <c:pt idx="2357">
                  <c:v>-1.312E-2</c:v>
                </c:pt>
                <c:pt idx="2358">
                  <c:v>-1.2699999999999999E-2</c:v>
                </c:pt>
                <c:pt idx="2359">
                  <c:v>-1.2330000000000001E-2</c:v>
                </c:pt>
                <c:pt idx="2360">
                  <c:v>-1.2019999999999999E-2</c:v>
                </c:pt>
                <c:pt idx="2361">
                  <c:v>-1.1860000000000001E-2</c:v>
                </c:pt>
                <c:pt idx="2362">
                  <c:v>-1.191E-2</c:v>
                </c:pt>
                <c:pt idx="2363">
                  <c:v>-1.2120000000000001E-2</c:v>
                </c:pt>
                <c:pt idx="2364">
                  <c:v>-1.2279999999999999E-2</c:v>
                </c:pt>
                <c:pt idx="2365">
                  <c:v>-1.2540000000000001E-2</c:v>
                </c:pt>
                <c:pt idx="2366">
                  <c:v>-1.291E-2</c:v>
                </c:pt>
                <c:pt idx="2367">
                  <c:v>-1.333E-2</c:v>
                </c:pt>
                <c:pt idx="2368">
                  <c:v>-1.391E-2</c:v>
                </c:pt>
                <c:pt idx="2369">
                  <c:v>-1.444E-2</c:v>
                </c:pt>
                <c:pt idx="2370">
                  <c:v>-1.4970000000000001E-2</c:v>
                </c:pt>
                <c:pt idx="2371">
                  <c:v>-1.5599999999999999E-2</c:v>
                </c:pt>
                <c:pt idx="2372">
                  <c:v>-1.6129999999999999E-2</c:v>
                </c:pt>
                <c:pt idx="2373">
                  <c:v>-1.6760000000000001E-2</c:v>
                </c:pt>
                <c:pt idx="2374">
                  <c:v>-1.7340000000000001E-2</c:v>
                </c:pt>
                <c:pt idx="2375">
                  <c:v>-1.7919999999999998E-2</c:v>
                </c:pt>
                <c:pt idx="2376">
                  <c:v>-1.8339999999999999E-2</c:v>
                </c:pt>
                <c:pt idx="2377">
                  <c:v>-1.8710000000000001E-2</c:v>
                </c:pt>
                <c:pt idx="2378">
                  <c:v>-1.9130000000000001E-2</c:v>
                </c:pt>
                <c:pt idx="2379">
                  <c:v>-1.95E-2</c:v>
                </c:pt>
                <c:pt idx="2380">
                  <c:v>-1.976E-2</c:v>
                </c:pt>
                <c:pt idx="2381">
                  <c:v>-1.992E-2</c:v>
                </c:pt>
                <c:pt idx="2382">
                  <c:v>-1.992E-2</c:v>
                </c:pt>
                <c:pt idx="2383">
                  <c:v>-1.9869999999999999E-2</c:v>
                </c:pt>
                <c:pt idx="2384">
                  <c:v>-1.9810000000000001E-2</c:v>
                </c:pt>
                <c:pt idx="2385">
                  <c:v>-1.9599999999999999E-2</c:v>
                </c:pt>
                <c:pt idx="2386">
                  <c:v>-1.9390000000000001E-2</c:v>
                </c:pt>
                <c:pt idx="2387">
                  <c:v>-1.908E-2</c:v>
                </c:pt>
                <c:pt idx="2388">
                  <c:v>-1.8759999999999999E-2</c:v>
                </c:pt>
                <c:pt idx="2389">
                  <c:v>-1.8290000000000001E-2</c:v>
                </c:pt>
                <c:pt idx="2390">
                  <c:v>-1.7809999999999999E-2</c:v>
                </c:pt>
                <c:pt idx="2391">
                  <c:v>-1.7440000000000001E-2</c:v>
                </c:pt>
                <c:pt idx="2392">
                  <c:v>-1.686E-2</c:v>
                </c:pt>
                <c:pt idx="2393">
                  <c:v>-1.644E-2</c:v>
                </c:pt>
                <c:pt idx="2394">
                  <c:v>-1.5859999999999999E-2</c:v>
                </c:pt>
                <c:pt idx="2395">
                  <c:v>-1.512E-2</c:v>
                </c:pt>
                <c:pt idx="2396">
                  <c:v>-1.465E-2</c:v>
                </c:pt>
                <c:pt idx="2397">
                  <c:v>-1.418E-2</c:v>
                </c:pt>
                <c:pt idx="2398">
                  <c:v>-1.354E-2</c:v>
                </c:pt>
                <c:pt idx="2399">
                  <c:v>-1.307E-2</c:v>
                </c:pt>
                <c:pt idx="2400">
                  <c:v>-1.2489999999999999E-2</c:v>
                </c:pt>
                <c:pt idx="2401">
                  <c:v>-1.191E-2</c:v>
                </c:pt>
                <c:pt idx="2402">
                  <c:v>-1.154E-2</c:v>
                </c:pt>
                <c:pt idx="2403">
                  <c:v>-1.107E-2</c:v>
                </c:pt>
                <c:pt idx="2404">
                  <c:v>-1.0540000000000001E-2</c:v>
                </c:pt>
                <c:pt idx="2405">
                  <c:v>-1.0070000000000001E-2</c:v>
                </c:pt>
                <c:pt idx="2406">
                  <c:v>-9.7000000000000003E-3</c:v>
                </c:pt>
                <c:pt idx="2407">
                  <c:v>-9.2200000000000008E-3</c:v>
                </c:pt>
                <c:pt idx="2408">
                  <c:v>-8.9099999999999995E-3</c:v>
                </c:pt>
                <c:pt idx="2409">
                  <c:v>-8.5400000000000007E-3</c:v>
                </c:pt>
                <c:pt idx="2410">
                  <c:v>-8.1700000000000002E-3</c:v>
                </c:pt>
                <c:pt idx="2411">
                  <c:v>-7.7499999999999999E-3</c:v>
                </c:pt>
                <c:pt idx="2412">
                  <c:v>-7.4799999999999997E-3</c:v>
                </c:pt>
                <c:pt idx="2413">
                  <c:v>-7.1199999999999996E-3</c:v>
                </c:pt>
                <c:pt idx="2414">
                  <c:v>-6.7999999999999996E-3</c:v>
                </c:pt>
                <c:pt idx="2415">
                  <c:v>-6.5399999999999998E-3</c:v>
                </c:pt>
                <c:pt idx="2416">
                  <c:v>-6.2700000000000004E-3</c:v>
                </c:pt>
                <c:pt idx="2417">
                  <c:v>-5.8999999999999999E-3</c:v>
                </c:pt>
                <c:pt idx="2418">
                  <c:v>-5.5900000000000004E-3</c:v>
                </c:pt>
                <c:pt idx="2419">
                  <c:v>-5.4799999999999996E-3</c:v>
                </c:pt>
                <c:pt idx="2420">
                  <c:v>-5.2199999999999998E-3</c:v>
                </c:pt>
                <c:pt idx="2421">
                  <c:v>-5.0600000000000003E-3</c:v>
                </c:pt>
                <c:pt idx="2422">
                  <c:v>-4.8999999999999998E-3</c:v>
                </c:pt>
                <c:pt idx="2423">
                  <c:v>-4.7999999999999996E-3</c:v>
                </c:pt>
                <c:pt idx="2424">
                  <c:v>-4.64E-3</c:v>
                </c:pt>
                <c:pt idx="2425">
                  <c:v>-4.5900000000000003E-3</c:v>
                </c:pt>
                <c:pt idx="2426">
                  <c:v>-4.5300000000000002E-3</c:v>
                </c:pt>
                <c:pt idx="2427">
                  <c:v>-4.4299999999999999E-3</c:v>
                </c:pt>
                <c:pt idx="2428">
                  <c:v>-4.5300000000000002E-3</c:v>
                </c:pt>
                <c:pt idx="2429">
                  <c:v>-4.64E-3</c:v>
                </c:pt>
                <c:pt idx="2430">
                  <c:v>-4.5900000000000003E-3</c:v>
                </c:pt>
                <c:pt idx="2431">
                  <c:v>-4.64E-3</c:v>
                </c:pt>
                <c:pt idx="2432">
                  <c:v>-4.6899999999999997E-3</c:v>
                </c:pt>
                <c:pt idx="2433">
                  <c:v>-4.8500000000000001E-3</c:v>
                </c:pt>
                <c:pt idx="2434">
                  <c:v>-4.7999999999999996E-3</c:v>
                </c:pt>
                <c:pt idx="2435">
                  <c:v>-4.96E-3</c:v>
                </c:pt>
                <c:pt idx="2436">
                  <c:v>-5.0600000000000003E-3</c:v>
                </c:pt>
                <c:pt idx="2437">
                  <c:v>-5.2199999999999998E-3</c:v>
                </c:pt>
                <c:pt idx="2438">
                  <c:v>-5.2700000000000004E-3</c:v>
                </c:pt>
                <c:pt idx="2439">
                  <c:v>-5.2700000000000004E-3</c:v>
                </c:pt>
                <c:pt idx="2440">
                  <c:v>-5.3200000000000001E-3</c:v>
                </c:pt>
                <c:pt idx="2441">
                  <c:v>-5.3200000000000001E-3</c:v>
                </c:pt>
                <c:pt idx="2442">
                  <c:v>-5.2700000000000004E-3</c:v>
                </c:pt>
                <c:pt idx="2443">
                  <c:v>-5.2199999999999998E-3</c:v>
                </c:pt>
                <c:pt idx="2444">
                  <c:v>-5.0600000000000003E-3</c:v>
                </c:pt>
                <c:pt idx="2445">
                  <c:v>-4.8500000000000001E-3</c:v>
                </c:pt>
                <c:pt idx="2446">
                  <c:v>-4.6899999999999997E-3</c:v>
                </c:pt>
                <c:pt idx="2447">
                  <c:v>-4.3200000000000001E-3</c:v>
                </c:pt>
                <c:pt idx="2448">
                  <c:v>-4.0600000000000002E-3</c:v>
                </c:pt>
                <c:pt idx="2449">
                  <c:v>-3.6900000000000001E-3</c:v>
                </c:pt>
                <c:pt idx="2450">
                  <c:v>-3.2699999999999999E-3</c:v>
                </c:pt>
                <c:pt idx="2451">
                  <c:v>-2.8999999999999998E-3</c:v>
                </c:pt>
                <c:pt idx="2452">
                  <c:v>-2.4299999999999999E-3</c:v>
                </c:pt>
                <c:pt idx="2453">
                  <c:v>-1.9499999999999999E-3</c:v>
                </c:pt>
                <c:pt idx="2454">
                  <c:v>-1.42E-3</c:v>
                </c:pt>
                <c:pt idx="2455">
                  <c:v>-8.9999999999999998E-4</c:v>
                </c:pt>
                <c:pt idx="2456">
                  <c:v>-4.2000000000000002E-4</c:v>
                </c:pt>
                <c:pt idx="2457">
                  <c:v>0</c:v>
                </c:pt>
                <c:pt idx="2458">
                  <c:v>6.3000000000000003E-4</c:v>
                </c:pt>
                <c:pt idx="2459">
                  <c:v>1.1000000000000001E-3</c:v>
                </c:pt>
                <c:pt idx="2460">
                  <c:v>1.58E-3</c:v>
                </c:pt>
                <c:pt idx="2461">
                  <c:v>2.16E-3</c:v>
                </c:pt>
                <c:pt idx="2462">
                  <c:v>2.5799999999999998E-3</c:v>
                </c:pt>
                <c:pt idx="2463">
                  <c:v>3.0500000000000002E-3</c:v>
                </c:pt>
                <c:pt idx="2464">
                  <c:v>3.4199999999999999E-3</c:v>
                </c:pt>
                <c:pt idx="2465">
                  <c:v>3.79E-3</c:v>
                </c:pt>
                <c:pt idx="2466">
                  <c:v>4.1599999999999996E-3</c:v>
                </c:pt>
                <c:pt idx="2467">
                  <c:v>4.4200000000000003E-3</c:v>
                </c:pt>
                <c:pt idx="2468">
                  <c:v>4.5799999999999999E-3</c:v>
                </c:pt>
                <c:pt idx="2469">
                  <c:v>4.7400000000000003E-3</c:v>
                </c:pt>
                <c:pt idx="2470">
                  <c:v>4.8999999999999998E-3</c:v>
                </c:pt>
                <c:pt idx="2471">
                  <c:v>5.0000000000000001E-3</c:v>
                </c:pt>
                <c:pt idx="2472">
                  <c:v>5.11E-3</c:v>
                </c:pt>
                <c:pt idx="2473">
                  <c:v>5.1599999999999997E-3</c:v>
                </c:pt>
                <c:pt idx="2474">
                  <c:v>5.1599999999999997E-3</c:v>
                </c:pt>
                <c:pt idx="2475">
                  <c:v>5.1599999999999997E-3</c:v>
                </c:pt>
                <c:pt idx="2476">
                  <c:v>5.1599999999999997E-3</c:v>
                </c:pt>
                <c:pt idx="2477">
                  <c:v>5.11E-3</c:v>
                </c:pt>
                <c:pt idx="2478">
                  <c:v>5.0600000000000003E-3</c:v>
                </c:pt>
                <c:pt idx="2479">
                  <c:v>5.0000000000000001E-3</c:v>
                </c:pt>
                <c:pt idx="2480">
                  <c:v>4.9500000000000004E-3</c:v>
                </c:pt>
                <c:pt idx="2481">
                  <c:v>4.8500000000000001E-3</c:v>
                </c:pt>
                <c:pt idx="2482">
                  <c:v>4.6299999999999996E-3</c:v>
                </c:pt>
                <c:pt idx="2483">
                  <c:v>4.6299999999999996E-3</c:v>
                </c:pt>
                <c:pt idx="2484">
                  <c:v>4.5799999999999999E-3</c:v>
                </c:pt>
                <c:pt idx="2485">
                  <c:v>4.4200000000000003E-3</c:v>
                </c:pt>
                <c:pt idx="2486">
                  <c:v>4.3200000000000001E-3</c:v>
                </c:pt>
                <c:pt idx="2487">
                  <c:v>4.2700000000000004E-3</c:v>
                </c:pt>
                <c:pt idx="2488">
                  <c:v>4.1099999999999999E-3</c:v>
                </c:pt>
                <c:pt idx="2489">
                  <c:v>3.9500000000000004E-3</c:v>
                </c:pt>
                <c:pt idx="2490">
                  <c:v>3.8999999999999998E-3</c:v>
                </c:pt>
                <c:pt idx="2491">
                  <c:v>3.79E-3</c:v>
                </c:pt>
                <c:pt idx="2492">
                  <c:v>3.63E-3</c:v>
                </c:pt>
                <c:pt idx="2493">
                  <c:v>3.5300000000000002E-3</c:v>
                </c:pt>
                <c:pt idx="2494">
                  <c:v>3.4199999999999999E-3</c:v>
                </c:pt>
                <c:pt idx="2495">
                  <c:v>3.2599999999999999E-3</c:v>
                </c:pt>
                <c:pt idx="2496">
                  <c:v>3.16E-3</c:v>
                </c:pt>
                <c:pt idx="2497">
                  <c:v>2.9499999999999999E-3</c:v>
                </c:pt>
                <c:pt idx="2498">
                  <c:v>2.7899999999999999E-3</c:v>
                </c:pt>
                <c:pt idx="2499">
                  <c:v>2.63E-3</c:v>
                </c:pt>
                <c:pt idx="2500">
                  <c:v>2.5799999999999998E-3</c:v>
                </c:pt>
                <c:pt idx="2501">
                  <c:v>2.2599999999999999E-3</c:v>
                </c:pt>
                <c:pt idx="2502">
                  <c:v>2.16E-3</c:v>
                </c:pt>
                <c:pt idx="2503">
                  <c:v>2E-3</c:v>
                </c:pt>
                <c:pt idx="2504">
                  <c:v>1.89E-3</c:v>
                </c:pt>
                <c:pt idx="2505">
                  <c:v>1.6800000000000001E-3</c:v>
                </c:pt>
                <c:pt idx="2506">
                  <c:v>1.6800000000000001E-3</c:v>
                </c:pt>
                <c:pt idx="2507">
                  <c:v>1.6299999999999999E-3</c:v>
                </c:pt>
                <c:pt idx="2508">
                  <c:v>1.58E-3</c:v>
                </c:pt>
                <c:pt idx="2509">
                  <c:v>1.5299999999999999E-3</c:v>
                </c:pt>
                <c:pt idx="2510">
                  <c:v>1.6299999999999999E-3</c:v>
                </c:pt>
                <c:pt idx="2511">
                  <c:v>1.6299999999999999E-3</c:v>
                </c:pt>
                <c:pt idx="2512">
                  <c:v>1.74E-3</c:v>
                </c:pt>
                <c:pt idx="2513">
                  <c:v>1.9499999999999999E-3</c:v>
                </c:pt>
                <c:pt idx="2514">
                  <c:v>2.16E-3</c:v>
                </c:pt>
                <c:pt idx="2515">
                  <c:v>2.3700000000000001E-3</c:v>
                </c:pt>
                <c:pt idx="2516">
                  <c:v>2.63E-3</c:v>
                </c:pt>
                <c:pt idx="2517">
                  <c:v>2.9499999999999999E-3</c:v>
                </c:pt>
                <c:pt idx="2518">
                  <c:v>3.3700000000000002E-3</c:v>
                </c:pt>
                <c:pt idx="2519">
                  <c:v>3.7399999999999998E-3</c:v>
                </c:pt>
                <c:pt idx="2520">
                  <c:v>4.2700000000000004E-3</c:v>
                </c:pt>
                <c:pt idx="2521">
                  <c:v>4.6899999999999997E-3</c:v>
                </c:pt>
                <c:pt idx="2522">
                  <c:v>5.2100000000000002E-3</c:v>
                </c:pt>
                <c:pt idx="2523">
                  <c:v>5.8500000000000002E-3</c:v>
                </c:pt>
                <c:pt idx="2524">
                  <c:v>6.3200000000000001E-3</c:v>
                </c:pt>
                <c:pt idx="2525">
                  <c:v>6.8999999999999999E-3</c:v>
                </c:pt>
                <c:pt idx="2526">
                  <c:v>7.4799999999999997E-3</c:v>
                </c:pt>
                <c:pt idx="2527">
                  <c:v>8.0099999999999998E-3</c:v>
                </c:pt>
                <c:pt idx="2528">
                  <c:v>8.5299999999999994E-3</c:v>
                </c:pt>
                <c:pt idx="2529">
                  <c:v>9.11E-3</c:v>
                </c:pt>
                <c:pt idx="2530">
                  <c:v>9.5899999999999996E-3</c:v>
                </c:pt>
                <c:pt idx="2531">
                  <c:v>1.001E-2</c:v>
                </c:pt>
                <c:pt idx="2532">
                  <c:v>1.048E-2</c:v>
                </c:pt>
                <c:pt idx="2533">
                  <c:v>1.085E-2</c:v>
                </c:pt>
                <c:pt idx="2534">
                  <c:v>1.1169999999999999E-2</c:v>
                </c:pt>
                <c:pt idx="2535">
                  <c:v>1.1429999999999999E-2</c:v>
                </c:pt>
                <c:pt idx="2536">
                  <c:v>1.18E-2</c:v>
                </c:pt>
                <c:pt idx="2537">
                  <c:v>1.1849999999999999E-2</c:v>
                </c:pt>
                <c:pt idx="2538">
                  <c:v>1.206E-2</c:v>
                </c:pt>
                <c:pt idx="2539">
                  <c:v>1.206E-2</c:v>
                </c:pt>
                <c:pt idx="2540">
                  <c:v>1.201E-2</c:v>
                </c:pt>
                <c:pt idx="2541">
                  <c:v>1.196E-2</c:v>
                </c:pt>
                <c:pt idx="2542">
                  <c:v>1.1849999999999999E-2</c:v>
                </c:pt>
                <c:pt idx="2543">
                  <c:v>1.17E-2</c:v>
                </c:pt>
                <c:pt idx="2544">
                  <c:v>1.1480000000000001E-2</c:v>
                </c:pt>
                <c:pt idx="2545">
                  <c:v>1.1220000000000001E-2</c:v>
                </c:pt>
                <c:pt idx="2546">
                  <c:v>1.091E-2</c:v>
                </c:pt>
                <c:pt idx="2547">
                  <c:v>1.064E-2</c:v>
                </c:pt>
                <c:pt idx="2548">
                  <c:v>1.0330000000000001E-2</c:v>
                </c:pt>
                <c:pt idx="2549">
                  <c:v>1.001E-2</c:v>
                </c:pt>
                <c:pt idx="2550">
                  <c:v>9.6900000000000007E-3</c:v>
                </c:pt>
                <c:pt idx="2551">
                  <c:v>9.3200000000000002E-3</c:v>
                </c:pt>
                <c:pt idx="2552">
                  <c:v>9.0600000000000003E-3</c:v>
                </c:pt>
                <c:pt idx="2553">
                  <c:v>8.6899999999999998E-3</c:v>
                </c:pt>
                <c:pt idx="2554">
                  <c:v>8.4799999999999997E-3</c:v>
                </c:pt>
                <c:pt idx="2555">
                  <c:v>8.2699999999999996E-3</c:v>
                </c:pt>
                <c:pt idx="2556">
                  <c:v>7.9000000000000008E-3</c:v>
                </c:pt>
                <c:pt idx="2557">
                  <c:v>7.7999999999999996E-3</c:v>
                </c:pt>
                <c:pt idx="2558">
                  <c:v>7.7400000000000004E-3</c:v>
                </c:pt>
                <c:pt idx="2559">
                  <c:v>7.6899999999999998E-3</c:v>
                </c:pt>
                <c:pt idx="2560">
                  <c:v>7.6400000000000001E-3</c:v>
                </c:pt>
                <c:pt idx="2561">
                  <c:v>7.6400000000000001E-3</c:v>
                </c:pt>
                <c:pt idx="2562">
                  <c:v>7.7400000000000004E-3</c:v>
                </c:pt>
                <c:pt idx="2563">
                  <c:v>7.8499999999999993E-3</c:v>
                </c:pt>
                <c:pt idx="2564">
                  <c:v>7.9500000000000005E-3</c:v>
                </c:pt>
                <c:pt idx="2565">
                  <c:v>8.1700000000000002E-3</c:v>
                </c:pt>
                <c:pt idx="2566">
                  <c:v>8.3800000000000003E-3</c:v>
                </c:pt>
                <c:pt idx="2567">
                  <c:v>8.6899999999999998E-3</c:v>
                </c:pt>
                <c:pt idx="2568">
                  <c:v>8.9599999999999992E-3</c:v>
                </c:pt>
                <c:pt idx="2569">
                  <c:v>9.3799999999999994E-3</c:v>
                </c:pt>
                <c:pt idx="2570">
                  <c:v>9.7999999999999997E-3</c:v>
                </c:pt>
                <c:pt idx="2571">
                  <c:v>1.017E-2</c:v>
                </c:pt>
                <c:pt idx="2572">
                  <c:v>1.059E-2</c:v>
                </c:pt>
                <c:pt idx="2573">
                  <c:v>1.1010000000000001E-2</c:v>
                </c:pt>
                <c:pt idx="2574">
                  <c:v>1.154E-2</c:v>
                </c:pt>
                <c:pt idx="2575">
                  <c:v>1.206E-2</c:v>
                </c:pt>
                <c:pt idx="2576">
                  <c:v>1.2489999999999999E-2</c:v>
                </c:pt>
                <c:pt idx="2577">
                  <c:v>1.286E-2</c:v>
                </c:pt>
                <c:pt idx="2578">
                  <c:v>1.338E-2</c:v>
                </c:pt>
                <c:pt idx="2579">
                  <c:v>1.38E-2</c:v>
                </c:pt>
                <c:pt idx="2580">
                  <c:v>1.423E-2</c:v>
                </c:pt>
                <c:pt idx="2581">
                  <c:v>1.4590000000000001E-2</c:v>
                </c:pt>
                <c:pt idx="2582">
                  <c:v>1.4959999999999999E-2</c:v>
                </c:pt>
                <c:pt idx="2583">
                  <c:v>1.528E-2</c:v>
                </c:pt>
                <c:pt idx="2584">
                  <c:v>1.5599999999999999E-2</c:v>
                </c:pt>
                <c:pt idx="2585">
                  <c:v>1.5810000000000001E-2</c:v>
                </c:pt>
                <c:pt idx="2586">
                  <c:v>1.602E-2</c:v>
                </c:pt>
                <c:pt idx="2587">
                  <c:v>1.6119999999999999E-2</c:v>
                </c:pt>
                <c:pt idx="2588">
                  <c:v>1.6330000000000001E-2</c:v>
                </c:pt>
                <c:pt idx="2589">
                  <c:v>1.6330000000000001E-2</c:v>
                </c:pt>
                <c:pt idx="2590">
                  <c:v>1.6389999999999998E-2</c:v>
                </c:pt>
                <c:pt idx="2591">
                  <c:v>1.6279999999999999E-2</c:v>
                </c:pt>
                <c:pt idx="2592">
                  <c:v>1.6230000000000001E-2</c:v>
                </c:pt>
                <c:pt idx="2593">
                  <c:v>1.602E-2</c:v>
                </c:pt>
                <c:pt idx="2594">
                  <c:v>1.575E-2</c:v>
                </c:pt>
                <c:pt idx="2595">
                  <c:v>1.554E-2</c:v>
                </c:pt>
                <c:pt idx="2596">
                  <c:v>1.523E-2</c:v>
                </c:pt>
                <c:pt idx="2597">
                  <c:v>1.486E-2</c:v>
                </c:pt>
                <c:pt idx="2598">
                  <c:v>1.4330000000000001E-2</c:v>
                </c:pt>
                <c:pt idx="2599">
                  <c:v>1.3860000000000001E-2</c:v>
                </c:pt>
                <c:pt idx="2600">
                  <c:v>1.338E-2</c:v>
                </c:pt>
                <c:pt idx="2601">
                  <c:v>1.2749999999999999E-2</c:v>
                </c:pt>
                <c:pt idx="2602">
                  <c:v>1.2120000000000001E-2</c:v>
                </c:pt>
                <c:pt idx="2603">
                  <c:v>1.159E-2</c:v>
                </c:pt>
                <c:pt idx="2604">
                  <c:v>1.091E-2</c:v>
                </c:pt>
                <c:pt idx="2605">
                  <c:v>1.017E-2</c:v>
                </c:pt>
                <c:pt idx="2606">
                  <c:v>9.4800000000000006E-3</c:v>
                </c:pt>
                <c:pt idx="2607">
                  <c:v>8.6899999999999998E-3</c:v>
                </c:pt>
                <c:pt idx="2608">
                  <c:v>8.0099999999999998E-3</c:v>
                </c:pt>
                <c:pt idx="2609">
                  <c:v>7.2700000000000004E-3</c:v>
                </c:pt>
                <c:pt idx="2610">
                  <c:v>6.5300000000000002E-3</c:v>
                </c:pt>
                <c:pt idx="2611">
                  <c:v>5.8999999999999999E-3</c:v>
                </c:pt>
                <c:pt idx="2612">
                  <c:v>5.2700000000000004E-3</c:v>
                </c:pt>
                <c:pt idx="2613">
                  <c:v>4.5799999999999999E-3</c:v>
                </c:pt>
                <c:pt idx="2614">
                  <c:v>3.9500000000000004E-3</c:v>
                </c:pt>
                <c:pt idx="2615">
                  <c:v>3.4199999999999999E-3</c:v>
                </c:pt>
                <c:pt idx="2616">
                  <c:v>2.8400000000000001E-3</c:v>
                </c:pt>
                <c:pt idx="2617">
                  <c:v>2.3700000000000001E-3</c:v>
                </c:pt>
                <c:pt idx="2618">
                  <c:v>2E-3</c:v>
                </c:pt>
                <c:pt idx="2619">
                  <c:v>1.6299999999999999E-3</c:v>
                </c:pt>
                <c:pt idx="2620">
                  <c:v>1.3699999999999999E-3</c:v>
                </c:pt>
                <c:pt idx="2621">
                  <c:v>1.1000000000000001E-3</c:v>
                </c:pt>
                <c:pt idx="2622">
                  <c:v>9.5E-4</c:v>
                </c:pt>
                <c:pt idx="2623">
                  <c:v>7.9000000000000001E-4</c:v>
                </c:pt>
                <c:pt idx="2624">
                  <c:v>6.8000000000000005E-4</c:v>
                </c:pt>
                <c:pt idx="2625">
                  <c:v>6.8000000000000005E-4</c:v>
                </c:pt>
                <c:pt idx="2626">
                  <c:v>8.4000000000000003E-4</c:v>
                </c:pt>
                <c:pt idx="2627">
                  <c:v>8.4000000000000003E-4</c:v>
                </c:pt>
                <c:pt idx="2628">
                  <c:v>1.16E-3</c:v>
                </c:pt>
                <c:pt idx="2629">
                  <c:v>1.3699999999999999E-3</c:v>
                </c:pt>
                <c:pt idx="2630">
                  <c:v>1.5299999999999999E-3</c:v>
                </c:pt>
                <c:pt idx="2631">
                  <c:v>1.8400000000000001E-3</c:v>
                </c:pt>
                <c:pt idx="2632">
                  <c:v>2.16E-3</c:v>
                </c:pt>
                <c:pt idx="2633">
                  <c:v>2.5300000000000001E-3</c:v>
                </c:pt>
                <c:pt idx="2634">
                  <c:v>2.8400000000000001E-3</c:v>
                </c:pt>
                <c:pt idx="2635">
                  <c:v>3.2599999999999999E-3</c:v>
                </c:pt>
                <c:pt idx="2636">
                  <c:v>3.63E-3</c:v>
                </c:pt>
                <c:pt idx="2637">
                  <c:v>4.0000000000000001E-3</c:v>
                </c:pt>
                <c:pt idx="2638">
                  <c:v>4.4799999999999996E-3</c:v>
                </c:pt>
                <c:pt idx="2639">
                  <c:v>4.6899999999999997E-3</c:v>
                </c:pt>
                <c:pt idx="2640">
                  <c:v>5.0000000000000001E-3</c:v>
                </c:pt>
                <c:pt idx="2641">
                  <c:v>5.3200000000000001E-3</c:v>
                </c:pt>
                <c:pt idx="2642">
                  <c:v>5.5300000000000002E-3</c:v>
                </c:pt>
                <c:pt idx="2643">
                  <c:v>5.6899999999999997E-3</c:v>
                </c:pt>
                <c:pt idx="2644">
                  <c:v>5.79E-3</c:v>
                </c:pt>
                <c:pt idx="2645">
                  <c:v>6.0600000000000003E-3</c:v>
                </c:pt>
                <c:pt idx="2646">
                  <c:v>6.0000000000000001E-3</c:v>
                </c:pt>
                <c:pt idx="2647">
                  <c:v>6.0600000000000003E-3</c:v>
                </c:pt>
                <c:pt idx="2648">
                  <c:v>5.9500000000000004E-3</c:v>
                </c:pt>
                <c:pt idx="2649">
                  <c:v>5.8500000000000002E-3</c:v>
                </c:pt>
                <c:pt idx="2650">
                  <c:v>5.7400000000000003E-3</c:v>
                </c:pt>
                <c:pt idx="2651">
                  <c:v>5.4799999999999996E-3</c:v>
                </c:pt>
                <c:pt idx="2652">
                  <c:v>5.11E-3</c:v>
                </c:pt>
                <c:pt idx="2653">
                  <c:v>4.8500000000000001E-3</c:v>
                </c:pt>
                <c:pt idx="2654">
                  <c:v>4.5300000000000002E-3</c:v>
                </c:pt>
                <c:pt idx="2655">
                  <c:v>4.0600000000000002E-3</c:v>
                </c:pt>
                <c:pt idx="2656">
                  <c:v>3.63E-3</c:v>
                </c:pt>
                <c:pt idx="2657">
                  <c:v>3.1099999999999999E-3</c:v>
                </c:pt>
                <c:pt idx="2658">
                  <c:v>2.7399999999999998E-3</c:v>
                </c:pt>
                <c:pt idx="2659">
                  <c:v>2.2100000000000002E-3</c:v>
                </c:pt>
                <c:pt idx="2660">
                  <c:v>1.8400000000000001E-3</c:v>
                </c:pt>
                <c:pt idx="2661">
                  <c:v>1.3699999999999999E-3</c:v>
                </c:pt>
                <c:pt idx="2662">
                  <c:v>8.4000000000000003E-4</c:v>
                </c:pt>
                <c:pt idx="2663">
                  <c:v>5.1999999999999995E-4</c:v>
                </c:pt>
                <c:pt idx="2664">
                  <c:v>2.1000000000000001E-4</c:v>
                </c:pt>
                <c:pt idx="2665">
                  <c:v>-1.1E-4</c:v>
                </c:pt>
                <c:pt idx="2666">
                  <c:v>-3.6999999999999999E-4</c:v>
                </c:pt>
                <c:pt idx="2667">
                  <c:v>-5.8E-4</c:v>
                </c:pt>
                <c:pt idx="2668">
                  <c:v>-7.9000000000000001E-4</c:v>
                </c:pt>
                <c:pt idx="2669">
                  <c:v>-9.5E-4</c:v>
                </c:pt>
                <c:pt idx="2670">
                  <c:v>-9.5E-4</c:v>
                </c:pt>
                <c:pt idx="2671">
                  <c:v>-8.9999999999999998E-4</c:v>
                </c:pt>
                <c:pt idx="2672">
                  <c:v>-8.4999999999999995E-4</c:v>
                </c:pt>
                <c:pt idx="2673">
                  <c:v>-6.8999999999999997E-4</c:v>
                </c:pt>
                <c:pt idx="2674">
                  <c:v>-5.2999999999999998E-4</c:v>
                </c:pt>
                <c:pt idx="2675">
                  <c:v>-3.2000000000000003E-4</c:v>
                </c:pt>
                <c:pt idx="2676">
                  <c:v>5.0000000000000002E-5</c:v>
                </c:pt>
                <c:pt idx="2677">
                  <c:v>4.2000000000000002E-4</c:v>
                </c:pt>
                <c:pt idx="2678">
                  <c:v>7.9000000000000001E-4</c:v>
                </c:pt>
                <c:pt idx="2679">
                  <c:v>1.16E-3</c:v>
                </c:pt>
                <c:pt idx="2680">
                  <c:v>1.74E-3</c:v>
                </c:pt>
                <c:pt idx="2681">
                  <c:v>2.1099999999999999E-3</c:v>
                </c:pt>
                <c:pt idx="2682">
                  <c:v>2.5799999999999998E-3</c:v>
                </c:pt>
                <c:pt idx="2683">
                  <c:v>3.0000000000000001E-3</c:v>
                </c:pt>
                <c:pt idx="2684">
                  <c:v>3.3700000000000002E-3</c:v>
                </c:pt>
                <c:pt idx="2685">
                  <c:v>3.8999999999999998E-3</c:v>
                </c:pt>
                <c:pt idx="2686">
                  <c:v>4.2100000000000002E-3</c:v>
                </c:pt>
                <c:pt idx="2687">
                  <c:v>4.5300000000000002E-3</c:v>
                </c:pt>
                <c:pt idx="2688">
                  <c:v>4.9500000000000004E-3</c:v>
                </c:pt>
                <c:pt idx="2689">
                  <c:v>5.0600000000000003E-3</c:v>
                </c:pt>
                <c:pt idx="2690">
                  <c:v>5.3200000000000001E-3</c:v>
                </c:pt>
                <c:pt idx="2691">
                  <c:v>5.4799999999999996E-3</c:v>
                </c:pt>
                <c:pt idx="2692">
                  <c:v>5.5300000000000002E-3</c:v>
                </c:pt>
                <c:pt idx="2693">
                  <c:v>5.5300000000000002E-3</c:v>
                </c:pt>
                <c:pt idx="2694">
                  <c:v>5.5300000000000002E-3</c:v>
                </c:pt>
                <c:pt idx="2695">
                  <c:v>5.4299999999999999E-3</c:v>
                </c:pt>
                <c:pt idx="2696">
                  <c:v>5.3200000000000001E-3</c:v>
                </c:pt>
                <c:pt idx="2697">
                  <c:v>5.2100000000000002E-3</c:v>
                </c:pt>
                <c:pt idx="2698">
                  <c:v>5.0000000000000001E-3</c:v>
                </c:pt>
                <c:pt idx="2699">
                  <c:v>4.6299999999999996E-3</c:v>
                </c:pt>
                <c:pt idx="2700">
                  <c:v>4.3699999999999998E-3</c:v>
                </c:pt>
                <c:pt idx="2701">
                  <c:v>4.0600000000000002E-3</c:v>
                </c:pt>
                <c:pt idx="2702">
                  <c:v>3.79E-3</c:v>
                </c:pt>
                <c:pt idx="2703">
                  <c:v>3.32E-3</c:v>
                </c:pt>
                <c:pt idx="2704">
                  <c:v>3.16E-3</c:v>
                </c:pt>
                <c:pt idx="2705">
                  <c:v>2.5799999999999998E-3</c:v>
                </c:pt>
                <c:pt idx="2706">
                  <c:v>2.3700000000000001E-3</c:v>
                </c:pt>
                <c:pt idx="2707">
                  <c:v>1.9499999999999999E-3</c:v>
                </c:pt>
                <c:pt idx="2708">
                  <c:v>1.6800000000000001E-3</c:v>
                </c:pt>
                <c:pt idx="2709">
                  <c:v>1.3699999999999999E-3</c:v>
                </c:pt>
                <c:pt idx="2710">
                  <c:v>1.1000000000000001E-3</c:v>
                </c:pt>
                <c:pt idx="2711">
                  <c:v>8.8999999999999995E-4</c:v>
                </c:pt>
                <c:pt idx="2712">
                  <c:v>5.8E-4</c:v>
                </c:pt>
                <c:pt idx="2713">
                  <c:v>3.6999999999999999E-4</c:v>
                </c:pt>
                <c:pt idx="2714">
                  <c:v>2.1000000000000001E-4</c:v>
                </c:pt>
                <c:pt idx="2715">
                  <c:v>-5.0000000000000002E-5</c:v>
                </c:pt>
                <c:pt idx="2716">
                  <c:v>-1.1E-4</c:v>
                </c:pt>
                <c:pt idx="2717">
                  <c:v>-3.6999999999999999E-4</c:v>
                </c:pt>
                <c:pt idx="2718">
                  <c:v>-5.2999999999999998E-4</c:v>
                </c:pt>
                <c:pt idx="2719">
                  <c:v>-7.3999999999999999E-4</c:v>
                </c:pt>
                <c:pt idx="2720">
                  <c:v>-9.5E-4</c:v>
                </c:pt>
                <c:pt idx="2721">
                  <c:v>-1.1100000000000001E-3</c:v>
                </c:pt>
                <c:pt idx="2722">
                  <c:v>-1.3699999999999999E-3</c:v>
                </c:pt>
                <c:pt idx="2723">
                  <c:v>-1.42E-3</c:v>
                </c:pt>
                <c:pt idx="2724">
                  <c:v>-1.6900000000000001E-3</c:v>
                </c:pt>
                <c:pt idx="2725">
                  <c:v>-2E-3</c:v>
                </c:pt>
                <c:pt idx="2726">
                  <c:v>-2.2699999999999999E-3</c:v>
                </c:pt>
                <c:pt idx="2727">
                  <c:v>-2.5799999999999998E-3</c:v>
                </c:pt>
                <c:pt idx="2728">
                  <c:v>-2.9499999999999999E-3</c:v>
                </c:pt>
                <c:pt idx="2729">
                  <c:v>-3.48E-3</c:v>
                </c:pt>
                <c:pt idx="2730">
                  <c:v>-3.8999999999999998E-3</c:v>
                </c:pt>
                <c:pt idx="2731">
                  <c:v>-4.2700000000000004E-3</c:v>
                </c:pt>
                <c:pt idx="2732">
                  <c:v>-4.7400000000000003E-3</c:v>
                </c:pt>
                <c:pt idx="2733">
                  <c:v>-5.3800000000000002E-3</c:v>
                </c:pt>
                <c:pt idx="2734">
                  <c:v>-5.8500000000000002E-3</c:v>
                </c:pt>
                <c:pt idx="2735">
                  <c:v>-6.3800000000000003E-3</c:v>
                </c:pt>
                <c:pt idx="2736">
                  <c:v>-6.8500000000000002E-3</c:v>
                </c:pt>
                <c:pt idx="2737">
                  <c:v>-7.3800000000000003E-3</c:v>
                </c:pt>
                <c:pt idx="2738">
                  <c:v>-7.8499999999999993E-3</c:v>
                </c:pt>
                <c:pt idx="2739">
                  <c:v>-8.3800000000000003E-3</c:v>
                </c:pt>
                <c:pt idx="2740">
                  <c:v>-8.8000000000000005E-3</c:v>
                </c:pt>
                <c:pt idx="2741">
                  <c:v>-9.1699999999999993E-3</c:v>
                </c:pt>
                <c:pt idx="2742">
                  <c:v>-9.5399999999999999E-3</c:v>
                </c:pt>
                <c:pt idx="2743">
                  <c:v>-9.7999999999999997E-3</c:v>
                </c:pt>
                <c:pt idx="2744">
                  <c:v>-1.001E-2</c:v>
                </c:pt>
                <c:pt idx="2745">
                  <c:v>-1.017E-2</c:v>
                </c:pt>
                <c:pt idx="2746">
                  <c:v>-1.0279999999999999E-2</c:v>
                </c:pt>
                <c:pt idx="2747">
                  <c:v>-1.0279999999999999E-2</c:v>
                </c:pt>
                <c:pt idx="2748">
                  <c:v>-1.0279999999999999E-2</c:v>
                </c:pt>
                <c:pt idx="2749">
                  <c:v>-1.0279999999999999E-2</c:v>
                </c:pt>
                <c:pt idx="2750">
                  <c:v>-1.001E-2</c:v>
                </c:pt>
                <c:pt idx="2751">
                  <c:v>-9.75E-3</c:v>
                </c:pt>
                <c:pt idx="2752">
                  <c:v>-9.4900000000000002E-3</c:v>
                </c:pt>
                <c:pt idx="2753">
                  <c:v>-9.1199999999999996E-3</c:v>
                </c:pt>
                <c:pt idx="2754">
                  <c:v>-8.7500000000000008E-3</c:v>
                </c:pt>
                <c:pt idx="2755">
                  <c:v>-8.3800000000000003E-3</c:v>
                </c:pt>
                <c:pt idx="2756">
                  <c:v>-7.8499999999999993E-3</c:v>
                </c:pt>
                <c:pt idx="2757">
                  <c:v>-7.43E-3</c:v>
                </c:pt>
                <c:pt idx="2758">
                  <c:v>-6.8999999999999999E-3</c:v>
                </c:pt>
                <c:pt idx="2759">
                  <c:v>-6.43E-3</c:v>
                </c:pt>
                <c:pt idx="2760">
                  <c:v>-6.0099999999999997E-3</c:v>
                </c:pt>
                <c:pt idx="2761">
                  <c:v>-5.5900000000000004E-3</c:v>
                </c:pt>
                <c:pt idx="2762">
                  <c:v>-5.11E-3</c:v>
                </c:pt>
                <c:pt idx="2763">
                  <c:v>-4.7400000000000003E-3</c:v>
                </c:pt>
                <c:pt idx="2764">
                  <c:v>-4.4799999999999996E-3</c:v>
                </c:pt>
                <c:pt idx="2765">
                  <c:v>-4.2700000000000004E-3</c:v>
                </c:pt>
                <c:pt idx="2766">
                  <c:v>-3.9500000000000004E-3</c:v>
                </c:pt>
                <c:pt idx="2767">
                  <c:v>-3.8E-3</c:v>
                </c:pt>
                <c:pt idx="2768">
                  <c:v>-3.8E-3</c:v>
                </c:pt>
                <c:pt idx="2769">
                  <c:v>-3.64E-3</c:v>
                </c:pt>
                <c:pt idx="2770">
                  <c:v>-3.5899999999999999E-3</c:v>
                </c:pt>
                <c:pt idx="2771">
                  <c:v>-3.8500000000000001E-3</c:v>
                </c:pt>
                <c:pt idx="2772">
                  <c:v>-3.8500000000000001E-3</c:v>
                </c:pt>
                <c:pt idx="2773">
                  <c:v>-4.0600000000000002E-3</c:v>
                </c:pt>
                <c:pt idx="2774">
                  <c:v>-4.2700000000000004E-3</c:v>
                </c:pt>
                <c:pt idx="2775">
                  <c:v>-4.5300000000000002E-3</c:v>
                </c:pt>
                <c:pt idx="2776">
                  <c:v>-4.7999999999999996E-3</c:v>
                </c:pt>
                <c:pt idx="2777">
                  <c:v>-5.11E-3</c:v>
                </c:pt>
                <c:pt idx="2778">
                  <c:v>-5.4799999999999996E-3</c:v>
                </c:pt>
                <c:pt idx="2779">
                  <c:v>-5.7999999999999996E-3</c:v>
                </c:pt>
                <c:pt idx="2780">
                  <c:v>-6.11E-3</c:v>
                </c:pt>
                <c:pt idx="2781">
                  <c:v>-6.43E-3</c:v>
                </c:pt>
                <c:pt idx="2782">
                  <c:v>-6.6899999999999998E-3</c:v>
                </c:pt>
                <c:pt idx="2783">
                  <c:v>-6.96E-3</c:v>
                </c:pt>
                <c:pt idx="2784">
                  <c:v>-7.0600000000000003E-3</c:v>
                </c:pt>
                <c:pt idx="2785">
                  <c:v>-7.2700000000000004E-3</c:v>
                </c:pt>
                <c:pt idx="2786">
                  <c:v>-7.3299999999999997E-3</c:v>
                </c:pt>
                <c:pt idx="2787">
                  <c:v>-7.43E-3</c:v>
                </c:pt>
                <c:pt idx="2788">
                  <c:v>-7.43E-3</c:v>
                </c:pt>
                <c:pt idx="2789">
                  <c:v>-7.2700000000000004E-3</c:v>
                </c:pt>
                <c:pt idx="2790">
                  <c:v>-7.1700000000000002E-3</c:v>
                </c:pt>
                <c:pt idx="2791">
                  <c:v>-6.96E-3</c:v>
                </c:pt>
                <c:pt idx="2792">
                  <c:v>-6.6899999999999998E-3</c:v>
                </c:pt>
                <c:pt idx="2793">
                  <c:v>-6.3800000000000003E-3</c:v>
                </c:pt>
                <c:pt idx="2794">
                  <c:v>-6.11E-3</c:v>
                </c:pt>
                <c:pt idx="2795">
                  <c:v>-5.5900000000000004E-3</c:v>
                </c:pt>
                <c:pt idx="2796">
                  <c:v>-5.1700000000000001E-3</c:v>
                </c:pt>
                <c:pt idx="2797">
                  <c:v>-4.7400000000000003E-3</c:v>
                </c:pt>
                <c:pt idx="2798">
                  <c:v>-4.1599999999999996E-3</c:v>
                </c:pt>
                <c:pt idx="2799">
                  <c:v>-3.6900000000000001E-3</c:v>
                </c:pt>
                <c:pt idx="2800">
                  <c:v>-3.16E-3</c:v>
                </c:pt>
                <c:pt idx="2801">
                  <c:v>-2.5300000000000001E-3</c:v>
                </c:pt>
                <c:pt idx="2802">
                  <c:v>-2E-3</c:v>
                </c:pt>
                <c:pt idx="2803">
                  <c:v>-1.5299999999999999E-3</c:v>
                </c:pt>
                <c:pt idx="2804">
                  <c:v>-1.06E-3</c:v>
                </c:pt>
                <c:pt idx="2805">
                  <c:v>-5.8E-4</c:v>
                </c:pt>
                <c:pt idx="2806">
                  <c:v>-2.7E-4</c:v>
                </c:pt>
                <c:pt idx="2807">
                  <c:v>2.5999999999999998E-4</c:v>
                </c:pt>
                <c:pt idx="2808">
                  <c:v>5.8E-4</c:v>
                </c:pt>
                <c:pt idx="2809">
                  <c:v>8.4000000000000003E-4</c:v>
                </c:pt>
                <c:pt idx="2810">
                  <c:v>8.8999999999999995E-4</c:v>
                </c:pt>
                <c:pt idx="2811">
                  <c:v>1.1000000000000001E-3</c:v>
                </c:pt>
                <c:pt idx="2812">
                  <c:v>1.2099999999999999E-3</c:v>
                </c:pt>
                <c:pt idx="2813">
                  <c:v>1.16E-3</c:v>
                </c:pt>
                <c:pt idx="2814">
                  <c:v>1.2600000000000001E-3</c:v>
                </c:pt>
                <c:pt idx="2815">
                  <c:v>1.0499999999999999E-3</c:v>
                </c:pt>
                <c:pt idx="2816">
                  <c:v>9.5E-4</c:v>
                </c:pt>
                <c:pt idx="2817">
                  <c:v>7.3999999999999999E-4</c:v>
                </c:pt>
                <c:pt idx="2818">
                  <c:v>4.6999999999999999E-4</c:v>
                </c:pt>
                <c:pt idx="2819">
                  <c:v>3.6999999999999999E-4</c:v>
                </c:pt>
                <c:pt idx="2820">
                  <c:v>0</c:v>
                </c:pt>
                <c:pt idx="2821">
                  <c:v>-3.2000000000000003E-4</c:v>
                </c:pt>
                <c:pt idx="2822">
                  <c:v>-5.8E-4</c:v>
                </c:pt>
                <c:pt idx="2823">
                  <c:v>-1E-3</c:v>
                </c:pt>
                <c:pt idx="2824">
                  <c:v>-1.16E-3</c:v>
                </c:pt>
                <c:pt idx="2825">
                  <c:v>-1.58E-3</c:v>
                </c:pt>
                <c:pt idx="2826">
                  <c:v>-1.7899999999999999E-3</c:v>
                </c:pt>
                <c:pt idx="2827">
                  <c:v>-2.1099999999999999E-3</c:v>
                </c:pt>
                <c:pt idx="2828">
                  <c:v>-2.32E-3</c:v>
                </c:pt>
                <c:pt idx="2829">
                  <c:v>-2.5300000000000001E-3</c:v>
                </c:pt>
                <c:pt idx="2830">
                  <c:v>-2.7399999999999998E-3</c:v>
                </c:pt>
                <c:pt idx="2831">
                  <c:v>-2.7399999999999998E-3</c:v>
                </c:pt>
                <c:pt idx="2832">
                  <c:v>-2.8500000000000001E-3</c:v>
                </c:pt>
                <c:pt idx="2833">
                  <c:v>-2.8500000000000001E-3</c:v>
                </c:pt>
                <c:pt idx="2834">
                  <c:v>-2.8500000000000001E-3</c:v>
                </c:pt>
                <c:pt idx="2835">
                  <c:v>-2.8500000000000001E-3</c:v>
                </c:pt>
                <c:pt idx="2836">
                  <c:v>-2.6900000000000001E-3</c:v>
                </c:pt>
                <c:pt idx="2837">
                  <c:v>-2.48E-3</c:v>
                </c:pt>
                <c:pt idx="2838">
                  <c:v>-2.3700000000000001E-3</c:v>
                </c:pt>
                <c:pt idx="2839">
                  <c:v>-2.1099999999999999E-3</c:v>
                </c:pt>
                <c:pt idx="2840">
                  <c:v>-1.9E-3</c:v>
                </c:pt>
                <c:pt idx="2841">
                  <c:v>-1.64E-3</c:v>
                </c:pt>
                <c:pt idx="2842">
                  <c:v>-1.42E-3</c:v>
                </c:pt>
                <c:pt idx="2843">
                  <c:v>-1.16E-3</c:v>
                </c:pt>
                <c:pt idx="2844">
                  <c:v>-8.9999999999999998E-4</c:v>
                </c:pt>
                <c:pt idx="2845">
                  <c:v>-6.8999999999999997E-4</c:v>
                </c:pt>
                <c:pt idx="2846">
                  <c:v>-3.6999999999999999E-4</c:v>
                </c:pt>
                <c:pt idx="2847">
                  <c:v>-1.6000000000000001E-4</c:v>
                </c:pt>
                <c:pt idx="2848">
                  <c:v>0</c:v>
                </c:pt>
                <c:pt idx="2849">
                  <c:v>1.6000000000000001E-4</c:v>
                </c:pt>
                <c:pt idx="2850">
                  <c:v>2.5999999999999998E-4</c:v>
                </c:pt>
                <c:pt idx="2851">
                  <c:v>3.1E-4</c:v>
                </c:pt>
                <c:pt idx="2852">
                  <c:v>2.5999999999999998E-4</c:v>
                </c:pt>
                <c:pt idx="2853">
                  <c:v>2.5999999999999998E-4</c:v>
                </c:pt>
                <c:pt idx="2854">
                  <c:v>1E-4</c:v>
                </c:pt>
                <c:pt idx="2855">
                  <c:v>0</c:v>
                </c:pt>
                <c:pt idx="2856">
                  <c:v>-3.6999999999999999E-4</c:v>
                </c:pt>
                <c:pt idx="2857">
                  <c:v>-5.8E-4</c:v>
                </c:pt>
                <c:pt idx="2858">
                  <c:v>-8.9999999999999998E-4</c:v>
                </c:pt>
                <c:pt idx="2859">
                  <c:v>-1.32E-3</c:v>
                </c:pt>
                <c:pt idx="2860">
                  <c:v>-1.7899999999999999E-3</c:v>
                </c:pt>
                <c:pt idx="2861">
                  <c:v>-2.16E-3</c:v>
                </c:pt>
                <c:pt idx="2862">
                  <c:v>-2.6900000000000001E-3</c:v>
                </c:pt>
                <c:pt idx="2863">
                  <c:v>-3.2200000000000002E-3</c:v>
                </c:pt>
                <c:pt idx="2864">
                  <c:v>-3.6900000000000001E-3</c:v>
                </c:pt>
                <c:pt idx="2865">
                  <c:v>-4.2199999999999998E-3</c:v>
                </c:pt>
                <c:pt idx="2866">
                  <c:v>-4.7999999999999996E-3</c:v>
                </c:pt>
                <c:pt idx="2867">
                  <c:v>-5.2700000000000004E-3</c:v>
                </c:pt>
                <c:pt idx="2868">
                  <c:v>-5.6899999999999997E-3</c:v>
                </c:pt>
                <c:pt idx="2869">
                  <c:v>-6.11E-3</c:v>
                </c:pt>
                <c:pt idx="2870">
                  <c:v>-6.7499999999999999E-3</c:v>
                </c:pt>
                <c:pt idx="2871">
                  <c:v>-6.96E-3</c:v>
                </c:pt>
                <c:pt idx="2872">
                  <c:v>-7.3800000000000003E-3</c:v>
                </c:pt>
                <c:pt idx="2873">
                  <c:v>-7.5399999999999998E-3</c:v>
                </c:pt>
                <c:pt idx="2874">
                  <c:v>-7.7499999999999999E-3</c:v>
                </c:pt>
                <c:pt idx="2875">
                  <c:v>-7.7999999999999996E-3</c:v>
                </c:pt>
                <c:pt idx="2876">
                  <c:v>-7.7999999999999996E-3</c:v>
                </c:pt>
                <c:pt idx="2877">
                  <c:v>-7.7999999999999996E-3</c:v>
                </c:pt>
                <c:pt idx="2878">
                  <c:v>-7.6400000000000001E-3</c:v>
                </c:pt>
                <c:pt idx="2879">
                  <c:v>-7.4799999999999997E-3</c:v>
                </c:pt>
                <c:pt idx="2880">
                  <c:v>-7.1700000000000002E-3</c:v>
                </c:pt>
                <c:pt idx="2881">
                  <c:v>-6.8500000000000002E-3</c:v>
                </c:pt>
                <c:pt idx="2882">
                  <c:v>-6.43E-3</c:v>
                </c:pt>
                <c:pt idx="2883">
                  <c:v>-5.96E-3</c:v>
                </c:pt>
                <c:pt idx="2884">
                  <c:v>-5.4299999999999999E-3</c:v>
                </c:pt>
                <c:pt idx="2885">
                  <c:v>-4.8500000000000001E-3</c:v>
                </c:pt>
                <c:pt idx="2886">
                  <c:v>-4.3200000000000001E-3</c:v>
                </c:pt>
                <c:pt idx="2887">
                  <c:v>-3.64E-3</c:v>
                </c:pt>
                <c:pt idx="2888">
                  <c:v>-2.9499999999999999E-3</c:v>
                </c:pt>
                <c:pt idx="2889">
                  <c:v>-2.2699999999999999E-3</c:v>
                </c:pt>
                <c:pt idx="2890">
                  <c:v>-1.64E-3</c:v>
                </c:pt>
                <c:pt idx="2891">
                  <c:v>-9.5E-4</c:v>
                </c:pt>
                <c:pt idx="2892">
                  <c:v>-3.2000000000000003E-4</c:v>
                </c:pt>
                <c:pt idx="2893">
                  <c:v>3.6999999999999999E-4</c:v>
                </c:pt>
                <c:pt idx="2894">
                  <c:v>9.5E-4</c:v>
                </c:pt>
                <c:pt idx="2895">
                  <c:v>1.42E-3</c:v>
                </c:pt>
                <c:pt idx="2896">
                  <c:v>1.9499999999999999E-3</c:v>
                </c:pt>
                <c:pt idx="2897">
                  <c:v>2.47E-3</c:v>
                </c:pt>
                <c:pt idx="2898">
                  <c:v>2.8400000000000001E-3</c:v>
                </c:pt>
                <c:pt idx="2899">
                  <c:v>3.32E-3</c:v>
                </c:pt>
                <c:pt idx="2900">
                  <c:v>3.5300000000000002E-3</c:v>
                </c:pt>
                <c:pt idx="2901">
                  <c:v>3.79E-3</c:v>
                </c:pt>
                <c:pt idx="2902">
                  <c:v>3.9500000000000004E-3</c:v>
                </c:pt>
                <c:pt idx="2903">
                  <c:v>4.1099999999999999E-3</c:v>
                </c:pt>
                <c:pt idx="2904">
                  <c:v>4.1599999999999996E-3</c:v>
                </c:pt>
                <c:pt idx="2905">
                  <c:v>4.1099999999999999E-3</c:v>
                </c:pt>
                <c:pt idx="2906">
                  <c:v>4.1099999999999999E-3</c:v>
                </c:pt>
                <c:pt idx="2907">
                  <c:v>4.0000000000000001E-3</c:v>
                </c:pt>
                <c:pt idx="2908">
                  <c:v>3.8999999999999998E-3</c:v>
                </c:pt>
                <c:pt idx="2909">
                  <c:v>3.7399999999999998E-3</c:v>
                </c:pt>
                <c:pt idx="2910">
                  <c:v>3.5300000000000002E-3</c:v>
                </c:pt>
                <c:pt idx="2911">
                  <c:v>3.3700000000000002E-3</c:v>
                </c:pt>
                <c:pt idx="2912">
                  <c:v>3.0500000000000002E-3</c:v>
                </c:pt>
                <c:pt idx="2913">
                  <c:v>2.7399999999999998E-3</c:v>
                </c:pt>
                <c:pt idx="2914">
                  <c:v>2.47E-3</c:v>
                </c:pt>
                <c:pt idx="2915">
                  <c:v>2.16E-3</c:v>
                </c:pt>
                <c:pt idx="2916">
                  <c:v>1.8400000000000001E-3</c:v>
                </c:pt>
                <c:pt idx="2917">
                  <c:v>1.5299999999999999E-3</c:v>
                </c:pt>
                <c:pt idx="2918">
                  <c:v>1.2099999999999999E-3</c:v>
                </c:pt>
                <c:pt idx="2919">
                  <c:v>7.9000000000000001E-4</c:v>
                </c:pt>
                <c:pt idx="2920">
                  <c:v>5.1999999999999995E-4</c:v>
                </c:pt>
                <c:pt idx="2921">
                  <c:v>2.1000000000000001E-4</c:v>
                </c:pt>
                <c:pt idx="2922">
                  <c:v>-1.6000000000000001E-4</c:v>
                </c:pt>
                <c:pt idx="2923">
                  <c:v>-3.6999999999999999E-4</c:v>
                </c:pt>
                <c:pt idx="2924">
                  <c:v>-6.8999999999999997E-4</c:v>
                </c:pt>
                <c:pt idx="2925">
                  <c:v>-9.5E-4</c:v>
                </c:pt>
                <c:pt idx="2926">
                  <c:v>-1.2700000000000001E-3</c:v>
                </c:pt>
                <c:pt idx="2927">
                  <c:v>-1.5299999999999999E-3</c:v>
                </c:pt>
                <c:pt idx="2928">
                  <c:v>-1.74E-3</c:v>
                </c:pt>
                <c:pt idx="2929">
                  <c:v>-1.9E-3</c:v>
                </c:pt>
                <c:pt idx="2930">
                  <c:v>-2.0600000000000002E-3</c:v>
                </c:pt>
                <c:pt idx="2931">
                  <c:v>-2.2200000000000002E-3</c:v>
                </c:pt>
                <c:pt idx="2932">
                  <c:v>-2.32E-3</c:v>
                </c:pt>
                <c:pt idx="2933">
                  <c:v>-2.4299999999999999E-3</c:v>
                </c:pt>
                <c:pt idx="2934">
                  <c:v>-2.5300000000000001E-3</c:v>
                </c:pt>
                <c:pt idx="2935">
                  <c:v>-2.5799999999999998E-3</c:v>
                </c:pt>
                <c:pt idx="2936">
                  <c:v>-2.5300000000000001E-3</c:v>
                </c:pt>
                <c:pt idx="2937">
                  <c:v>-2.5300000000000001E-3</c:v>
                </c:pt>
                <c:pt idx="2938">
                  <c:v>-2.4299999999999999E-3</c:v>
                </c:pt>
                <c:pt idx="2939">
                  <c:v>-2.2699999999999999E-3</c:v>
                </c:pt>
                <c:pt idx="2940">
                  <c:v>-2.2699999999999999E-3</c:v>
                </c:pt>
                <c:pt idx="2941">
                  <c:v>-2.0600000000000002E-3</c:v>
                </c:pt>
                <c:pt idx="2942">
                  <c:v>-1.74E-3</c:v>
                </c:pt>
                <c:pt idx="2943">
                  <c:v>-1.48E-3</c:v>
                </c:pt>
                <c:pt idx="2944">
                  <c:v>-1.16E-3</c:v>
                </c:pt>
                <c:pt idx="2945">
                  <c:v>-7.9000000000000001E-4</c:v>
                </c:pt>
                <c:pt idx="2946">
                  <c:v>-4.2000000000000002E-4</c:v>
                </c:pt>
                <c:pt idx="2947">
                  <c:v>0</c:v>
                </c:pt>
                <c:pt idx="2948">
                  <c:v>4.6999999999999999E-4</c:v>
                </c:pt>
                <c:pt idx="2949">
                  <c:v>1E-3</c:v>
                </c:pt>
                <c:pt idx="2950">
                  <c:v>1.58E-3</c:v>
                </c:pt>
                <c:pt idx="2951">
                  <c:v>2.2100000000000002E-3</c:v>
                </c:pt>
                <c:pt idx="2952">
                  <c:v>2.7399999999999998E-3</c:v>
                </c:pt>
                <c:pt idx="2953">
                  <c:v>3.4199999999999999E-3</c:v>
                </c:pt>
                <c:pt idx="2954">
                  <c:v>4.0000000000000001E-3</c:v>
                </c:pt>
                <c:pt idx="2955">
                  <c:v>4.5799999999999999E-3</c:v>
                </c:pt>
                <c:pt idx="2956">
                  <c:v>5.2700000000000004E-3</c:v>
                </c:pt>
                <c:pt idx="2957">
                  <c:v>5.79E-3</c:v>
                </c:pt>
                <c:pt idx="2958">
                  <c:v>6.3699999999999998E-3</c:v>
                </c:pt>
                <c:pt idx="2959">
                  <c:v>7.0099999999999997E-3</c:v>
                </c:pt>
                <c:pt idx="2960">
                  <c:v>7.4799999999999997E-3</c:v>
                </c:pt>
                <c:pt idx="2961">
                  <c:v>7.7999999999999996E-3</c:v>
                </c:pt>
                <c:pt idx="2962">
                  <c:v>8.2199999999999999E-3</c:v>
                </c:pt>
                <c:pt idx="2963">
                  <c:v>8.5900000000000004E-3</c:v>
                </c:pt>
                <c:pt idx="2964">
                  <c:v>8.8000000000000005E-3</c:v>
                </c:pt>
                <c:pt idx="2965">
                  <c:v>8.9599999999999992E-3</c:v>
                </c:pt>
                <c:pt idx="2966">
                  <c:v>9.0600000000000003E-3</c:v>
                </c:pt>
                <c:pt idx="2967">
                  <c:v>9.0600000000000003E-3</c:v>
                </c:pt>
                <c:pt idx="2968">
                  <c:v>9.0100000000000006E-3</c:v>
                </c:pt>
                <c:pt idx="2969">
                  <c:v>8.8500000000000002E-3</c:v>
                </c:pt>
                <c:pt idx="2970">
                  <c:v>8.6899999999999998E-3</c:v>
                </c:pt>
                <c:pt idx="2971">
                  <c:v>8.3199999999999993E-3</c:v>
                </c:pt>
                <c:pt idx="2972">
                  <c:v>7.9000000000000008E-3</c:v>
                </c:pt>
                <c:pt idx="2973">
                  <c:v>7.43E-3</c:v>
                </c:pt>
                <c:pt idx="2974">
                  <c:v>6.8500000000000002E-3</c:v>
                </c:pt>
                <c:pt idx="2975">
                  <c:v>6.3699999999999998E-3</c:v>
                </c:pt>
                <c:pt idx="2976">
                  <c:v>5.64E-3</c:v>
                </c:pt>
                <c:pt idx="2977">
                  <c:v>5.0600000000000003E-3</c:v>
                </c:pt>
                <c:pt idx="2978">
                  <c:v>4.4200000000000003E-3</c:v>
                </c:pt>
                <c:pt idx="2979">
                  <c:v>3.6900000000000001E-3</c:v>
                </c:pt>
                <c:pt idx="2980">
                  <c:v>2.8400000000000001E-3</c:v>
                </c:pt>
                <c:pt idx="2981">
                  <c:v>2.16E-3</c:v>
                </c:pt>
                <c:pt idx="2982">
                  <c:v>1.3699999999999999E-3</c:v>
                </c:pt>
                <c:pt idx="2983">
                  <c:v>6.3000000000000003E-4</c:v>
                </c:pt>
                <c:pt idx="2984">
                  <c:v>-1.1E-4</c:v>
                </c:pt>
                <c:pt idx="2985">
                  <c:v>-7.3999999999999999E-4</c:v>
                </c:pt>
                <c:pt idx="2986">
                  <c:v>-1.42E-3</c:v>
                </c:pt>
                <c:pt idx="2987">
                  <c:v>-1.9499999999999999E-3</c:v>
                </c:pt>
                <c:pt idx="2988">
                  <c:v>-2.5300000000000001E-3</c:v>
                </c:pt>
                <c:pt idx="2989">
                  <c:v>-3.0599999999999998E-3</c:v>
                </c:pt>
                <c:pt idx="2990">
                  <c:v>-3.5300000000000002E-3</c:v>
                </c:pt>
                <c:pt idx="2991">
                  <c:v>-3.9500000000000004E-3</c:v>
                </c:pt>
                <c:pt idx="2992">
                  <c:v>-4.2700000000000004E-3</c:v>
                </c:pt>
                <c:pt idx="2993">
                  <c:v>-4.5900000000000003E-3</c:v>
                </c:pt>
                <c:pt idx="2994">
                  <c:v>-4.8999999999999998E-3</c:v>
                </c:pt>
                <c:pt idx="2995">
                  <c:v>-5.11E-3</c:v>
                </c:pt>
                <c:pt idx="2996">
                  <c:v>-5.2700000000000004E-3</c:v>
                </c:pt>
                <c:pt idx="2997">
                  <c:v>-5.4299999999999999E-3</c:v>
                </c:pt>
                <c:pt idx="2998">
                  <c:v>-5.4799999999999996E-3</c:v>
                </c:pt>
                <c:pt idx="2999">
                  <c:v>-5.64E-3</c:v>
                </c:pt>
                <c:pt idx="3000">
                  <c:v>-5.5900000000000004E-3</c:v>
                </c:pt>
                <c:pt idx="3001">
                  <c:v>-5.5300000000000002E-3</c:v>
                </c:pt>
                <c:pt idx="3002">
                  <c:v>-5.5300000000000002E-3</c:v>
                </c:pt>
                <c:pt idx="3003">
                  <c:v>-5.5900000000000004E-3</c:v>
                </c:pt>
                <c:pt idx="3004">
                  <c:v>-5.5300000000000002E-3</c:v>
                </c:pt>
                <c:pt idx="3005">
                  <c:v>-5.4799999999999996E-3</c:v>
                </c:pt>
                <c:pt idx="3006">
                  <c:v>-5.4299999999999999E-3</c:v>
                </c:pt>
                <c:pt idx="3007">
                  <c:v>-5.3200000000000001E-3</c:v>
                </c:pt>
                <c:pt idx="3008">
                  <c:v>-5.2199999999999998E-3</c:v>
                </c:pt>
                <c:pt idx="3009">
                  <c:v>-5.2700000000000004E-3</c:v>
                </c:pt>
                <c:pt idx="3010">
                  <c:v>-5.2700000000000004E-3</c:v>
                </c:pt>
                <c:pt idx="3011">
                  <c:v>-5.2700000000000004E-3</c:v>
                </c:pt>
                <c:pt idx="3012">
                  <c:v>-5.2199999999999998E-3</c:v>
                </c:pt>
                <c:pt idx="3013">
                  <c:v>-5.11E-3</c:v>
                </c:pt>
                <c:pt idx="3014">
                  <c:v>-5.11E-3</c:v>
                </c:pt>
                <c:pt idx="3015">
                  <c:v>-5.2700000000000004E-3</c:v>
                </c:pt>
                <c:pt idx="3016">
                  <c:v>-5.1700000000000001E-3</c:v>
                </c:pt>
                <c:pt idx="3017">
                  <c:v>-5.1700000000000001E-3</c:v>
                </c:pt>
                <c:pt idx="3018">
                  <c:v>-5.11E-3</c:v>
                </c:pt>
                <c:pt idx="3019">
                  <c:v>-5.0099999999999997E-3</c:v>
                </c:pt>
                <c:pt idx="3020">
                  <c:v>-5.11E-3</c:v>
                </c:pt>
                <c:pt idx="3021">
                  <c:v>-4.8999999999999998E-3</c:v>
                </c:pt>
                <c:pt idx="3022">
                  <c:v>-4.96E-3</c:v>
                </c:pt>
                <c:pt idx="3023">
                  <c:v>-4.96E-3</c:v>
                </c:pt>
                <c:pt idx="3024">
                  <c:v>-4.7999999999999996E-3</c:v>
                </c:pt>
                <c:pt idx="3025">
                  <c:v>-4.7400000000000003E-3</c:v>
                </c:pt>
                <c:pt idx="3026">
                  <c:v>-4.5900000000000003E-3</c:v>
                </c:pt>
                <c:pt idx="3027">
                  <c:v>-4.5300000000000002E-3</c:v>
                </c:pt>
                <c:pt idx="3028">
                  <c:v>-4.4299999999999999E-3</c:v>
                </c:pt>
                <c:pt idx="3029">
                  <c:v>-4.3200000000000001E-3</c:v>
                </c:pt>
                <c:pt idx="3030">
                  <c:v>-4.1599999999999996E-3</c:v>
                </c:pt>
                <c:pt idx="3031">
                  <c:v>-4.0600000000000002E-3</c:v>
                </c:pt>
                <c:pt idx="3032">
                  <c:v>-3.9500000000000004E-3</c:v>
                </c:pt>
                <c:pt idx="3033">
                  <c:v>-3.8500000000000001E-3</c:v>
                </c:pt>
                <c:pt idx="3034">
                  <c:v>-3.7399999999999998E-3</c:v>
                </c:pt>
                <c:pt idx="3035">
                  <c:v>-3.64E-3</c:v>
                </c:pt>
                <c:pt idx="3036">
                  <c:v>-3.48E-3</c:v>
                </c:pt>
                <c:pt idx="3037">
                  <c:v>-3.48E-3</c:v>
                </c:pt>
                <c:pt idx="3038">
                  <c:v>-3.4299999999999999E-3</c:v>
                </c:pt>
                <c:pt idx="3039">
                  <c:v>-3.4299999999999999E-3</c:v>
                </c:pt>
                <c:pt idx="3040">
                  <c:v>-3.3700000000000002E-3</c:v>
                </c:pt>
                <c:pt idx="3041">
                  <c:v>-3.48E-3</c:v>
                </c:pt>
                <c:pt idx="3042">
                  <c:v>-3.48E-3</c:v>
                </c:pt>
                <c:pt idx="3043">
                  <c:v>-3.5899999999999999E-3</c:v>
                </c:pt>
                <c:pt idx="3044">
                  <c:v>-3.6900000000000001E-3</c:v>
                </c:pt>
                <c:pt idx="3045">
                  <c:v>-3.7399999999999998E-3</c:v>
                </c:pt>
                <c:pt idx="3046">
                  <c:v>-3.8999999999999998E-3</c:v>
                </c:pt>
                <c:pt idx="3047">
                  <c:v>-4.1099999999999999E-3</c:v>
                </c:pt>
                <c:pt idx="3048">
                  <c:v>-4.2199999999999998E-3</c:v>
                </c:pt>
                <c:pt idx="3049">
                  <c:v>-4.3800000000000002E-3</c:v>
                </c:pt>
                <c:pt idx="3050">
                  <c:v>-4.64E-3</c:v>
                </c:pt>
                <c:pt idx="3051">
                  <c:v>-4.7400000000000003E-3</c:v>
                </c:pt>
                <c:pt idx="3052">
                  <c:v>-4.8999999999999998E-3</c:v>
                </c:pt>
                <c:pt idx="3053">
                  <c:v>-5.0600000000000003E-3</c:v>
                </c:pt>
                <c:pt idx="3054">
                  <c:v>-5.2199999999999998E-3</c:v>
                </c:pt>
                <c:pt idx="3055">
                  <c:v>-5.4299999999999999E-3</c:v>
                </c:pt>
                <c:pt idx="3056">
                  <c:v>-5.5300000000000002E-3</c:v>
                </c:pt>
                <c:pt idx="3057">
                  <c:v>-5.64E-3</c:v>
                </c:pt>
                <c:pt idx="3058">
                  <c:v>-5.64E-3</c:v>
                </c:pt>
                <c:pt idx="3059">
                  <c:v>-5.7499999999999999E-3</c:v>
                </c:pt>
                <c:pt idx="3060">
                  <c:v>-5.64E-3</c:v>
                </c:pt>
                <c:pt idx="3061">
                  <c:v>-5.64E-3</c:v>
                </c:pt>
                <c:pt idx="3062">
                  <c:v>-5.64E-3</c:v>
                </c:pt>
                <c:pt idx="3063">
                  <c:v>-5.4799999999999996E-3</c:v>
                </c:pt>
                <c:pt idx="3064">
                  <c:v>-5.3800000000000002E-3</c:v>
                </c:pt>
                <c:pt idx="3065">
                  <c:v>-5.2199999999999998E-3</c:v>
                </c:pt>
                <c:pt idx="3066">
                  <c:v>-5.0600000000000003E-3</c:v>
                </c:pt>
                <c:pt idx="3067">
                  <c:v>-4.7400000000000003E-3</c:v>
                </c:pt>
                <c:pt idx="3068">
                  <c:v>-4.5300000000000002E-3</c:v>
                </c:pt>
                <c:pt idx="3069">
                  <c:v>-4.3200000000000001E-3</c:v>
                </c:pt>
                <c:pt idx="3070">
                  <c:v>-4.0099999999999997E-3</c:v>
                </c:pt>
                <c:pt idx="3071">
                  <c:v>-3.8500000000000001E-3</c:v>
                </c:pt>
                <c:pt idx="3072">
                  <c:v>-3.48E-3</c:v>
                </c:pt>
                <c:pt idx="3073">
                  <c:v>-3.2200000000000002E-3</c:v>
                </c:pt>
                <c:pt idx="3074">
                  <c:v>-2.9499999999999999E-3</c:v>
                </c:pt>
                <c:pt idx="3075">
                  <c:v>-2.64E-3</c:v>
                </c:pt>
                <c:pt idx="3076">
                  <c:v>-2.4299999999999999E-3</c:v>
                </c:pt>
                <c:pt idx="3077">
                  <c:v>-2.1099999999999999E-3</c:v>
                </c:pt>
                <c:pt idx="3078">
                  <c:v>-1.9499999999999999E-3</c:v>
                </c:pt>
                <c:pt idx="3079">
                  <c:v>-1.6900000000000001E-3</c:v>
                </c:pt>
                <c:pt idx="3080">
                  <c:v>-1.6900000000000001E-3</c:v>
                </c:pt>
                <c:pt idx="3081">
                  <c:v>-1.42E-3</c:v>
                </c:pt>
                <c:pt idx="3082">
                  <c:v>-1.3699999999999999E-3</c:v>
                </c:pt>
                <c:pt idx="3083">
                  <c:v>-1.32E-3</c:v>
                </c:pt>
                <c:pt idx="3084">
                  <c:v>-1.32E-3</c:v>
                </c:pt>
                <c:pt idx="3085">
                  <c:v>-1.3699999999999999E-3</c:v>
                </c:pt>
                <c:pt idx="3086">
                  <c:v>-1.32E-3</c:v>
                </c:pt>
                <c:pt idx="3087">
                  <c:v>-1.5299999999999999E-3</c:v>
                </c:pt>
                <c:pt idx="3088">
                  <c:v>-1.6900000000000001E-3</c:v>
                </c:pt>
                <c:pt idx="3089">
                  <c:v>-1.8500000000000001E-3</c:v>
                </c:pt>
                <c:pt idx="3090">
                  <c:v>-2E-3</c:v>
                </c:pt>
                <c:pt idx="3091">
                  <c:v>-2.32E-3</c:v>
                </c:pt>
                <c:pt idx="3092">
                  <c:v>-2.5300000000000001E-3</c:v>
                </c:pt>
                <c:pt idx="3093">
                  <c:v>-2.7399999999999998E-3</c:v>
                </c:pt>
                <c:pt idx="3094">
                  <c:v>-3.0100000000000001E-3</c:v>
                </c:pt>
                <c:pt idx="3095">
                  <c:v>-3.2699999999999999E-3</c:v>
                </c:pt>
                <c:pt idx="3096">
                  <c:v>-3.5300000000000002E-3</c:v>
                </c:pt>
                <c:pt idx="3097">
                  <c:v>-3.8500000000000001E-3</c:v>
                </c:pt>
                <c:pt idx="3098">
                  <c:v>-4.0600000000000002E-3</c:v>
                </c:pt>
                <c:pt idx="3099">
                  <c:v>-4.3200000000000001E-3</c:v>
                </c:pt>
                <c:pt idx="3100">
                  <c:v>-4.5900000000000003E-3</c:v>
                </c:pt>
                <c:pt idx="3101">
                  <c:v>-4.7400000000000003E-3</c:v>
                </c:pt>
                <c:pt idx="3102">
                  <c:v>-5.0099999999999997E-3</c:v>
                </c:pt>
                <c:pt idx="3103">
                  <c:v>-5.2199999999999998E-3</c:v>
                </c:pt>
                <c:pt idx="3104">
                  <c:v>-5.3200000000000001E-3</c:v>
                </c:pt>
                <c:pt idx="3105">
                  <c:v>-5.3800000000000002E-3</c:v>
                </c:pt>
                <c:pt idx="3106">
                  <c:v>-5.4799999999999996E-3</c:v>
                </c:pt>
                <c:pt idx="3107">
                  <c:v>-5.5300000000000002E-3</c:v>
                </c:pt>
                <c:pt idx="3108">
                  <c:v>-5.4799999999999996E-3</c:v>
                </c:pt>
                <c:pt idx="3109">
                  <c:v>-5.5300000000000002E-3</c:v>
                </c:pt>
                <c:pt idx="3110">
                  <c:v>-5.4299999999999999E-3</c:v>
                </c:pt>
                <c:pt idx="3111">
                  <c:v>-5.3800000000000002E-3</c:v>
                </c:pt>
                <c:pt idx="3112">
                  <c:v>-5.1700000000000001E-3</c:v>
                </c:pt>
                <c:pt idx="3113">
                  <c:v>-5.0600000000000003E-3</c:v>
                </c:pt>
                <c:pt idx="3114">
                  <c:v>-4.8500000000000001E-3</c:v>
                </c:pt>
                <c:pt idx="3115">
                  <c:v>-4.5900000000000003E-3</c:v>
                </c:pt>
                <c:pt idx="3116">
                  <c:v>-4.2199999999999998E-3</c:v>
                </c:pt>
                <c:pt idx="3117">
                  <c:v>-3.8999999999999998E-3</c:v>
                </c:pt>
                <c:pt idx="3118">
                  <c:v>-3.6900000000000001E-3</c:v>
                </c:pt>
                <c:pt idx="3119">
                  <c:v>-3.3700000000000002E-3</c:v>
                </c:pt>
                <c:pt idx="3120">
                  <c:v>-3.0100000000000001E-3</c:v>
                </c:pt>
                <c:pt idx="3121">
                  <c:v>-2.64E-3</c:v>
                </c:pt>
                <c:pt idx="3122">
                  <c:v>-2.2699999999999999E-3</c:v>
                </c:pt>
                <c:pt idx="3123">
                  <c:v>-1.8500000000000001E-3</c:v>
                </c:pt>
                <c:pt idx="3124">
                  <c:v>-1.5299999999999999E-3</c:v>
                </c:pt>
                <c:pt idx="3125">
                  <c:v>-1.2099999999999999E-3</c:v>
                </c:pt>
                <c:pt idx="3126">
                  <c:v>-8.4999999999999995E-4</c:v>
                </c:pt>
                <c:pt idx="3127">
                  <c:v>-5.2999999999999998E-4</c:v>
                </c:pt>
                <c:pt idx="3128">
                  <c:v>-1.6000000000000001E-4</c:v>
                </c:pt>
                <c:pt idx="3129">
                  <c:v>1.6000000000000001E-4</c:v>
                </c:pt>
                <c:pt idx="3130">
                  <c:v>4.6999999999999999E-4</c:v>
                </c:pt>
                <c:pt idx="3131">
                  <c:v>7.3999999999999999E-4</c:v>
                </c:pt>
                <c:pt idx="3132">
                  <c:v>9.5E-4</c:v>
                </c:pt>
                <c:pt idx="3133">
                  <c:v>1.2099999999999999E-3</c:v>
                </c:pt>
                <c:pt idx="3134">
                  <c:v>1.32E-3</c:v>
                </c:pt>
                <c:pt idx="3135">
                  <c:v>1.6299999999999999E-3</c:v>
                </c:pt>
                <c:pt idx="3136">
                  <c:v>1.6800000000000001E-3</c:v>
                </c:pt>
                <c:pt idx="3137">
                  <c:v>1.74E-3</c:v>
                </c:pt>
                <c:pt idx="3138">
                  <c:v>1.8400000000000001E-3</c:v>
                </c:pt>
                <c:pt idx="3139">
                  <c:v>1.89E-3</c:v>
                </c:pt>
                <c:pt idx="3140">
                  <c:v>1.89E-3</c:v>
                </c:pt>
                <c:pt idx="3141">
                  <c:v>1.8400000000000001E-3</c:v>
                </c:pt>
                <c:pt idx="3142">
                  <c:v>1.8400000000000001E-3</c:v>
                </c:pt>
                <c:pt idx="3143">
                  <c:v>1.74E-3</c:v>
                </c:pt>
                <c:pt idx="3144">
                  <c:v>1.6299999999999999E-3</c:v>
                </c:pt>
                <c:pt idx="3145">
                  <c:v>1.42E-3</c:v>
                </c:pt>
                <c:pt idx="3146">
                  <c:v>1.2099999999999999E-3</c:v>
                </c:pt>
                <c:pt idx="3147">
                  <c:v>1.1000000000000001E-3</c:v>
                </c:pt>
                <c:pt idx="3148">
                  <c:v>8.8999999999999995E-4</c:v>
                </c:pt>
                <c:pt idx="3149">
                  <c:v>7.3999999999999999E-4</c:v>
                </c:pt>
                <c:pt idx="3150">
                  <c:v>4.6999999999999999E-4</c:v>
                </c:pt>
                <c:pt idx="3151">
                  <c:v>3.1E-4</c:v>
                </c:pt>
                <c:pt idx="3152">
                  <c:v>1E-4</c:v>
                </c:pt>
                <c:pt idx="3153">
                  <c:v>-5.0000000000000002E-5</c:v>
                </c:pt>
                <c:pt idx="3154">
                  <c:v>-3.2000000000000003E-4</c:v>
                </c:pt>
                <c:pt idx="3155">
                  <c:v>-5.2999999999999998E-4</c:v>
                </c:pt>
                <c:pt idx="3156">
                  <c:v>-5.8E-4</c:v>
                </c:pt>
                <c:pt idx="3157">
                  <c:v>-7.3999999999999999E-4</c:v>
                </c:pt>
                <c:pt idx="3158">
                  <c:v>-8.9999999999999998E-4</c:v>
                </c:pt>
                <c:pt idx="3159">
                  <c:v>-1.1100000000000001E-3</c:v>
                </c:pt>
                <c:pt idx="3160">
                  <c:v>-1.06E-3</c:v>
                </c:pt>
                <c:pt idx="3161">
                  <c:v>-1.16E-3</c:v>
                </c:pt>
                <c:pt idx="3162">
                  <c:v>-1.06E-3</c:v>
                </c:pt>
                <c:pt idx="3163">
                  <c:v>-1.1100000000000001E-3</c:v>
                </c:pt>
                <c:pt idx="3164">
                  <c:v>-1.1100000000000001E-3</c:v>
                </c:pt>
                <c:pt idx="3165">
                  <c:v>-1E-3</c:v>
                </c:pt>
                <c:pt idx="3166">
                  <c:v>-7.9000000000000001E-4</c:v>
                </c:pt>
                <c:pt idx="3167">
                  <c:v>-7.3999999999999999E-4</c:v>
                </c:pt>
                <c:pt idx="3168">
                  <c:v>-5.2999999999999998E-4</c:v>
                </c:pt>
                <c:pt idx="3169">
                  <c:v>-3.2000000000000003E-4</c:v>
                </c:pt>
                <c:pt idx="3170">
                  <c:v>-5.0000000000000002E-5</c:v>
                </c:pt>
                <c:pt idx="3171">
                  <c:v>2.5999999999999998E-4</c:v>
                </c:pt>
                <c:pt idx="3172">
                  <c:v>5.8E-4</c:v>
                </c:pt>
                <c:pt idx="3173">
                  <c:v>7.3999999999999999E-4</c:v>
                </c:pt>
                <c:pt idx="3174">
                  <c:v>1E-3</c:v>
                </c:pt>
                <c:pt idx="3175">
                  <c:v>1.3699999999999999E-3</c:v>
                </c:pt>
                <c:pt idx="3176">
                  <c:v>1.5299999999999999E-3</c:v>
                </c:pt>
                <c:pt idx="3177">
                  <c:v>1.89E-3</c:v>
                </c:pt>
                <c:pt idx="3178">
                  <c:v>2.1099999999999999E-3</c:v>
                </c:pt>
                <c:pt idx="3179">
                  <c:v>2.2599999999999999E-3</c:v>
                </c:pt>
                <c:pt idx="3180">
                  <c:v>2.5799999999999998E-3</c:v>
                </c:pt>
                <c:pt idx="3181">
                  <c:v>2.7399999999999998E-3</c:v>
                </c:pt>
                <c:pt idx="3182">
                  <c:v>2.7899999999999999E-3</c:v>
                </c:pt>
                <c:pt idx="3183">
                  <c:v>2.8999999999999998E-3</c:v>
                </c:pt>
                <c:pt idx="3184">
                  <c:v>3.0500000000000002E-3</c:v>
                </c:pt>
                <c:pt idx="3185">
                  <c:v>2.9499999999999999E-3</c:v>
                </c:pt>
                <c:pt idx="3186">
                  <c:v>2.9499999999999999E-3</c:v>
                </c:pt>
                <c:pt idx="3187">
                  <c:v>2.7899999999999999E-3</c:v>
                </c:pt>
                <c:pt idx="3188">
                  <c:v>2.63E-3</c:v>
                </c:pt>
                <c:pt idx="3189">
                  <c:v>2.4199999999999998E-3</c:v>
                </c:pt>
                <c:pt idx="3190">
                  <c:v>2.2100000000000002E-3</c:v>
                </c:pt>
                <c:pt idx="3191">
                  <c:v>1.89E-3</c:v>
                </c:pt>
                <c:pt idx="3192">
                  <c:v>1.5299999999999999E-3</c:v>
                </c:pt>
                <c:pt idx="3193">
                  <c:v>1.1000000000000001E-3</c:v>
                </c:pt>
                <c:pt idx="3194">
                  <c:v>7.3999999999999999E-4</c:v>
                </c:pt>
                <c:pt idx="3195">
                  <c:v>1E-4</c:v>
                </c:pt>
                <c:pt idx="3196">
                  <c:v>-3.2000000000000003E-4</c:v>
                </c:pt>
                <c:pt idx="3197">
                  <c:v>-8.9999999999999998E-4</c:v>
                </c:pt>
                <c:pt idx="3198">
                  <c:v>-1.5299999999999999E-3</c:v>
                </c:pt>
                <c:pt idx="3199">
                  <c:v>-2.1099999999999999E-3</c:v>
                </c:pt>
                <c:pt idx="3200">
                  <c:v>-2.7399999999999998E-3</c:v>
                </c:pt>
                <c:pt idx="3201">
                  <c:v>-3.2699999999999999E-3</c:v>
                </c:pt>
                <c:pt idx="3202">
                  <c:v>-3.8500000000000001E-3</c:v>
                </c:pt>
                <c:pt idx="3203">
                  <c:v>-4.3800000000000002E-3</c:v>
                </c:pt>
              </c:numCache>
            </c:numRef>
          </c:yVal>
          <c:smooth val="1"/>
        </c:ser>
        <c:dLbls>
          <c:showLegendKey val="0"/>
          <c:showVal val="0"/>
          <c:showCatName val="0"/>
          <c:showSerName val="0"/>
          <c:showPercent val="0"/>
          <c:showBubbleSize val="0"/>
        </c:dLbls>
        <c:axId val="44032000"/>
        <c:axId val="44032576"/>
      </c:scatterChart>
      <c:valAx>
        <c:axId val="44032000"/>
        <c:scaling>
          <c:orientation val="minMax"/>
        </c:scaling>
        <c:delete val="0"/>
        <c:axPos val="b"/>
        <c:numFmt formatCode="0.00E+00" sourceLinked="1"/>
        <c:majorTickMark val="out"/>
        <c:minorTickMark val="none"/>
        <c:tickLblPos val="nextTo"/>
        <c:crossAx val="44032576"/>
        <c:crosses val="autoZero"/>
        <c:crossBetween val="midCat"/>
      </c:valAx>
      <c:valAx>
        <c:axId val="44032576"/>
        <c:scaling>
          <c:orientation val="minMax"/>
        </c:scaling>
        <c:delete val="0"/>
        <c:axPos val="l"/>
        <c:majorGridlines/>
        <c:numFmt formatCode="0.00E+00" sourceLinked="1"/>
        <c:majorTickMark val="out"/>
        <c:minorTickMark val="none"/>
        <c:tickLblPos val="nextTo"/>
        <c:crossAx val="44032000"/>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'T319'!$A$1:$A$3204</c:f>
              <c:numCache>
                <c:formatCode>0.00E+00</c:formatCode>
                <c:ptCount val="3204"/>
                <c:pt idx="0">
                  <c:v>-5.0048400000000003E-9</c:v>
                </c:pt>
                <c:pt idx="1">
                  <c:v>-5.0017100000000001E-9</c:v>
                </c:pt>
                <c:pt idx="2">
                  <c:v>-4.9985899999999998E-9</c:v>
                </c:pt>
                <c:pt idx="3">
                  <c:v>-4.9954599999999996E-9</c:v>
                </c:pt>
                <c:pt idx="4">
                  <c:v>-4.9923400000000002E-9</c:v>
                </c:pt>
                <c:pt idx="5">
                  <c:v>-4.98921E-9</c:v>
                </c:pt>
                <c:pt idx="6">
                  <c:v>-4.9860899999999997E-9</c:v>
                </c:pt>
                <c:pt idx="7">
                  <c:v>-4.9829600000000003E-9</c:v>
                </c:pt>
                <c:pt idx="8">
                  <c:v>-4.97984E-9</c:v>
                </c:pt>
                <c:pt idx="9">
                  <c:v>-4.9767099999999999E-9</c:v>
                </c:pt>
                <c:pt idx="10">
                  <c:v>-4.9735900000000004E-9</c:v>
                </c:pt>
                <c:pt idx="11">
                  <c:v>-4.9704600000000002E-9</c:v>
                </c:pt>
                <c:pt idx="12">
                  <c:v>-4.9673399999999999E-9</c:v>
                </c:pt>
                <c:pt idx="13">
                  <c:v>-4.9642099999999998E-9</c:v>
                </c:pt>
                <c:pt idx="14">
                  <c:v>-4.9610900000000003E-9</c:v>
                </c:pt>
                <c:pt idx="15">
                  <c:v>-4.9579600000000001E-9</c:v>
                </c:pt>
                <c:pt idx="16">
                  <c:v>-4.9548399999999998E-9</c:v>
                </c:pt>
                <c:pt idx="17">
                  <c:v>-4.9517099999999996E-9</c:v>
                </c:pt>
                <c:pt idx="18">
                  <c:v>-4.9485900000000002E-9</c:v>
                </c:pt>
                <c:pt idx="19">
                  <c:v>-4.94546E-9</c:v>
                </c:pt>
                <c:pt idx="20">
                  <c:v>-4.9423399999999997E-9</c:v>
                </c:pt>
                <c:pt idx="21">
                  <c:v>-4.9392100000000004E-9</c:v>
                </c:pt>
                <c:pt idx="22">
                  <c:v>-4.9360900000000001E-9</c:v>
                </c:pt>
                <c:pt idx="23">
                  <c:v>-4.9329599999999999E-9</c:v>
                </c:pt>
                <c:pt idx="24">
                  <c:v>-4.9298399999999996E-9</c:v>
                </c:pt>
                <c:pt idx="25">
                  <c:v>-4.9267100000000002E-9</c:v>
                </c:pt>
                <c:pt idx="26">
                  <c:v>-4.92359E-9</c:v>
                </c:pt>
                <c:pt idx="27">
                  <c:v>-4.9204599999999998E-9</c:v>
                </c:pt>
                <c:pt idx="28">
                  <c:v>-4.9173400000000003E-9</c:v>
                </c:pt>
                <c:pt idx="29">
                  <c:v>-4.9142100000000001E-9</c:v>
                </c:pt>
                <c:pt idx="30">
                  <c:v>-4.9110899999999998E-9</c:v>
                </c:pt>
                <c:pt idx="31">
                  <c:v>-4.9079599999999997E-9</c:v>
                </c:pt>
                <c:pt idx="32">
                  <c:v>-4.9048400000000002E-9</c:v>
                </c:pt>
                <c:pt idx="33">
                  <c:v>-4.90171E-9</c:v>
                </c:pt>
                <c:pt idx="34">
                  <c:v>-4.8985899999999997E-9</c:v>
                </c:pt>
                <c:pt idx="35">
                  <c:v>-4.8954600000000004E-9</c:v>
                </c:pt>
                <c:pt idx="36">
                  <c:v>-4.8923400000000001E-9</c:v>
                </c:pt>
                <c:pt idx="37">
                  <c:v>-4.8892099999999999E-9</c:v>
                </c:pt>
                <c:pt idx="38">
                  <c:v>-4.8860899999999996E-9</c:v>
                </c:pt>
                <c:pt idx="39">
                  <c:v>-4.8829600000000003E-9</c:v>
                </c:pt>
                <c:pt idx="40">
                  <c:v>-4.87984E-9</c:v>
                </c:pt>
                <c:pt idx="41">
                  <c:v>-4.8767099999999998E-9</c:v>
                </c:pt>
                <c:pt idx="42">
                  <c:v>-4.8735900000000003E-9</c:v>
                </c:pt>
                <c:pt idx="43">
                  <c:v>-4.8704600000000002E-9</c:v>
                </c:pt>
                <c:pt idx="44">
                  <c:v>-4.8673399999999999E-9</c:v>
                </c:pt>
                <c:pt idx="45">
                  <c:v>-4.8642099999999997E-9</c:v>
                </c:pt>
                <c:pt idx="46">
                  <c:v>-4.8610900000000002E-9</c:v>
                </c:pt>
                <c:pt idx="47">
                  <c:v>-4.85796E-9</c:v>
                </c:pt>
                <c:pt idx="48">
                  <c:v>-4.8548399999999997E-9</c:v>
                </c:pt>
                <c:pt idx="49">
                  <c:v>-4.8517100000000004E-9</c:v>
                </c:pt>
                <c:pt idx="50">
                  <c:v>-4.8485900000000001E-9</c:v>
                </c:pt>
                <c:pt idx="51">
                  <c:v>-4.8454599999999999E-9</c:v>
                </c:pt>
                <c:pt idx="52">
                  <c:v>-4.8423399999999996E-9</c:v>
                </c:pt>
                <c:pt idx="53">
                  <c:v>-4.8392100000000003E-9</c:v>
                </c:pt>
                <c:pt idx="54">
                  <c:v>-4.83609E-9</c:v>
                </c:pt>
                <c:pt idx="55">
                  <c:v>-4.8329599999999998E-9</c:v>
                </c:pt>
                <c:pt idx="56">
                  <c:v>-4.8298400000000004E-9</c:v>
                </c:pt>
                <c:pt idx="57">
                  <c:v>-4.8267100000000002E-9</c:v>
                </c:pt>
                <c:pt idx="58">
                  <c:v>-4.8235899999999999E-9</c:v>
                </c:pt>
                <c:pt idx="59">
                  <c:v>-4.8204599999999997E-9</c:v>
                </c:pt>
                <c:pt idx="60">
                  <c:v>-4.8173400000000002E-9</c:v>
                </c:pt>
                <c:pt idx="61">
                  <c:v>-4.8142100000000001E-9</c:v>
                </c:pt>
                <c:pt idx="62">
                  <c:v>-4.8110899999999998E-9</c:v>
                </c:pt>
                <c:pt idx="63">
                  <c:v>-4.8079599999999996E-9</c:v>
                </c:pt>
                <c:pt idx="64">
                  <c:v>-4.8048400000000001E-9</c:v>
                </c:pt>
                <c:pt idx="65">
                  <c:v>-4.80171E-9</c:v>
                </c:pt>
                <c:pt idx="66">
                  <c:v>-4.7985899999999997E-9</c:v>
                </c:pt>
                <c:pt idx="67">
                  <c:v>-4.7954600000000003E-9</c:v>
                </c:pt>
                <c:pt idx="68">
                  <c:v>-4.79234E-9</c:v>
                </c:pt>
                <c:pt idx="69">
                  <c:v>-4.7892099999999998E-9</c:v>
                </c:pt>
                <c:pt idx="70">
                  <c:v>-4.7860900000000004E-9</c:v>
                </c:pt>
                <c:pt idx="71">
                  <c:v>-4.7829600000000002E-9</c:v>
                </c:pt>
                <c:pt idx="72">
                  <c:v>-4.7798399999999999E-9</c:v>
                </c:pt>
                <c:pt idx="73">
                  <c:v>-4.7767099999999997E-9</c:v>
                </c:pt>
                <c:pt idx="74">
                  <c:v>-4.7735900000000003E-9</c:v>
                </c:pt>
                <c:pt idx="75">
                  <c:v>-4.7704600000000001E-9</c:v>
                </c:pt>
                <c:pt idx="76">
                  <c:v>-4.7673399999999998E-9</c:v>
                </c:pt>
                <c:pt idx="77">
                  <c:v>-4.7642099999999996E-9</c:v>
                </c:pt>
                <c:pt idx="78">
                  <c:v>-4.7610900000000002E-9</c:v>
                </c:pt>
                <c:pt idx="79">
                  <c:v>-4.75796E-9</c:v>
                </c:pt>
                <c:pt idx="80">
                  <c:v>-4.7548399999999997E-9</c:v>
                </c:pt>
                <c:pt idx="81">
                  <c:v>-4.7517100000000003E-9</c:v>
                </c:pt>
                <c:pt idx="82">
                  <c:v>-4.74859E-9</c:v>
                </c:pt>
                <c:pt idx="83">
                  <c:v>-4.7454599999999999E-9</c:v>
                </c:pt>
                <c:pt idx="84">
                  <c:v>-4.7423400000000004E-9</c:v>
                </c:pt>
                <c:pt idx="85">
                  <c:v>-4.7392100000000002E-9</c:v>
                </c:pt>
                <c:pt idx="86">
                  <c:v>-4.7360899999999999E-9</c:v>
                </c:pt>
                <c:pt idx="87">
                  <c:v>-4.7329599999999998E-9</c:v>
                </c:pt>
                <c:pt idx="88">
                  <c:v>-4.7298400000000003E-9</c:v>
                </c:pt>
                <c:pt idx="89">
                  <c:v>-4.7267100000000001E-9</c:v>
                </c:pt>
                <c:pt idx="90">
                  <c:v>-4.7235899999999998E-9</c:v>
                </c:pt>
                <c:pt idx="91">
                  <c:v>-4.7204599999999996E-9</c:v>
                </c:pt>
                <c:pt idx="92">
                  <c:v>-4.7173400000000002E-9</c:v>
                </c:pt>
                <c:pt idx="93">
                  <c:v>-4.71421E-9</c:v>
                </c:pt>
                <c:pt idx="94">
                  <c:v>-4.7110899999999997E-9</c:v>
                </c:pt>
                <c:pt idx="95">
                  <c:v>-4.7079600000000004E-9</c:v>
                </c:pt>
                <c:pt idx="96">
                  <c:v>-4.7048400000000001E-9</c:v>
                </c:pt>
                <c:pt idx="97">
                  <c:v>-4.7017099999999999E-9</c:v>
                </c:pt>
                <c:pt idx="98">
                  <c:v>-4.6985899999999996E-9</c:v>
                </c:pt>
                <c:pt idx="99">
                  <c:v>-4.6954600000000002E-9</c:v>
                </c:pt>
                <c:pt idx="100">
                  <c:v>-4.6923399999999999E-9</c:v>
                </c:pt>
                <c:pt idx="101">
                  <c:v>-4.6892099999999998E-9</c:v>
                </c:pt>
                <c:pt idx="102">
                  <c:v>-4.6860900000000003E-9</c:v>
                </c:pt>
                <c:pt idx="103">
                  <c:v>-4.6829600000000001E-9</c:v>
                </c:pt>
                <c:pt idx="104">
                  <c:v>-4.6798399999999998E-9</c:v>
                </c:pt>
                <c:pt idx="105">
                  <c:v>-4.6767099999999997E-9</c:v>
                </c:pt>
                <c:pt idx="106">
                  <c:v>-4.6735900000000002E-9</c:v>
                </c:pt>
                <c:pt idx="107">
                  <c:v>-4.67046E-9</c:v>
                </c:pt>
                <c:pt idx="108">
                  <c:v>-4.6673399999999997E-9</c:v>
                </c:pt>
                <c:pt idx="109">
                  <c:v>-4.6642100000000004E-9</c:v>
                </c:pt>
                <c:pt idx="110">
                  <c:v>-4.6610900000000001E-9</c:v>
                </c:pt>
                <c:pt idx="111">
                  <c:v>-4.6579599999999999E-9</c:v>
                </c:pt>
                <c:pt idx="112">
                  <c:v>-4.6548399999999996E-9</c:v>
                </c:pt>
                <c:pt idx="113">
                  <c:v>-4.6517100000000003E-9</c:v>
                </c:pt>
                <c:pt idx="114">
                  <c:v>-4.64859E-9</c:v>
                </c:pt>
                <c:pt idx="115">
                  <c:v>-4.6454599999999998E-9</c:v>
                </c:pt>
                <c:pt idx="116">
                  <c:v>-4.6423400000000003E-9</c:v>
                </c:pt>
                <c:pt idx="117">
                  <c:v>-4.6392100000000002E-9</c:v>
                </c:pt>
                <c:pt idx="118">
                  <c:v>-4.6360899999999999E-9</c:v>
                </c:pt>
                <c:pt idx="119">
                  <c:v>-4.6329599999999997E-9</c:v>
                </c:pt>
                <c:pt idx="120">
                  <c:v>-4.6298400000000002E-9</c:v>
                </c:pt>
                <c:pt idx="121">
                  <c:v>-4.62671E-9</c:v>
                </c:pt>
                <c:pt idx="122">
                  <c:v>-4.6235899999999997E-9</c:v>
                </c:pt>
                <c:pt idx="123">
                  <c:v>-4.6204600000000004E-9</c:v>
                </c:pt>
                <c:pt idx="124">
                  <c:v>-4.6173400000000001E-9</c:v>
                </c:pt>
                <c:pt idx="125">
                  <c:v>-4.6142099999999999E-9</c:v>
                </c:pt>
                <c:pt idx="126">
                  <c:v>-4.6110899999999996E-9</c:v>
                </c:pt>
                <c:pt idx="127">
                  <c:v>-4.6079600000000003E-9</c:v>
                </c:pt>
                <c:pt idx="128">
                  <c:v>-4.60484E-9</c:v>
                </c:pt>
                <c:pt idx="129">
                  <c:v>-4.6017099999999998E-9</c:v>
                </c:pt>
                <c:pt idx="130">
                  <c:v>-4.5985900000000004E-9</c:v>
                </c:pt>
                <c:pt idx="131">
                  <c:v>-4.5954600000000002E-9</c:v>
                </c:pt>
                <c:pt idx="132">
                  <c:v>-4.5923399999999999E-9</c:v>
                </c:pt>
                <c:pt idx="133">
                  <c:v>-4.5892099999999997E-9</c:v>
                </c:pt>
                <c:pt idx="134">
                  <c:v>-4.5860900000000002E-9</c:v>
                </c:pt>
                <c:pt idx="135">
                  <c:v>-4.5829600000000001E-9</c:v>
                </c:pt>
                <c:pt idx="136">
                  <c:v>-4.5798399999999998E-9</c:v>
                </c:pt>
                <c:pt idx="137">
                  <c:v>-4.5767099999999996E-9</c:v>
                </c:pt>
                <c:pt idx="138">
                  <c:v>-4.5735900000000001E-9</c:v>
                </c:pt>
                <c:pt idx="139">
                  <c:v>-4.57046E-9</c:v>
                </c:pt>
                <c:pt idx="140">
                  <c:v>-4.5673399999999997E-9</c:v>
                </c:pt>
                <c:pt idx="141">
                  <c:v>-4.5642100000000003E-9</c:v>
                </c:pt>
                <c:pt idx="142">
                  <c:v>-4.56109E-9</c:v>
                </c:pt>
                <c:pt idx="143">
                  <c:v>-4.5579599999999998E-9</c:v>
                </c:pt>
                <c:pt idx="144">
                  <c:v>-4.5548400000000004E-9</c:v>
                </c:pt>
                <c:pt idx="145">
                  <c:v>-4.5517100000000002E-9</c:v>
                </c:pt>
                <c:pt idx="146">
                  <c:v>-4.5485899999999999E-9</c:v>
                </c:pt>
                <c:pt idx="147">
                  <c:v>-4.5454599999999997E-9</c:v>
                </c:pt>
                <c:pt idx="148">
                  <c:v>-4.5423400000000003E-9</c:v>
                </c:pt>
                <c:pt idx="149">
                  <c:v>-4.5392100000000001E-9</c:v>
                </c:pt>
                <c:pt idx="150">
                  <c:v>-4.5360899999999998E-9</c:v>
                </c:pt>
                <c:pt idx="151">
                  <c:v>-4.5329599999999996E-9</c:v>
                </c:pt>
                <c:pt idx="152">
                  <c:v>-4.5298400000000001E-9</c:v>
                </c:pt>
                <c:pt idx="153">
                  <c:v>-4.52671E-9</c:v>
                </c:pt>
                <c:pt idx="154">
                  <c:v>-4.5235899999999997E-9</c:v>
                </c:pt>
                <c:pt idx="155">
                  <c:v>-4.5204600000000003E-9</c:v>
                </c:pt>
                <c:pt idx="156">
                  <c:v>-4.51734E-9</c:v>
                </c:pt>
                <c:pt idx="157">
                  <c:v>-4.5142099999999999E-9</c:v>
                </c:pt>
                <c:pt idx="158">
                  <c:v>-4.5110900000000004E-9</c:v>
                </c:pt>
                <c:pt idx="159">
                  <c:v>-4.5079600000000002E-9</c:v>
                </c:pt>
                <c:pt idx="160">
                  <c:v>-4.5048399999999999E-9</c:v>
                </c:pt>
                <c:pt idx="161">
                  <c:v>-4.5017099999999998E-9</c:v>
                </c:pt>
                <c:pt idx="162">
                  <c:v>-4.4985900000000003E-9</c:v>
                </c:pt>
                <c:pt idx="163">
                  <c:v>-4.4954600000000001E-9</c:v>
                </c:pt>
                <c:pt idx="164">
                  <c:v>-4.4923399999999998E-9</c:v>
                </c:pt>
                <c:pt idx="165">
                  <c:v>-4.4892099999999996E-9</c:v>
                </c:pt>
                <c:pt idx="166">
                  <c:v>-4.4860900000000002E-9</c:v>
                </c:pt>
                <c:pt idx="167">
                  <c:v>-4.48296E-9</c:v>
                </c:pt>
                <c:pt idx="168">
                  <c:v>-4.4798399999999997E-9</c:v>
                </c:pt>
                <c:pt idx="169">
                  <c:v>-4.4767100000000004E-9</c:v>
                </c:pt>
                <c:pt idx="170">
                  <c:v>-4.4735900000000001E-9</c:v>
                </c:pt>
                <c:pt idx="171">
                  <c:v>-4.4704599999999999E-9</c:v>
                </c:pt>
                <c:pt idx="172">
                  <c:v>-4.4673399999999996E-9</c:v>
                </c:pt>
                <c:pt idx="173">
                  <c:v>-4.4642100000000002E-9</c:v>
                </c:pt>
                <c:pt idx="174">
                  <c:v>-4.4610899999999999E-9</c:v>
                </c:pt>
                <c:pt idx="175">
                  <c:v>-4.4579599999999998E-9</c:v>
                </c:pt>
                <c:pt idx="176">
                  <c:v>-4.4548400000000003E-9</c:v>
                </c:pt>
                <c:pt idx="177">
                  <c:v>-4.4517100000000001E-9</c:v>
                </c:pt>
                <c:pt idx="178">
                  <c:v>-4.4485899999999998E-9</c:v>
                </c:pt>
                <c:pt idx="179">
                  <c:v>-4.4454599999999997E-9</c:v>
                </c:pt>
                <c:pt idx="180">
                  <c:v>-4.4423400000000002E-9</c:v>
                </c:pt>
                <c:pt idx="181">
                  <c:v>-4.43921E-9</c:v>
                </c:pt>
                <c:pt idx="182">
                  <c:v>-4.4360899999999997E-9</c:v>
                </c:pt>
                <c:pt idx="183">
                  <c:v>-4.4329600000000004E-9</c:v>
                </c:pt>
                <c:pt idx="184">
                  <c:v>-4.4298400000000001E-9</c:v>
                </c:pt>
                <c:pt idx="185">
                  <c:v>-4.4267099999999999E-9</c:v>
                </c:pt>
                <c:pt idx="186">
                  <c:v>-4.4235899999999996E-9</c:v>
                </c:pt>
                <c:pt idx="187">
                  <c:v>-4.4204600000000003E-9</c:v>
                </c:pt>
                <c:pt idx="188">
                  <c:v>-4.41734E-9</c:v>
                </c:pt>
                <c:pt idx="189">
                  <c:v>-4.4142099999999998E-9</c:v>
                </c:pt>
                <c:pt idx="190">
                  <c:v>-4.4110900000000003E-9</c:v>
                </c:pt>
                <c:pt idx="191">
                  <c:v>-4.4079600000000002E-9</c:v>
                </c:pt>
                <c:pt idx="192">
                  <c:v>-4.4048399999999999E-9</c:v>
                </c:pt>
                <c:pt idx="193">
                  <c:v>-4.4017099999999997E-9</c:v>
                </c:pt>
                <c:pt idx="194">
                  <c:v>-4.3985900000000002E-9</c:v>
                </c:pt>
                <c:pt idx="195">
                  <c:v>-4.39546E-9</c:v>
                </c:pt>
                <c:pt idx="196">
                  <c:v>-4.3923399999999997E-9</c:v>
                </c:pt>
                <c:pt idx="197">
                  <c:v>-4.3892100000000004E-9</c:v>
                </c:pt>
                <c:pt idx="198">
                  <c:v>-4.3860900000000001E-9</c:v>
                </c:pt>
                <c:pt idx="199">
                  <c:v>-4.3829599999999999E-9</c:v>
                </c:pt>
                <c:pt idx="200">
                  <c:v>-4.3798399999999996E-9</c:v>
                </c:pt>
                <c:pt idx="201">
                  <c:v>-4.3767100000000003E-9</c:v>
                </c:pt>
                <c:pt idx="202">
                  <c:v>-4.37359E-9</c:v>
                </c:pt>
                <c:pt idx="203">
                  <c:v>-4.3704599999999998E-9</c:v>
                </c:pt>
                <c:pt idx="204">
                  <c:v>-4.3673400000000003E-9</c:v>
                </c:pt>
                <c:pt idx="205">
                  <c:v>-4.3642100000000002E-9</c:v>
                </c:pt>
                <c:pt idx="206">
                  <c:v>-4.3610899999999999E-9</c:v>
                </c:pt>
                <c:pt idx="207">
                  <c:v>-4.3579599999999997E-9</c:v>
                </c:pt>
                <c:pt idx="208">
                  <c:v>-4.3548400000000002E-9</c:v>
                </c:pt>
                <c:pt idx="209">
                  <c:v>-4.3517100000000001E-9</c:v>
                </c:pt>
                <c:pt idx="210">
                  <c:v>-4.3485899999999998E-9</c:v>
                </c:pt>
                <c:pt idx="211">
                  <c:v>-4.3454599999999996E-9</c:v>
                </c:pt>
                <c:pt idx="212">
                  <c:v>-4.3423400000000001E-9</c:v>
                </c:pt>
                <c:pt idx="213">
                  <c:v>-4.3392099999999999E-9</c:v>
                </c:pt>
                <c:pt idx="214">
                  <c:v>-4.3360899999999997E-9</c:v>
                </c:pt>
                <c:pt idx="215">
                  <c:v>-4.3329600000000003E-9</c:v>
                </c:pt>
                <c:pt idx="216">
                  <c:v>-4.32984E-9</c:v>
                </c:pt>
                <c:pt idx="217">
                  <c:v>-4.3267099999999998E-9</c:v>
                </c:pt>
                <c:pt idx="218">
                  <c:v>-4.3235900000000004E-9</c:v>
                </c:pt>
                <c:pt idx="219">
                  <c:v>-4.3204600000000002E-9</c:v>
                </c:pt>
                <c:pt idx="220">
                  <c:v>-4.3173399999999999E-9</c:v>
                </c:pt>
                <c:pt idx="221">
                  <c:v>-4.3142099999999997E-9</c:v>
                </c:pt>
                <c:pt idx="222">
                  <c:v>-4.3110900000000003E-9</c:v>
                </c:pt>
                <c:pt idx="223">
                  <c:v>-4.3079600000000001E-9</c:v>
                </c:pt>
                <c:pt idx="224">
                  <c:v>-4.3048399999999998E-9</c:v>
                </c:pt>
                <c:pt idx="225">
                  <c:v>-4.3017099999999996E-9</c:v>
                </c:pt>
                <c:pt idx="226">
                  <c:v>-4.2985900000000001E-9</c:v>
                </c:pt>
                <c:pt idx="227">
                  <c:v>-4.29546E-9</c:v>
                </c:pt>
                <c:pt idx="228">
                  <c:v>-4.2923399999999997E-9</c:v>
                </c:pt>
                <c:pt idx="229">
                  <c:v>-4.2892100000000003E-9</c:v>
                </c:pt>
                <c:pt idx="230">
                  <c:v>-4.28609E-9</c:v>
                </c:pt>
                <c:pt idx="231">
                  <c:v>-4.2829599999999999E-9</c:v>
                </c:pt>
                <c:pt idx="232">
                  <c:v>-4.2798400000000004E-9</c:v>
                </c:pt>
                <c:pt idx="233">
                  <c:v>-4.2767100000000002E-9</c:v>
                </c:pt>
                <c:pt idx="234">
                  <c:v>-4.2735899999999999E-9</c:v>
                </c:pt>
                <c:pt idx="235">
                  <c:v>-4.2704599999999997E-9</c:v>
                </c:pt>
                <c:pt idx="236">
                  <c:v>-4.2673400000000003E-9</c:v>
                </c:pt>
                <c:pt idx="237">
                  <c:v>-4.2642100000000001E-9</c:v>
                </c:pt>
                <c:pt idx="238">
                  <c:v>-4.2610899999999998E-9</c:v>
                </c:pt>
                <c:pt idx="239">
                  <c:v>-4.2579599999999996E-9</c:v>
                </c:pt>
                <c:pt idx="240">
                  <c:v>-4.2548400000000002E-9</c:v>
                </c:pt>
                <c:pt idx="241">
                  <c:v>-4.25171E-9</c:v>
                </c:pt>
                <c:pt idx="242">
                  <c:v>-4.2485899999999997E-9</c:v>
                </c:pt>
                <c:pt idx="243">
                  <c:v>-4.2454600000000004E-9</c:v>
                </c:pt>
                <c:pt idx="244">
                  <c:v>-4.2423400000000001E-9</c:v>
                </c:pt>
                <c:pt idx="245">
                  <c:v>-4.2392099999999999E-9</c:v>
                </c:pt>
                <c:pt idx="246">
                  <c:v>-4.2360900000000004E-9</c:v>
                </c:pt>
                <c:pt idx="247">
                  <c:v>-4.2329600000000002E-9</c:v>
                </c:pt>
                <c:pt idx="248">
                  <c:v>-4.2298399999999999E-9</c:v>
                </c:pt>
                <c:pt idx="249">
                  <c:v>-4.2267099999999998E-9</c:v>
                </c:pt>
                <c:pt idx="250">
                  <c:v>-4.2235900000000003E-9</c:v>
                </c:pt>
                <c:pt idx="251">
                  <c:v>-4.2204600000000001E-9</c:v>
                </c:pt>
                <c:pt idx="252">
                  <c:v>-4.2173399999999998E-9</c:v>
                </c:pt>
                <c:pt idx="253">
                  <c:v>-4.2142099999999997E-9</c:v>
                </c:pt>
                <c:pt idx="254">
                  <c:v>-4.2110900000000002E-9</c:v>
                </c:pt>
                <c:pt idx="255">
                  <c:v>-4.20796E-9</c:v>
                </c:pt>
                <c:pt idx="256">
                  <c:v>-4.2048399999999997E-9</c:v>
                </c:pt>
                <c:pt idx="257">
                  <c:v>-4.2017100000000004E-9</c:v>
                </c:pt>
                <c:pt idx="258">
                  <c:v>-4.1985900000000001E-9</c:v>
                </c:pt>
                <c:pt idx="259">
                  <c:v>-4.1954599999999999E-9</c:v>
                </c:pt>
                <c:pt idx="260">
                  <c:v>-4.1923399999999996E-9</c:v>
                </c:pt>
                <c:pt idx="261">
                  <c:v>-4.1892100000000003E-9</c:v>
                </c:pt>
                <c:pt idx="262">
                  <c:v>-4.18609E-9</c:v>
                </c:pt>
                <c:pt idx="263">
                  <c:v>-4.1829599999999998E-9</c:v>
                </c:pt>
                <c:pt idx="264">
                  <c:v>-4.1798400000000003E-9</c:v>
                </c:pt>
                <c:pt idx="265">
                  <c:v>-4.1767100000000001E-9</c:v>
                </c:pt>
                <c:pt idx="266">
                  <c:v>-4.1735899999999999E-9</c:v>
                </c:pt>
                <c:pt idx="267">
                  <c:v>-4.1704599999999997E-9</c:v>
                </c:pt>
                <c:pt idx="268">
                  <c:v>-4.1673400000000002E-9</c:v>
                </c:pt>
                <c:pt idx="269">
                  <c:v>-4.16421E-9</c:v>
                </c:pt>
                <c:pt idx="270">
                  <c:v>-4.1610899999999997E-9</c:v>
                </c:pt>
                <c:pt idx="271">
                  <c:v>-4.1579600000000004E-9</c:v>
                </c:pt>
                <c:pt idx="272">
                  <c:v>-4.1548400000000001E-9</c:v>
                </c:pt>
                <c:pt idx="273">
                  <c:v>-4.1517099999999999E-9</c:v>
                </c:pt>
                <c:pt idx="274">
                  <c:v>-4.1485899999999996E-9</c:v>
                </c:pt>
                <c:pt idx="275">
                  <c:v>-4.1454600000000003E-9</c:v>
                </c:pt>
                <c:pt idx="276">
                  <c:v>-4.14234E-9</c:v>
                </c:pt>
                <c:pt idx="277">
                  <c:v>-4.1392099999999998E-9</c:v>
                </c:pt>
                <c:pt idx="278">
                  <c:v>-4.1360900000000003E-9</c:v>
                </c:pt>
                <c:pt idx="279">
                  <c:v>-4.1329600000000002E-9</c:v>
                </c:pt>
                <c:pt idx="280">
                  <c:v>-4.1298399999999999E-9</c:v>
                </c:pt>
                <c:pt idx="281">
                  <c:v>-4.1267099999999997E-9</c:v>
                </c:pt>
                <c:pt idx="282">
                  <c:v>-4.1235900000000002E-9</c:v>
                </c:pt>
                <c:pt idx="283">
                  <c:v>-4.1204600000000001E-9</c:v>
                </c:pt>
                <c:pt idx="284">
                  <c:v>-4.1173399999999998E-9</c:v>
                </c:pt>
                <c:pt idx="285">
                  <c:v>-4.1142099999999996E-9</c:v>
                </c:pt>
                <c:pt idx="286">
                  <c:v>-4.1110900000000001E-9</c:v>
                </c:pt>
                <c:pt idx="287">
                  <c:v>-4.1079599999999999E-9</c:v>
                </c:pt>
                <c:pt idx="288">
                  <c:v>-4.1048399999999997E-9</c:v>
                </c:pt>
                <c:pt idx="289">
                  <c:v>-4.1017100000000003E-9</c:v>
                </c:pt>
                <c:pt idx="290">
                  <c:v>-4.09859E-9</c:v>
                </c:pt>
                <c:pt idx="291">
                  <c:v>-4.0954599999999998E-9</c:v>
                </c:pt>
                <c:pt idx="292">
                  <c:v>-4.0923400000000004E-9</c:v>
                </c:pt>
                <c:pt idx="293">
                  <c:v>-4.0892100000000002E-9</c:v>
                </c:pt>
                <c:pt idx="294">
                  <c:v>-4.0860899999999999E-9</c:v>
                </c:pt>
                <c:pt idx="295">
                  <c:v>-4.0829599999999997E-9</c:v>
                </c:pt>
                <c:pt idx="296">
                  <c:v>-4.0798400000000003E-9</c:v>
                </c:pt>
                <c:pt idx="297">
                  <c:v>-4.0767100000000001E-9</c:v>
                </c:pt>
                <c:pt idx="298">
                  <c:v>-4.0735899999999998E-9</c:v>
                </c:pt>
                <c:pt idx="299">
                  <c:v>-4.0704599999999996E-9</c:v>
                </c:pt>
                <c:pt idx="300">
                  <c:v>-4.0673400000000001E-9</c:v>
                </c:pt>
                <c:pt idx="301">
                  <c:v>-4.06421E-9</c:v>
                </c:pt>
                <c:pt idx="302">
                  <c:v>-4.0610899999999997E-9</c:v>
                </c:pt>
                <c:pt idx="303">
                  <c:v>-4.0579600000000003E-9</c:v>
                </c:pt>
                <c:pt idx="304">
                  <c:v>-4.05484E-9</c:v>
                </c:pt>
                <c:pt idx="305">
                  <c:v>-4.0517099999999999E-9</c:v>
                </c:pt>
                <c:pt idx="306">
                  <c:v>-4.0485900000000004E-9</c:v>
                </c:pt>
                <c:pt idx="307">
                  <c:v>-4.0454600000000002E-9</c:v>
                </c:pt>
                <c:pt idx="308">
                  <c:v>-4.0423399999999999E-9</c:v>
                </c:pt>
                <c:pt idx="309">
                  <c:v>-4.0392099999999997E-9</c:v>
                </c:pt>
                <c:pt idx="310">
                  <c:v>-4.0360900000000003E-9</c:v>
                </c:pt>
                <c:pt idx="311">
                  <c:v>-4.0329600000000001E-9</c:v>
                </c:pt>
                <c:pt idx="312">
                  <c:v>-4.0298399999999998E-9</c:v>
                </c:pt>
                <c:pt idx="313">
                  <c:v>-4.0267099999999996E-9</c:v>
                </c:pt>
                <c:pt idx="314">
                  <c:v>-4.0235900000000002E-9</c:v>
                </c:pt>
                <c:pt idx="315">
                  <c:v>-4.02046E-9</c:v>
                </c:pt>
                <c:pt idx="316">
                  <c:v>-4.0173399999999997E-9</c:v>
                </c:pt>
                <c:pt idx="317">
                  <c:v>-4.0142100000000003E-9</c:v>
                </c:pt>
                <c:pt idx="318">
                  <c:v>-4.0110900000000001E-9</c:v>
                </c:pt>
                <c:pt idx="319">
                  <c:v>-4.0079599999999999E-9</c:v>
                </c:pt>
                <c:pt idx="320">
                  <c:v>-4.0048400000000004E-9</c:v>
                </c:pt>
                <c:pt idx="321">
                  <c:v>-4.0017100000000002E-9</c:v>
                </c:pt>
                <c:pt idx="322">
                  <c:v>-3.9985899999999999E-9</c:v>
                </c:pt>
                <c:pt idx="323">
                  <c:v>-3.9954599999999998E-9</c:v>
                </c:pt>
                <c:pt idx="324">
                  <c:v>-3.9923400000000003E-9</c:v>
                </c:pt>
                <c:pt idx="325">
                  <c:v>-3.9892100000000001E-9</c:v>
                </c:pt>
                <c:pt idx="326">
                  <c:v>-3.9860899999999998E-9</c:v>
                </c:pt>
                <c:pt idx="327">
                  <c:v>-3.9829599999999997E-9</c:v>
                </c:pt>
                <c:pt idx="328">
                  <c:v>-3.9798400000000002E-9</c:v>
                </c:pt>
                <c:pt idx="329">
                  <c:v>-3.97671E-9</c:v>
                </c:pt>
                <c:pt idx="330">
                  <c:v>-3.9735899999999997E-9</c:v>
                </c:pt>
                <c:pt idx="331">
                  <c:v>-3.9704600000000004E-9</c:v>
                </c:pt>
                <c:pt idx="332">
                  <c:v>-3.9673400000000001E-9</c:v>
                </c:pt>
                <c:pt idx="333">
                  <c:v>-3.9642099999999999E-9</c:v>
                </c:pt>
                <c:pt idx="334">
                  <c:v>-3.9610899999999996E-9</c:v>
                </c:pt>
                <c:pt idx="335">
                  <c:v>-3.9579600000000003E-9</c:v>
                </c:pt>
                <c:pt idx="336">
                  <c:v>-3.95484E-9</c:v>
                </c:pt>
                <c:pt idx="337">
                  <c:v>-3.9517099999999998E-9</c:v>
                </c:pt>
                <c:pt idx="338">
                  <c:v>-3.9485900000000003E-9</c:v>
                </c:pt>
                <c:pt idx="339">
                  <c:v>-3.9454600000000001E-9</c:v>
                </c:pt>
                <c:pt idx="340">
                  <c:v>-3.9423399999999999E-9</c:v>
                </c:pt>
                <c:pt idx="341">
                  <c:v>-3.9392099999999997E-9</c:v>
                </c:pt>
                <c:pt idx="342">
                  <c:v>-3.9360900000000002E-9</c:v>
                </c:pt>
                <c:pt idx="343">
                  <c:v>-3.93296E-9</c:v>
                </c:pt>
                <c:pt idx="344">
                  <c:v>-3.9298399999999997E-9</c:v>
                </c:pt>
                <c:pt idx="345">
                  <c:v>-3.9267100000000004E-9</c:v>
                </c:pt>
                <c:pt idx="346">
                  <c:v>-3.9235900000000001E-9</c:v>
                </c:pt>
                <c:pt idx="347">
                  <c:v>-3.9204599999999999E-9</c:v>
                </c:pt>
                <c:pt idx="348">
                  <c:v>-3.9173399999999996E-9</c:v>
                </c:pt>
                <c:pt idx="349">
                  <c:v>-3.9142100000000003E-9</c:v>
                </c:pt>
                <c:pt idx="350">
                  <c:v>-3.91109E-9</c:v>
                </c:pt>
                <c:pt idx="351">
                  <c:v>-3.9079599999999998E-9</c:v>
                </c:pt>
                <c:pt idx="352">
                  <c:v>-3.9048400000000003E-9</c:v>
                </c:pt>
                <c:pt idx="353">
                  <c:v>-3.9017100000000002E-9</c:v>
                </c:pt>
                <c:pt idx="354">
                  <c:v>-3.8985899999999999E-9</c:v>
                </c:pt>
                <c:pt idx="355">
                  <c:v>-3.8954599999999997E-9</c:v>
                </c:pt>
                <c:pt idx="356">
                  <c:v>-3.8923400000000002E-9</c:v>
                </c:pt>
                <c:pt idx="357">
                  <c:v>-3.8892100000000001E-9</c:v>
                </c:pt>
                <c:pt idx="358">
                  <c:v>-3.8860899999999998E-9</c:v>
                </c:pt>
                <c:pt idx="359">
                  <c:v>-3.8829599999999996E-9</c:v>
                </c:pt>
                <c:pt idx="360">
                  <c:v>-3.8798400000000001E-9</c:v>
                </c:pt>
                <c:pt idx="361">
                  <c:v>-3.8767099999999999E-9</c:v>
                </c:pt>
                <c:pt idx="362">
                  <c:v>-3.8735899999999996E-9</c:v>
                </c:pt>
                <c:pt idx="363">
                  <c:v>-3.8704600000000003E-9</c:v>
                </c:pt>
                <c:pt idx="364">
                  <c:v>-3.86734E-9</c:v>
                </c:pt>
                <c:pt idx="365">
                  <c:v>-3.8642099999999998E-9</c:v>
                </c:pt>
                <c:pt idx="366">
                  <c:v>-3.8610900000000004E-9</c:v>
                </c:pt>
                <c:pt idx="367">
                  <c:v>-3.8579600000000002E-9</c:v>
                </c:pt>
                <c:pt idx="368">
                  <c:v>-3.8548399999999999E-9</c:v>
                </c:pt>
                <c:pt idx="369">
                  <c:v>-3.8517099999999997E-9</c:v>
                </c:pt>
                <c:pt idx="370">
                  <c:v>-3.8485900000000003E-9</c:v>
                </c:pt>
                <c:pt idx="371">
                  <c:v>-3.8454600000000001E-9</c:v>
                </c:pt>
                <c:pt idx="372">
                  <c:v>-3.8423399999999998E-9</c:v>
                </c:pt>
                <c:pt idx="373">
                  <c:v>-3.8392099999999996E-9</c:v>
                </c:pt>
                <c:pt idx="374">
                  <c:v>-3.8360900000000001E-9</c:v>
                </c:pt>
                <c:pt idx="375">
                  <c:v>-3.83296E-9</c:v>
                </c:pt>
                <c:pt idx="376">
                  <c:v>-3.8298399999999997E-9</c:v>
                </c:pt>
                <c:pt idx="377">
                  <c:v>-3.8267100000000003E-9</c:v>
                </c:pt>
                <c:pt idx="378">
                  <c:v>-3.82359E-9</c:v>
                </c:pt>
                <c:pt idx="379">
                  <c:v>-3.8204599999999999E-9</c:v>
                </c:pt>
                <c:pt idx="380">
                  <c:v>-3.8173400000000004E-9</c:v>
                </c:pt>
                <c:pt idx="381">
                  <c:v>-3.8142100000000002E-9</c:v>
                </c:pt>
                <c:pt idx="382">
                  <c:v>-3.8110899999999999E-9</c:v>
                </c:pt>
                <c:pt idx="383">
                  <c:v>-3.8079599999999997E-9</c:v>
                </c:pt>
                <c:pt idx="384">
                  <c:v>-3.8048400000000003E-9</c:v>
                </c:pt>
                <c:pt idx="385">
                  <c:v>-3.8017100000000001E-9</c:v>
                </c:pt>
                <c:pt idx="386">
                  <c:v>-3.7985899999999998E-9</c:v>
                </c:pt>
                <c:pt idx="387">
                  <c:v>-3.7954599999999996E-9</c:v>
                </c:pt>
                <c:pt idx="388">
                  <c:v>-3.7923400000000002E-9</c:v>
                </c:pt>
                <c:pt idx="389">
                  <c:v>-3.78921E-9</c:v>
                </c:pt>
                <c:pt idx="390">
                  <c:v>-3.7860899999999997E-9</c:v>
                </c:pt>
                <c:pt idx="391">
                  <c:v>-3.7829600000000003E-9</c:v>
                </c:pt>
                <c:pt idx="392">
                  <c:v>-3.77984E-9</c:v>
                </c:pt>
                <c:pt idx="393">
                  <c:v>-3.7767099999999999E-9</c:v>
                </c:pt>
                <c:pt idx="394">
                  <c:v>-3.7735900000000004E-9</c:v>
                </c:pt>
                <c:pt idx="395">
                  <c:v>-3.7704600000000002E-9</c:v>
                </c:pt>
                <c:pt idx="396">
                  <c:v>-3.7673399999999999E-9</c:v>
                </c:pt>
                <c:pt idx="397">
                  <c:v>-3.7642099999999998E-9</c:v>
                </c:pt>
                <c:pt idx="398">
                  <c:v>-3.7610900000000003E-9</c:v>
                </c:pt>
                <c:pt idx="399">
                  <c:v>-3.7579600000000001E-9</c:v>
                </c:pt>
                <c:pt idx="400">
                  <c:v>-3.7548399999999998E-9</c:v>
                </c:pt>
                <c:pt idx="401">
                  <c:v>-3.7517099999999997E-9</c:v>
                </c:pt>
                <c:pt idx="402">
                  <c:v>-3.7485900000000002E-9</c:v>
                </c:pt>
                <c:pt idx="403">
                  <c:v>-3.74546E-9</c:v>
                </c:pt>
                <c:pt idx="404">
                  <c:v>-3.7423399999999997E-9</c:v>
                </c:pt>
                <c:pt idx="405">
                  <c:v>-3.7392100000000004E-9</c:v>
                </c:pt>
                <c:pt idx="406">
                  <c:v>-3.7360900000000001E-9</c:v>
                </c:pt>
                <c:pt idx="407">
                  <c:v>-3.7329599999999999E-9</c:v>
                </c:pt>
                <c:pt idx="408">
                  <c:v>-3.7298399999999996E-9</c:v>
                </c:pt>
                <c:pt idx="409">
                  <c:v>-3.7267100000000003E-9</c:v>
                </c:pt>
                <c:pt idx="410">
                  <c:v>-3.72359E-9</c:v>
                </c:pt>
                <c:pt idx="411">
                  <c:v>-3.7204600000000002E-9</c:v>
                </c:pt>
                <c:pt idx="412">
                  <c:v>-3.7173399999999999E-9</c:v>
                </c:pt>
                <c:pt idx="413">
                  <c:v>-3.7142100000000001E-9</c:v>
                </c:pt>
                <c:pt idx="414">
                  <c:v>-3.7110899999999998E-9</c:v>
                </c:pt>
                <c:pt idx="415">
                  <c:v>-3.7079600000000001E-9</c:v>
                </c:pt>
                <c:pt idx="416">
                  <c:v>-3.7048400000000002E-9</c:v>
                </c:pt>
                <c:pt idx="417">
                  <c:v>-3.70171E-9</c:v>
                </c:pt>
                <c:pt idx="418">
                  <c:v>-3.6985900000000001E-9</c:v>
                </c:pt>
                <c:pt idx="419">
                  <c:v>-3.69546E-9</c:v>
                </c:pt>
                <c:pt idx="420">
                  <c:v>-3.6923400000000001E-9</c:v>
                </c:pt>
                <c:pt idx="421">
                  <c:v>-3.6892099999999999E-9</c:v>
                </c:pt>
                <c:pt idx="422">
                  <c:v>-3.68609E-9</c:v>
                </c:pt>
                <c:pt idx="423">
                  <c:v>-3.6829599999999999E-9</c:v>
                </c:pt>
                <c:pt idx="424">
                  <c:v>-3.67984E-9</c:v>
                </c:pt>
                <c:pt idx="425">
                  <c:v>-3.6767099999999998E-9</c:v>
                </c:pt>
                <c:pt idx="426">
                  <c:v>-3.6735899999999999E-9</c:v>
                </c:pt>
                <c:pt idx="427">
                  <c:v>-3.6704600000000002E-9</c:v>
                </c:pt>
                <c:pt idx="428">
                  <c:v>-3.6673399999999999E-9</c:v>
                </c:pt>
                <c:pt idx="429">
                  <c:v>-3.6642100000000001E-9</c:v>
                </c:pt>
                <c:pt idx="430">
                  <c:v>-3.6610899999999998E-9</c:v>
                </c:pt>
                <c:pt idx="431">
                  <c:v>-3.6579600000000001E-9</c:v>
                </c:pt>
                <c:pt idx="432">
                  <c:v>-3.6548400000000002E-9</c:v>
                </c:pt>
                <c:pt idx="433">
                  <c:v>-3.65171E-9</c:v>
                </c:pt>
                <c:pt idx="434">
                  <c:v>-3.6485900000000001E-9</c:v>
                </c:pt>
                <c:pt idx="435">
                  <c:v>-3.6454599999999999E-9</c:v>
                </c:pt>
                <c:pt idx="436">
                  <c:v>-3.6423400000000001E-9</c:v>
                </c:pt>
                <c:pt idx="437">
                  <c:v>-3.6392099999999999E-9</c:v>
                </c:pt>
                <c:pt idx="438">
                  <c:v>-3.63609E-9</c:v>
                </c:pt>
                <c:pt idx="439">
                  <c:v>-3.6329599999999998E-9</c:v>
                </c:pt>
                <c:pt idx="440">
                  <c:v>-3.6298399999999999E-9</c:v>
                </c:pt>
                <c:pt idx="441">
                  <c:v>-3.6267100000000002E-9</c:v>
                </c:pt>
                <c:pt idx="442">
                  <c:v>-3.6235899999999999E-9</c:v>
                </c:pt>
                <c:pt idx="443">
                  <c:v>-3.6204600000000001E-9</c:v>
                </c:pt>
                <c:pt idx="444">
                  <c:v>-3.6173399999999998E-9</c:v>
                </c:pt>
                <c:pt idx="445">
                  <c:v>-3.6142100000000001E-9</c:v>
                </c:pt>
                <c:pt idx="446">
                  <c:v>-3.6110900000000002E-9</c:v>
                </c:pt>
                <c:pt idx="447">
                  <c:v>-3.60796E-9</c:v>
                </c:pt>
                <c:pt idx="448">
                  <c:v>-3.6048400000000001E-9</c:v>
                </c:pt>
                <c:pt idx="449">
                  <c:v>-3.60171E-9</c:v>
                </c:pt>
                <c:pt idx="450">
                  <c:v>-3.5985900000000001E-9</c:v>
                </c:pt>
                <c:pt idx="451">
                  <c:v>-3.5954599999999999E-9</c:v>
                </c:pt>
                <c:pt idx="452">
                  <c:v>-3.59234E-9</c:v>
                </c:pt>
                <c:pt idx="453">
                  <c:v>-3.5892099999999999E-9</c:v>
                </c:pt>
                <c:pt idx="454">
                  <c:v>-3.58609E-9</c:v>
                </c:pt>
                <c:pt idx="455">
                  <c:v>-3.5829599999999998E-9</c:v>
                </c:pt>
                <c:pt idx="456">
                  <c:v>-3.5798399999999999E-9</c:v>
                </c:pt>
                <c:pt idx="457">
                  <c:v>-3.5767100000000002E-9</c:v>
                </c:pt>
                <c:pt idx="458">
                  <c:v>-3.5735899999999999E-9</c:v>
                </c:pt>
                <c:pt idx="459">
                  <c:v>-3.5704600000000001E-9</c:v>
                </c:pt>
                <c:pt idx="460">
                  <c:v>-3.5673399999999998E-9</c:v>
                </c:pt>
                <c:pt idx="461">
                  <c:v>-3.56421E-9</c:v>
                </c:pt>
                <c:pt idx="462">
                  <c:v>-3.5610900000000002E-9</c:v>
                </c:pt>
                <c:pt idx="463">
                  <c:v>-3.55796E-9</c:v>
                </c:pt>
                <c:pt idx="464">
                  <c:v>-3.5548400000000001E-9</c:v>
                </c:pt>
                <c:pt idx="465">
                  <c:v>-3.5517099999999999E-9</c:v>
                </c:pt>
                <c:pt idx="466">
                  <c:v>-3.54859E-9</c:v>
                </c:pt>
                <c:pt idx="467">
                  <c:v>-3.5454599999999999E-9</c:v>
                </c:pt>
                <c:pt idx="468">
                  <c:v>-3.54234E-9</c:v>
                </c:pt>
                <c:pt idx="469">
                  <c:v>-3.5392099999999998E-9</c:v>
                </c:pt>
                <c:pt idx="470">
                  <c:v>-3.5360899999999999E-9</c:v>
                </c:pt>
                <c:pt idx="471">
                  <c:v>-3.5329600000000002E-9</c:v>
                </c:pt>
                <c:pt idx="472">
                  <c:v>-3.5298399999999999E-9</c:v>
                </c:pt>
                <c:pt idx="473">
                  <c:v>-3.5267100000000001E-9</c:v>
                </c:pt>
                <c:pt idx="474">
                  <c:v>-3.5235899999999998E-9</c:v>
                </c:pt>
                <c:pt idx="475">
                  <c:v>-3.5204600000000001E-9</c:v>
                </c:pt>
                <c:pt idx="476">
                  <c:v>-3.5173400000000002E-9</c:v>
                </c:pt>
                <c:pt idx="477">
                  <c:v>-3.51421E-9</c:v>
                </c:pt>
                <c:pt idx="478">
                  <c:v>-3.5110900000000001E-9</c:v>
                </c:pt>
                <c:pt idx="479">
                  <c:v>-3.50796E-9</c:v>
                </c:pt>
                <c:pt idx="480">
                  <c:v>-3.5048400000000001E-9</c:v>
                </c:pt>
                <c:pt idx="481">
                  <c:v>-3.5017099999999999E-9</c:v>
                </c:pt>
                <c:pt idx="482">
                  <c:v>-3.49859E-9</c:v>
                </c:pt>
                <c:pt idx="483">
                  <c:v>-3.4954599999999998E-9</c:v>
                </c:pt>
                <c:pt idx="484">
                  <c:v>-3.49234E-9</c:v>
                </c:pt>
                <c:pt idx="485">
                  <c:v>-3.4892100000000002E-9</c:v>
                </c:pt>
                <c:pt idx="486">
                  <c:v>-3.4860899999999999E-9</c:v>
                </c:pt>
                <c:pt idx="487">
                  <c:v>-3.4829600000000001E-9</c:v>
                </c:pt>
                <c:pt idx="488">
                  <c:v>-3.4798399999999998E-9</c:v>
                </c:pt>
                <c:pt idx="489">
                  <c:v>-3.4767100000000001E-9</c:v>
                </c:pt>
                <c:pt idx="490">
                  <c:v>-3.4735900000000002E-9</c:v>
                </c:pt>
                <c:pt idx="491">
                  <c:v>-3.47046E-9</c:v>
                </c:pt>
                <c:pt idx="492">
                  <c:v>-3.4673400000000001E-9</c:v>
                </c:pt>
                <c:pt idx="493">
                  <c:v>-3.46421E-9</c:v>
                </c:pt>
                <c:pt idx="494">
                  <c:v>-3.4610900000000001E-9</c:v>
                </c:pt>
                <c:pt idx="495">
                  <c:v>-3.4579599999999999E-9</c:v>
                </c:pt>
                <c:pt idx="496">
                  <c:v>-3.45484E-9</c:v>
                </c:pt>
                <c:pt idx="497">
                  <c:v>-3.4517099999999999E-9</c:v>
                </c:pt>
                <c:pt idx="498">
                  <c:v>-3.44859E-9</c:v>
                </c:pt>
                <c:pt idx="499">
                  <c:v>-3.4454599999999998E-9</c:v>
                </c:pt>
                <c:pt idx="500">
                  <c:v>-3.4423399999999999E-9</c:v>
                </c:pt>
                <c:pt idx="501">
                  <c:v>-3.4392100000000002E-9</c:v>
                </c:pt>
                <c:pt idx="502">
                  <c:v>-3.4360899999999999E-9</c:v>
                </c:pt>
                <c:pt idx="503">
                  <c:v>-3.4329600000000001E-9</c:v>
                </c:pt>
                <c:pt idx="504">
                  <c:v>-3.4298399999999998E-9</c:v>
                </c:pt>
                <c:pt idx="505">
                  <c:v>-3.4267100000000001E-9</c:v>
                </c:pt>
                <c:pt idx="506">
                  <c:v>-3.4235900000000002E-9</c:v>
                </c:pt>
                <c:pt idx="507">
                  <c:v>-3.42046E-9</c:v>
                </c:pt>
                <c:pt idx="508">
                  <c:v>-3.4173400000000001E-9</c:v>
                </c:pt>
                <c:pt idx="509">
                  <c:v>-3.4142099999999999E-9</c:v>
                </c:pt>
                <c:pt idx="510">
                  <c:v>-3.4110900000000001E-9</c:v>
                </c:pt>
                <c:pt idx="511">
                  <c:v>-3.4079599999999999E-9</c:v>
                </c:pt>
                <c:pt idx="512">
                  <c:v>-3.40484E-9</c:v>
                </c:pt>
                <c:pt idx="513">
                  <c:v>-3.4017099999999998E-9</c:v>
                </c:pt>
                <c:pt idx="514">
                  <c:v>-3.3985899999999999E-9</c:v>
                </c:pt>
                <c:pt idx="515">
                  <c:v>-3.3954600000000002E-9</c:v>
                </c:pt>
                <c:pt idx="516">
                  <c:v>-3.3923399999999999E-9</c:v>
                </c:pt>
                <c:pt idx="517">
                  <c:v>-3.3892100000000001E-9</c:v>
                </c:pt>
                <c:pt idx="518">
                  <c:v>-3.3860899999999998E-9</c:v>
                </c:pt>
                <c:pt idx="519">
                  <c:v>-3.3829600000000001E-9</c:v>
                </c:pt>
                <c:pt idx="520">
                  <c:v>-3.3798400000000002E-9</c:v>
                </c:pt>
                <c:pt idx="521">
                  <c:v>-3.37671E-9</c:v>
                </c:pt>
                <c:pt idx="522">
                  <c:v>-3.3735900000000001E-9</c:v>
                </c:pt>
                <c:pt idx="523">
                  <c:v>-3.37046E-9</c:v>
                </c:pt>
                <c:pt idx="524">
                  <c:v>-3.3673400000000001E-9</c:v>
                </c:pt>
                <c:pt idx="525">
                  <c:v>-3.3642099999999999E-9</c:v>
                </c:pt>
                <c:pt idx="526">
                  <c:v>-3.36109E-9</c:v>
                </c:pt>
                <c:pt idx="527">
                  <c:v>-3.3579599999999998E-9</c:v>
                </c:pt>
                <c:pt idx="528">
                  <c:v>-3.35484E-9</c:v>
                </c:pt>
                <c:pt idx="529">
                  <c:v>-3.3517100000000002E-9</c:v>
                </c:pt>
                <c:pt idx="530">
                  <c:v>-3.3485899999999999E-9</c:v>
                </c:pt>
                <c:pt idx="531">
                  <c:v>-3.3454600000000001E-9</c:v>
                </c:pt>
                <c:pt idx="532">
                  <c:v>-3.3423399999999999E-9</c:v>
                </c:pt>
                <c:pt idx="533">
                  <c:v>-3.3392100000000001E-9</c:v>
                </c:pt>
                <c:pt idx="534">
                  <c:v>-3.3360899999999998E-9</c:v>
                </c:pt>
                <c:pt idx="535">
                  <c:v>-3.33296E-9</c:v>
                </c:pt>
                <c:pt idx="536">
                  <c:v>-3.3298400000000002E-9</c:v>
                </c:pt>
                <c:pt idx="537">
                  <c:v>-3.32671E-9</c:v>
                </c:pt>
                <c:pt idx="538">
                  <c:v>-3.3235900000000001E-9</c:v>
                </c:pt>
                <c:pt idx="539">
                  <c:v>-3.3204599999999999E-9</c:v>
                </c:pt>
                <c:pt idx="540">
                  <c:v>-3.31734E-9</c:v>
                </c:pt>
                <c:pt idx="541">
                  <c:v>-3.3142099999999999E-9</c:v>
                </c:pt>
                <c:pt idx="542">
                  <c:v>-3.31109E-9</c:v>
                </c:pt>
                <c:pt idx="543">
                  <c:v>-3.3079599999999998E-9</c:v>
                </c:pt>
                <c:pt idx="544">
                  <c:v>-3.3048399999999999E-9</c:v>
                </c:pt>
                <c:pt idx="545">
                  <c:v>-3.3017100000000002E-9</c:v>
                </c:pt>
                <c:pt idx="546">
                  <c:v>-3.2985899999999999E-9</c:v>
                </c:pt>
                <c:pt idx="547">
                  <c:v>-3.2954600000000001E-9</c:v>
                </c:pt>
                <c:pt idx="548">
                  <c:v>-3.2923399999999998E-9</c:v>
                </c:pt>
                <c:pt idx="549">
                  <c:v>-3.2892100000000001E-9</c:v>
                </c:pt>
                <c:pt idx="550">
                  <c:v>-3.2860900000000002E-9</c:v>
                </c:pt>
                <c:pt idx="551">
                  <c:v>-3.28296E-9</c:v>
                </c:pt>
                <c:pt idx="552">
                  <c:v>-3.2798400000000001E-9</c:v>
                </c:pt>
                <c:pt idx="553">
                  <c:v>-3.2767099999999999E-9</c:v>
                </c:pt>
                <c:pt idx="554">
                  <c:v>-3.2735900000000001E-9</c:v>
                </c:pt>
                <c:pt idx="555">
                  <c:v>-3.2704599999999999E-9</c:v>
                </c:pt>
                <c:pt idx="556">
                  <c:v>-3.26734E-9</c:v>
                </c:pt>
                <c:pt idx="557">
                  <c:v>-3.2642099999999998E-9</c:v>
                </c:pt>
                <c:pt idx="558">
                  <c:v>-3.26109E-9</c:v>
                </c:pt>
                <c:pt idx="559">
                  <c:v>-3.2579600000000002E-9</c:v>
                </c:pt>
                <c:pt idx="560">
                  <c:v>-3.2548399999999999E-9</c:v>
                </c:pt>
                <c:pt idx="561">
                  <c:v>-3.2517100000000001E-9</c:v>
                </c:pt>
                <c:pt idx="562">
                  <c:v>-3.2485899999999998E-9</c:v>
                </c:pt>
                <c:pt idx="563">
                  <c:v>-3.2454600000000001E-9</c:v>
                </c:pt>
                <c:pt idx="564">
                  <c:v>-3.2423400000000002E-9</c:v>
                </c:pt>
                <c:pt idx="565">
                  <c:v>-3.23921E-9</c:v>
                </c:pt>
                <c:pt idx="566">
                  <c:v>-3.2360900000000001E-9</c:v>
                </c:pt>
                <c:pt idx="567">
                  <c:v>-3.23296E-9</c:v>
                </c:pt>
                <c:pt idx="568">
                  <c:v>-3.2298400000000001E-9</c:v>
                </c:pt>
                <c:pt idx="569">
                  <c:v>-3.2267099999999999E-9</c:v>
                </c:pt>
                <c:pt idx="570">
                  <c:v>-3.22359E-9</c:v>
                </c:pt>
                <c:pt idx="571">
                  <c:v>-3.2204599999999999E-9</c:v>
                </c:pt>
                <c:pt idx="572">
                  <c:v>-3.21734E-9</c:v>
                </c:pt>
                <c:pt idx="573">
                  <c:v>-3.2142099999999998E-9</c:v>
                </c:pt>
                <c:pt idx="574">
                  <c:v>-3.2110899999999999E-9</c:v>
                </c:pt>
                <c:pt idx="575">
                  <c:v>-3.2079600000000002E-9</c:v>
                </c:pt>
                <c:pt idx="576">
                  <c:v>-3.2048399999999999E-9</c:v>
                </c:pt>
                <c:pt idx="577">
                  <c:v>-3.2017100000000001E-9</c:v>
                </c:pt>
                <c:pt idx="578">
                  <c:v>-3.1985899999999998E-9</c:v>
                </c:pt>
                <c:pt idx="579">
                  <c:v>-3.19546E-9</c:v>
                </c:pt>
                <c:pt idx="580">
                  <c:v>-3.1923400000000002E-9</c:v>
                </c:pt>
                <c:pt idx="581">
                  <c:v>-3.18921E-9</c:v>
                </c:pt>
                <c:pt idx="582">
                  <c:v>-3.1860900000000001E-9</c:v>
                </c:pt>
                <c:pt idx="583">
                  <c:v>-3.1829599999999999E-9</c:v>
                </c:pt>
                <c:pt idx="584">
                  <c:v>-3.1798400000000001E-9</c:v>
                </c:pt>
                <c:pt idx="585">
                  <c:v>-3.1767099999999999E-9</c:v>
                </c:pt>
                <c:pt idx="586">
                  <c:v>-3.17359E-9</c:v>
                </c:pt>
                <c:pt idx="587">
                  <c:v>-3.1704599999999998E-9</c:v>
                </c:pt>
                <c:pt idx="588">
                  <c:v>-3.1673399999999999E-9</c:v>
                </c:pt>
                <c:pt idx="589">
                  <c:v>-3.1642100000000002E-9</c:v>
                </c:pt>
                <c:pt idx="590">
                  <c:v>-3.1610899999999999E-9</c:v>
                </c:pt>
                <c:pt idx="591">
                  <c:v>-3.1579600000000001E-9</c:v>
                </c:pt>
                <c:pt idx="592">
                  <c:v>-3.1548399999999998E-9</c:v>
                </c:pt>
                <c:pt idx="593">
                  <c:v>-3.1517100000000001E-9</c:v>
                </c:pt>
                <c:pt idx="594">
                  <c:v>-3.1485900000000002E-9</c:v>
                </c:pt>
                <c:pt idx="595">
                  <c:v>-3.14546E-9</c:v>
                </c:pt>
                <c:pt idx="596">
                  <c:v>-3.1423400000000001E-9</c:v>
                </c:pt>
                <c:pt idx="597">
                  <c:v>-3.13921E-9</c:v>
                </c:pt>
                <c:pt idx="598">
                  <c:v>-3.1360900000000001E-9</c:v>
                </c:pt>
                <c:pt idx="599">
                  <c:v>-3.1329599999999999E-9</c:v>
                </c:pt>
                <c:pt idx="600">
                  <c:v>-3.12984E-9</c:v>
                </c:pt>
                <c:pt idx="601">
                  <c:v>-3.1267099999999998E-9</c:v>
                </c:pt>
                <c:pt idx="602">
                  <c:v>-3.12359E-9</c:v>
                </c:pt>
                <c:pt idx="603">
                  <c:v>-3.1204600000000002E-9</c:v>
                </c:pt>
                <c:pt idx="604">
                  <c:v>-3.1173399999999999E-9</c:v>
                </c:pt>
                <c:pt idx="605">
                  <c:v>-3.1142100000000001E-9</c:v>
                </c:pt>
                <c:pt idx="606">
                  <c:v>-3.1110899999999999E-9</c:v>
                </c:pt>
                <c:pt idx="607">
                  <c:v>-3.1079600000000001E-9</c:v>
                </c:pt>
                <c:pt idx="608">
                  <c:v>-3.1048399999999998E-9</c:v>
                </c:pt>
                <c:pt idx="609">
                  <c:v>-3.10171E-9</c:v>
                </c:pt>
                <c:pt idx="610">
                  <c:v>-3.0985900000000002E-9</c:v>
                </c:pt>
                <c:pt idx="611">
                  <c:v>-3.09546E-9</c:v>
                </c:pt>
                <c:pt idx="612">
                  <c:v>-3.0923400000000001E-9</c:v>
                </c:pt>
                <c:pt idx="613">
                  <c:v>-3.0892099999999999E-9</c:v>
                </c:pt>
                <c:pt idx="614">
                  <c:v>-3.08609E-9</c:v>
                </c:pt>
                <c:pt idx="615">
                  <c:v>-3.0829599999999999E-9</c:v>
                </c:pt>
                <c:pt idx="616">
                  <c:v>-3.07984E-9</c:v>
                </c:pt>
                <c:pt idx="617">
                  <c:v>-3.0767099999999998E-9</c:v>
                </c:pt>
                <c:pt idx="618">
                  <c:v>-3.0735899999999999E-9</c:v>
                </c:pt>
                <c:pt idx="619">
                  <c:v>-3.0704600000000002E-9</c:v>
                </c:pt>
                <c:pt idx="620">
                  <c:v>-3.0673399999999999E-9</c:v>
                </c:pt>
                <c:pt idx="621">
                  <c:v>-3.0642100000000001E-9</c:v>
                </c:pt>
                <c:pt idx="622">
                  <c:v>-3.0610899999999998E-9</c:v>
                </c:pt>
                <c:pt idx="623">
                  <c:v>-3.0579600000000001E-9</c:v>
                </c:pt>
                <c:pt idx="624">
                  <c:v>-3.0548400000000002E-9</c:v>
                </c:pt>
                <c:pt idx="625">
                  <c:v>-3.05171E-9</c:v>
                </c:pt>
                <c:pt idx="626">
                  <c:v>-3.0485900000000001E-9</c:v>
                </c:pt>
                <c:pt idx="627">
                  <c:v>-3.0454599999999999E-9</c:v>
                </c:pt>
                <c:pt idx="628">
                  <c:v>-3.0423400000000001E-9</c:v>
                </c:pt>
                <c:pt idx="629">
                  <c:v>-3.0392099999999999E-9</c:v>
                </c:pt>
                <c:pt idx="630">
                  <c:v>-3.03609E-9</c:v>
                </c:pt>
                <c:pt idx="631">
                  <c:v>-3.0329599999999998E-9</c:v>
                </c:pt>
                <c:pt idx="632">
                  <c:v>-3.02984E-9</c:v>
                </c:pt>
                <c:pt idx="633">
                  <c:v>-3.0267100000000002E-9</c:v>
                </c:pt>
                <c:pt idx="634">
                  <c:v>-3.0235899999999999E-9</c:v>
                </c:pt>
                <c:pt idx="635">
                  <c:v>-3.0204600000000001E-9</c:v>
                </c:pt>
                <c:pt idx="636">
                  <c:v>-3.0173399999999998E-9</c:v>
                </c:pt>
                <c:pt idx="637">
                  <c:v>-3.0142100000000001E-9</c:v>
                </c:pt>
                <c:pt idx="638">
                  <c:v>-3.0110900000000002E-9</c:v>
                </c:pt>
                <c:pt idx="639">
                  <c:v>-3.00796E-9</c:v>
                </c:pt>
                <c:pt idx="640">
                  <c:v>-3.0048400000000001E-9</c:v>
                </c:pt>
                <c:pt idx="641">
                  <c:v>-3.00171E-9</c:v>
                </c:pt>
                <c:pt idx="642">
                  <c:v>-2.9985900000000001E-9</c:v>
                </c:pt>
                <c:pt idx="643">
                  <c:v>-2.9954599999999999E-9</c:v>
                </c:pt>
                <c:pt idx="644">
                  <c:v>-2.99234E-9</c:v>
                </c:pt>
                <c:pt idx="645">
                  <c:v>-2.9892099999999999E-9</c:v>
                </c:pt>
                <c:pt idx="646">
                  <c:v>-2.98609E-9</c:v>
                </c:pt>
                <c:pt idx="647">
                  <c:v>-2.9829599999999998E-9</c:v>
                </c:pt>
                <c:pt idx="648">
                  <c:v>-2.9798399999999999E-9</c:v>
                </c:pt>
                <c:pt idx="649">
                  <c:v>-2.9767100000000002E-9</c:v>
                </c:pt>
                <c:pt idx="650">
                  <c:v>-2.9735899999999999E-9</c:v>
                </c:pt>
                <c:pt idx="651">
                  <c:v>-2.9704600000000001E-9</c:v>
                </c:pt>
                <c:pt idx="652">
                  <c:v>-2.9673399999999998E-9</c:v>
                </c:pt>
                <c:pt idx="653">
                  <c:v>-2.96421E-9</c:v>
                </c:pt>
                <c:pt idx="654">
                  <c:v>-2.9610900000000002E-9</c:v>
                </c:pt>
                <c:pt idx="655">
                  <c:v>-2.95796E-9</c:v>
                </c:pt>
                <c:pt idx="656">
                  <c:v>-2.9548400000000001E-9</c:v>
                </c:pt>
                <c:pt idx="657">
                  <c:v>-2.9517099999999999E-9</c:v>
                </c:pt>
                <c:pt idx="658">
                  <c:v>-2.9485900000000001E-9</c:v>
                </c:pt>
                <c:pt idx="659">
                  <c:v>-2.9454599999999999E-9</c:v>
                </c:pt>
                <c:pt idx="660">
                  <c:v>-2.94234E-9</c:v>
                </c:pt>
                <c:pt idx="661">
                  <c:v>-2.9392099999999998E-9</c:v>
                </c:pt>
                <c:pt idx="662">
                  <c:v>-2.9360899999999999E-9</c:v>
                </c:pt>
                <c:pt idx="663">
                  <c:v>-2.9329600000000002E-9</c:v>
                </c:pt>
                <c:pt idx="664">
                  <c:v>-2.9298399999999999E-9</c:v>
                </c:pt>
                <c:pt idx="665">
                  <c:v>-2.9267100000000001E-9</c:v>
                </c:pt>
                <c:pt idx="666">
                  <c:v>-2.9235899999999998E-9</c:v>
                </c:pt>
                <c:pt idx="667">
                  <c:v>-2.9204600000000001E-9</c:v>
                </c:pt>
                <c:pt idx="668">
                  <c:v>-2.9173400000000002E-9</c:v>
                </c:pt>
                <c:pt idx="669">
                  <c:v>-2.91421E-9</c:v>
                </c:pt>
                <c:pt idx="670">
                  <c:v>-2.9110900000000001E-9</c:v>
                </c:pt>
                <c:pt idx="671">
                  <c:v>-2.90796E-9</c:v>
                </c:pt>
                <c:pt idx="672">
                  <c:v>-2.9048400000000001E-9</c:v>
                </c:pt>
                <c:pt idx="673">
                  <c:v>-2.9017099999999999E-9</c:v>
                </c:pt>
                <c:pt idx="674">
                  <c:v>-2.89859E-9</c:v>
                </c:pt>
                <c:pt idx="675">
                  <c:v>-2.8954599999999998E-9</c:v>
                </c:pt>
                <c:pt idx="676">
                  <c:v>-2.89234E-9</c:v>
                </c:pt>
                <c:pt idx="677">
                  <c:v>-2.8892100000000002E-9</c:v>
                </c:pt>
                <c:pt idx="678">
                  <c:v>-2.8860899999999999E-9</c:v>
                </c:pt>
                <c:pt idx="679">
                  <c:v>-2.8829600000000001E-9</c:v>
                </c:pt>
                <c:pt idx="680">
                  <c:v>-2.8798399999999998E-9</c:v>
                </c:pt>
                <c:pt idx="681">
                  <c:v>-2.8767100000000001E-9</c:v>
                </c:pt>
                <c:pt idx="682">
                  <c:v>-2.8735899999999998E-9</c:v>
                </c:pt>
                <c:pt idx="683">
                  <c:v>-2.87046E-9</c:v>
                </c:pt>
                <c:pt idx="684">
                  <c:v>-2.8673400000000002E-9</c:v>
                </c:pt>
                <c:pt idx="685">
                  <c:v>-2.86421E-9</c:v>
                </c:pt>
                <c:pt idx="686">
                  <c:v>-2.8610900000000001E-9</c:v>
                </c:pt>
                <c:pt idx="687">
                  <c:v>-2.8579599999999999E-9</c:v>
                </c:pt>
                <c:pt idx="688">
                  <c:v>-2.85484E-9</c:v>
                </c:pt>
                <c:pt idx="689">
                  <c:v>-2.8517099999999999E-9</c:v>
                </c:pt>
                <c:pt idx="690">
                  <c:v>-2.84859E-9</c:v>
                </c:pt>
                <c:pt idx="691">
                  <c:v>-2.8454599999999998E-9</c:v>
                </c:pt>
                <c:pt idx="692">
                  <c:v>-2.8423399999999999E-9</c:v>
                </c:pt>
                <c:pt idx="693">
                  <c:v>-2.8392100000000002E-9</c:v>
                </c:pt>
                <c:pt idx="694">
                  <c:v>-2.8360899999999999E-9</c:v>
                </c:pt>
                <c:pt idx="695">
                  <c:v>-2.8329600000000001E-9</c:v>
                </c:pt>
                <c:pt idx="696">
                  <c:v>-2.8298399999999998E-9</c:v>
                </c:pt>
                <c:pt idx="697">
                  <c:v>-2.8267100000000001E-9</c:v>
                </c:pt>
                <c:pt idx="698">
                  <c:v>-2.8235900000000002E-9</c:v>
                </c:pt>
                <c:pt idx="699">
                  <c:v>-2.82046E-9</c:v>
                </c:pt>
                <c:pt idx="700">
                  <c:v>-2.8173400000000001E-9</c:v>
                </c:pt>
                <c:pt idx="701">
                  <c:v>-2.8142099999999999E-9</c:v>
                </c:pt>
                <c:pt idx="702">
                  <c:v>-2.8110900000000001E-9</c:v>
                </c:pt>
                <c:pt idx="703">
                  <c:v>-2.8079599999999999E-9</c:v>
                </c:pt>
                <c:pt idx="704">
                  <c:v>-2.80484E-9</c:v>
                </c:pt>
                <c:pt idx="705">
                  <c:v>-2.8017099999999998E-9</c:v>
                </c:pt>
                <c:pt idx="706">
                  <c:v>-2.7985899999999999E-9</c:v>
                </c:pt>
                <c:pt idx="707">
                  <c:v>-2.7954600000000002E-9</c:v>
                </c:pt>
                <c:pt idx="708">
                  <c:v>-2.7923399999999999E-9</c:v>
                </c:pt>
                <c:pt idx="709">
                  <c:v>-2.7892100000000001E-9</c:v>
                </c:pt>
                <c:pt idx="710">
                  <c:v>-2.7860899999999998E-9</c:v>
                </c:pt>
                <c:pt idx="711">
                  <c:v>-2.7829600000000001E-9</c:v>
                </c:pt>
                <c:pt idx="712">
                  <c:v>-2.7798400000000002E-9</c:v>
                </c:pt>
                <c:pt idx="713">
                  <c:v>-2.77671E-9</c:v>
                </c:pt>
                <c:pt idx="714">
                  <c:v>-2.7735900000000001E-9</c:v>
                </c:pt>
                <c:pt idx="715">
                  <c:v>-2.77046E-9</c:v>
                </c:pt>
                <c:pt idx="716">
                  <c:v>-2.7673400000000001E-9</c:v>
                </c:pt>
                <c:pt idx="717">
                  <c:v>-2.7642099999999999E-9</c:v>
                </c:pt>
                <c:pt idx="718">
                  <c:v>-2.76109E-9</c:v>
                </c:pt>
                <c:pt idx="719">
                  <c:v>-2.7579599999999999E-9</c:v>
                </c:pt>
                <c:pt idx="720">
                  <c:v>-2.75484E-9</c:v>
                </c:pt>
                <c:pt idx="721">
                  <c:v>-2.7517099999999998E-9</c:v>
                </c:pt>
                <c:pt idx="722">
                  <c:v>-2.7485899999999999E-9</c:v>
                </c:pt>
                <c:pt idx="723">
                  <c:v>-2.7454600000000002E-9</c:v>
                </c:pt>
                <c:pt idx="724">
                  <c:v>-2.7423399999999999E-9</c:v>
                </c:pt>
                <c:pt idx="725">
                  <c:v>-2.7392100000000001E-9</c:v>
                </c:pt>
                <c:pt idx="726">
                  <c:v>-2.7360899999999998E-9</c:v>
                </c:pt>
                <c:pt idx="727">
                  <c:v>-2.73296E-9</c:v>
                </c:pt>
                <c:pt idx="728">
                  <c:v>-2.7298400000000002E-9</c:v>
                </c:pt>
                <c:pt idx="729">
                  <c:v>-2.72671E-9</c:v>
                </c:pt>
                <c:pt idx="730">
                  <c:v>-2.7235900000000001E-9</c:v>
                </c:pt>
                <c:pt idx="731">
                  <c:v>-2.7204599999999999E-9</c:v>
                </c:pt>
                <c:pt idx="732">
                  <c:v>-2.71734E-9</c:v>
                </c:pt>
                <c:pt idx="733">
                  <c:v>-2.7142099999999999E-9</c:v>
                </c:pt>
                <c:pt idx="734">
                  <c:v>-2.71109E-9</c:v>
                </c:pt>
                <c:pt idx="735">
                  <c:v>-2.7079599999999998E-9</c:v>
                </c:pt>
                <c:pt idx="736">
                  <c:v>-2.7048399999999999E-9</c:v>
                </c:pt>
                <c:pt idx="737">
                  <c:v>-2.7017100000000002E-9</c:v>
                </c:pt>
                <c:pt idx="738">
                  <c:v>-2.6985899999999999E-9</c:v>
                </c:pt>
                <c:pt idx="739">
                  <c:v>-2.6954600000000001E-9</c:v>
                </c:pt>
                <c:pt idx="740">
                  <c:v>-2.6923399999999998E-9</c:v>
                </c:pt>
                <c:pt idx="741">
                  <c:v>-2.6892100000000001E-9</c:v>
                </c:pt>
                <c:pt idx="742">
                  <c:v>-2.6860900000000002E-9</c:v>
                </c:pt>
                <c:pt idx="743">
                  <c:v>-2.68296E-9</c:v>
                </c:pt>
                <c:pt idx="744">
                  <c:v>-2.6798400000000001E-9</c:v>
                </c:pt>
                <c:pt idx="745">
                  <c:v>-2.67671E-9</c:v>
                </c:pt>
                <c:pt idx="746">
                  <c:v>-2.6735900000000001E-9</c:v>
                </c:pt>
                <c:pt idx="747">
                  <c:v>-2.6704599999999999E-9</c:v>
                </c:pt>
                <c:pt idx="748">
                  <c:v>-2.66734E-9</c:v>
                </c:pt>
                <c:pt idx="749">
                  <c:v>-2.6642099999999998E-9</c:v>
                </c:pt>
                <c:pt idx="750">
                  <c:v>-2.66109E-9</c:v>
                </c:pt>
                <c:pt idx="751">
                  <c:v>-2.6579600000000002E-9</c:v>
                </c:pt>
                <c:pt idx="752">
                  <c:v>-2.6548399999999999E-9</c:v>
                </c:pt>
                <c:pt idx="753">
                  <c:v>-2.6517100000000001E-9</c:v>
                </c:pt>
                <c:pt idx="754">
                  <c:v>-2.6485899999999998E-9</c:v>
                </c:pt>
                <c:pt idx="755">
                  <c:v>-2.6454600000000001E-9</c:v>
                </c:pt>
                <c:pt idx="756">
                  <c:v>-2.6423400000000002E-9</c:v>
                </c:pt>
                <c:pt idx="757">
                  <c:v>-2.63921E-9</c:v>
                </c:pt>
                <c:pt idx="758">
                  <c:v>-2.6360900000000001E-9</c:v>
                </c:pt>
                <c:pt idx="759">
                  <c:v>-2.63296E-9</c:v>
                </c:pt>
                <c:pt idx="760">
                  <c:v>-2.6298400000000001E-9</c:v>
                </c:pt>
                <c:pt idx="761">
                  <c:v>-2.6267099999999999E-9</c:v>
                </c:pt>
                <c:pt idx="762">
                  <c:v>-2.62359E-9</c:v>
                </c:pt>
                <c:pt idx="763">
                  <c:v>-2.6204599999999999E-9</c:v>
                </c:pt>
                <c:pt idx="764">
                  <c:v>-2.61734E-9</c:v>
                </c:pt>
                <c:pt idx="765">
                  <c:v>-2.6142099999999998E-9</c:v>
                </c:pt>
                <c:pt idx="766">
                  <c:v>-2.6110899999999999E-9</c:v>
                </c:pt>
                <c:pt idx="767">
                  <c:v>-2.6079600000000002E-9</c:v>
                </c:pt>
                <c:pt idx="768">
                  <c:v>-2.6048399999999999E-9</c:v>
                </c:pt>
                <c:pt idx="769">
                  <c:v>-2.6017100000000001E-9</c:v>
                </c:pt>
                <c:pt idx="770">
                  <c:v>-2.5985899999999998E-9</c:v>
                </c:pt>
                <c:pt idx="771">
                  <c:v>-2.5954600000000001E-9</c:v>
                </c:pt>
                <c:pt idx="772">
                  <c:v>-2.5923400000000002E-9</c:v>
                </c:pt>
                <c:pt idx="773">
                  <c:v>-2.58921E-9</c:v>
                </c:pt>
                <c:pt idx="774">
                  <c:v>-2.5860900000000001E-9</c:v>
                </c:pt>
                <c:pt idx="775">
                  <c:v>-2.5829599999999999E-9</c:v>
                </c:pt>
                <c:pt idx="776">
                  <c:v>-2.5798400000000001E-9</c:v>
                </c:pt>
                <c:pt idx="777">
                  <c:v>-2.5767099999999999E-9</c:v>
                </c:pt>
                <c:pt idx="778">
                  <c:v>-2.57359E-9</c:v>
                </c:pt>
                <c:pt idx="779">
                  <c:v>-2.5704599999999998E-9</c:v>
                </c:pt>
                <c:pt idx="780">
                  <c:v>-2.5673399999999999E-9</c:v>
                </c:pt>
                <c:pt idx="781">
                  <c:v>-2.5642100000000002E-9</c:v>
                </c:pt>
                <c:pt idx="782">
                  <c:v>-2.5610899999999999E-9</c:v>
                </c:pt>
                <c:pt idx="783">
                  <c:v>-2.5579600000000001E-9</c:v>
                </c:pt>
                <c:pt idx="784">
                  <c:v>-2.5548399999999998E-9</c:v>
                </c:pt>
                <c:pt idx="785">
                  <c:v>-2.5517100000000001E-9</c:v>
                </c:pt>
                <c:pt idx="786">
                  <c:v>-2.5485900000000002E-9</c:v>
                </c:pt>
                <c:pt idx="787">
                  <c:v>-2.54546E-9</c:v>
                </c:pt>
                <c:pt idx="788">
                  <c:v>-2.5423400000000001E-9</c:v>
                </c:pt>
                <c:pt idx="789">
                  <c:v>-2.53921E-9</c:v>
                </c:pt>
                <c:pt idx="790">
                  <c:v>-2.5360900000000001E-9</c:v>
                </c:pt>
                <c:pt idx="791">
                  <c:v>-2.5329599999999999E-9</c:v>
                </c:pt>
                <c:pt idx="792">
                  <c:v>-2.52984E-9</c:v>
                </c:pt>
                <c:pt idx="793">
                  <c:v>-2.5267099999999998E-9</c:v>
                </c:pt>
                <c:pt idx="794">
                  <c:v>-2.52359E-9</c:v>
                </c:pt>
                <c:pt idx="795">
                  <c:v>-2.5204599999999998E-9</c:v>
                </c:pt>
                <c:pt idx="796">
                  <c:v>-2.5173399999999999E-9</c:v>
                </c:pt>
                <c:pt idx="797">
                  <c:v>-2.5142100000000002E-9</c:v>
                </c:pt>
                <c:pt idx="798">
                  <c:v>-2.5110899999999999E-9</c:v>
                </c:pt>
                <c:pt idx="799">
                  <c:v>-2.5079600000000001E-9</c:v>
                </c:pt>
                <c:pt idx="800">
                  <c:v>-2.5048399999999998E-9</c:v>
                </c:pt>
                <c:pt idx="801">
                  <c:v>-2.50171E-9</c:v>
                </c:pt>
                <c:pt idx="802">
                  <c:v>-2.4985900000000002E-9</c:v>
                </c:pt>
                <c:pt idx="803">
                  <c:v>-2.49546E-9</c:v>
                </c:pt>
                <c:pt idx="804">
                  <c:v>-2.4923400000000001E-9</c:v>
                </c:pt>
                <c:pt idx="805">
                  <c:v>-2.4892099999999999E-9</c:v>
                </c:pt>
                <c:pt idx="806">
                  <c:v>-2.48609E-9</c:v>
                </c:pt>
                <c:pt idx="807">
                  <c:v>-2.4829599999999999E-9</c:v>
                </c:pt>
                <c:pt idx="808">
                  <c:v>-2.47984E-9</c:v>
                </c:pt>
                <c:pt idx="809">
                  <c:v>-2.4767099999999998E-9</c:v>
                </c:pt>
                <c:pt idx="810">
                  <c:v>-2.4735899999999999E-9</c:v>
                </c:pt>
                <c:pt idx="811">
                  <c:v>-2.4704600000000002E-9</c:v>
                </c:pt>
                <c:pt idx="812">
                  <c:v>-2.4673399999999999E-9</c:v>
                </c:pt>
                <c:pt idx="813">
                  <c:v>-2.4642100000000001E-9</c:v>
                </c:pt>
                <c:pt idx="814">
                  <c:v>-2.4610899999999998E-9</c:v>
                </c:pt>
                <c:pt idx="815">
                  <c:v>-2.4579600000000001E-9</c:v>
                </c:pt>
                <c:pt idx="816">
                  <c:v>-2.4548400000000002E-9</c:v>
                </c:pt>
                <c:pt idx="817">
                  <c:v>-2.45171E-9</c:v>
                </c:pt>
                <c:pt idx="818">
                  <c:v>-2.4485900000000001E-9</c:v>
                </c:pt>
                <c:pt idx="819">
                  <c:v>-2.4454599999999999E-9</c:v>
                </c:pt>
                <c:pt idx="820">
                  <c:v>-2.4423400000000001E-9</c:v>
                </c:pt>
                <c:pt idx="821">
                  <c:v>-2.4392099999999999E-9</c:v>
                </c:pt>
                <c:pt idx="822">
                  <c:v>-2.43609E-9</c:v>
                </c:pt>
                <c:pt idx="823">
                  <c:v>-2.4329599999999998E-9</c:v>
                </c:pt>
                <c:pt idx="824">
                  <c:v>-2.42984E-9</c:v>
                </c:pt>
                <c:pt idx="825">
                  <c:v>-2.4267100000000002E-9</c:v>
                </c:pt>
                <c:pt idx="826">
                  <c:v>-2.4235899999999999E-9</c:v>
                </c:pt>
                <c:pt idx="827">
                  <c:v>-2.4204600000000001E-9</c:v>
                </c:pt>
                <c:pt idx="828">
                  <c:v>-2.4173399999999998E-9</c:v>
                </c:pt>
                <c:pt idx="829">
                  <c:v>-2.4142100000000001E-9</c:v>
                </c:pt>
                <c:pt idx="830">
                  <c:v>-2.4110900000000002E-9</c:v>
                </c:pt>
                <c:pt idx="831">
                  <c:v>-2.40796E-9</c:v>
                </c:pt>
                <c:pt idx="832">
                  <c:v>-2.4048400000000001E-9</c:v>
                </c:pt>
                <c:pt idx="833">
                  <c:v>-2.40171E-9</c:v>
                </c:pt>
                <c:pt idx="834">
                  <c:v>-2.3985900000000001E-9</c:v>
                </c:pt>
                <c:pt idx="835">
                  <c:v>-2.3954599999999999E-9</c:v>
                </c:pt>
                <c:pt idx="836">
                  <c:v>-2.39234E-9</c:v>
                </c:pt>
                <c:pt idx="837">
                  <c:v>-2.3892099999999999E-9</c:v>
                </c:pt>
                <c:pt idx="838">
                  <c:v>-2.38609E-9</c:v>
                </c:pt>
                <c:pt idx="839">
                  <c:v>-2.3829599999999998E-9</c:v>
                </c:pt>
                <c:pt idx="840">
                  <c:v>-2.3798399999999999E-9</c:v>
                </c:pt>
                <c:pt idx="841">
                  <c:v>-2.3767100000000002E-9</c:v>
                </c:pt>
                <c:pt idx="842">
                  <c:v>-2.3735899999999999E-9</c:v>
                </c:pt>
                <c:pt idx="843">
                  <c:v>-2.3704600000000001E-9</c:v>
                </c:pt>
                <c:pt idx="844">
                  <c:v>-2.3673399999999998E-9</c:v>
                </c:pt>
                <c:pt idx="845">
                  <c:v>-2.36421E-9</c:v>
                </c:pt>
                <c:pt idx="846">
                  <c:v>-2.3610900000000002E-9</c:v>
                </c:pt>
                <c:pt idx="847">
                  <c:v>-2.35796E-9</c:v>
                </c:pt>
                <c:pt idx="848">
                  <c:v>-2.3548400000000001E-9</c:v>
                </c:pt>
                <c:pt idx="849">
                  <c:v>-2.3517099999999999E-9</c:v>
                </c:pt>
                <c:pt idx="850">
                  <c:v>-2.3485900000000001E-9</c:v>
                </c:pt>
                <c:pt idx="851">
                  <c:v>-2.3454599999999999E-9</c:v>
                </c:pt>
                <c:pt idx="852">
                  <c:v>-2.34234E-9</c:v>
                </c:pt>
                <c:pt idx="853">
                  <c:v>-2.3392099999999998E-9</c:v>
                </c:pt>
                <c:pt idx="854">
                  <c:v>-2.3360899999999999E-9</c:v>
                </c:pt>
                <c:pt idx="855">
                  <c:v>-2.3329600000000002E-9</c:v>
                </c:pt>
                <c:pt idx="856">
                  <c:v>-2.3298399999999999E-9</c:v>
                </c:pt>
                <c:pt idx="857">
                  <c:v>-2.3267100000000001E-9</c:v>
                </c:pt>
                <c:pt idx="858">
                  <c:v>-2.3235899999999998E-9</c:v>
                </c:pt>
                <c:pt idx="859">
                  <c:v>-2.3204600000000001E-9</c:v>
                </c:pt>
                <c:pt idx="860">
                  <c:v>-2.3173400000000002E-9</c:v>
                </c:pt>
                <c:pt idx="861">
                  <c:v>-2.31421E-9</c:v>
                </c:pt>
                <c:pt idx="862">
                  <c:v>-2.3110900000000001E-9</c:v>
                </c:pt>
                <c:pt idx="863">
                  <c:v>-2.30796E-9</c:v>
                </c:pt>
                <c:pt idx="864">
                  <c:v>-2.3048400000000001E-9</c:v>
                </c:pt>
                <c:pt idx="865">
                  <c:v>-2.3017099999999999E-9</c:v>
                </c:pt>
                <c:pt idx="866">
                  <c:v>-2.29859E-9</c:v>
                </c:pt>
                <c:pt idx="867">
                  <c:v>-2.2954599999999998E-9</c:v>
                </c:pt>
                <c:pt idx="868">
                  <c:v>-2.29234E-9</c:v>
                </c:pt>
                <c:pt idx="869">
                  <c:v>-2.2892100000000002E-9</c:v>
                </c:pt>
                <c:pt idx="870">
                  <c:v>-2.2860899999999999E-9</c:v>
                </c:pt>
                <c:pt idx="871">
                  <c:v>-2.2829600000000001E-9</c:v>
                </c:pt>
                <c:pt idx="872">
                  <c:v>-2.2798399999999999E-9</c:v>
                </c:pt>
                <c:pt idx="873">
                  <c:v>-2.2767100000000001E-9</c:v>
                </c:pt>
                <c:pt idx="874">
                  <c:v>-2.2735899999999998E-9</c:v>
                </c:pt>
                <c:pt idx="875">
                  <c:v>-2.27046E-9</c:v>
                </c:pt>
                <c:pt idx="876">
                  <c:v>-2.2673400000000002E-9</c:v>
                </c:pt>
                <c:pt idx="877">
                  <c:v>-2.26421E-9</c:v>
                </c:pt>
                <c:pt idx="878">
                  <c:v>-2.2610900000000001E-9</c:v>
                </c:pt>
                <c:pt idx="879">
                  <c:v>-2.2579599999999999E-9</c:v>
                </c:pt>
                <c:pt idx="880">
                  <c:v>-2.25484E-9</c:v>
                </c:pt>
                <c:pt idx="881">
                  <c:v>-2.2517099999999999E-9</c:v>
                </c:pt>
                <c:pt idx="882">
                  <c:v>-2.24859E-9</c:v>
                </c:pt>
                <c:pt idx="883">
                  <c:v>-2.2454599999999998E-9</c:v>
                </c:pt>
                <c:pt idx="884">
                  <c:v>-2.2423399999999999E-9</c:v>
                </c:pt>
                <c:pt idx="885">
                  <c:v>-2.2392100000000002E-9</c:v>
                </c:pt>
                <c:pt idx="886">
                  <c:v>-2.2360899999999999E-9</c:v>
                </c:pt>
                <c:pt idx="887">
                  <c:v>-2.2329600000000001E-9</c:v>
                </c:pt>
                <c:pt idx="888">
                  <c:v>-2.2298399999999998E-9</c:v>
                </c:pt>
                <c:pt idx="889">
                  <c:v>-2.2267100000000001E-9</c:v>
                </c:pt>
                <c:pt idx="890">
                  <c:v>-2.2235900000000002E-9</c:v>
                </c:pt>
                <c:pt idx="891">
                  <c:v>-2.22046E-9</c:v>
                </c:pt>
                <c:pt idx="892">
                  <c:v>-2.2173400000000001E-9</c:v>
                </c:pt>
                <c:pt idx="893">
                  <c:v>-2.2142099999999999E-9</c:v>
                </c:pt>
                <c:pt idx="894">
                  <c:v>-2.2110900000000001E-9</c:v>
                </c:pt>
                <c:pt idx="895">
                  <c:v>-2.2079599999999999E-9</c:v>
                </c:pt>
                <c:pt idx="896">
                  <c:v>-2.20484E-9</c:v>
                </c:pt>
                <c:pt idx="897">
                  <c:v>-2.2017099999999998E-9</c:v>
                </c:pt>
                <c:pt idx="898">
                  <c:v>-2.19859E-9</c:v>
                </c:pt>
                <c:pt idx="899">
                  <c:v>-2.1954600000000002E-9</c:v>
                </c:pt>
                <c:pt idx="900">
                  <c:v>-2.1923399999999999E-9</c:v>
                </c:pt>
                <c:pt idx="901">
                  <c:v>-2.1892100000000001E-9</c:v>
                </c:pt>
                <c:pt idx="902">
                  <c:v>-2.1860899999999998E-9</c:v>
                </c:pt>
                <c:pt idx="903">
                  <c:v>-2.1829600000000001E-9</c:v>
                </c:pt>
                <c:pt idx="904">
                  <c:v>-2.1798400000000002E-9</c:v>
                </c:pt>
                <c:pt idx="905">
                  <c:v>-2.17671E-9</c:v>
                </c:pt>
                <c:pt idx="906">
                  <c:v>-2.1735900000000001E-9</c:v>
                </c:pt>
                <c:pt idx="907">
                  <c:v>-2.17046E-9</c:v>
                </c:pt>
                <c:pt idx="908">
                  <c:v>-2.1673400000000001E-9</c:v>
                </c:pt>
                <c:pt idx="909">
                  <c:v>-2.1642099999999999E-9</c:v>
                </c:pt>
                <c:pt idx="910">
                  <c:v>-2.16109E-9</c:v>
                </c:pt>
                <c:pt idx="911">
                  <c:v>-2.1579599999999999E-9</c:v>
                </c:pt>
                <c:pt idx="912">
                  <c:v>-2.15484E-9</c:v>
                </c:pt>
                <c:pt idx="913">
                  <c:v>-2.1517099999999998E-9</c:v>
                </c:pt>
                <c:pt idx="914">
                  <c:v>-2.1485899999999999E-9</c:v>
                </c:pt>
                <c:pt idx="915">
                  <c:v>-2.1454600000000002E-9</c:v>
                </c:pt>
                <c:pt idx="916">
                  <c:v>-2.1423399999999999E-9</c:v>
                </c:pt>
                <c:pt idx="917">
                  <c:v>-2.1392100000000001E-9</c:v>
                </c:pt>
                <c:pt idx="918">
                  <c:v>-2.1360899999999998E-9</c:v>
                </c:pt>
                <c:pt idx="919">
                  <c:v>-2.13296E-9</c:v>
                </c:pt>
                <c:pt idx="920">
                  <c:v>-2.1298400000000002E-9</c:v>
                </c:pt>
                <c:pt idx="921">
                  <c:v>-2.12671E-9</c:v>
                </c:pt>
                <c:pt idx="922">
                  <c:v>-2.1235900000000001E-9</c:v>
                </c:pt>
                <c:pt idx="923">
                  <c:v>-2.1204599999999999E-9</c:v>
                </c:pt>
                <c:pt idx="924">
                  <c:v>-2.1173400000000001E-9</c:v>
                </c:pt>
                <c:pt idx="925">
                  <c:v>-2.1142099999999999E-9</c:v>
                </c:pt>
                <c:pt idx="926">
                  <c:v>-2.11109E-9</c:v>
                </c:pt>
                <c:pt idx="927">
                  <c:v>-2.1079599999999998E-9</c:v>
                </c:pt>
                <c:pt idx="928">
                  <c:v>-2.1048399999999999E-9</c:v>
                </c:pt>
                <c:pt idx="929">
                  <c:v>-2.1017100000000002E-9</c:v>
                </c:pt>
                <c:pt idx="930">
                  <c:v>-2.0985899999999999E-9</c:v>
                </c:pt>
                <c:pt idx="931">
                  <c:v>-2.0954600000000001E-9</c:v>
                </c:pt>
                <c:pt idx="932">
                  <c:v>-2.0923399999999998E-9</c:v>
                </c:pt>
                <c:pt idx="933">
                  <c:v>-2.0892100000000001E-9</c:v>
                </c:pt>
                <c:pt idx="934">
                  <c:v>-2.0860900000000002E-9</c:v>
                </c:pt>
                <c:pt idx="935">
                  <c:v>-2.08296E-9</c:v>
                </c:pt>
                <c:pt idx="936">
                  <c:v>-2.0798400000000001E-9</c:v>
                </c:pt>
                <c:pt idx="937">
                  <c:v>-2.07671E-9</c:v>
                </c:pt>
                <c:pt idx="938">
                  <c:v>-2.0735900000000001E-9</c:v>
                </c:pt>
                <c:pt idx="939">
                  <c:v>-2.0704599999999999E-9</c:v>
                </c:pt>
                <c:pt idx="940">
                  <c:v>-2.06734E-9</c:v>
                </c:pt>
                <c:pt idx="941">
                  <c:v>-2.0642099999999998E-9</c:v>
                </c:pt>
                <c:pt idx="942">
                  <c:v>-2.06109E-9</c:v>
                </c:pt>
                <c:pt idx="943">
                  <c:v>-2.0579600000000002E-9</c:v>
                </c:pt>
                <c:pt idx="944">
                  <c:v>-2.0548399999999999E-9</c:v>
                </c:pt>
                <c:pt idx="945">
                  <c:v>-2.0517100000000001E-9</c:v>
                </c:pt>
                <c:pt idx="946">
                  <c:v>-2.0485899999999999E-9</c:v>
                </c:pt>
                <c:pt idx="947">
                  <c:v>-2.0454600000000001E-9</c:v>
                </c:pt>
                <c:pt idx="948">
                  <c:v>-2.0423399999999998E-9</c:v>
                </c:pt>
                <c:pt idx="949">
                  <c:v>-2.03921E-9</c:v>
                </c:pt>
                <c:pt idx="950">
                  <c:v>-2.0360900000000002E-9</c:v>
                </c:pt>
                <c:pt idx="951">
                  <c:v>-2.03296E-9</c:v>
                </c:pt>
                <c:pt idx="952">
                  <c:v>-2.0298400000000001E-9</c:v>
                </c:pt>
                <c:pt idx="953">
                  <c:v>-2.0267099999999999E-9</c:v>
                </c:pt>
                <c:pt idx="954">
                  <c:v>-2.02359E-9</c:v>
                </c:pt>
                <c:pt idx="955">
                  <c:v>-2.0204599999999999E-9</c:v>
                </c:pt>
                <c:pt idx="956">
                  <c:v>-2.01734E-9</c:v>
                </c:pt>
                <c:pt idx="957">
                  <c:v>-2.0142099999999998E-9</c:v>
                </c:pt>
                <c:pt idx="958">
                  <c:v>-2.0110899999999999E-9</c:v>
                </c:pt>
                <c:pt idx="959">
                  <c:v>-2.0079600000000002E-9</c:v>
                </c:pt>
                <c:pt idx="960">
                  <c:v>-2.0048399999999999E-9</c:v>
                </c:pt>
                <c:pt idx="961">
                  <c:v>-2.0017100000000001E-9</c:v>
                </c:pt>
                <c:pt idx="962">
                  <c:v>-1.9985899999999998E-9</c:v>
                </c:pt>
                <c:pt idx="963">
                  <c:v>-1.9954600000000001E-9</c:v>
                </c:pt>
                <c:pt idx="964">
                  <c:v>-1.9923400000000002E-9</c:v>
                </c:pt>
                <c:pt idx="965">
                  <c:v>-1.98921E-9</c:v>
                </c:pt>
                <c:pt idx="966">
                  <c:v>-1.9860900000000001E-9</c:v>
                </c:pt>
                <c:pt idx="967">
                  <c:v>-1.9829599999999999E-9</c:v>
                </c:pt>
                <c:pt idx="968">
                  <c:v>-1.9798400000000001E-9</c:v>
                </c:pt>
                <c:pt idx="969">
                  <c:v>-1.9767099999999999E-9</c:v>
                </c:pt>
                <c:pt idx="970">
                  <c:v>-1.97359E-9</c:v>
                </c:pt>
                <c:pt idx="971">
                  <c:v>-1.9704599999999998E-9</c:v>
                </c:pt>
                <c:pt idx="972">
                  <c:v>-1.9673399999999999E-9</c:v>
                </c:pt>
                <c:pt idx="973">
                  <c:v>-1.9642100000000002E-9</c:v>
                </c:pt>
                <c:pt idx="974">
                  <c:v>-1.9610899999999999E-9</c:v>
                </c:pt>
                <c:pt idx="975">
                  <c:v>-1.9579600000000001E-9</c:v>
                </c:pt>
                <c:pt idx="976">
                  <c:v>-1.9548399999999998E-9</c:v>
                </c:pt>
                <c:pt idx="977">
                  <c:v>-1.9517100000000001E-9</c:v>
                </c:pt>
                <c:pt idx="978">
                  <c:v>-1.9485900000000002E-9</c:v>
                </c:pt>
                <c:pt idx="979">
                  <c:v>-1.94546E-9</c:v>
                </c:pt>
                <c:pt idx="980">
                  <c:v>-1.9423400000000001E-9</c:v>
                </c:pt>
                <c:pt idx="981">
                  <c:v>-1.93921E-9</c:v>
                </c:pt>
                <c:pt idx="982">
                  <c:v>-1.9360900000000001E-9</c:v>
                </c:pt>
                <c:pt idx="983">
                  <c:v>-1.9329599999999999E-9</c:v>
                </c:pt>
                <c:pt idx="984">
                  <c:v>-1.92984E-9</c:v>
                </c:pt>
                <c:pt idx="985">
                  <c:v>-1.9267099999999999E-9</c:v>
                </c:pt>
                <c:pt idx="986">
                  <c:v>-1.92359E-9</c:v>
                </c:pt>
                <c:pt idx="987">
                  <c:v>-1.9204599999999998E-9</c:v>
                </c:pt>
                <c:pt idx="988">
                  <c:v>-1.9173399999999999E-9</c:v>
                </c:pt>
                <c:pt idx="989">
                  <c:v>-1.9142100000000002E-9</c:v>
                </c:pt>
                <c:pt idx="990">
                  <c:v>-1.9110899999999999E-9</c:v>
                </c:pt>
                <c:pt idx="991">
                  <c:v>-1.9079600000000001E-9</c:v>
                </c:pt>
                <c:pt idx="992">
                  <c:v>-1.9048399999999998E-9</c:v>
                </c:pt>
                <c:pt idx="993">
                  <c:v>-1.90171E-9</c:v>
                </c:pt>
                <c:pt idx="994">
                  <c:v>-1.8985900000000002E-9</c:v>
                </c:pt>
                <c:pt idx="995">
                  <c:v>-1.89546E-9</c:v>
                </c:pt>
                <c:pt idx="996">
                  <c:v>-1.8923400000000001E-9</c:v>
                </c:pt>
                <c:pt idx="997">
                  <c:v>-1.8892099999999999E-9</c:v>
                </c:pt>
                <c:pt idx="998">
                  <c:v>-1.88609E-9</c:v>
                </c:pt>
                <c:pt idx="999">
                  <c:v>-1.8829599999999999E-9</c:v>
                </c:pt>
                <c:pt idx="1000">
                  <c:v>-1.87984E-9</c:v>
                </c:pt>
                <c:pt idx="1001">
                  <c:v>-1.8767099999999998E-9</c:v>
                </c:pt>
                <c:pt idx="1002">
                  <c:v>-1.8735899999999999E-9</c:v>
                </c:pt>
                <c:pt idx="1003">
                  <c:v>-1.8704600000000002E-9</c:v>
                </c:pt>
                <c:pt idx="1004">
                  <c:v>-1.8673399999999999E-9</c:v>
                </c:pt>
                <c:pt idx="1005">
                  <c:v>-1.8642100000000001E-9</c:v>
                </c:pt>
                <c:pt idx="1006">
                  <c:v>-1.86109E-9</c:v>
                </c:pt>
                <c:pt idx="1007">
                  <c:v>-1.8579600000000001E-9</c:v>
                </c:pt>
                <c:pt idx="1008">
                  <c:v>-1.85484E-9</c:v>
                </c:pt>
                <c:pt idx="1009">
                  <c:v>-1.85171E-9</c:v>
                </c:pt>
                <c:pt idx="1010">
                  <c:v>-1.8485899999999999E-9</c:v>
                </c:pt>
                <c:pt idx="1011">
                  <c:v>-1.84546E-9</c:v>
                </c:pt>
                <c:pt idx="1012">
                  <c:v>-1.8423400000000001E-9</c:v>
                </c:pt>
                <c:pt idx="1013">
                  <c:v>-1.8392099999999999E-9</c:v>
                </c:pt>
                <c:pt idx="1014">
                  <c:v>-1.83609E-9</c:v>
                </c:pt>
                <c:pt idx="1015">
                  <c:v>-1.83296E-9</c:v>
                </c:pt>
                <c:pt idx="1016">
                  <c:v>-1.82984E-9</c:v>
                </c:pt>
                <c:pt idx="1017">
                  <c:v>-1.82671E-9</c:v>
                </c:pt>
                <c:pt idx="1018">
                  <c:v>-1.8235899999999999E-9</c:v>
                </c:pt>
                <c:pt idx="1019">
                  <c:v>-1.8204599999999999E-9</c:v>
                </c:pt>
                <c:pt idx="1020">
                  <c:v>-1.8173400000000001E-9</c:v>
                </c:pt>
                <c:pt idx="1021">
                  <c:v>-1.8142100000000001E-9</c:v>
                </c:pt>
                <c:pt idx="1022">
                  <c:v>-1.81109E-9</c:v>
                </c:pt>
                <c:pt idx="1023">
                  <c:v>-1.80796E-9</c:v>
                </c:pt>
                <c:pt idx="1024">
                  <c:v>-1.8048399999999999E-9</c:v>
                </c:pt>
                <c:pt idx="1025">
                  <c:v>-1.80171E-9</c:v>
                </c:pt>
                <c:pt idx="1026">
                  <c:v>-1.7985900000000001E-9</c:v>
                </c:pt>
                <c:pt idx="1027">
                  <c:v>-1.7954599999999999E-9</c:v>
                </c:pt>
                <c:pt idx="1028">
                  <c:v>-1.79234E-9</c:v>
                </c:pt>
                <c:pt idx="1029">
                  <c:v>-1.7892100000000001E-9</c:v>
                </c:pt>
                <c:pt idx="1030">
                  <c:v>-1.78609E-9</c:v>
                </c:pt>
                <c:pt idx="1031">
                  <c:v>-1.78296E-9</c:v>
                </c:pt>
                <c:pt idx="1032">
                  <c:v>-1.7798399999999999E-9</c:v>
                </c:pt>
                <c:pt idx="1033">
                  <c:v>-1.77671E-9</c:v>
                </c:pt>
                <c:pt idx="1034">
                  <c:v>-1.7735900000000001E-9</c:v>
                </c:pt>
                <c:pt idx="1035">
                  <c:v>-1.7704599999999999E-9</c:v>
                </c:pt>
                <c:pt idx="1036">
                  <c:v>-1.76734E-9</c:v>
                </c:pt>
                <c:pt idx="1037">
                  <c:v>-1.7642100000000001E-9</c:v>
                </c:pt>
                <c:pt idx="1038">
                  <c:v>-1.76109E-9</c:v>
                </c:pt>
                <c:pt idx="1039">
                  <c:v>-1.75796E-9</c:v>
                </c:pt>
                <c:pt idx="1040">
                  <c:v>-1.7548399999999999E-9</c:v>
                </c:pt>
                <c:pt idx="1041">
                  <c:v>-1.7517099999999999E-9</c:v>
                </c:pt>
                <c:pt idx="1042">
                  <c:v>-1.7485900000000001E-9</c:v>
                </c:pt>
                <c:pt idx="1043">
                  <c:v>-1.7454600000000001E-9</c:v>
                </c:pt>
                <c:pt idx="1044">
                  <c:v>-1.74234E-9</c:v>
                </c:pt>
                <c:pt idx="1045">
                  <c:v>-1.73921E-9</c:v>
                </c:pt>
                <c:pt idx="1046">
                  <c:v>-1.7360899999999999E-9</c:v>
                </c:pt>
                <c:pt idx="1047">
                  <c:v>-1.73296E-9</c:v>
                </c:pt>
                <c:pt idx="1048">
                  <c:v>-1.7298400000000001E-9</c:v>
                </c:pt>
                <c:pt idx="1049">
                  <c:v>-1.7267099999999999E-9</c:v>
                </c:pt>
                <c:pt idx="1050">
                  <c:v>-1.72359E-9</c:v>
                </c:pt>
                <c:pt idx="1051">
                  <c:v>-1.7204600000000001E-9</c:v>
                </c:pt>
                <c:pt idx="1052">
                  <c:v>-1.71734E-9</c:v>
                </c:pt>
                <c:pt idx="1053">
                  <c:v>-1.71421E-9</c:v>
                </c:pt>
                <c:pt idx="1054">
                  <c:v>-1.7110899999999999E-9</c:v>
                </c:pt>
                <c:pt idx="1055">
                  <c:v>-1.70796E-9</c:v>
                </c:pt>
                <c:pt idx="1056">
                  <c:v>-1.7048400000000001E-9</c:v>
                </c:pt>
                <c:pt idx="1057">
                  <c:v>-1.7017099999999999E-9</c:v>
                </c:pt>
                <c:pt idx="1058">
                  <c:v>-1.69859E-9</c:v>
                </c:pt>
                <c:pt idx="1059">
                  <c:v>-1.6954600000000001E-9</c:v>
                </c:pt>
                <c:pt idx="1060">
                  <c:v>-1.69234E-9</c:v>
                </c:pt>
                <c:pt idx="1061">
                  <c:v>-1.68921E-9</c:v>
                </c:pt>
                <c:pt idx="1062">
                  <c:v>-1.6860899999999999E-9</c:v>
                </c:pt>
                <c:pt idx="1063">
                  <c:v>-1.6829599999999999E-9</c:v>
                </c:pt>
                <c:pt idx="1064">
                  <c:v>-1.6798400000000001E-9</c:v>
                </c:pt>
                <c:pt idx="1065">
                  <c:v>-1.6767100000000001E-9</c:v>
                </c:pt>
                <c:pt idx="1066">
                  <c:v>-1.67359E-9</c:v>
                </c:pt>
                <c:pt idx="1067">
                  <c:v>-1.67046E-9</c:v>
                </c:pt>
                <c:pt idx="1068">
                  <c:v>-1.66734E-9</c:v>
                </c:pt>
                <c:pt idx="1069">
                  <c:v>-1.66421E-9</c:v>
                </c:pt>
                <c:pt idx="1070">
                  <c:v>-1.6610900000000001E-9</c:v>
                </c:pt>
                <c:pt idx="1071">
                  <c:v>-1.6579599999999999E-9</c:v>
                </c:pt>
                <c:pt idx="1072">
                  <c:v>-1.65484E-9</c:v>
                </c:pt>
                <c:pt idx="1073">
                  <c:v>-1.6517100000000001E-9</c:v>
                </c:pt>
                <c:pt idx="1074">
                  <c:v>-1.64859E-9</c:v>
                </c:pt>
                <c:pt idx="1075">
                  <c:v>-1.64546E-9</c:v>
                </c:pt>
                <c:pt idx="1076">
                  <c:v>-1.6423399999999999E-9</c:v>
                </c:pt>
                <c:pt idx="1077">
                  <c:v>-1.63921E-9</c:v>
                </c:pt>
                <c:pt idx="1078">
                  <c:v>-1.6360900000000001E-9</c:v>
                </c:pt>
                <c:pt idx="1079">
                  <c:v>-1.6329599999999999E-9</c:v>
                </c:pt>
                <c:pt idx="1080">
                  <c:v>-1.62984E-9</c:v>
                </c:pt>
                <c:pt idx="1081">
                  <c:v>-1.6267100000000001E-9</c:v>
                </c:pt>
                <c:pt idx="1082">
                  <c:v>-1.62359E-9</c:v>
                </c:pt>
                <c:pt idx="1083">
                  <c:v>-1.62046E-9</c:v>
                </c:pt>
                <c:pt idx="1084">
                  <c:v>-1.6173399999999999E-9</c:v>
                </c:pt>
                <c:pt idx="1085">
                  <c:v>-1.61421E-9</c:v>
                </c:pt>
                <c:pt idx="1086">
                  <c:v>-1.6110900000000001E-9</c:v>
                </c:pt>
                <c:pt idx="1087">
                  <c:v>-1.6079600000000001E-9</c:v>
                </c:pt>
                <c:pt idx="1088">
                  <c:v>-1.60484E-9</c:v>
                </c:pt>
                <c:pt idx="1089">
                  <c:v>-1.60171E-9</c:v>
                </c:pt>
                <c:pt idx="1090">
                  <c:v>-1.59859E-9</c:v>
                </c:pt>
                <c:pt idx="1091">
                  <c:v>-1.59546E-9</c:v>
                </c:pt>
                <c:pt idx="1092">
                  <c:v>-1.5923399999999999E-9</c:v>
                </c:pt>
                <c:pt idx="1093">
                  <c:v>-1.5892099999999999E-9</c:v>
                </c:pt>
                <c:pt idx="1094">
                  <c:v>-1.5860900000000001E-9</c:v>
                </c:pt>
                <c:pt idx="1095">
                  <c:v>-1.5829600000000001E-9</c:v>
                </c:pt>
                <c:pt idx="1096">
                  <c:v>-1.57984E-9</c:v>
                </c:pt>
                <c:pt idx="1097">
                  <c:v>-1.57671E-9</c:v>
                </c:pt>
                <c:pt idx="1098">
                  <c:v>-1.5735899999999999E-9</c:v>
                </c:pt>
                <c:pt idx="1099">
                  <c:v>-1.57046E-9</c:v>
                </c:pt>
                <c:pt idx="1100">
                  <c:v>-1.5673400000000001E-9</c:v>
                </c:pt>
                <c:pt idx="1101">
                  <c:v>-1.5642099999999999E-9</c:v>
                </c:pt>
                <c:pt idx="1102">
                  <c:v>-1.56109E-9</c:v>
                </c:pt>
                <c:pt idx="1103">
                  <c:v>-1.5579600000000001E-9</c:v>
                </c:pt>
                <c:pt idx="1104">
                  <c:v>-1.55484E-9</c:v>
                </c:pt>
                <c:pt idx="1105">
                  <c:v>-1.55171E-9</c:v>
                </c:pt>
                <c:pt idx="1106">
                  <c:v>-1.5485899999999999E-9</c:v>
                </c:pt>
                <c:pt idx="1107">
                  <c:v>-1.54546E-9</c:v>
                </c:pt>
                <c:pt idx="1108">
                  <c:v>-1.5423400000000001E-9</c:v>
                </c:pt>
                <c:pt idx="1109">
                  <c:v>-1.5392099999999999E-9</c:v>
                </c:pt>
                <c:pt idx="1110">
                  <c:v>-1.53609E-9</c:v>
                </c:pt>
                <c:pt idx="1111">
                  <c:v>-1.53296E-9</c:v>
                </c:pt>
                <c:pt idx="1112">
                  <c:v>-1.52984E-9</c:v>
                </c:pt>
                <c:pt idx="1113">
                  <c:v>-1.52671E-9</c:v>
                </c:pt>
                <c:pt idx="1114">
                  <c:v>-1.5235899999999999E-9</c:v>
                </c:pt>
                <c:pt idx="1115">
                  <c:v>-1.5204599999999999E-9</c:v>
                </c:pt>
                <c:pt idx="1116">
                  <c:v>-1.5173400000000001E-9</c:v>
                </c:pt>
                <c:pt idx="1117">
                  <c:v>-1.5142100000000001E-9</c:v>
                </c:pt>
                <c:pt idx="1118">
                  <c:v>-1.51109E-9</c:v>
                </c:pt>
                <c:pt idx="1119">
                  <c:v>-1.50796E-9</c:v>
                </c:pt>
                <c:pt idx="1120">
                  <c:v>-1.5048399999999999E-9</c:v>
                </c:pt>
                <c:pt idx="1121">
                  <c:v>-1.50171E-9</c:v>
                </c:pt>
                <c:pt idx="1122">
                  <c:v>-1.4985900000000001E-9</c:v>
                </c:pt>
                <c:pt idx="1123">
                  <c:v>-1.4954599999999999E-9</c:v>
                </c:pt>
                <c:pt idx="1124">
                  <c:v>-1.49234E-9</c:v>
                </c:pt>
                <c:pt idx="1125">
                  <c:v>-1.4892100000000001E-9</c:v>
                </c:pt>
                <c:pt idx="1126">
                  <c:v>-1.48609E-9</c:v>
                </c:pt>
                <c:pt idx="1127">
                  <c:v>-1.48296E-9</c:v>
                </c:pt>
                <c:pt idx="1128">
                  <c:v>-1.4798399999999999E-9</c:v>
                </c:pt>
                <c:pt idx="1129">
                  <c:v>-1.47671E-9</c:v>
                </c:pt>
                <c:pt idx="1130">
                  <c:v>-1.4735900000000001E-9</c:v>
                </c:pt>
                <c:pt idx="1131">
                  <c:v>-1.4704599999999999E-9</c:v>
                </c:pt>
                <c:pt idx="1132">
                  <c:v>-1.46734E-9</c:v>
                </c:pt>
                <c:pt idx="1133">
                  <c:v>-1.4642100000000001E-9</c:v>
                </c:pt>
                <c:pt idx="1134">
                  <c:v>-1.46109E-9</c:v>
                </c:pt>
                <c:pt idx="1135">
                  <c:v>-1.45796E-9</c:v>
                </c:pt>
                <c:pt idx="1136">
                  <c:v>-1.4548399999999999E-9</c:v>
                </c:pt>
                <c:pt idx="1137">
                  <c:v>-1.4517099999999999E-9</c:v>
                </c:pt>
                <c:pt idx="1138">
                  <c:v>-1.4485900000000001E-9</c:v>
                </c:pt>
                <c:pt idx="1139">
                  <c:v>-1.4454600000000001E-9</c:v>
                </c:pt>
                <c:pt idx="1140">
                  <c:v>-1.44234E-9</c:v>
                </c:pt>
                <c:pt idx="1141">
                  <c:v>-1.43921E-9</c:v>
                </c:pt>
                <c:pt idx="1142">
                  <c:v>-1.4360899999999999E-9</c:v>
                </c:pt>
                <c:pt idx="1143">
                  <c:v>-1.43296E-9</c:v>
                </c:pt>
                <c:pt idx="1144">
                  <c:v>-1.4298400000000001E-9</c:v>
                </c:pt>
                <c:pt idx="1145">
                  <c:v>-1.4267099999999999E-9</c:v>
                </c:pt>
                <c:pt idx="1146">
                  <c:v>-1.42359E-9</c:v>
                </c:pt>
                <c:pt idx="1147">
                  <c:v>-1.4204600000000001E-9</c:v>
                </c:pt>
                <c:pt idx="1148">
                  <c:v>-1.41734E-9</c:v>
                </c:pt>
                <c:pt idx="1149">
                  <c:v>-1.41421E-9</c:v>
                </c:pt>
                <c:pt idx="1150">
                  <c:v>-1.4110899999999999E-9</c:v>
                </c:pt>
                <c:pt idx="1151">
                  <c:v>-1.40796E-9</c:v>
                </c:pt>
                <c:pt idx="1152">
                  <c:v>-1.4048400000000001E-9</c:v>
                </c:pt>
                <c:pt idx="1153">
                  <c:v>-1.4017099999999999E-9</c:v>
                </c:pt>
                <c:pt idx="1154">
                  <c:v>-1.39859E-9</c:v>
                </c:pt>
                <c:pt idx="1155">
                  <c:v>-1.3954600000000001E-9</c:v>
                </c:pt>
                <c:pt idx="1156">
                  <c:v>-1.39234E-9</c:v>
                </c:pt>
                <c:pt idx="1157">
                  <c:v>-1.38921E-9</c:v>
                </c:pt>
                <c:pt idx="1158">
                  <c:v>-1.3860899999999999E-9</c:v>
                </c:pt>
                <c:pt idx="1159">
                  <c:v>-1.3829599999999999E-9</c:v>
                </c:pt>
                <c:pt idx="1160">
                  <c:v>-1.3798400000000001E-9</c:v>
                </c:pt>
                <c:pt idx="1161">
                  <c:v>-1.3767100000000001E-9</c:v>
                </c:pt>
                <c:pt idx="1162">
                  <c:v>-1.37359E-9</c:v>
                </c:pt>
                <c:pt idx="1163">
                  <c:v>-1.37046E-9</c:v>
                </c:pt>
                <c:pt idx="1164">
                  <c:v>-1.36734E-9</c:v>
                </c:pt>
                <c:pt idx="1165">
                  <c:v>-1.36421E-9</c:v>
                </c:pt>
                <c:pt idx="1166">
                  <c:v>-1.3610899999999999E-9</c:v>
                </c:pt>
                <c:pt idx="1167">
                  <c:v>-1.3579599999999999E-9</c:v>
                </c:pt>
                <c:pt idx="1168">
                  <c:v>-1.35484E-9</c:v>
                </c:pt>
                <c:pt idx="1169">
                  <c:v>-1.3517100000000001E-9</c:v>
                </c:pt>
                <c:pt idx="1170">
                  <c:v>-1.34859E-9</c:v>
                </c:pt>
                <c:pt idx="1171">
                  <c:v>-1.34546E-9</c:v>
                </c:pt>
                <c:pt idx="1172">
                  <c:v>-1.3423399999999999E-9</c:v>
                </c:pt>
                <c:pt idx="1173">
                  <c:v>-1.33921E-9</c:v>
                </c:pt>
                <c:pt idx="1174">
                  <c:v>-1.3360900000000001E-9</c:v>
                </c:pt>
                <c:pt idx="1175">
                  <c:v>-1.3329599999999999E-9</c:v>
                </c:pt>
                <c:pt idx="1176">
                  <c:v>-1.32984E-9</c:v>
                </c:pt>
                <c:pt idx="1177">
                  <c:v>-1.3267100000000001E-9</c:v>
                </c:pt>
                <c:pt idx="1178">
                  <c:v>-1.32359E-9</c:v>
                </c:pt>
                <c:pt idx="1179">
                  <c:v>-1.32046E-9</c:v>
                </c:pt>
                <c:pt idx="1180">
                  <c:v>-1.3173399999999999E-9</c:v>
                </c:pt>
                <c:pt idx="1181">
                  <c:v>-1.31421E-9</c:v>
                </c:pt>
                <c:pt idx="1182">
                  <c:v>-1.3110900000000001E-9</c:v>
                </c:pt>
                <c:pt idx="1183">
                  <c:v>-1.3079600000000001E-9</c:v>
                </c:pt>
                <c:pt idx="1184">
                  <c:v>-1.30484E-9</c:v>
                </c:pt>
                <c:pt idx="1185">
                  <c:v>-1.30171E-9</c:v>
                </c:pt>
                <c:pt idx="1186">
                  <c:v>-1.29859E-9</c:v>
                </c:pt>
                <c:pt idx="1187">
                  <c:v>-1.29546E-9</c:v>
                </c:pt>
                <c:pt idx="1188">
                  <c:v>-1.2923399999999999E-9</c:v>
                </c:pt>
                <c:pt idx="1189">
                  <c:v>-1.2892099999999999E-9</c:v>
                </c:pt>
                <c:pt idx="1190">
                  <c:v>-1.2860900000000001E-9</c:v>
                </c:pt>
                <c:pt idx="1191">
                  <c:v>-1.2829600000000001E-9</c:v>
                </c:pt>
                <c:pt idx="1192">
                  <c:v>-1.27984E-9</c:v>
                </c:pt>
                <c:pt idx="1193">
                  <c:v>-1.27671E-9</c:v>
                </c:pt>
                <c:pt idx="1194">
                  <c:v>-1.2735899999999999E-9</c:v>
                </c:pt>
                <c:pt idx="1195">
                  <c:v>-1.27046E-9</c:v>
                </c:pt>
                <c:pt idx="1196">
                  <c:v>-1.2673400000000001E-9</c:v>
                </c:pt>
                <c:pt idx="1197">
                  <c:v>-1.2642099999999999E-9</c:v>
                </c:pt>
                <c:pt idx="1198">
                  <c:v>-1.26109E-9</c:v>
                </c:pt>
                <c:pt idx="1199">
                  <c:v>-1.2579600000000001E-9</c:v>
                </c:pt>
                <c:pt idx="1200">
                  <c:v>-1.25484E-9</c:v>
                </c:pt>
                <c:pt idx="1201">
                  <c:v>-1.25171E-9</c:v>
                </c:pt>
                <c:pt idx="1202">
                  <c:v>-1.2485899999999999E-9</c:v>
                </c:pt>
                <c:pt idx="1203">
                  <c:v>-1.24546E-9</c:v>
                </c:pt>
                <c:pt idx="1204">
                  <c:v>-1.2423400000000001E-9</c:v>
                </c:pt>
                <c:pt idx="1205">
                  <c:v>-1.2392099999999999E-9</c:v>
                </c:pt>
                <c:pt idx="1206">
                  <c:v>-1.23609E-9</c:v>
                </c:pt>
                <c:pt idx="1207">
                  <c:v>-1.2329600000000001E-9</c:v>
                </c:pt>
                <c:pt idx="1208">
                  <c:v>-1.22984E-9</c:v>
                </c:pt>
                <c:pt idx="1209">
                  <c:v>-1.22671E-9</c:v>
                </c:pt>
                <c:pt idx="1210">
                  <c:v>-1.2235899999999999E-9</c:v>
                </c:pt>
                <c:pt idx="1211">
                  <c:v>-1.2204599999999999E-9</c:v>
                </c:pt>
                <c:pt idx="1212">
                  <c:v>-1.2173400000000001E-9</c:v>
                </c:pt>
                <c:pt idx="1213">
                  <c:v>-1.2142100000000001E-9</c:v>
                </c:pt>
                <c:pt idx="1214">
                  <c:v>-1.21109E-9</c:v>
                </c:pt>
                <c:pt idx="1215">
                  <c:v>-1.20796E-9</c:v>
                </c:pt>
                <c:pt idx="1216">
                  <c:v>-1.2048399999999999E-9</c:v>
                </c:pt>
                <c:pt idx="1217">
                  <c:v>-1.20171E-9</c:v>
                </c:pt>
                <c:pt idx="1218">
                  <c:v>-1.1985900000000001E-9</c:v>
                </c:pt>
                <c:pt idx="1219">
                  <c:v>-1.1954599999999999E-9</c:v>
                </c:pt>
                <c:pt idx="1220">
                  <c:v>-1.19234E-9</c:v>
                </c:pt>
                <c:pt idx="1221">
                  <c:v>-1.1892100000000001E-9</c:v>
                </c:pt>
                <c:pt idx="1222">
                  <c:v>-1.18609E-9</c:v>
                </c:pt>
                <c:pt idx="1223">
                  <c:v>-1.18296E-9</c:v>
                </c:pt>
                <c:pt idx="1224">
                  <c:v>-1.1798399999999999E-9</c:v>
                </c:pt>
                <c:pt idx="1225">
                  <c:v>-1.17671E-9</c:v>
                </c:pt>
                <c:pt idx="1226">
                  <c:v>-1.1735900000000001E-9</c:v>
                </c:pt>
                <c:pt idx="1227">
                  <c:v>-1.1704599999999999E-9</c:v>
                </c:pt>
                <c:pt idx="1228">
                  <c:v>-1.16734E-9</c:v>
                </c:pt>
                <c:pt idx="1229">
                  <c:v>-1.1642100000000001E-9</c:v>
                </c:pt>
                <c:pt idx="1230">
                  <c:v>-1.16109E-9</c:v>
                </c:pt>
                <c:pt idx="1231">
                  <c:v>-1.15796E-9</c:v>
                </c:pt>
                <c:pt idx="1232">
                  <c:v>-1.1548399999999999E-9</c:v>
                </c:pt>
                <c:pt idx="1233">
                  <c:v>-1.1517099999999999E-9</c:v>
                </c:pt>
                <c:pt idx="1234">
                  <c:v>-1.1485900000000001E-9</c:v>
                </c:pt>
                <c:pt idx="1235">
                  <c:v>-1.1454600000000001E-9</c:v>
                </c:pt>
                <c:pt idx="1236">
                  <c:v>-1.14234E-9</c:v>
                </c:pt>
                <c:pt idx="1237">
                  <c:v>-1.13921E-9</c:v>
                </c:pt>
                <c:pt idx="1238">
                  <c:v>-1.13609E-9</c:v>
                </c:pt>
                <c:pt idx="1239">
                  <c:v>-1.13296E-9</c:v>
                </c:pt>
                <c:pt idx="1240">
                  <c:v>-1.1298400000000001E-9</c:v>
                </c:pt>
                <c:pt idx="1241">
                  <c:v>-1.1267099999999999E-9</c:v>
                </c:pt>
                <c:pt idx="1242">
                  <c:v>-1.12359E-9</c:v>
                </c:pt>
                <c:pt idx="1243">
                  <c:v>-1.1204600000000001E-9</c:v>
                </c:pt>
                <c:pt idx="1244">
                  <c:v>-1.11734E-9</c:v>
                </c:pt>
                <c:pt idx="1245">
                  <c:v>-1.11421E-9</c:v>
                </c:pt>
                <c:pt idx="1246">
                  <c:v>-1.1110899999999999E-9</c:v>
                </c:pt>
                <c:pt idx="1247">
                  <c:v>-1.10796E-9</c:v>
                </c:pt>
                <c:pt idx="1248">
                  <c:v>-1.1048400000000001E-9</c:v>
                </c:pt>
                <c:pt idx="1249">
                  <c:v>-1.1017099999999999E-9</c:v>
                </c:pt>
                <c:pt idx="1250">
                  <c:v>-1.09859E-9</c:v>
                </c:pt>
                <c:pt idx="1251">
                  <c:v>-1.0954600000000001E-9</c:v>
                </c:pt>
                <c:pt idx="1252">
                  <c:v>-1.09234E-9</c:v>
                </c:pt>
                <c:pt idx="1253">
                  <c:v>-1.08921E-9</c:v>
                </c:pt>
                <c:pt idx="1254">
                  <c:v>-1.0860899999999999E-9</c:v>
                </c:pt>
                <c:pt idx="1255">
                  <c:v>-1.0829599999999999E-9</c:v>
                </c:pt>
                <c:pt idx="1256">
                  <c:v>-1.0798400000000001E-9</c:v>
                </c:pt>
                <c:pt idx="1257">
                  <c:v>-1.0767100000000001E-9</c:v>
                </c:pt>
                <c:pt idx="1258">
                  <c:v>-1.07359E-9</c:v>
                </c:pt>
                <c:pt idx="1259">
                  <c:v>-1.07046E-9</c:v>
                </c:pt>
                <c:pt idx="1260">
                  <c:v>-1.06734E-9</c:v>
                </c:pt>
                <c:pt idx="1261">
                  <c:v>-1.06421E-9</c:v>
                </c:pt>
                <c:pt idx="1262">
                  <c:v>-1.0610899999999999E-9</c:v>
                </c:pt>
                <c:pt idx="1263">
                  <c:v>-1.0579599999999999E-9</c:v>
                </c:pt>
                <c:pt idx="1264">
                  <c:v>-1.0548400000000001E-9</c:v>
                </c:pt>
                <c:pt idx="1265">
                  <c:v>-1.0517100000000001E-9</c:v>
                </c:pt>
                <c:pt idx="1266">
                  <c:v>-1.04859E-9</c:v>
                </c:pt>
                <c:pt idx="1267">
                  <c:v>-1.04546E-9</c:v>
                </c:pt>
                <c:pt idx="1268">
                  <c:v>-1.0423399999999999E-9</c:v>
                </c:pt>
                <c:pt idx="1269">
                  <c:v>-1.03921E-9</c:v>
                </c:pt>
                <c:pt idx="1270">
                  <c:v>-1.0360900000000001E-9</c:v>
                </c:pt>
                <c:pt idx="1271">
                  <c:v>-1.0329599999999999E-9</c:v>
                </c:pt>
                <c:pt idx="1272">
                  <c:v>-1.02984E-9</c:v>
                </c:pt>
                <c:pt idx="1273">
                  <c:v>-1.0267100000000001E-9</c:v>
                </c:pt>
                <c:pt idx="1274">
                  <c:v>-1.02359E-9</c:v>
                </c:pt>
                <c:pt idx="1275">
                  <c:v>-1.02046E-9</c:v>
                </c:pt>
                <c:pt idx="1276">
                  <c:v>-1.0173399999999999E-9</c:v>
                </c:pt>
                <c:pt idx="1277">
                  <c:v>-1.01421E-9</c:v>
                </c:pt>
                <c:pt idx="1278">
                  <c:v>-1.0110900000000001E-9</c:v>
                </c:pt>
                <c:pt idx="1279">
                  <c:v>-1.0079599999999999E-9</c:v>
                </c:pt>
                <c:pt idx="1280">
                  <c:v>-1.00484E-9</c:v>
                </c:pt>
                <c:pt idx="1281">
                  <c:v>-1.00171E-9</c:v>
                </c:pt>
                <c:pt idx="1282">
                  <c:v>-9.9858999999999996E-10</c:v>
                </c:pt>
                <c:pt idx="1283">
                  <c:v>-9.9545999999999999E-10</c:v>
                </c:pt>
                <c:pt idx="1284">
                  <c:v>-9.923399999999999E-10</c:v>
                </c:pt>
                <c:pt idx="1285">
                  <c:v>-9.8920999999999994E-10</c:v>
                </c:pt>
                <c:pt idx="1286">
                  <c:v>-9.8609000000000006E-10</c:v>
                </c:pt>
                <c:pt idx="1287">
                  <c:v>-9.8296000000000009E-10</c:v>
                </c:pt>
                <c:pt idx="1288">
                  <c:v>-9.7984E-10</c:v>
                </c:pt>
                <c:pt idx="1289">
                  <c:v>-9.7671000000000003E-10</c:v>
                </c:pt>
                <c:pt idx="1290">
                  <c:v>-9.7358999999999994E-10</c:v>
                </c:pt>
                <c:pt idx="1291">
                  <c:v>-9.7045999999999998E-10</c:v>
                </c:pt>
                <c:pt idx="1292">
                  <c:v>-9.6734000000000009E-10</c:v>
                </c:pt>
                <c:pt idx="1293">
                  <c:v>-9.6420999999999992E-10</c:v>
                </c:pt>
                <c:pt idx="1294">
                  <c:v>-9.6109000000000004E-10</c:v>
                </c:pt>
                <c:pt idx="1295">
                  <c:v>-9.5796000000000007E-10</c:v>
                </c:pt>
                <c:pt idx="1296">
                  <c:v>-9.5483999999999998E-10</c:v>
                </c:pt>
                <c:pt idx="1297">
                  <c:v>-9.5171000000000002E-10</c:v>
                </c:pt>
                <c:pt idx="1298">
                  <c:v>-9.4858999999999993E-10</c:v>
                </c:pt>
                <c:pt idx="1299">
                  <c:v>-9.4545999999999996E-10</c:v>
                </c:pt>
                <c:pt idx="1300">
                  <c:v>-9.4234000000000008E-10</c:v>
                </c:pt>
                <c:pt idx="1301">
                  <c:v>-9.392099999999999E-10</c:v>
                </c:pt>
                <c:pt idx="1302">
                  <c:v>-9.3609000000000002E-10</c:v>
                </c:pt>
                <c:pt idx="1303">
                  <c:v>-9.3296000000000005E-10</c:v>
                </c:pt>
                <c:pt idx="1304">
                  <c:v>-9.2983999999999997E-10</c:v>
                </c:pt>
                <c:pt idx="1305">
                  <c:v>-9.2671E-10</c:v>
                </c:pt>
                <c:pt idx="1306">
                  <c:v>-9.2359000000000001E-10</c:v>
                </c:pt>
                <c:pt idx="1307">
                  <c:v>-9.2046000000000005E-10</c:v>
                </c:pt>
                <c:pt idx="1308">
                  <c:v>-9.1733999999999996E-10</c:v>
                </c:pt>
                <c:pt idx="1309">
                  <c:v>-9.1420999999999999E-10</c:v>
                </c:pt>
                <c:pt idx="1310">
                  <c:v>-9.1109E-10</c:v>
                </c:pt>
                <c:pt idx="1311">
                  <c:v>-9.0796000000000004E-10</c:v>
                </c:pt>
                <c:pt idx="1312">
                  <c:v>-9.0483999999999995E-10</c:v>
                </c:pt>
                <c:pt idx="1313">
                  <c:v>-9.0170999999999998E-10</c:v>
                </c:pt>
                <c:pt idx="1314">
                  <c:v>-8.9859E-10</c:v>
                </c:pt>
                <c:pt idx="1315">
                  <c:v>-8.9546000000000003E-10</c:v>
                </c:pt>
                <c:pt idx="1316">
                  <c:v>-8.9234000000000004E-10</c:v>
                </c:pt>
                <c:pt idx="1317">
                  <c:v>-8.8920999999999997E-10</c:v>
                </c:pt>
                <c:pt idx="1318">
                  <c:v>-8.8608999999999999E-10</c:v>
                </c:pt>
                <c:pt idx="1319">
                  <c:v>-8.8296000000000002E-10</c:v>
                </c:pt>
                <c:pt idx="1320">
                  <c:v>-8.7984000000000003E-10</c:v>
                </c:pt>
                <c:pt idx="1321">
                  <c:v>-8.7670999999999996E-10</c:v>
                </c:pt>
                <c:pt idx="1322">
                  <c:v>-8.7358999999999998E-10</c:v>
                </c:pt>
                <c:pt idx="1323">
                  <c:v>-8.7046000000000001E-10</c:v>
                </c:pt>
                <c:pt idx="1324">
                  <c:v>-8.6734000000000003E-10</c:v>
                </c:pt>
                <c:pt idx="1325">
                  <c:v>-8.6420999999999996E-10</c:v>
                </c:pt>
                <c:pt idx="1326">
                  <c:v>-8.6108999999999997E-10</c:v>
                </c:pt>
                <c:pt idx="1327">
                  <c:v>-8.5796E-10</c:v>
                </c:pt>
                <c:pt idx="1328">
                  <c:v>-8.5484000000000002E-10</c:v>
                </c:pt>
                <c:pt idx="1329">
                  <c:v>-8.5171000000000005E-10</c:v>
                </c:pt>
                <c:pt idx="1330">
                  <c:v>-8.4858999999999996E-10</c:v>
                </c:pt>
                <c:pt idx="1331">
                  <c:v>-8.4545999999999999E-10</c:v>
                </c:pt>
                <c:pt idx="1332">
                  <c:v>-8.4234000000000001E-10</c:v>
                </c:pt>
                <c:pt idx="1333">
                  <c:v>-8.3921000000000004E-10</c:v>
                </c:pt>
                <c:pt idx="1334">
                  <c:v>-8.3608999999999995E-10</c:v>
                </c:pt>
                <c:pt idx="1335">
                  <c:v>-8.3295999999999999E-10</c:v>
                </c:pt>
                <c:pt idx="1336">
                  <c:v>-8.2984E-10</c:v>
                </c:pt>
                <c:pt idx="1337">
                  <c:v>-8.2671000000000003E-10</c:v>
                </c:pt>
                <c:pt idx="1338">
                  <c:v>-8.2359000000000005E-10</c:v>
                </c:pt>
                <c:pt idx="1339">
                  <c:v>-8.2045999999999998E-10</c:v>
                </c:pt>
                <c:pt idx="1340">
                  <c:v>-8.1733999999999999E-10</c:v>
                </c:pt>
                <c:pt idx="1341">
                  <c:v>-8.1421000000000002E-10</c:v>
                </c:pt>
                <c:pt idx="1342">
                  <c:v>-8.1109000000000004E-10</c:v>
                </c:pt>
                <c:pt idx="1343">
                  <c:v>-8.0795999999999997E-10</c:v>
                </c:pt>
                <c:pt idx="1344">
                  <c:v>-8.0483999999999998E-10</c:v>
                </c:pt>
                <c:pt idx="1345">
                  <c:v>-8.0171000000000002E-10</c:v>
                </c:pt>
                <c:pt idx="1346">
                  <c:v>-7.9859000000000003E-10</c:v>
                </c:pt>
                <c:pt idx="1347">
                  <c:v>-7.9545999999999996E-10</c:v>
                </c:pt>
                <c:pt idx="1348">
                  <c:v>-7.9233999999999997E-10</c:v>
                </c:pt>
                <c:pt idx="1349">
                  <c:v>-7.8921000000000001E-10</c:v>
                </c:pt>
                <c:pt idx="1350">
                  <c:v>-7.8609000000000002E-10</c:v>
                </c:pt>
                <c:pt idx="1351">
                  <c:v>-7.8295999999999995E-10</c:v>
                </c:pt>
                <c:pt idx="1352">
                  <c:v>-7.7983999999999997E-10</c:v>
                </c:pt>
                <c:pt idx="1353">
                  <c:v>-7.7671E-10</c:v>
                </c:pt>
                <c:pt idx="1354">
                  <c:v>-7.7359000000000001E-10</c:v>
                </c:pt>
                <c:pt idx="1355">
                  <c:v>-7.7046000000000005E-10</c:v>
                </c:pt>
                <c:pt idx="1356">
                  <c:v>-7.6733999999999996E-10</c:v>
                </c:pt>
                <c:pt idx="1357">
                  <c:v>-7.6420999999999999E-10</c:v>
                </c:pt>
                <c:pt idx="1358">
                  <c:v>-7.6109000000000001E-10</c:v>
                </c:pt>
                <c:pt idx="1359">
                  <c:v>-7.5796000000000004E-10</c:v>
                </c:pt>
                <c:pt idx="1360">
                  <c:v>-7.5483999999999995E-10</c:v>
                </c:pt>
                <c:pt idx="1361">
                  <c:v>-7.5170999999999998E-10</c:v>
                </c:pt>
                <c:pt idx="1362">
                  <c:v>-7.4859E-10</c:v>
                </c:pt>
                <c:pt idx="1363">
                  <c:v>-7.4546000000000003E-10</c:v>
                </c:pt>
                <c:pt idx="1364">
                  <c:v>-7.4234000000000004E-10</c:v>
                </c:pt>
                <c:pt idx="1365">
                  <c:v>-7.3920999999999997E-10</c:v>
                </c:pt>
                <c:pt idx="1366">
                  <c:v>-7.3608999999999999E-10</c:v>
                </c:pt>
                <c:pt idx="1367">
                  <c:v>-7.3296000000000002E-10</c:v>
                </c:pt>
                <c:pt idx="1368">
                  <c:v>-7.2984000000000004E-10</c:v>
                </c:pt>
                <c:pt idx="1369">
                  <c:v>-7.2670999999999996E-10</c:v>
                </c:pt>
                <c:pt idx="1370">
                  <c:v>-7.2358999999999998E-10</c:v>
                </c:pt>
                <c:pt idx="1371">
                  <c:v>-7.2046000000000001E-10</c:v>
                </c:pt>
                <c:pt idx="1372">
                  <c:v>-7.1734000000000003E-10</c:v>
                </c:pt>
                <c:pt idx="1373">
                  <c:v>-7.1420999999999996E-10</c:v>
                </c:pt>
                <c:pt idx="1374">
                  <c:v>-7.1108999999999997E-10</c:v>
                </c:pt>
                <c:pt idx="1375">
                  <c:v>-7.0796E-10</c:v>
                </c:pt>
                <c:pt idx="1376">
                  <c:v>-7.0484000000000002E-10</c:v>
                </c:pt>
                <c:pt idx="1377">
                  <c:v>-7.0171000000000005E-10</c:v>
                </c:pt>
                <c:pt idx="1378">
                  <c:v>-6.9858999999999996E-10</c:v>
                </c:pt>
                <c:pt idx="1379">
                  <c:v>-6.9546E-10</c:v>
                </c:pt>
                <c:pt idx="1380">
                  <c:v>-6.9234000000000001E-10</c:v>
                </c:pt>
                <c:pt idx="1381">
                  <c:v>-6.8921000000000004E-10</c:v>
                </c:pt>
                <c:pt idx="1382">
                  <c:v>-6.8608999999999995E-10</c:v>
                </c:pt>
                <c:pt idx="1383">
                  <c:v>-6.8295999999999999E-10</c:v>
                </c:pt>
                <c:pt idx="1384">
                  <c:v>-6.7984E-10</c:v>
                </c:pt>
                <c:pt idx="1385">
                  <c:v>-6.7671000000000003E-10</c:v>
                </c:pt>
                <c:pt idx="1386">
                  <c:v>-6.7359000000000005E-10</c:v>
                </c:pt>
                <c:pt idx="1387">
                  <c:v>-6.7045999999999998E-10</c:v>
                </c:pt>
                <c:pt idx="1388">
                  <c:v>-6.6733999999999999E-10</c:v>
                </c:pt>
                <c:pt idx="1389">
                  <c:v>-6.6421000000000003E-10</c:v>
                </c:pt>
                <c:pt idx="1390">
                  <c:v>-6.6109000000000004E-10</c:v>
                </c:pt>
                <c:pt idx="1391">
                  <c:v>-6.5795999999999997E-10</c:v>
                </c:pt>
                <c:pt idx="1392">
                  <c:v>-6.5483999999999998E-10</c:v>
                </c:pt>
                <c:pt idx="1393">
                  <c:v>-6.5171000000000002E-10</c:v>
                </c:pt>
                <c:pt idx="1394">
                  <c:v>-6.4859000000000003E-10</c:v>
                </c:pt>
                <c:pt idx="1395">
                  <c:v>-6.4545999999999996E-10</c:v>
                </c:pt>
                <c:pt idx="1396">
                  <c:v>-6.4233999999999998E-10</c:v>
                </c:pt>
                <c:pt idx="1397">
                  <c:v>-6.3921000000000001E-10</c:v>
                </c:pt>
                <c:pt idx="1398">
                  <c:v>-6.3609000000000002E-10</c:v>
                </c:pt>
                <c:pt idx="1399">
                  <c:v>-6.3295999999999995E-10</c:v>
                </c:pt>
                <c:pt idx="1400">
                  <c:v>-6.2983999999999997E-10</c:v>
                </c:pt>
                <c:pt idx="1401">
                  <c:v>-6.2671E-10</c:v>
                </c:pt>
                <c:pt idx="1402">
                  <c:v>-6.2359000000000001E-10</c:v>
                </c:pt>
                <c:pt idx="1403">
                  <c:v>-6.2046000000000005E-10</c:v>
                </c:pt>
                <c:pt idx="1404">
                  <c:v>-6.1733999999999996E-10</c:v>
                </c:pt>
                <c:pt idx="1405">
                  <c:v>-6.1420999999999999E-10</c:v>
                </c:pt>
                <c:pt idx="1406">
                  <c:v>-6.1109000000000001E-10</c:v>
                </c:pt>
                <c:pt idx="1407">
                  <c:v>-6.0796000000000004E-10</c:v>
                </c:pt>
                <c:pt idx="1408">
                  <c:v>-6.0483999999999995E-10</c:v>
                </c:pt>
                <c:pt idx="1409">
                  <c:v>-6.0170999999999998E-10</c:v>
                </c:pt>
                <c:pt idx="1410">
                  <c:v>-5.9859E-10</c:v>
                </c:pt>
                <c:pt idx="1411">
                  <c:v>-5.9546000000000003E-10</c:v>
                </c:pt>
                <c:pt idx="1412">
                  <c:v>-5.9234000000000005E-10</c:v>
                </c:pt>
                <c:pt idx="1413">
                  <c:v>-5.8920999999999997E-10</c:v>
                </c:pt>
                <c:pt idx="1414">
                  <c:v>-5.8608999999999999E-10</c:v>
                </c:pt>
                <c:pt idx="1415">
                  <c:v>-5.8296000000000002E-10</c:v>
                </c:pt>
                <c:pt idx="1416">
                  <c:v>-5.7984000000000004E-10</c:v>
                </c:pt>
                <c:pt idx="1417">
                  <c:v>-5.7670999999999997E-10</c:v>
                </c:pt>
                <c:pt idx="1418">
                  <c:v>-5.7358999999999998E-10</c:v>
                </c:pt>
                <c:pt idx="1419">
                  <c:v>-5.7046000000000001E-10</c:v>
                </c:pt>
                <c:pt idx="1420">
                  <c:v>-5.6734000000000003E-10</c:v>
                </c:pt>
                <c:pt idx="1421">
                  <c:v>-5.6420999999999996E-10</c:v>
                </c:pt>
                <c:pt idx="1422">
                  <c:v>-5.6108999999999997E-10</c:v>
                </c:pt>
                <c:pt idx="1423">
                  <c:v>-5.5796E-10</c:v>
                </c:pt>
                <c:pt idx="1424">
                  <c:v>-5.5484000000000002E-10</c:v>
                </c:pt>
                <c:pt idx="1425">
                  <c:v>-5.5170999999999995E-10</c:v>
                </c:pt>
                <c:pt idx="1426">
                  <c:v>-5.4858999999999996E-10</c:v>
                </c:pt>
                <c:pt idx="1427">
                  <c:v>-5.4546E-10</c:v>
                </c:pt>
                <c:pt idx="1428">
                  <c:v>-5.4234000000000001E-10</c:v>
                </c:pt>
                <c:pt idx="1429">
                  <c:v>-5.3921000000000004E-10</c:v>
                </c:pt>
                <c:pt idx="1430">
                  <c:v>-5.3608999999999996E-10</c:v>
                </c:pt>
                <c:pt idx="1431">
                  <c:v>-5.3295999999999999E-10</c:v>
                </c:pt>
                <c:pt idx="1432">
                  <c:v>-5.2984E-10</c:v>
                </c:pt>
                <c:pt idx="1433">
                  <c:v>-5.2671000000000004E-10</c:v>
                </c:pt>
                <c:pt idx="1434">
                  <c:v>-5.2359000000000005E-10</c:v>
                </c:pt>
                <c:pt idx="1435">
                  <c:v>-5.2045999999999998E-10</c:v>
                </c:pt>
                <c:pt idx="1436">
                  <c:v>-5.1733999999999999E-10</c:v>
                </c:pt>
                <c:pt idx="1437">
                  <c:v>-5.1421000000000003E-10</c:v>
                </c:pt>
                <c:pt idx="1438">
                  <c:v>-5.1109000000000004E-10</c:v>
                </c:pt>
                <c:pt idx="1439">
                  <c:v>-5.0795999999999997E-10</c:v>
                </c:pt>
                <c:pt idx="1440">
                  <c:v>-5.0483999999999999E-10</c:v>
                </c:pt>
                <c:pt idx="1441">
                  <c:v>-5.0171000000000002E-10</c:v>
                </c:pt>
                <c:pt idx="1442">
                  <c:v>-4.9859000000000003E-10</c:v>
                </c:pt>
                <c:pt idx="1443">
                  <c:v>-4.9545999999999996E-10</c:v>
                </c:pt>
                <c:pt idx="1444">
                  <c:v>-4.9233999999999998E-10</c:v>
                </c:pt>
                <c:pt idx="1445">
                  <c:v>-4.8921000000000001E-10</c:v>
                </c:pt>
                <c:pt idx="1446">
                  <c:v>-4.8609000000000002E-10</c:v>
                </c:pt>
                <c:pt idx="1447">
                  <c:v>-4.8295999999999995E-10</c:v>
                </c:pt>
                <c:pt idx="1448">
                  <c:v>-4.7983999999999997E-10</c:v>
                </c:pt>
                <c:pt idx="1449">
                  <c:v>-4.7671E-10</c:v>
                </c:pt>
                <c:pt idx="1450">
                  <c:v>-4.7359000000000002E-10</c:v>
                </c:pt>
                <c:pt idx="1451">
                  <c:v>-4.7046000000000005E-10</c:v>
                </c:pt>
                <c:pt idx="1452">
                  <c:v>-4.6733999999999996E-10</c:v>
                </c:pt>
                <c:pt idx="1453">
                  <c:v>-4.6420999999999999E-10</c:v>
                </c:pt>
                <c:pt idx="1454">
                  <c:v>-4.6109000000000001E-10</c:v>
                </c:pt>
                <c:pt idx="1455">
                  <c:v>-4.5795999999999999E-10</c:v>
                </c:pt>
                <c:pt idx="1456">
                  <c:v>-4.5484E-10</c:v>
                </c:pt>
                <c:pt idx="1457">
                  <c:v>-4.5170999999999998E-10</c:v>
                </c:pt>
                <c:pt idx="1458">
                  <c:v>-4.4859E-10</c:v>
                </c:pt>
                <c:pt idx="1459">
                  <c:v>-4.4545999999999998E-10</c:v>
                </c:pt>
                <c:pt idx="1460">
                  <c:v>-4.4233999999999999E-10</c:v>
                </c:pt>
                <c:pt idx="1461">
                  <c:v>-4.3920999999999998E-10</c:v>
                </c:pt>
                <c:pt idx="1462">
                  <c:v>-4.3608999999999999E-10</c:v>
                </c:pt>
                <c:pt idx="1463">
                  <c:v>-4.3296000000000002E-10</c:v>
                </c:pt>
                <c:pt idx="1464">
                  <c:v>-4.2983999999999999E-10</c:v>
                </c:pt>
                <c:pt idx="1465">
                  <c:v>-4.2671000000000002E-10</c:v>
                </c:pt>
                <c:pt idx="1466">
                  <c:v>-4.2358999999999998E-10</c:v>
                </c:pt>
                <c:pt idx="1467">
                  <c:v>-4.2046000000000001E-10</c:v>
                </c:pt>
                <c:pt idx="1468">
                  <c:v>-4.1733999999999998E-10</c:v>
                </c:pt>
                <c:pt idx="1469">
                  <c:v>-4.1421000000000001E-10</c:v>
                </c:pt>
                <c:pt idx="1470">
                  <c:v>-4.1109000000000002E-10</c:v>
                </c:pt>
                <c:pt idx="1471">
                  <c:v>-4.0796000000000001E-10</c:v>
                </c:pt>
                <c:pt idx="1472">
                  <c:v>-4.0484000000000002E-10</c:v>
                </c:pt>
                <c:pt idx="1473">
                  <c:v>-4.0171E-10</c:v>
                </c:pt>
                <c:pt idx="1474">
                  <c:v>-3.9859000000000002E-10</c:v>
                </c:pt>
                <c:pt idx="1475">
                  <c:v>-3.9546E-10</c:v>
                </c:pt>
                <c:pt idx="1476">
                  <c:v>-3.9234000000000001E-10</c:v>
                </c:pt>
                <c:pt idx="1477">
                  <c:v>-3.8920999999999999E-10</c:v>
                </c:pt>
                <c:pt idx="1478">
                  <c:v>-3.8609000000000001E-10</c:v>
                </c:pt>
                <c:pt idx="1479">
                  <c:v>-3.8295999999999999E-10</c:v>
                </c:pt>
                <c:pt idx="1480">
                  <c:v>-3.7984E-10</c:v>
                </c:pt>
                <c:pt idx="1481">
                  <c:v>-3.7670999999999998E-10</c:v>
                </c:pt>
                <c:pt idx="1482">
                  <c:v>-3.7359E-10</c:v>
                </c:pt>
                <c:pt idx="1483">
                  <c:v>-3.7045999999999998E-10</c:v>
                </c:pt>
                <c:pt idx="1484">
                  <c:v>-3.6734E-10</c:v>
                </c:pt>
                <c:pt idx="1485">
                  <c:v>-3.6420999999999998E-10</c:v>
                </c:pt>
                <c:pt idx="1486">
                  <c:v>-3.6108999999999999E-10</c:v>
                </c:pt>
                <c:pt idx="1487">
                  <c:v>-3.5796000000000002E-10</c:v>
                </c:pt>
                <c:pt idx="1488">
                  <c:v>-3.5483999999999999E-10</c:v>
                </c:pt>
                <c:pt idx="1489">
                  <c:v>-3.5171000000000002E-10</c:v>
                </c:pt>
                <c:pt idx="1490">
                  <c:v>-3.4858999999999998E-10</c:v>
                </c:pt>
                <c:pt idx="1491">
                  <c:v>-3.4546000000000001E-10</c:v>
                </c:pt>
                <c:pt idx="1492">
                  <c:v>-3.4233999999999998E-10</c:v>
                </c:pt>
                <c:pt idx="1493">
                  <c:v>-3.3921000000000001E-10</c:v>
                </c:pt>
                <c:pt idx="1494">
                  <c:v>-3.3609000000000003E-10</c:v>
                </c:pt>
                <c:pt idx="1495">
                  <c:v>-3.3296000000000001E-10</c:v>
                </c:pt>
                <c:pt idx="1496">
                  <c:v>-3.2984000000000002E-10</c:v>
                </c:pt>
                <c:pt idx="1497">
                  <c:v>-3.2671E-10</c:v>
                </c:pt>
                <c:pt idx="1498">
                  <c:v>-3.2359000000000002E-10</c:v>
                </c:pt>
                <c:pt idx="1499">
                  <c:v>-3.2046E-10</c:v>
                </c:pt>
                <c:pt idx="1500">
                  <c:v>-3.1734000000000001E-10</c:v>
                </c:pt>
                <c:pt idx="1501">
                  <c:v>-3.1420999999999999E-10</c:v>
                </c:pt>
                <c:pt idx="1502">
                  <c:v>-3.1109000000000001E-10</c:v>
                </c:pt>
                <c:pt idx="1503">
                  <c:v>-3.0795999999999999E-10</c:v>
                </c:pt>
                <c:pt idx="1504">
                  <c:v>-3.0484E-10</c:v>
                </c:pt>
                <c:pt idx="1505">
                  <c:v>-3.0170999999999998E-10</c:v>
                </c:pt>
                <c:pt idx="1506">
                  <c:v>-2.9859E-10</c:v>
                </c:pt>
                <c:pt idx="1507">
                  <c:v>-2.9545999999999998E-10</c:v>
                </c:pt>
                <c:pt idx="1508">
                  <c:v>-2.9234E-10</c:v>
                </c:pt>
                <c:pt idx="1509">
                  <c:v>-2.8920999999999998E-10</c:v>
                </c:pt>
                <c:pt idx="1510">
                  <c:v>-2.8608999999999999E-10</c:v>
                </c:pt>
                <c:pt idx="1511">
                  <c:v>-2.8296000000000002E-10</c:v>
                </c:pt>
                <c:pt idx="1512">
                  <c:v>-2.7983999999999999E-10</c:v>
                </c:pt>
                <c:pt idx="1513">
                  <c:v>-2.7671000000000002E-10</c:v>
                </c:pt>
                <c:pt idx="1514">
                  <c:v>-2.7358999999999998E-10</c:v>
                </c:pt>
                <c:pt idx="1515">
                  <c:v>-2.7046000000000002E-10</c:v>
                </c:pt>
                <c:pt idx="1516">
                  <c:v>-2.6733999999999998E-10</c:v>
                </c:pt>
                <c:pt idx="1517">
                  <c:v>-2.6421000000000001E-10</c:v>
                </c:pt>
                <c:pt idx="1518">
                  <c:v>-2.6108999999999997E-10</c:v>
                </c:pt>
                <c:pt idx="1519">
                  <c:v>-2.5796000000000001E-10</c:v>
                </c:pt>
                <c:pt idx="1520">
                  <c:v>-2.5484000000000002E-10</c:v>
                </c:pt>
                <c:pt idx="1521">
                  <c:v>-2.5171E-10</c:v>
                </c:pt>
                <c:pt idx="1522">
                  <c:v>-2.4859000000000002E-10</c:v>
                </c:pt>
                <c:pt idx="1523">
                  <c:v>-2.4546E-10</c:v>
                </c:pt>
                <c:pt idx="1524">
                  <c:v>-2.4234000000000001E-10</c:v>
                </c:pt>
                <c:pt idx="1525">
                  <c:v>-2.3920999999999999E-10</c:v>
                </c:pt>
                <c:pt idx="1526">
                  <c:v>-2.3609000000000001E-10</c:v>
                </c:pt>
                <c:pt idx="1527">
                  <c:v>-2.3295999999999999E-10</c:v>
                </c:pt>
                <c:pt idx="1528">
                  <c:v>-2.2984E-10</c:v>
                </c:pt>
                <c:pt idx="1529">
                  <c:v>-2.2671000000000001E-10</c:v>
                </c:pt>
                <c:pt idx="1530">
                  <c:v>-2.2359E-10</c:v>
                </c:pt>
                <c:pt idx="1531">
                  <c:v>-2.2046000000000001E-10</c:v>
                </c:pt>
                <c:pt idx="1532">
                  <c:v>-2.1734E-10</c:v>
                </c:pt>
                <c:pt idx="1533">
                  <c:v>-2.1421E-10</c:v>
                </c:pt>
                <c:pt idx="1534">
                  <c:v>-2.1108999999999999E-10</c:v>
                </c:pt>
                <c:pt idx="1535">
                  <c:v>-2.0796E-10</c:v>
                </c:pt>
                <c:pt idx="1536">
                  <c:v>-2.0483999999999999E-10</c:v>
                </c:pt>
                <c:pt idx="1537">
                  <c:v>-2.0170999999999999E-10</c:v>
                </c:pt>
                <c:pt idx="1538">
                  <c:v>-1.9859000000000001E-10</c:v>
                </c:pt>
                <c:pt idx="1539">
                  <c:v>-1.9545999999999999E-10</c:v>
                </c:pt>
                <c:pt idx="1540">
                  <c:v>-1.9234E-10</c:v>
                </c:pt>
                <c:pt idx="1541">
                  <c:v>-1.8921000000000001E-10</c:v>
                </c:pt>
                <c:pt idx="1542">
                  <c:v>-1.8609E-10</c:v>
                </c:pt>
                <c:pt idx="1543">
                  <c:v>-1.8296000000000001E-10</c:v>
                </c:pt>
                <c:pt idx="1544">
                  <c:v>-1.7984E-10</c:v>
                </c:pt>
                <c:pt idx="1545">
                  <c:v>-1.7671E-10</c:v>
                </c:pt>
                <c:pt idx="1546">
                  <c:v>-1.7358999999999999E-10</c:v>
                </c:pt>
                <c:pt idx="1547">
                  <c:v>-1.7046E-10</c:v>
                </c:pt>
                <c:pt idx="1548">
                  <c:v>-1.6733999999999999E-10</c:v>
                </c:pt>
                <c:pt idx="1549">
                  <c:v>-1.6420999999999999E-10</c:v>
                </c:pt>
                <c:pt idx="1550">
                  <c:v>-1.6109000000000001E-10</c:v>
                </c:pt>
                <c:pt idx="1551">
                  <c:v>-1.5795999999999999E-10</c:v>
                </c:pt>
                <c:pt idx="1552">
                  <c:v>-1.5484000000000001E-10</c:v>
                </c:pt>
                <c:pt idx="1553">
                  <c:v>-1.5171000000000001E-10</c:v>
                </c:pt>
                <c:pt idx="1554">
                  <c:v>-1.4859E-10</c:v>
                </c:pt>
                <c:pt idx="1555">
                  <c:v>-1.4546000000000001E-10</c:v>
                </c:pt>
                <c:pt idx="1556">
                  <c:v>-1.4234E-10</c:v>
                </c:pt>
                <c:pt idx="1557">
                  <c:v>-1.3921E-10</c:v>
                </c:pt>
                <c:pt idx="1558">
                  <c:v>-1.3608999999999999E-10</c:v>
                </c:pt>
                <c:pt idx="1559">
                  <c:v>-1.3296E-10</c:v>
                </c:pt>
                <c:pt idx="1560">
                  <c:v>-1.2983999999999999E-10</c:v>
                </c:pt>
                <c:pt idx="1561">
                  <c:v>-1.2670999999999999E-10</c:v>
                </c:pt>
                <c:pt idx="1562">
                  <c:v>-1.2359000000000001E-10</c:v>
                </c:pt>
                <c:pt idx="1563">
                  <c:v>-1.2045999999999999E-10</c:v>
                </c:pt>
                <c:pt idx="1564">
                  <c:v>-1.1734000000000001E-10</c:v>
                </c:pt>
                <c:pt idx="1565">
                  <c:v>-1.1421E-10</c:v>
                </c:pt>
                <c:pt idx="1566">
                  <c:v>-1.1109E-10</c:v>
                </c:pt>
                <c:pt idx="1567">
                  <c:v>-1.0795999999999999E-10</c:v>
                </c:pt>
                <c:pt idx="1568">
                  <c:v>-1.0484E-10</c:v>
                </c:pt>
                <c:pt idx="1569">
                  <c:v>-1.0171E-10</c:v>
                </c:pt>
                <c:pt idx="1570">
                  <c:v>-9.8590000000000005E-11</c:v>
                </c:pt>
                <c:pt idx="1571">
                  <c:v>-9.5459999999999999E-11</c:v>
                </c:pt>
                <c:pt idx="1572">
                  <c:v>-9.2340000000000001E-11</c:v>
                </c:pt>
                <c:pt idx="1573">
                  <c:v>-8.9209999999999995E-11</c:v>
                </c:pt>
                <c:pt idx="1574">
                  <c:v>-8.6089999999999997E-11</c:v>
                </c:pt>
                <c:pt idx="1575">
                  <c:v>-8.2960000000000004E-11</c:v>
                </c:pt>
                <c:pt idx="1576">
                  <c:v>-7.9840000000000006E-11</c:v>
                </c:pt>
                <c:pt idx="1577">
                  <c:v>-7.6709999999999999E-11</c:v>
                </c:pt>
                <c:pt idx="1578">
                  <c:v>-7.3590000000000001E-11</c:v>
                </c:pt>
                <c:pt idx="1579">
                  <c:v>-7.0459999999999995E-11</c:v>
                </c:pt>
                <c:pt idx="1580">
                  <c:v>-6.7339999999999997E-11</c:v>
                </c:pt>
                <c:pt idx="1581">
                  <c:v>-6.4210000000000004E-11</c:v>
                </c:pt>
                <c:pt idx="1582">
                  <c:v>-6.1090000000000006E-11</c:v>
                </c:pt>
                <c:pt idx="1583">
                  <c:v>-5.7959999999999999E-11</c:v>
                </c:pt>
                <c:pt idx="1584">
                  <c:v>-5.4840000000000001E-11</c:v>
                </c:pt>
                <c:pt idx="1585">
                  <c:v>-5.1710000000000002E-11</c:v>
                </c:pt>
                <c:pt idx="1586">
                  <c:v>-4.8589999999999997E-11</c:v>
                </c:pt>
                <c:pt idx="1587">
                  <c:v>-4.5459999999999997E-11</c:v>
                </c:pt>
                <c:pt idx="1588">
                  <c:v>-4.2339999999999999E-11</c:v>
                </c:pt>
                <c:pt idx="1589">
                  <c:v>-3.921E-11</c:v>
                </c:pt>
                <c:pt idx="1590">
                  <c:v>-3.6090000000000002E-11</c:v>
                </c:pt>
                <c:pt idx="1591">
                  <c:v>-3.2960000000000002E-11</c:v>
                </c:pt>
                <c:pt idx="1592">
                  <c:v>-2.9839999999999997E-11</c:v>
                </c:pt>
                <c:pt idx="1593">
                  <c:v>-2.6710000000000001E-11</c:v>
                </c:pt>
                <c:pt idx="1594">
                  <c:v>-2.3589999999999999E-11</c:v>
                </c:pt>
                <c:pt idx="1595">
                  <c:v>-2.046E-11</c:v>
                </c:pt>
                <c:pt idx="1596">
                  <c:v>-1.7339999999999998E-11</c:v>
                </c:pt>
                <c:pt idx="1597">
                  <c:v>-1.421E-11</c:v>
                </c:pt>
                <c:pt idx="1598">
                  <c:v>-1.1090000000000001E-11</c:v>
                </c:pt>
                <c:pt idx="1599">
                  <c:v>-7.9599999999999992E-12</c:v>
                </c:pt>
                <c:pt idx="1600">
                  <c:v>-4.8400000000000004E-12</c:v>
                </c:pt>
                <c:pt idx="1601">
                  <c:v>-1.71E-12</c:v>
                </c:pt>
                <c:pt idx="1602">
                  <c:v>1.4100000000000001E-12</c:v>
                </c:pt>
                <c:pt idx="1603">
                  <c:v>4.5399999999999996E-12</c:v>
                </c:pt>
                <c:pt idx="1604">
                  <c:v>7.6599999999999993E-12</c:v>
                </c:pt>
                <c:pt idx="1605">
                  <c:v>1.0790000000000001E-11</c:v>
                </c:pt>
                <c:pt idx="1606">
                  <c:v>1.391E-11</c:v>
                </c:pt>
                <c:pt idx="1607">
                  <c:v>1.704E-11</c:v>
                </c:pt>
                <c:pt idx="1608">
                  <c:v>2.0160000000000001E-11</c:v>
                </c:pt>
                <c:pt idx="1609">
                  <c:v>2.3290000000000001E-11</c:v>
                </c:pt>
                <c:pt idx="1610">
                  <c:v>2.6409999999999999E-11</c:v>
                </c:pt>
                <c:pt idx="1611">
                  <c:v>2.9540000000000002E-11</c:v>
                </c:pt>
                <c:pt idx="1612">
                  <c:v>3.266E-11</c:v>
                </c:pt>
                <c:pt idx="1613">
                  <c:v>3.579E-11</c:v>
                </c:pt>
                <c:pt idx="1614">
                  <c:v>3.8909999999999998E-11</c:v>
                </c:pt>
                <c:pt idx="1615">
                  <c:v>4.2039999999999998E-11</c:v>
                </c:pt>
                <c:pt idx="1616">
                  <c:v>4.5160000000000002E-11</c:v>
                </c:pt>
                <c:pt idx="1617">
                  <c:v>4.8290000000000002E-11</c:v>
                </c:pt>
                <c:pt idx="1618">
                  <c:v>5.141E-11</c:v>
                </c:pt>
                <c:pt idx="1619">
                  <c:v>5.454E-11</c:v>
                </c:pt>
                <c:pt idx="1620">
                  <c:v>5.7659999999999998E-11</c:v>
                </c:pt>
                <c:pt idx="1621">
                  <c:v>6.0790000000000004E-11</c:v>
                </c:pt>
                <c:pt idx="1622">
                  <c:v>6.3910000000000002E-11</c:v>
                </c:pt>
                <c:pt idx="1623">
                  <c:v>6.7039999999999995E-11</c:v>
                </c:pt>
                <c:pt idx="1624">
                  <c:v>7.0160000000000006E-11</c:v>
                </c:pt>
                <c:pt idx="1625">
                  <c:v>7.329E-11</c:v>
                </c:pt>
                <c:pt idx="1626">
                  <c:v>7.6409999999999998E-11</c:v>
                </c:pt>
                <c:pt idx="1627">
                  <c:v>7.9540000000000004E-11</c:v>
                </c:pt>
                <c:pt idx="1628">
                  <c:v>8.2660000000000002E-11</c:v>
                </c:pt>
                <c:pt idx="1629">
                  <c:v>8.5789999999999995E-11</c:v>
                </c:pt>
                <c:pt idx="1630">
                  <c:v>8.8910000000000006E-11</c:v>
                </c:pt>
                <c:pt idx="1631">
                  <c:v>9.204E-11</c:v>
                </c:pt>
                <c:pt idx="1632">
                  <c:v>9.5159999999999998E-11</c:v>
                </c:pt>
                <c:pt idx="1633">
                  <c:v>9.8290000000000004E-11</c:v>
                </c:pt>
                <c:pt idx="1634">
                  <c:v>1.0141E-10</c:v>
                </c:pt>
                <c:pt idx="1635">
                  <c:v>1.0454E-10</c:v>
                </c:pt>
                <c:pt idx="1636">
                  <c:v>1.0766000000000001E-10</c:v>
                </c:pt>
                <c:pt idx="1637">
                  <c:v>1.1079E-10</c:v>
                </c:pt>
                <c:pt idx="1638">
                  <c:v>1.1391E-10</c:v>
                </c:pt>
                <c:pt idx="1639">
                  <c:v>1.1703999999999999E-10</c:v>
                </c:pt>
                <c:pt idx="1640">
                  <c:v>1.2016E-10</c:v>
                </c:pt>
                <c:pt idx="1641">
                  <c:v>1.2329E-10</c:v>
                </c:pt>
                <c:pt idx="1642">
                  <c:v>1.2641000000000001E-10</c:v>
                </c:pt>
                <c:pt idx="1643">
                  <c:v>1.2954E-10</c:v>
                </c:pt>
                <c:pt idx="1644">
                  <c:v>1.3266000000000001E-10</c:v>
                </c:pt>
                <c:pt idx="1645">
                  <c:v>1.3579E-10</c:v>
                </c:pt>
                <c:pt idx="1646">
                  <c:v>1.3890999999999999E-10</c:v>
                </c:pt>
                <c:pt idx="1647">
                  <c:v>1.4204000000000001E-10</c:v>
                </c:pt>
                <c:pt idx="1648">
                  <c:v>1.4515999999999999E-10</c:v>
                </c:pt>
                <c:pt idx="1649">
                  <c:v>1.4829000000000001E-10</c:v>
                </c:pt>
                <c:pt idx="1650">
                  <c:v>1.5141E-10</c:v>
                </c:pt>
                <c:pt idx="1651">
                  <c:v>1.5453999999999999E-10</c:v>
                </c:pt>
                <c:pt idx="1652">
                  <c:v>1.5766E-10</c:v>
                </c:pt>
                <c:pt idx="1653">
                  <c:v>1.6078999999999999E-10</c:v>
                </c:pt>
                <c:pt idx="1654">
                  <c:v>1.6391000000000001E-10</c:v>
                </c:pt>
                <c:pt idx="1655">
                  <c:v>1.6704E-10</c:v>
                </c:pt>
                <c:pt idx="1656">
                  <c:v>1.7016000000000001E-10</c:v>
                </c:pt>
                <c:pt idx="1657">
                  <c:v>1.7329E-10</c:v>
                </c:pt>
                <c:pt idx="1658">
                  <c:v>1.7640999999999999E-10</c:v>
                </c:pt>
                <c:pt idx="1659">
                  <c:v>1.7954000000000001E-10</c:v>
                </c:pt>
                <c:pt idx="1660">
                  <c:v>1.8265999999999999E-10</c:v>
                </c:pt>
                <c:pt idx="1661">
                  <c:v>1.8579000000000001E-10</c:v>
                </c:pt>
                <c:pt idx="1662">
                  <c:v>1.8891E-10</c:v>
                </c:pt>
                <c:pt idx="1663">
                  <c:v>1.9203999999999999E-10</c:v>
                </c:pt>
                <c:pt idx="1664">
                  <c:v>1.9516E-10</c:v>
                </c:pt>
                <c:pt idx="1665">
                  <c:v>1.9828999999999999E-10</c:v>
                </c:pt>
                <c:pt idx="1666">
                  <c:v>2.0141000000000001E-10</c:v>
                </c:pt>
                <c:pt idx="1667">
                  <c:v>2.0454E-10</c:v>
                </c:pt>
                <c:pt idx="1668">
                  <c:v>2.0766000000000001E-10</c:v>
                </c:pt>
                <c:pt idx="1669">
                  <c:v>2.1079E-10</c:v>
                </c:pt>
                <c:pt idx="1670">
                  <c:v>2.1390999999999999E-10</c:v>
                </c:pt>
                <c:pt idx="1671">
                  <c:v>2.1704000000000001E-10</c:v>
                </c:pt>
                <c:pt idx="1672">
                  <c:v>2.2015999999999999E-10</c:v>
                </c:pt>
                <c:pt idx="1673">
                  <c:v>2.2329000000000001E-10</c:v>
                </c:pt>
                <c:pt idx="1674">
                  <c:v>2.2641E-10</c:v>
                </c:pt>
                <c:pt idx="1675">
                  <c:v>2.2953999999999999E-10</c:v>
                </c:pt>
                <c:pt idx="1676">
                  <c:v>2.3266E-10</c:v>
                </c:pt>
                <c:pt idx="1677">
                  <c:v>2.3579000000000002E-10</c:v>
                </c:pt>
                <c:pt idx="1678">
                  <c:v>2.3891000000000001E-10</c:v>
                </c:pt>
                <c:pt idx="1679">
                  <c:v>2.4204000000000002E-10</c:v>
                </c:pt>
                <c:pt idx="1680">
                  <c:v>2.4516000000000001E-10</c:v>
                </c:pt>
                <c:pt idx="1681">
                  <c:v>2.4828999999999998E-10</c:v>
                </c:pt>
                <c:pt idx="1682">
                  <c:v>2.5141000000000001E-10</c:v>
                </c:pt>
                <c:pt idx="1683">
                  <c:v>2.5453999999999998E-10</c:v>
                </c:pt>
                <c:pt idx="1684">
                  <c:v>2.5766000000000002E-10</c:v>
                </c:pt>
                <c:pt idx="1685">
                  <c:v>2.6078999999999999E-10</c:v>
                </c:pt>
                <c:pt idx="1686">
                  <c:v>2.6391000000000002E-10</c:v>
                </c:pt>
                <c:pt idx="1687">
                  <c:v>2.6703999999999999E-10</c:v>
                </c:pt>
                <c:pt idx="1688">
                  <c:v>2.7015999999999997E-10</c:v>
                </c:pt>
                <c:pt idx="1689">
                  <c:v>2.7328999999999999E-10</c:v>
                </c:pt>
                <c:pt idx="1690">
                  <c:v>2.7640999999999998E-10</c:v>
                </c:pt>
                <c:pt idx="1691">
                  <c:v>2.7954E-10</c:v>
                </c:pt>
                <c:pt idx="1692">
                  <c:v>2.8265999999999998E-10</c:v>
                </c:pt>
                <c:pt idx="1693">
                  <c:v>2.8579E-10</c:v>
                </c:pt>
                <c:pt idx="1694">
                  <c:v>2.8890999999999999E-10</c:v>
                </c:pt>
                <c:pt idx="1695">
                  <c:v>2.9204000000000001E-10</c:v>
                </c:pt>
                <c:pt idx="1696">
                  <c:v>2.9515999999999999E-10</c:v>
                </c:pt>
                <c:pt idx="1697">
                  <c:v>2.9829000000000001E-10</c:v>
                </c:pt>
                <c:pt idx="1698">
                  <c:v>3.0141E-10</c:v>
                </c:pt>
                <c:pt idx="1699">
                  <c:v>3.0454000000000002E-10</c:v>
                </c:pt>
                <c:pt idx="1700">
                  <c:v>3.0766E-10</c:v>
                </c:pt>
                <c:pt idx="1701">
                  <c:v>3.1079000000000002E-10</c:v>
                </c:pt>
                <c:pt idx="1702">
                  <c:v>3.1391E-10</c:v>
                </c:pt>
                <c:pt idx="1703">
                  <c:v>3.1704000000000002E-10</c:v>
                </c:pt>
                <c:pt idx="1704">
                  <c:v>3.2016000000000001E-10</c:v>
                </c:pt>
                <c:pt idx="1705">
                  <c:v>3.2328999999999998E-10</c:v>
                </c:pt>
                <c:pt idx="1706">
                  <c:v>3.2641000000000001E-10</c:v>
                </c:pt>
                <c:pt idx="1707">
                  <c:v>3.2953999999999998E-10</c:v>
                </c:pt>
                <c:pt idx="1708">
                  <c:v>3.3266000000000002E-10</c:v>
                </c:pt>
                <c:pt idx="1709">
                  <c:v>3.3578999999999999E-10</c:v>
                </c:pt>
                <c:pt idx="1710">
                  <c:v>3.3891000000000002E-10</c:v>
                </c:pt>
                <c:pt idx="1711">
                  <c:v>3.4203999999999999E-10</c:v>
                </c:pt>
                <c:pt idx="1712">
                  <c:v>3.4515999999999997E-10</c:v>
                </c:pt>
                <c:pt idx="1713">
                  <c:v>3.4828999999999999E-10</c:v>
                </c:pt>
                <c:pt idx="1714">
                  <c:v>3.5140999999999998E-10</c:v>
                </c:pt>
                <c:pt idx="1715">
                  <c:v>3.5454E-10</c:v>
                </c:pt>
                <c:pt idx="1716">
                  <c:v>3.5765999999999998E-10</c:v>
                </c:pt>
                <c:pt idx="1717">
                  <c:v>3.6079E-10</c:v>
                </c:pt>
                <c:pt idx="1718">
                  <c:v>3.6390999999999999E-10</c:v>
                </c:pt>
                <c:pt idx="1719">
                  <c:v>3.6704000000000001E-10</c:v>
                </c:pt>
                <c:pt idx="1720">
                  <c:v>3.7015999999999999E-10</c:v>
                </c:pt>
                <c:pt idx="1721">
                  <c:v>3.7329000000000001E-10</c:v>
                </c:pt>
                <c:pt idx="1722">
                  <c:v>3.7641E-10</c:v>
                </c:pt>
                <c:pt idx="1723">
                  <c:v>3.7954000000000001E-10</c:v>
                </c:pt>
                <c:pt idx="1724">
                  <c:v>3.8266E-10</c:v>
                </c:pt>
                <c:pt idx="1725">
                  <c:v>3.8579000000000002E-10</c:v>
                </c:pt>
                <c:pt idx="1726">
                  <c:v>3.8891E-10</c:v>
                </c:pt>
                <c:pt idx="1727">
                  <c:v>3.9204000000000002E-10</c:v>
                </c:pt>
                <c:pt idx="1728">
                  <c:v>3.9516000000000001E-10</c:v>
                </c:pt>
                <c:pt idx="1729">
                  <c:v>3.9828999999999998E-10</c:v>
                </c:pt>
                <c:pt idx="1730">
                  <c:v>4.0141000000000001E-10</c:v>
                </c:pt>
                <c:pt idx="1731">
                  <c:v>4.0453999999999998E-10</c:v>
                </c:pt>
                <c:pt idx="1732">
                  <c:v>4.0766000000000002E-10</c:v>
                </c:pt>
                <c:pt idx="1733">
                  <c:v>4.1078999999999998E-10</c:v>
                </c:pt>
                <c:pt idx="1734">
                  <c:v>4.1391000000000002E-10</c:v>
                </c:pt>
                <c:pt idx="1735">
                  <c:v>4.1703999999999999E-10</c:v>
                </c:pt>
                <c:pt idx="1736">
                  <c:v>4.2016000000000003E-10</c:v>
                </c:pt>
                <c:pt idx="1737">
                  <c:v>4.2328999999999999E-10</c:v>
                </c:pt>
                <c:pt idx="1738">
                  <c:v>4.2640999999999998E-10</c:v>
                </c:pt>
                <c:pt idx="1739">
                  <c:v>4.2954E-10</c:v>
                </c:pt>
                <c:pt idx="1740">
                  <c:v>4.3265999999999998E-10</c:v>
                </c:pt>
                <c:pt idx="1741">
                  <c:v>4.3579E-10</c:v>
                </c:pt>
                <c:pt idx="1742">
                  <c:v>4.3890999999999999E-10</c:v>
                </c:pt>
                <c:pt idx="1743">
                  <c:v>4.4204000000000001E-10</c:v>
                </c:pt>
                <c:pt idx="1744">
                  <c:v>4.4515999999999999E-10</c:v>
                </c:pt>
                <c:pt idx="1745">
                  <c:v>4.4829000000000001E-10</c:v>
                </c:pt>
                <c:pt idx="1746">
                  <c:v>4.5141E-10</c:v>
                </c:pt>
                <c:pt idx="1747">
                  <c:v>4.5454000000000001E-10</c:v>
                </c:pt>
                <c:pt idx="1748">
                  <c:v>4.5766E-10</c:v>
                </c:pt>
                <c:pt idx="1749">
                  <c:v>4.6079000000000002E-10</c:v>
                </c:pt>
                <c:pt idx="1750">
                  <c:v>4.6391E-10</c:v>
                </c:pt>
                <c:pt idx="1751">
                  <c:v>4.6703999999999997E-10</c:v>
                </c:pt>
                <c:pt idx="1752">
                  <c:v>4.7015999999999996E-10</c:v>
                </c:pt>
                <c:pt idx="1753">
                  <c:v>4.7329000000000003E-10</c:v>
                </c:pt>
                <c:pt idx="1754">
                  <c:v>4.7641000000000001E-10</c:v>
                </c:pt>
                <c:pt idx="1755">
                  <c:v>4.7953999999999998E-10</c:v>
                </c:pt>
                <c:pt idx="1756">
                  <c:v>4.8265999999999996E-10</c:v>
                </c:pt>
                <c:pt idx="1757">
                  <c:v>4.8579000000000004E-10</c:v>
                </c:pt>
                <c:pt idx="1758">
                  <c:v>4.8891000000000002E-10</c:v>
                </c:pt>
                <c:pt idx="1759">
                  <c:v>4.9203999999999999E-10</c:v>
                </c:pt>
                <c:pt idx="1760">
                  <c:v>4.9515999999999997E-10</c:v>
                </c:pt>
                <c:pt idx="1761">
                  <c:v>4.9829000000000004E-10</c:v>
                </c:pt>
                <c:pt idx="1762">
                  <c:v>5.0141000000000003E-10</c:v>
                </c:pt>
                <c:pt idx="1763">
                  <c:v>5.0454E-10</c:v>
                </c:pt>
                <c:pt idx="1764">
                  <c:v>5.0765999999999998E-10</c:v>
                </c:pt>
                <c:pt idx="1765">
                  <c:v>5.1078999999999995E-10</c:v>
                </c:pt>
                <c:pt idx="1766">
                  <c:v>5.1391000000000004E-10</c:v>
                </c:pt>
                <c:pt idx="1767">
                  <c:v>5.1704000000000001E-10</c:v>
                </c:pt>
                <c:pt idx="1768">
                  <c:v>5.2015999999999999E-10</c:v>
                </c:pt>
                <c:pt idx="1769">
                  <c:v>5.2328999999999996E-10</c:v>
                </c:pt>
                <c:pt idx="1770">
                  <c:v>5.2641000000000005E-10</c:v>
                </c:pt>
                <c:pt idx="1771">
                  <c:v>5.2954000000000001E-10</c:v>
                </c:pt>
                <c:pt idx="1772">
                  <c:v>5.3266E-10</c:v>
                </c:pt>
                <c:pt idx="1773">
                  <c:v>5.3578999999999997E-10</c:v>
                </c:pt>
                <c:pt idx="1774">
                  <c:v>5.3890999999999995E-10</c:v>
                </c:pt>
                <c:pt idx="1775">
                  <c:v>5.4204000000000002E-10</c:v>
                </c:pt>
                <c:pt idx="1776">
                  <c:v>5.4516000000000001E-10</c:v>
                </c:pt>
                <c:pt idx="1777">
                  <c:v>5.4828999999999998E-10</c:v>
                </c:pt>
                <c:pt idx="1778">
                  <c:v>5.5140999999999996E-10</c:v>
                </c:pt>
                <c:pt idx="1779">
                  <c:v>5.5454000000000003E-10</c:v>
                </c:pt>
                <c:pt idx="1780">
                  <c:v>5.5766000000000002E-10</c:v>
                </c:pt>
                <c:pt idx="1781">
                  <c:v>5.6078999999999998E-10</c:v>
                </c:pt>
                <c:pt idx="1782">
                  <c:v>5.6390999999999997E-10</c:v>
                </c:pt>
                <c:pt idx="1783">
                  <c:v>5.6704000000000004E-10</c:v>
                </c:pt>
                <c:pt idx="1784">
                  <c:v>5.7016000000000002E-10</c:v>
                </c:pt>
                <c:pt idx="1785">
                  <c:v>5.7328999999999999E-10</c:v>
                </c:pt>
                <c:pt idx="1786">
                  <c:v>5.7640999999999998E-10</c:v>
                </c:pt>
                <c:pt idx="1787">
                  <c:v>5.7954000000000005E-10</c:v>
                </c:pt>
                <c:pt idx="1788">
                  <c:v>5.8266000000000003E-10</c:v>
                </c:pt>
                <c:pt idx="1789">
                  <c:v>5.8579E-10</c:v>
                </c:pt>
                <c:pt idx="1790">
                  <c:v>5.8890999999999999E-10</c:v>
                </c:pt>
                <c:pt idx="1791">
                  <c:v>5.9203999999999995E-10</c:v>
                </c:pt>
                <c:pt idx="1792">
                  <c:v>5.9516000000000004E-10</c:v>
                </c:pt>
                <c:pt idx="1793">
                  <c:v>5.9829000000000001E-10</c:v>
                </c:pt>
                <c:pt idx="1794">
                  <c:v>6.0140999999999999E-10</c:v>
                </c:pt>
                <c:pt idx="1795">
                  <c:v>6.0453999999999996E-10</c:v>
                </c:pt>
                <c:pt idx="1796">
                  <c:v>6.0766000000000005E-10</c:v>
                </c:pt>
                <c:pt idx="1797">
                  <c:v>6.1079000000000002E-10</c:v>
                </c:pt>
                <c:pt idx="1798">
                  <c:v>6.1391E-10</c:v>
                </c:pt>
                <c:pt idx="1799">
                  <c:v>6.1703999999999997E-10</c:v>
                </c:pt>
                <c:pt idx="1800">
                  <c:v>6.2015999999999996E-10</c:v>
                </c:pt>
                <c:pt idx="1801">
                  <c:v>6.2329000000000003E-10</c:v>
                </c:pt>
                <c:pt idx="1802">
                  <c:v>6.2641000000000001E-10</c:v>
                </c:pt>
                <c:pt idx="1803">
                  <c:v>6.2953999999999998E-10</c:v>
                </c:pt>
                <c:pt idx="1804">
                  <c:v>6.3265999999999996E-10</c:v>
                </c:pt>
                <c:pt idx="1805">
                  <c:v>6.3579000000000003E-10</c:v>
                </c:pt>
                <c:pt idx="1806">
                  <c:v>6.3891000000000002E-10</c:v>
                </c:pt>
                <c:pt idx="1807">
                  <c:v>6.4203999999999999E-10</c:v>
                </c:pt>
                <c:pt idx="1808">
                  <c:v>6.4515999999999997E-10</c:v>
                </c:pt>
                <c:pt idx="1809">
                  <c:v>6.4829000000000004E-10</c:v>
                </c:pt>
                <c:pt idx="1810">
                  <c:v>6.5141000000000003E-10</c:v>
                </c:pt>
                <c:pt idx="1811">
                  <c:v>6.5454E-10</c:v>
                </c:pt>
                <c:pt idx="1812">
                  <c:v>6.5765999999999998E-10</c:v>
                </c:pt>
                <c:pt idx="1813">
                  <c:v>6.6078999999999995E-10</c:v>
                </c:pt>
                <c:pt idx="1814">
                  <c:v>6.6391000000000004E-10</c:v>
                </c:pt>
                <c:pt idx="1815">
                  <c:v>6.6704E-10</c:v>
                </c:pt>
                <c:pt idx="1816">
                  <c:v>6.7015999999999999E-10</c:v>
                </c:pt>
                <c:pt idx="1817">
                  <c:v>6.7328999999999996E-10</c:v>
                </c:pt>
                <c:pt idx="1818">
                  <c:v>6.7641000000000005E-10</c:v>
                </c:pt>
                <c:pt idx="1819">
                  <c:v>6.7954000000000001E-10</c:v>
                </c:pt>
                <c:pt idx="1820">
                  <c:v>6.8266E-10</c:v>
                </c:pt>
                <c:pt idx="1821">
                  <c:v>6.8578999999999997E-10</c:v>
                </c:pt>
                <c:pt idx="1822">
                  <c:v>6.8890999999999995E-10</c:v>
                </c:pt>
                <c:pt idx="1823">
                  <c:v>6.9204000000000002E-10</c:v>
                </c:pt>
                <c:pt idx="1824">
                  <c:v>6.9516000000000001E-10</c:v>
                </c:pt>
                <c:pt idx="1825">
                  <c:v>6.9828999999999997E-10</c:v>
                </c:pt>
                <c:pt idx="1826">
                  <c:v>7.0140999999999996E-10</c:v>
                </c:pt>
                <c:pt idx="1827">
                  <c:v>7.0454000000000003E-10</c:v>
                </c:pt>
                <c:pt idx="1828">
                  <c:v>7.0766000000000002E-10</c:v>
                </c:pt>
                <c:pt idx="1829">
                  <c:v>7.1078999999999998E-10</c:v>
                </c:pt>
                <c:pt idx="1830">
                  <c:v>7.1390999999999997E-10</c:v>
                </c:pt>
                <c:pt idx="1831">
                  <c:v>7.1704000000000004E-10</c:v>
                </c:pt>
                <c:pt idx="1832">
                  <c:v>7.2016000000000002E-10</c:v>
                </c:pt>
                <c:pt idx="1833">
                  <c:v>7.2328999999999999E-10</c:v>
                </c:pt>
                <c:pt idx="1834">
                  <c:v>7.2640999999999998E-10</c:v>
                </c:pt>
                <c:pt idx="1835">
                  <c:v>7.2954000000000005E-10</c:v>
                </c:pt>
                <c:pt idx="1836">
                  <c:v>7.3266000000000003E-10</c:v>
                </c:pt>
                <c:pt idx="1837">
                  <c:v>7.3579E-10</c:v>
                </c:pt>
                <c:pt idx="1838">
                  <c:v>7.3890999999999998E-10</c:v>
                </c:pt>
                <c:pt idx="1839">
                  <c:v>7.4203999999999995E-10</c:v>
                </c:pt>
                <c:pt idx="1840">
                  <c:v>7.4516000000000004E-10</c:v>
                </c:pt>
                <c:pt idx="1841">
                  <c:v>7.4829000000000001E-10</c:v>
                </c:pt>
                <c:pt idx="1842">
                  <c:v>7.5140999999999999E-10</c:v>
                </c:pt>
                <c:pt idx="1843">
                  <c:v>7.5453999999999996E-10</c:v>
                </c:pt>
                <c:pt idx="1844">
                  <c:v>7.5766000000000005E-10</c:v>
                </c:pt>
                <c:pt idx="1845">
                  <c:v>7.6079000000000002E-10</c:v>
                </c:pt>
                <c:pt idx="1846">
                  <c:v>7.6391E-10</c:v>
                </c:pt>
                <c:pt idx="1847">
                  <c:v>7.6703999999999997E-10</c:v>
                </c:pt>
                <c:pt idx="1848">
                  <c:v>7.7015999999999995E-10</c:v>
                </c:pt>
                <c:pt idx="1849">
                  <c:v>7.7329000000000003E-10</c:v>
                </c:pt>
                <c:pt idx="1850">
                  <c:v>7.7641000000000001E-10</c:v>
                </c:pt>
                <c:pt idx="1851">
                  <c:v>7.7953999999999998E-10</c:v>
                </c:pt>
                <c:pt idx="1852">
                  <c:v>7.8265999999999996E-10</c:v>
                </c:pt>
                <c:pt idx="1853">
                  <c:v>7.8579000000000003E-10</c:v>
                </c:pt>
                <c:pt idx="1854">
                  <c:v>7.8891000000000002E-10</c:v>
                </c:pt>
                <c:pt idx="1855">
                  <c:v>7.9203999999999999E-10</c:v>
                </c:pt>
                <c:pt idx="1856">
                  <c:v>7.9515999999999997E-10</c:v>
                </c:pt>
                <c:pt idx="1857">
                  <c:v>7.9829000000000004E-10</c:v>
                </c:pt>
                <c:pt idx="1858">
                  <c:v>8.0141000000000003E-10</c:v>
                </c:pt>
                <c:pt idx="1859">
                  <c:v>8.0453999999999999E-10</c:v>
                </c:pt>
                <c:pt idx="1860">
                  <c:v>8.0765999999999998E-10</c:v>
                </c:pt>
                <c:pt idx="1861">
                  <c:v>8.1079000000000005E-10</c:v>
                </c:pt>
                <c:pt idx="1862">
                  <c:v>8.1391000000000004E-10</c:v>
                </c:pt>
                <c:pt idx="1863">
                  <c:v>8.1704E-10</c:v>
                </c:pt>
                <c:pt idx="1864">
                  <c:v>8.2015999999999999E-10</c:v>
                </c:pt>
                <c:pt idx="1865">
                  <c:v>8.2328999999999996E-10</c:v>
                </c:pt>
                <c:pt idx="1866">
                  <c:v>8.2641000000000004E-10</c:v>
                </c:pt>
                <c:pt idx="1867">
                  <c:v>8.2954000000000001E-10</c:v>
                </c:pt>
                <c:pt idx="1868">
                  <c:v>8.3266E-10</c:v>
                </c:pt>
                <c:pt idx="1869">
                  <c:v>8.3578999999999996E-10</c:v>
                </c:pt>
                <c:pt idx="1870">
                  <c:v>8.3890999999999995E-10</c:v>
                </c:pt>
                <c:pt idx="1871">
                  <c:v>8.4204000000000002E-10</c:v>
                </c:pt>
                <c:pt idx="1872">
                  <c:v>8.4516000000000001E-10</c:v>
                </c:pt>
                <c:pt idx="1873">
                  <c:v>8.4828999999999997E-10</c:v>
                </c:pt>
                <c:pt idx="1874">
                  <c:v>8.5140999999999996E-10</c:v>
                </c:pt>
                <c:pt idx="1875">
                  <c:v>8.5454000000000003E-10</c:v>
                </c:pt>
                <c:pt idx="1876">
                  <c:v>8.5766000000000001E-10</c:v>
                </c:pt>
                <c:pt idx="1877">
                  <c:v>8.6078999999999998E-10</c:v>
                </c:pt>
                <c:pt idx="1878">
                  <c:v>8.6390999999999997E-10</c:v>
                </c:pt>
                <c:pt idx="1879">
                  <c:v>8.6704000000000004E-10</c:v>
                </c:pt>
                <c:pt idx="1880">
                  <c:v>8.7016000000000002E-10</c:v>
                </c:pt>
                <c:pt idx="1881">
                  <c:v>8.7328999999999999E-10</c:v>
                </c:pt>
                <c:pt idx="1882">
                  <c:v>8.7640999999999998E-10</c:v>
                </c:pt>
                <c:pt idx="1883">
                  <c:v>8.7954000000000005E-10</c:v>
                </c:pt>
                <c:pt idx="1884">
                  <c:v>8.8266000000000003E-10</c:v>
                </c:pt>
                <c:pt idx="1885">
                  <c:v>8.8579E-10</c:v>
                </c:pt>
                <c:pt idx="1886">
                  <c:v>8.8890999999999998E-10</c:v>
                </c:pt>
                <c:pt idx="1887">
                  <c:v>8.9203999999999995E-10</c:v>
                </c:pt>
                <c:pt idx="1888">
                  <c:v>8.9516000000000004E-10</c:v>
                </c:pt>
                <c:pt idx="1889">
                  <c:v>8.9829000000000001E-10</c:v>
                </c:pt>
                <c:pt idx="1890">
                  <c:v>9.0140999999999999E-10</c:v>
                </c:pt>
                <c:pt idx="1891">
                  <c:v>9.0453999999999996E-10</c:v>
                </c:pt>
                <c:pt idx="1892">
                  <c:v>9.0766000000000005E-10</c:v>
                </c:pt>
                <c:pt idx="1893">
                  <c:v>9.1079000000000002E-10</c:v>
                </c:pt>
                <c:pt idx="1894">
                  <c:v>9.1391E-10</c:v>
                </c:pt>
                <c:pt idx="1895">
                  <c:v>9.1703999999999997E-10</c:v>
                </c:pt>
                <c:pt idx="1896">
                  <c:v>9.2015999999999995E-10</c:v>
                </c:pt>
                <c:pt idx="1897">
                  <c:v>9.2329000000000002E-10</c:v>
                </c:pt>
                <c:pt idx="1898">
                  <c:v>9.2641000000000001E-10</c:v>
                </c:pt>
                <c:pt idx="1899">
                  <c:v>9.2953999999999998E-10</c:v>
                </c:pt>
                <c:pt idx="1900">
                  <c:v>9.3265999999999996E-10</c:v>
                </c:pt>
                <c:pt idx="1901">
                  <c:v>9.3578999999999993E-10</c:v>
                </c:pt>
                <c:pt idx="1902">
                  <c:v>9.3891000000000002E-10</c:v>
                </c:pt>
                <c:pt idx="1903">
                  <c:v>9.4203999999999999E-10</c:v>
                </c:pt>
                <c:pt idx="1904">
                  <c:v>9.4516000000000007E-10</c:v>
                </c:pt>
                <c:pt idx="1905">
                  <c:v>9.4829000000000004E-10</c:v>
                </c:pt>
                <c:pt idx="1906">
                  <c:v>9.5140999999999992E-10</c:v>
                </c:pt>
                <c:pt idx="1907">
                  <c:v>9.545400000000001E-10</c:v>
                </c:pt>
                <c:pt idx="1908">
                  <c:v>9.5765999999999998E-10</c:v>
                </c:pt>
                <c:pt idx="1909">
                  <c:v>9.6078999999999995E-10</c:v>
                </c:pt>
                <c:pt idx="1910">
                  <c:v>9.6391000000000003E-10</c:v>
                </c:pt>
                <c:pt idx="1911">
                  <c:v>9.6704E-10</c:v>
                </c:pt>
                <c:pt idx="1912">
                  <c:v>9.7016000000000009E-10</c:v>
                </c:pt>
                <c:pt idx="1913">
                  <c:v>9.7329000000000006E-10</c:v>
                </c:pt>
                <c:pt idx="1914">
                  <c:v>9.7640999999999994E-10</c:v>
                </c:pt>
                <c:pt idx="1915">
                  <c:v>9.7953999999999991E-10</c:v>
                </c:pt>
                <c:pt idx="1916">
                  <c:v>9.8266E-10</c:v>
                </c:pt>
                <c:pt idx="1917">
                  <c:v>9.8578999999999996E-10</c:v>
                </c:pt>
                <c:pt idx="1918">
                  <c:v>9.8891000000000005E-10</c:v>
                </c:pt>
                <c:pt idx="1919">
                  <c:v>9.9204000000000002E-10</c:v>
                </c:pt>
                <c:pt idx="1920">
                  <c:v>9.951599999999999E-10</c:v>
                </c:pt>
                <c:pt idx="1921">
                  <c:v>9.9829000000000008E-10</c:v>
                </c:pt>
                <c:pt idx="1922">
                  <c:v>1.00141E-9</c:v>
                </c:pt>
                <c:pt idx="1923">
                  <c:v>1.0045399999999999E-9</c:v>
                </c:pt>
                <c:pt idx="1924">
                  <c:v>1.00766E-9</c:v>
                </c:pt>
                <c:pt idx="1925">
                  <c:v>1.01079E-9</c:v>
                </c:pt>
                <c:pt idx="1926">
                  <c:v>1.0139100000000001E-9</c:v>
                </c:pt>
                <c:pt idx="1927">
                  <c:v>1.01704E-9</c:v>
                </c:pt>
                <c:pt idx="1928">
                  <c:v>1.0201599999999999E-9</c:v>
                </c:pt>
                <c:pt idx="1929">
                  <c:v>1.0232900000000001E-9</c:v>
                </c:pt>
                <c:pt idx="1930">
                  <c:v>1.02641E-9</c:v>
                </c:pt>
                <c:pt idx="1931">
                  <c:v>1.0295399999999999E-9</c:v>
                </c:pt>
                <c:pt idx="1932">
                  <c:v>1.03266E-9</c:v>
                </c:pt>
                <c:pt idx="1933">
                  <c:v>1.03579E-9</c:v>
                </c:pt>
                <c:pt idx="1934">
                  <c:v>1.0389100000000001E-9</c:v>
                </c:pt>
                <c:pt idx="1935">
                  <c:v>1.0420400000000001E-9</c:v>
                </c:pt>
                <c:pt idx="1936">
                  <c:v>1.0451599999999999E-9</c:v>
                </c:pt>
                <c:pt idx="1937">
                  <c:v>1.0482899999999999E-9</c:v>
                </c:pt>
                <c:pt idx="1938">
                  <c:v>1.05141E-9</c:v>
                </c:pt>
                <c:pt idx="1939">
                  <c:v>1.05454E-9</c:v>
                </c:pt>
                <c:pt idx="1940">
                  <c:v>1.05766E-9</c:v>
                </c:pt>
                <c:pt idx="1941">
                  <c:v>1.06079E-9</c:v>
                </c:pt>
                <c:pt idx="1942">
                  <c:v>1.0639100000000001E-9</c:v>
                </c:pt>
                <c:pt idx="1943">
                  <c:v>1.0670400000000001E-9</c:v>
                </c:pt>
                <c:pt idx="1944">
                  <c:v>1.07016E-9</c:v>
                </c:pt>
                <c:pt idx="1945">
                  <c:v>1.0732899999999999E-9</c:v>
                </c:pt>
                <c:pt idx="1946">
                  <c:v>1.07641E-9</c:v>
                </c:pt>
                <c:pt idx="1947">
                  <c:v>1.07954E-9</c:v>
                </c:pt>
                <c:pt idx="1948">
                  <c:v>1.0826600000000001E-9</c:v>
                </c:pt>
                <c:pt idx="1949">
                  <c:v>1.08579E-9</c:v>
                </c:pt>
                <c:pt idx="1950">
                  <c:v>1.0889099999999999E-9</c:v>
                </c:pt>
                <c:pt idx="1951">
                  <c:v>1.0920400000000001E-9</c:v>
                </c:pt>
                <c:pt idx="1952">
                  <c:v>1.09516E-9</c:v>
                </c:pt>
                <c:pt idx="1953">
                  <c:v>1.0982899999999999E-9</c:v>
                </c:pt>
                <c:pt idx="1954">
                  <c:v>1.10141E-9</c:v>
                </c:pt>
                <c:pt idx="1955">
                  <c:v>1.10454E-9</c:v>
                </c:pt>
                <c:pt idx="1956">
                  <c:v>1.1076600000000001E-9</c:v>
                </c:pt>
                <c:pt idx="1957">
                  <c:v>1.11079E-9</c:v>
                </c:pt>
                <c:pt idx="1958">
                  <c:v>1.1139099999999999E-9</c:v>
                </c:pt>
                <c:pt idx="1959">
                  <c:v>1.1170399999999999E-9</c:v>
                </c:pt>
                <c:pt idx="1960">
                  <c:v>1.12016E-9</c:v>
                </c:pt>
                <c:pt idx="1961">
                  <c:v>1.12329E-9</c:v>
                </c:pt>
                <c:pt idx="1962">
                  <c:v>1.12641E-9</c:v>
                </c:pt>
                <c:pt idx="1963">
                  <c:v>1.12954E-9</c:v>
                </c:pt>
                <c:pt idx="1964">
                  <c:v>1.1326600000000001E-9</c:v>
                </c:pt>
                <c:pt idx="1965">
                  <c:v>1.1357900000000001E-9</c:v>
                </c:pt>
                <c:pt idx="1966">
                  <c:v>1.1389099999999999E-9</c:v>
                </c:pt>
                <c:pt idx="1967">
                  <c:v>1.1420399999999999E-9</c:v>
                </c:pt>
                <c:pt idx="1968">
                  <c:v>1.14516E-9</c:v>
                </c:pt>
                <c:pt idx="1969">
                  <c:v>1.14829E-9</c:v>
                </c:pt>
                <c:pt idx="1970">
                  <c:v>1.1514100000000001E-9</c:v>
                </c:pt>
                <c:pt idx="1971">
                  <c:v>1.15454E-9</c:v>
                </c:pt>
                <c:pt idx="1972">
                  <c:v>1.1576599999999999E-9</c:v>
                </c:pt>
                <c:pt idx="1973">
                  <c:v>1.1607900000000001E-9</c:v>
                </c:pt>
                <c:pt idx="1974">
                  <c:v>1.16391E-9</c:v>
                </c:pt>
                <c:pt idx="1975">
                  <c:v>1.1670399999999999E-9</c:v>
                </c:pt>
                <c:pt idx="1976">
                  <c:v>1.17016E-9</c:v>
                </c:pt>
                <c:pt idx="1977">
                  <c:v>1.17329E-9</c:v>
                </c:pt>
                <c:pt idx="1978">
                  <c:v>1.1764100000000001E-9</c:v>
                </c:pt>
                <c:pt idx="1979">
                  <c:v>1.17954E-9</c:v>
                </c:pt>
                <c:pt idx="1980">
                  <c:v>1.1826599999999999E-9</c:v>
                </c:pt>
                <c:pt idx="1981">
                  <c:v>1.1857900000000001E-9</c:v>
                </c:pt>
                <c:pt idx="1982">
                  <c:v>1.18891E-9</c:v>
                </c:pt>
                <c:pt idx="1983">
                  <c:v>1.1920399999999999E-9</c:v>
                </c:pt>
                <c:pt idx="1984">
                  <c:v>1.19516E-9</c:v>
                </c:pt>
                <c:pt idx="1985">
                  <c:v>1.19829E-9</c:v>
                </c:pt>
                <c:pt idx="1986">
                  <c:v>1.2014100000000001E-9</c:v>
                </c:pt>
                <c:pt idx="1987">
                  <c:v>1.2045400000000001E-9</c:v>
                </c:pt>
                <c:pt idx="1988">
                  <c:v>1.2076599999999999E-9</c:v>
                </c:pt>
                <c:pt idx="1989">
                  <c:v>1.2107899999999999E-9</c:v>
                </c:pt>
                <c:pt idx="1990">
                  <c:v>1.21391E-9</c:v>
                </c:pt>
                <c:pt idx="1991">
                  <c:v>1.21704E-9</c:v>
                </c:pt>
                <c:pt idx="1992">
                  <c:v>1.2201600000000001E-9</c:v>
                </c:pt>
                <c:pt idx="1993">
                  <c:v>1.22329E-9</c:v>
                </c:pt>
                <c:pt idx="1994">
                  <c:v>1.2264099999999999E-9</c:v>
                </c:pt>
                <c:pt idx="1995">
                  <c:v>1.2295400000000001E-9</c:v>
                </c:pt>
                <c:pt idx="1996">
                  <c:v>1.23266E-9</c:v>
                </c:pt>
                <c:pt idx="1997">
                  <c:v>1.2357899999999999E-9</c:v>
                </c:pt>
                <c:pt idx="1998">
                  <c:v>1.23891E-9</c:v>
                </c:pt>
                <c:pt idx="1999">
                  <c:v>1.24204E-9</c:v>
                </c:pt>
                <c:pt idx="2000">
                  <c:v>1.2451600000000001E-9</c:v>
                </c:pt>
                <c:pt idx="2001">
                  <c:v>1.24829E-9</c:v>
                </c:pt>
                <c:pt idx="2002">
                  <c:v>1.2514099999999999E-9</c:v>
                </c:pt>
                <c:pt idx="2003">
                  <c:v>1.2545400000000001E-9</c:v>
                </c:pt>
                <c:pt idx="2004">
                  <c:v>1.25766E-9</c:v>
                </c:pt>
                <c:pt idx="2005">
                  <c:v>1.2607899999999999E-9</c:v>
                </c:pt>
                <c:pt idx="2006">
                  <c:v>1.26391E-9</c:v>
                </c:pt>
                <c:pt idx="2007">
                  <c:v>1.26704E-9</c:v>
                </c:pt>
                <c:pt idx="2008">
                  <c:v>1.2701600000000001E-9</c:v>
                </c:pt>
                <c:pt idx="2009">
                  <c:v>1.2732900000000001E-9</c:v>
                </c:pt>
                <c:pt idx="2010">
                  <c:v>1.2764099999999999E-9</c:v>
                </c:pt>
                <c:pt idx="2011">
                  <c:v>1.2795399999999999E-9</c:v>
                </c:pt>
                <c:pt idx="2012">
                  <c:v>1.28266E-9</c:v>
                </c:pt>
                <c:pt idx="2013">
                  <c:v>1.28579E-9</c:v>
                </c:pt>
                <c:pt idx="2014">
                  <c:v>1.28891E-9</c:v>
                </c:pt>
                <c:pt idx="2015">
                  <c:v>1.29204E-9</c:v>
                </c:pt>
                <c:pt idx="2016">
                  <c:v>1.2951599999999999E-9</c:v>
                </c:pt>
                <c:pt idx="2017">
                  <c:v>1.2982900000000001E-9</c:v>
                </c:pt>
                <c:pt idx="2018">
                  <c:v>1.30141E-9</c:v>
                </c:pt>
                <c:pt idx="2019">
                  <c:v>1.3045399999999999E-9</c:v>
                </c:pt>
                <c:pt idx="2020">
                  <c:v>1.30766E-9</c:v>
                </c:pt>
                <c:pt idx="2021">
                  <c:v>1.31079E-9</c:v>
                </c:pt>
                <c:pt idx="2022">
                  <c:v>1.3139100000000001E-9</c:v>
                </c:pt>
                <c:pt idx="2023">
                  <c:v>1.31704E-9</c:v>
                </c:pt>
                <c:pt idx="2024">
                  <c:v>1.3201599999999999E-9</c:v>
                </c:pt>
                <c:pt idx="2025">
                  <c:v>1.3232900000000001E-9</c:v>
                </c:pt>
                <c:pt idx="2026">
                  <c:v>1.32641E-9</c:v>
                </c:pt>
                <c:pt idx="2027">
                  <c:v>1.3295399999999999E-9</c:v>
                </c:pt>
                <c:pt idx="2028">
                  <c:v>1.33266E-9</c:v>
                </c:pt>
                <c:pt idx="2029">
                  <c:v>1.33579E-9</c:v>
                </c:pt>
                <c:pt idx="2030">
                  <c:v>1.3389100000000001E-9</c:v>
                </c:pt>
                <c:pt idx="2031">
                  <c:v>1.3420400000000001E-9</c:v>
                </c:pt>
                <c:pt idx="2032">
                  <c:v>1.3451599999999999E-9</c:v>
                </c:pt>
                <c:pt idx="2033">
                  <c:v>1.3482899999999999E-9</c:v>
                </c:pt>
                <c:pt idx="2034">
                  <c:v>1.35141E-9</c:v>
                </c:pt>
                <c:pt idx="2035">
                  <c:v>1.35454E-9</c:v>
                </c:pt>
                <c:pt idx="2036">
                  <c:v>1.35766E-9</c:v>
                </c:pt>
                <c:pt idx="2037">
                  <c:v>1.36079E-9</c:v>
                </c:pt>
                <c:pt idx="2038">
                  <c:v>1.3639100000000001E-9</c:v>
                </c:pt>
                <c:pt idx="2039">
                  <c:v>1.3670400000000001E-9</c:v>
                </c:pt>
                <c:pt idx="2040">
                  <c:v>1.37016E-9</c:v>
                </c:pt>
                <c:pt idx="2041">
                  <c:v>1.3732899999999999E-9</c:v>
                </c:pt>
                <c:pt idx="2042">
                  <c:v>1.37641E-9</c:v>
                </c:pt>
                <c:pt idx="2043">
                  <c:v>1.37954E-9</c:v>
                </c:pt>
                <c:pt idx="2044">
                  <c:v>1.3826600000000001E-9</c:v>
                </c:pt>
                <c:pt idx="2045">
                  <c:v>1.38579E-9</c:v>
                </c:pt>
                <c:pt idx="2046">
                  <c:v>1.3889099999999999E-9</c:v>
                </c:pt>
                <c:pt idx="2047">
                  <c:v>1.3920400000000001E-9</c:v>
                </c:pt>
                <c:pt idx="2048">
                  <c:v>1.39516E-9</c:v>
                </c:pt>
                <c:pt idx="2049">
                  <c:v>1.3982899999999999E-9</c:v>
                </c:pt>
                <c:pt idx="2050">
                  <c:v>1.40141E-9</c:v>
                </c:pt>
                <c:pt idx="2051">
                  <c:v>1.40454E-9</c:v>
                </c:pt>
                <c:pt idx="2052">
                  <c:v>1.4076600000000001E-9</c:v>
                </c:pt>
                <c:pt idx="2053">
                  <c:v>1.41079E-9</c:v>
                </c:pt>
                <c:pt idx="2054">
                  <c:v>1.4139099999999999E-9</c:v>
                </c:pt>
                <c:pt idx="2055">
                  <c:v>1.4170400000000001E-9</c:v>
                </c:pt>
                <c:pt idx="2056">
                  <c:v>1.42016E-9</c:v>
                </c:pt>
                <c:pt idx="2057">
                  <c:v>1.42329E-9</c:v>
                </c:pt>
                <c:pt idx="2058">
                  <c:v>1.42641E-9</c:v>
                </c:pt>
                <c:pt idx="2059">
                  <c:v>1.42954E-9</c:v>
                </c:pt>
                <c:pt idx="2060">
                  <c:v>1.4326600000000001E-9</c:v>
                </c:pt>
                <c:pt idx="2061">
                  <c:v>1.4357900000000001E-9</c:v>
                </c:pt>
                <c:pt idx="2062">
                  <c:v>1.4389099999999999E-9</c:v>
                </c:pt>
                <c:pt idx="2063">
                  <c:v>1.4420399999999999E-9</c:v>
                </c:pt>
                <c:pt idx="2064">
                  <c:v>1.44516E-9</c:v>
                </c:pt>
                <c:pt idx="2065">
                  <c:v>1.44829E-9</c:v>
                </c:pt>
                <c:pt idx="2066">
                  <c:v>1.4514100000000001E-9</c:v>
                </c:pt>
                <c:pt idx="2067">
                  <c:v>1.45454E-9</c:v>
                </c:pt>
                <c:pt idx="2068">
                  <c:v>1.4576599999999999E-9</c:v>
                </c:pt>
                <c:pt idx="2069">
                  <c:v>1.4607900000000001E-9</c:v>
                </c:pt>
                <c:pt idx="2070">
                  <c:v>1.46391E-9</c:v>
                </c:pt>
                <c:pt idx="2071">
                  <c:v>1.4670399999999999E-9</c:v>
                </c:pt>
                <c:pt idx="2072">
                  <c:v>1.47016E-9</c:v>
                </c:pt>
                <c:pt idx="2073">
                  <c:v>1.47329E-9</c:v>
                </c:pt>
                <c:pt idx="2074">
                  <c:v>1.4764100000000001E-9</c:v>
                </c:pt>
                <c:pt idx="2075">
                  <c:v>1.47954E-9</c:v>
                </c:pt>
                <c:pt idx="2076">
                  <c:v>1.4826599999999999E-9</c:v>
                </c:pt>
                <c:pt idx="2077">
                  <c:v>1.4857900000000001E-9</c:v>
                </c:pt>
                <c:pt idx="2078">
                  <c:v>1.48891E-9</c:v>
                </c:pt>
                <c:pt idx="2079">
                  <c:v>1.4920399999999999E-9</c:v>
                </c:pt>
                <c:pt idx="2080">
                  <c:v>1.49516E-9</c:v>
                </c:pt>
                <c:pt idx="2081">
                  <c:v>1.49829E-9</c:v>
                </c:pt>
                <c:pt idx="2082">
                  <c:v>1.5014100000000001E-9</c:v>
                </c:pt>
                <c:pt idx="2083">
                  <c:v>1.5045400000000001E-9</c:v>
                </c:pt>
                <c:pt idx="2084">
                  <c:v>1.5076599999999999E-9</c:v>
                </c:pt>
                <c:pt idx="2085">
                  <c:v>1.5107899999999999E-9</c:v>
                </c:pt>
                <c:pt idx="2086">
                  <c:v>1.51391E-9</c:v>
                </c:pt>
                <c:pt idx="2087">
                  <c:v>1.51704E-9</c:v>
                </c:pt>
                <c:pt idx="2088">
                  <c:v>1.5201600000000001E-9</c:v>
                </c:pt>
                <c:pt idx="2089">
                  <c:v>1.52329E-9</c:v>
                </c:pt>
                <c:pt idx="2090">
                  <c:v>1.5264099999999999E-9</c:v>
                </c:pt>
                <c:pt idx="2091">
                  <c:v>1.5295400000000001E-9</c:v>
                </c:pt>
                <c:pt idx="2092">
                  <c:v>1.53266E-9</c:v>
                </c:pt>
                <c:pt idx="2093">
                  <c:v>1.5357899999999999E-9</c:v>
                </c:pt>
                <c:pt idx="2094">
                  <c:v>1.53891E-9</c:v>
                </c:pt>
                <c:pt idx="2095">
                  <c:v>1.54204E-9</c:v>
                </c:pt>
                <c:pt idx="2096">
                  <c:v>1.5451600000000001E-9</c:v>
                </c:pt>
                <c:pt idx="2097">
                  <c:v>1.54829E-9</c:v>
                </c:pt>
                <c:pt idx="2098">
                  <c:v>1.5514099999999999E-9</c:v>
                </c:pt>
                <c:pt idx="2099">
                  <c:v>1.5545400000000001E-9</c:v>
                </c:pt>
                <c:pt idx="2100">
                  <c:v>1.55766E-9</c:v>
                </c:pt>
                <c:pt idx="2101">
                  <c:v>1.5607899999999999E-9</c:v>
                </c:pt>
                <c:pt idx="2102">
                  <c:v>1.56391E-9</c:v>
                </c:pt>
                <c:pt idx="2103">
                  <c:v>1.56704E-9</c:v>
                </c:pt>
                <c:pt idx="2104">
                  <c:v>1.5701600000000001E-9</c:v>
                </c:pt>
                <c:pt idx="2105">
                  <c:v>1.5732900000000001E-9</c:v>
                </c:pt>
                <c:pt idx="2106">
                  <c:v>1.5764099999999999E-9</c:v>
                </c:pt>
                <c:pt idx="2107">
                  <c:v>1.5795399999999999E-9</c:v>
                </c:pt>
                <c:pt idx="2108">
                  <c:v>1.58266E-9</c:v>
                </c:pt>
                <c:pt idx="2109">
                  <c:v>1.58579E-9</c:v>
                </c:pt>
                <c:pt idx="2110">
                  <c:v>1.58891E-9</c:v>
                </c:pt>
                <c:pt idx="2111">
                  <c:v>1.59204E-9</c:v>
                </c:pt>
                <c:pt idx="2112">
                  <c:v>1.5951599999999999E-9</c:v>
                </c:pt>
                <c:pt idx="2113">
                  <c:v>1.5982900000000001E-9</c:v>
                </c:pt>
                <c:pt idx="2114">
                  <c:v>1.60141E-9</c:v>
                </c:pt>
                <c:pt idx="2115">
                  <c:v>1.6045399999999999E-9</c:v>
                </c:pt>
                <c:pt idx="2116">
                  <c:v>1.60766E-9</c:v>
                </c:pt>
                <c:pt idx="2117">
                  <c:v>1.61079E-9</c:v>
                </c:pt>
                <c:pt idx="2118">
                  <c:v>1.6139100000000001E-9</c:v>
                </c:pt>
                <c:pt idx="2119">
                  <c:v>1.61704E-9</c:v>
                </c:pt>
                <c:pt idx="2120">
                  <c:v>1.6201599999999999E-9</c:v>
                </c:pt>
                <c:pt idx="2121">
                  <c:v>1.6232900000000001E-9</c:v>
                </c:pt>
                <c:pt idx="2122">
                  <c:v>1.62641E-9</c:v>
                </c:pt>
                <c:pt idx="2123">
                  <c:v>1.6295399999999999E-9</c:v>
                </c:pt>
                <c:pt idx="2124">
                  <c:v>1.63266E-9</c:v>
                </c:pt>
                <c:pt idx="2125">
                  <c:v>1.63579E-9</c:v>
                </c:pt>
                <c:pt idx="2126">
                  <c:v>1.6389100000000001E-9</c:v>
                </c:pt>
                <c:pt idx="2127">
                  <c:v>1.64204E-9</c:v>
                </c:pt>
                <c:pt idx="2128">
                  <c:v>1.6451599999999999E-9</c:v>
                </c:pt>
                <c:pt idx="2129">
                  <c:v>1.6482899999999999E-9</c:v>
                </c:pt>
                <c:pt idx="2130">
                  <c:v>1.65141E-9</c:v>
                </c:pt>
                <c:pt idx="2131">
                  <c:v>1.65454E-9</c:v>
                </c:pt>
                <c:pt idx="2132">
                  <c:v>1.65766E-9</c:v>
                </c:pt>
                <c:pt idx="2133">
                  <c:v>1.66079E-9</c:v>
                </c:pt>
                <c:pt idx="2134">
                  <c:v>1.6639100000000001E-9</c:v>
                </c:pt>
                <c:pt idx="2135">
                  <c:v>1.6670400000000001E-9</c:v>
                </c:pt>
                <c:pt idx="2136">
                  <c:v>1.6701599999999999E-9</c:v>
                </c:pt>
                <c:pt idx="2137">
                  <c:v>1.6732899999999999E-9</c:v>
                </c:pt>
                <c:pt idx="2138">
                  <c:v>1.67641E-9</c:v>
                </c:pt>
                <c:pt idx="2139">
                  <c:v>1.67954E-9</c:v>
                </c:pt>
                <c:pt idx="2140">
                  <c:v>1.6826600000000001E-9</c:v>
                </c:pt>
                <c:pt idx="2141">
                  <c:v>1.68579E-9</c:v>
                </c:pt>
                <c:pt idx="2142">
                  <c:v>1.6889099999999999E-9</c:v>
                </c:pt>
                <c:pt idx="2143">
                  <c:v>1.6920400000000001E-9</c:v>
                </c:pt>
                <c:pt idx="2144">
                  <c:v>1.69516E-9</c:v>
                </c:pt>
                <c:pt idx="2145">
                  <c:v>1.6982899999999999E-9</c:v>
                </c:pt>
                <c:pt idx="2146">
                  <c:v>1.70141E-9</c:v>
                </c:pt>
                <c:pt idx="2147">
                  <c:v>1.70454E-9</c:v>
                </c:pt>
                <c:pt idx="2148">
                  <c:v>1.7076600000000001E-9</c:v>
                </c:pt>
                <c:pt idx="2149">
                  <c:v>1.71079E-9</c:v>
                </c:pt>
                <c:pt idx="2150">
                  <c:v>1.7139099999999999E-9</c:v>
                </c:pt>
                <c:pt idx="2151">
                  <c:v>1.7170400000000001E-9</c:v>
                </c:pt>
                <c:pt idx="2152">
                  <c:v>1.72016E-9</c:v>
                </c:pt>
                <c:pt idx="2153">
                  <c:v>1.7232899999999999E-9</c:v>
                </c:pt>
                <c:pt idx="2154">
                  <c:v>1.72641E-9</c:v>
                </c:pt>
                <c:pt idx="2155">
                  <c:v>1.72954E-9</c:v>
                </c:pt>
                <c:pt idx="2156">
                  <c:v>1.7326600000000001E-9</c:v>
                </c:pt>
                <c:pt idx="2157">
                  <c:v>1.7357900000000001E-9</c:v>
                </c:pt>
                <c:pt idx="2158">
                  <c:v>1.7389099999999999E-9</c:v>
                </c:pt>
                <c:pt idx="2159">
                  <c:v>1.7420399999999999E-9</c:v>
                </c:pt>
                <c:pt idx="2160">
                  <c:v>1.74516E-9</c:v>
                </c:pt>
                <c:pt idx="2161">
                  <c:v>1.74829E-9</c:v>
                </c:pt>
                <c:pt idx="2162">
                  <c:v>1.7514100000000001E-9</c:v>
                </c:pt>
                <c:pt idx="2163">
                  <c:v>1.75454E-9</c:v>
                </c:pt>
                <c:pt idx="2164">
                  <c:v>1.7576599999999999E-9</c:v>
                </c:pt>
                <c:pt idx="2165">
                  <c:v>1.7607900000000001E-9</c:v>
                </c:pt>
                <c:pt idx="2166">
                  <c:v>1.76391E-9</c:v>
                </c:pt>
                <c:pt idx="2167">
                  <c:v>1.7670399999999999E-9</c:v>
                </c:pt>
                <c:pt idx="2168">
                  <c:v>1.77016E-9</c:v>
                </c:pt>
                <c:pt idx="2169">
                  <c:v>1.77329E-9</c:v>
                </c:pt>
                <c:pt idx="2170">
                  <c:v>1.7764100000000001E-9</c:v>
                </c:pt>
                <c:pt idx="2171">
                  <c:v>1.77954E-9</c:v>
                </c:pt>
                <c:pt idx="2172">
                  <c:v>1.7826599999999999E-9</c:v>
                </c:pt>
                <c:pt idx="2173">
                  <c:v>1.7857900000000001E-9</c:v>
                </c:pt>
                <c:pt idx="2174">
                  <c:v>1.78891E-9</c:v>
                </c:pt>
                <c:pt idx="2175">
                  <c:v>1.7920399999999999E-9</c:v>
                </c:pt>
                <c:pt idx="2176">
                  <c:v>1.79516E-9</c:v>
                </c:pt>
                <c:pt idx="2177">
                  <c:v>1.79829E-9</c:v>
                </c:pt>
                <c:pt idx="2178">
                  <c:v>1.8014100000000001E-9</c:v>
                </c:pt>
                <c:pt idx="2179">
                  <c:v>1.8045400000000001E-9</c:v>
                </c:pt>
                <c:pt idx="2180">
                  <c:v>1.8076599999999999E-9</c:v>
                </c:pt>
                <c:pt idx="2181">
                  <c:v>1.8107899999999999E-9</c:v>
                </c:pt>
                <c:pt idx="2182">
                  <c:v>1.81391E-9</c:v>
                </c:pt>
                <c:pt idx="2183">
                  <c:v>1.81704E-9</c:v>
                </c:pt>
                <c:pt idx="2184">
                  <c:v>1.8201600000000001E-9</c:v>
                </c:pt>
                <c:pt idx="2185">
                  <c:v>1.82329E-9</c:v>
                </c:pt>
                <c:pt idx="2186">
                  <c:v>1.8264099999999999E-9</c:v>
                </c:pt>
                <c:pt idx="2187">
                  <c:v>1.8295400000000001E-9</c:v>
                </c:pt>
                <c:pt idx="2188">
                  <c:v>1.83266E-9</c:v>
                </c:pt>
                <c:pt idx="2189">
                  <c:v>1.8357899999999999E-9</c:v>
                </c:pt>
                <c:pt idx="2190">
                  <c:v>1.83891E-9</c:v>
                </c:pt>
                <c:pt idx="2191">
                  <c:v>1.84204E-9</c:v>
                </c:pt>
                <c:pt idx="2192">
                  <c:v>1.8451600000000001E-9</c:v>
                </c:pt>
                <c:pt idx="2193">
                  <c:v>1.84829E-9</c:v>
                </c:pt>
                <c:pt idx="2194">
                  <c:v>1.8514099999999999E-9</c:v>
                </c:pt>
                <c:pt idx="2195">
                  <c:v>1.8545400000000001E-9</c:v>
                </c:pt>
                <c:pt idx="2196">
                  <c:v>1.85766E-9</c:v>
                </c:pt>
                <c:pt idx="2197">
                  <c:v>1.8607899999999999E-9</c:v>
                </c:pt>
                <c:pt idx="2198">
                  <c:v>1.86391E-9</c:v>
                </c:pt>
                <c:pt idx="2199">
                  <c:v>1.8670400000000002E-9</c:v>
                </c:pt>
                <c:pt idx="2200">
                  <c:v>1.8701600000000001E-9</c:v>
                </c:pt>
                <c:pt idx="2201">
                  <c:v>1.8732899999999998E-9</c:v>
                </c:pt>
                <c:pt idx="2202">
                  <c:v>1.8764100000000001E-9</c:v>
                </c:pt>
                <c:pt idx="2203">
                  <c:v>1.8795399999999999E-9</c:v>
                </c:pt>
                <c:pt idx="2204">
                  <c:v>1.8826600000000002E-9</c:v>
                </c:pt>
                <c:pt idx="2205">
                  <c:v>1.88579E-9</c:v>
                </c:pt>
                <c:pt idx="2206">
                  <c:v>1.8889099999999998E-9</c:v>
                </c:pt>
                <c:pt idx="2207">
                  <c:v>1.89204E-9</c:v>
                </c:pt>
                <c:pt idx="2208">
                  <c:v>1.8951599999999999E-9</c:v>
                </c:pt>
                <c:pt idx="2209">
                  <c:v>1.8982900000000001E-9</c:v>
                </c:pt>
                <c:pt idx="2210">
                  <c:v>1.90141E-9</c:v>
                </c:pt>
                <c:pt idx="2211">
                  <c:v>1.9045400000000001E-9</c:v>
                </c:pt>
                <c:pt idx="2212">
                  <c:v>1.90766E-9</c:v>
                </c:pt>
                <c:pt idx="2213">
                  <c:v>1.9107900000000002E-9</c:v>
                </c:pt>
                <c:pt idx="2214">
                  <c:v>1.9139100000000001E-9</c:v>
                </c:pt>
                <c:pt idx="2215">
                  <c:v>1.9170399999999998E-9</c:v>
                </c:pt>
                <c:pt idx="2216">
                  <c:v>1.9201600000000001E-9</c:v>
                </c:pt>
                <c:pt idx="2217">
                  <c:v>1.9232899999999999E-9</c:v>
                </c:pt>
                <c:pt idx="2218">
                  <c:v>1.9264100000000002E-9</c:v>
                </c:pt>
                <c:pt idx="2219">
                  <c:v>1.9295399999999999E-9</c:v>
                </c:pt>
                <c:pt idx="2220">
                  <c:v>1.9326599999999998E-9</c:v>
                </c:pt>
                <c:pt idx="2221">
                  <c:v>1.93579E-9</c:v>
                </c:pt>
                <c:pt idx="2222">
                  <c:v>1.9389099999999999E-9</c:v>
                </c:pt>
                <c:pt idx="2223">
                  <c:v>1.94204E-9</c:v>
                </c:pt>
                <c:pt idx="2224">
                  <c:v>1.9451599999999999E-9</c:v>
                </c:pt>
                <c:pt idx="2225">
                  <c:v>1.9482900000000001E-9</c:v>
                </c:pt>
                <c:pt idx="2226">
                  <c:v>1.95141E-9</c:v>
                </c:pt>
                <c:pt idx="2227">
                  <c:v>1.9545400000000002E-9</c:v>
                </c:pt>
                <c:pt idx="2228">
                  <c:v>1.95766E-9</c:v>
                </c:pt>
                <c:pt idx="2229">
                  <c:v>1.9607899999999998E-9</c:v>
                </c:pt>
                <c:pt idx="2230">
                  <c:v>1.9639100000000001E-9</c:v>
                </c:pt>
                <c:pt idx="2231">
                  <c:v>1.9670399999999999E-9</c:v>
                </c:pt>
                <c:pt idx="2232">
                  <c:v>1.9701600000000002E-9</c:v>
                </c:pt>
                <c:pt idx="2233">
                  <c:v>1.9732899999999999E-9</c:v>
                </c:pt>
                <c:pt idx="2234">
                  <c:v>1.9764099999999998E-9</c:v>
                </c:pt>
                <c:pt idx="2235">
                  <c:v>1.97954E-9</c:v>
                </c:pt>
                <c:pt idx="2236">
                  <c:v>1.9826599999999999E-9</c:v>
                </c:pt>
                <c:pt idx="2237">
                  <c:v>1.98579E-9</c:v>
                </c:pt>
                <c:pt idx="2238">
                  <c:v>1.9889099999999999E-9</c:v>
                </c:pt>
                <c:pt idx="2239">
                  <c:v>1.9920400000000001E-9</c:v>
                </c:pt>
                <c:pt idx="2240">
                  <c:v>1.99516E-9</c:v>
                </c:pt>
                <c:pt idx="2241">
                  <c:v>1.9982900000000001E-9</c:v>
                </c:pt>
                <c:pt idx="2242">
                  <c:v>2.00141E-9</c:v>
                </c:pt>
                <c:pt idx="2243">
                  <c:v>2.0045400000000002E-9</c:v>
                </c:pt>
                <c:pt idx="2244">
                  <c:v>2.0076600000000001E-9</c:v>
                </c:pt>
                <c:pt idx="2245">
                  <c:v>2.0107899999999998E-9</c:v>
                </c:pt>
                <c:pt idx="2246">
                  <c:v>2.0139100000000001E-9</c:v>
                </c:pt>
                <c:pt idx="2247">
                  <c:v>2.0170399999999999E-9</c:v>
                </c:pt>
                <c:pt idx="2248">
                  <c:v>2.0201600000000002E-9</c:v>
                </c:pt>
                <c:pt idx="2249">
                  <c:v>2.0232899999999999E-9</c:v>
                </c:pt>
                <c:pt idx="2250">
                  <c:v>2.0264099999999998E-9</c:v>
                </c:pt>
                <c:pt idx="2251">
                  <c:v>2.02954E-9</c:v>
                </c:pt>
                <c:pt idx="2252">
                  <c:v>2.0326599999999999E-9</c:v>
                </c:pt>
                <c:pt idx="2253">
                  <c:v>2.0357900000000001E-9</c:v>
                </c:pt>
                <c:pt idx="2254">
                  <c:v>2.0389099999999999E-9</c:v>
                </c:pt>
                <c:pt idx="2255">
                  <c:v>2.0420400000000001E-9</c:v>
                </c:pt>
                <c:pt idx="2256">
                  <c:v>2.04516E-9</c:v>
                </c:pt>
                <c:pt idx="2257">
                  <c:v>2.0482900000000002E-9</c:v>
                </c:pt>
                <c:pt idx="2258">
                  <c:v>2.0514100000000001E-9</c:v>
                </c:pt>
                <c:pt idx="2259">
                  <c:v>2.0545399999999998E-9</c:v>
                </c:pt>
                <c:pt idx="2260">
                  <c:v>2.0576600000000001E-9</c:v>
                </c:pt>
                <c:pt idx="2261">
                  <c:v>2.0607899999999999E-9</c:v>
                </c:pt>
                <c:pt idx="2262">
                  <c:v>2.0639100000000002E-9</c:v>
                </c:pt>
                <c:pt idx="2263">
                  <c:v>2.0670399999999999E-9</c:v>
                </c:pt>
                <c:pt idx="2264">
                  <c:v>2.0701599999999998E-9</c:v>
                </c:pt>
                <c:pt idx="2265">
                  <c:v>2.07329E-9</c:v>
                </c:pt>
                <c:pt idx="2266">
                  <c:v>2.0764099999999999E-9</c:v>
                </c:pt>
                <c:pt idx="2267">
                  <c:v>2.07954E-9</c:v>
                </c:pt>
                <c:pt idx="2268">
                  <c:v>2.0826599999999999E-9</c:v>
                </c:pt>
                <c:pt idx="2269">
                  <c:v>2.0857900000000001E-9</c:v>
                </c:pt>
                <c:pt idx="2270">
                  <c:v>2.08891E-9</c:v>
                </c:pt>
                <c:pt idx="2271">
                  <c:v>2.0920400000000002E-9</c:v>
                </c:pt>
                <c:pt idx="2272">
                  <c:v>2.09516E-9</c:v>
                </c:pt>
                <c:pt idx="2273">
                  <c:v>2.0982900000000002E-9</c:v>
                </c:pt>
                <c:pt idx="2274">
                  <c:v>2.1014100000000001E-9</c:v>
                </c:pt>
                <c:pt idx="2275">
                  <c:v>2.1045399999999998E-9</c:v>
                </c:pt>
                <c:pt idx="2276">
                  <c:v>2.1076600000000001E-9</c:v>
                </c:pt>
                <c:pt idx="2277">
                  <c:v>2.1107899999999999E-9</c:v>
                </c:pt>
                <c:pt idx="2278">
                  <c:v>2.1139100000000002E-9</c:v>
                </c:pt>
                <c:pt idx="2279">
                  <c:v>2.11704E-9</c:v>
                </c:pt>
                <c:pt idx="2280">
                  <c:v>2.1201599999999998E-9</c:v>
                </c:pt>
                <c:pt idx="2281">
                  <c:v>2.12329E-9</c:v>
                </c:pt>
                <c:pt idx="2282">
                  <c:v>2.1264099999999999E-9</c:v>
                </c:pt>
                <c:pt idx="2283">
                  <c:v>2.1295400000000001E-9</c:v>
                </c:pt>
                <c:pt idx="2284">
                  <c:v>2.13266E-9</c:v>
                </c:pt>
                <c:pt idx="2285">
                  <c:v>2.1357900000000001E-9</c:v>
                </c:pt>
                <c:pt idx="2286">
                  <c:v>2.13891E-9</c:v>
                </c:pt>
                <c:pt idx="2287">
                  <c:v>2.1420400000000002E-9</c:v>
                </c:pt>
                <c:pt idx="2288">
                  <c:v>2.1451600000000001E-9</c:v>
                </c:pt>
                <c:pt idx="2289">
                  <c:v>2.1482899999999998E-9</c:v>
                </c:pt>
                <c:pt idx="2290">
                  <c:v>2.1514100000000001E-9</c:v>
                </c:pt>
                <c:pt idx="2291">
                  <c:v>2.1545399999999999E-9</c:v>
                </c:pt>
                <c:pt idx="2292">
                  <c:v>2.1576600000000002E-9</c:v>
                </c:pt>
                <c:pt idx="2293">
                  <c:v>2.1607899999999999E-9</c:v>
                </c:pt>
                <c:pt idx="2294">
                  <c:v>2.1639099999999998E-9</c:v>
                </c:pt>
                <c:pt idx="2295">
                  <c:v>2.16704E-9</c:v>
                </c:pt>
                <c:pt idx="2296">
                  <c:v>2.1701599999999999E-9</c:v>
                </c:pt>
                <c:pt idx="2297">
                  <c:v>2.1732900000000001E-9</c:v>
                </c:pt>
                <c:pt idx="2298">
                  <c:v>2.1764099999999999E-9</c:v>
                </c:pt>
                <c:pt idx="2299">
                  <c:v>2.1795400000000001E-9</c:v>
                </c:pt>
                <c:pt idx="2300">
                  <c:v>2.18266E-9</c:v>
                </c:pt>
                <c:pt idx="2301">
                  <c:v>2.1857900000000002E-9</c:v>
                </c:pt>
                <c:pt idx="2302">
                  <c:v>2.18891E-9</c:v>
                </c:pt>
                <c:pt idx="2303">
                  <c:v>2.1920399999999998E-9</c:v>
                </c:pt>
                <c:pt idx="2304">
                  <c:v>2.1951600000000001E-9</c:v>
                </c:pt>
                <c:pt idx="2305">
                  <c:v>2.1982899999999999E-9</c:v>
                </c:pt>
                <c:pt idx="2306">
                  <c:v>2.2014100000000002E-9</c:v>
                </c:pt>
                <c:pt idx="2307">
                  <c:v>2.2045399999999999E-9</c:v>
                </c:pt>
                <c:pt idx="2308">
                  <c:v>2.2076599999999998E-9</c:v>
                </c:pt>
                <c:pt idx="2309">
                  <c:v>2.21079E-9</c:v>
                </c:pt>
                <c:pt idx="2310">
                  <c:v>2.2139099999999999E-9</c:v>
                </c:pt>
                <c:pt idx="2311">
                  <c:v>2.21704E-9</c:v>
                </c:pt>
                <c:pt idx="2312">
                  <c:v>2.2201599999999999E-9</c:v>
                </c:pt>
                <c:pt idx="2313">
                  <c:v>2.2232900000000001E-9</c:v>
                </c:pt>
                <c:pt idx="2314">
                  <c:v>2.22641E-9</c:v>
                </c:pt>
                <c:pt idx="2315">
                  <c:v>2.2295400000000001E-9</c:v>
                </c:pt>
                <c:pt idx="2316">
                  <c:v>2.23266E-9</c:v>
                </c:pt>
                <c:pt idx="2317">
                  <c:v>2.2357900000000002E-9</c:v>
                </c:pt>
                <c:pt idx="2318">
                  <c:v>2.2389100000000001E-9</c:v>
                </c:pt>
                <c:pt idx="2319">
                  <c:v>2.2420399999999998E-9</c:v>
                </c:pt>
                <c:pt idx="2320">
                  <c:v>2.2451600000000001E-9</c:v>
                </c:pt>
                <c:pt idx="2321">
                  <c:v>2.2482899999999999E-9</c:v>
                </c:pt>
                <c:pt idx="2322">
                  <c:v>2.2514100000000002E-9</c:v>
                </c:pt>
                <c:pt idx="2323">
                  <c:v>2.25454E-9</c:v>
                </c:pt>
                <c:pt idx="2324">
                  <c:v>2.2576599999999998E-9</c:v>
                </c:pt>
                <c:pt idx="2325">
                  <c:v>2.26079E-9</c:v>
                </c:pt>
                <c:pt idx="2326">
                  <c:v>2.2639099999999999E-9</c:v>
                </c:pt>
                <c:pt idx="2327">
                  <c:v>2.2670400000000001E-9</c:v>
                </c:pt>
                <c:pt idx="2328">
                  <c:v>2.2701599999999999E-9</c:v>
                </c:pt>
                <c:pt idx="2329">
                  <c:v>2.2732900000000001E-9</c:v>
                </c:pt>
                <c:pt idx="2330">
                  <c:v>2.27641E-9</c:v>
                </c:pt>
                <c:pt idx="2331">
                  <c:v>2.2795400000000002E-9</c:v>
                </c:pt>
                <c:pt idx="2332">
                  <c:v>2.2826600000000001E-9</c:v>
                </c:pt>
                <c:pt idx="2333">
                  <c:v>2.2857899999999998E-9</c:v>
                </c:pt>
                <c:pt idx="2334">
                  <c:v>2.2889100000000001E-9</c:v>
                </c:pt>
                <c:pt idx="2335">
                  <c:v>2.2920399999999999E-9</c:v>
                </c:pt>
                <c:pt idx="2336">
                  <c:v>2.2951600000000002E-9</c:v>
                </c:pt>
                <c:pt idx="2337">
                  <c:v>2.2982899999999999E-9</c:v>
                </c:pt>
                <c:pt idx="2338">
                  <c:v>2.3014099999999998E-9</c:v>
                </c:pt>
                <c:pt idx="2339">
                  <c:v>2.30454E-9</c:v>
                </c:pt>
                <c:pt idx="2340">
                  <c:v>2.3076599999999999E-9</c:v>
                </c:pt>
                <c:pt idx="2341">
                  <c:v>2.31079E-9</c:v>
                </c:pt>
                <c:pt idx="2342">
                  <c:v>2.3139099999999999E-9</c:v>
                </c:pt>
                <c:pt idx="2343">
                  <c:v>2.3170400000000001E-9</c:v>
                </c:pt>
                <c:pt idx="2344">
                  <c:v>2.32016E-9</c:v>
                </c:pt>
                <c:pt idx="2345">
                  <c:v>2.3232900000000002E-9</c:v>
                </c:pt>
                <c:pt idx="2346">
                  <c:v>2.32641E-9</c:v>
                </c:pt>
                <c:pt idx="2347">
                  <c:v>2.3295399999999998E-9</c:v>
                </c:pt>
                <c:pt idx="2348">
                  <c:v>2.3326600000000001E-9</c:v>
                </c:pt>
                <c:pt idx="2349">
                  <c:v>2.3357899999999999E-9</c:v>
                </c:pt>
                <c:pt idx="2350">
                  <c:v>2.3389100000000001E-9</c:v>
                </c:pt>
                <c:pt idx="2351">
                  <c:v>2.3420399999999999E-9</c:v>
                </c:pt>
                <c:pt idx="2352">
                  <c:v>2.3451600000000002E-9</c:v>
                </c:pt>
                <c:pt idx="2353">
                  <c:v>2.34829E-9</c:v>
                </c:pt>
                <c:pt idx="2354">
                  <c:v>2.3514099999999998E-9</c:v>
                </c:pt>
                <c:pt idx="2355">
                  <c:v>2.35454E-9</c:v>
                </c:pt>
                <c:pt idx="2356">
                  <c:v>2.3576599999999999E-9</c:v>
                </c:pt>
                <c:pt idx="2357">
                  <c:v>2.3607900000000001E-9</c:v>
                </c:pt>
                <c:pt idx="2358">
                  <c:v>2.36391E-9</c:v>
                </c:pt>
                <c:pt idx="2359">
                  <c:v>2.3670400000000001E-9</c:v>
                </c:pt>
                <c:pt idx="2360">
                  <c:v>2.37016E-9</c:v>
                </c:pt>
                <c:pt idx="2361">
                  <c:v>2.3732900000000002E-9</c:v>
                </c:pt>
                <c:pt idx="2362">
                  <c:v>2.3764100000000001E-9</c:v>
                </c:pt>
                <c:pt idx="2363">
                  <c:v>2.3795399999999998E-9</c:v>
                </c:pt>
                <c:pt idx="2364">
                  <c:v>2.3826600000000001E-9</c:v>
                </c:pt>
                <c:pt idx="2365">
                  <c:v>2.3857899999999999E-9</c:v>
                </c:pt>
                <c:pt idx="2366">
                  <c:v>2.3889100000000002E-9</c:v>
                </c:pt>
                <c:pt idx="2367">
                  <c:v>2.3920399999999999E-9</c:v>
                </c:pt>
                <c:pt idx="2368">
                  <c:v>2.3951599999999998E-9</c:v>
                </c:pt>
                <c:pt idx="2369">
                  <c:v>2.39829E-9</c:v>
                </c:pt>
                <c:pt idx="2370">
                  <c:v>2.4014099999999999E-9</c:v>
                </c:pt>
                <c:pt idx="2371">
                  <c:v>2.4045400000000001E-9</c:v>
                </c:pt>
                <c:pt idx="2372">
                  <c:v>2.4076599999999999E-9</c:v>
                </c:pt>
                <c:pt idx="2373">
                  <c:v>2.4107900000000001E-9</c:v>
                </c:pt>
                <c:pt idx="2374">
                  <c:v>2.41391E-9</c:v>
                </c:pt>
                <c:pt idx="2375">
                  <c:v>2.4170400000000002E-9</c:v>
                </c:pt>
                <c:pt idx="2376">
                  <c:v>2.42016E-9</c:v>
                </c:pt>
                <c:pt idx="2377">
                  <c:v>2.4232899999999998E-9</c:v>
                </c:pt>
                <c:pt idx="2378">
                  <c:v>2.4264100000000001E-9</c:v>
                </c:pt>
                <c:pt idx="2379">
                  <c:v>2.4295399999999999E-9</c:v>
                </c:pt>
                <c:pt idx="2380">
                  <c:v>2.4326600000000002E-9</c:v>
                </c:pt>
                <c:pt idx="2381">
                  <c:v>2.4357899999999999E-9</c:v>
                </c:pt>
                <c:pt idx="2382">
                  <c:v>2.4389099999999998E-9</c:v>
                </c:pt>
                <c:pt idx="2383">
                  <c:v>2.44204E-9</c:v>
                </c:pt>
                <c:pt idx="2384">
                  <c:v>2.4451599999999999E-9</c:v>
                </c:pt>
                <c:pt idx="2385">
                  <c:v>2.44829E-9</c:v>
                </c:pt>
                <c:pt idx="2386">
                  <c:v>2.4514099999999999E-9</c:v>
                </c:pt>
                <c:pt idx="2387">
                  <c:v>2.4545400000000001E-9</c:v>
                </c:pt>
                <c:pt idx="2388">
                  <c:v>2.45766E-9</c:v>
                </c:pt>
                <c:pt idx="2389">
                  <c:v>2.4607900000000001E-9</c:v>
                </c:pt>
                <c:pt idx="2390">
                  <c:v>2.46391E-9</c:v>
                </c:pt>
                <c:pt idx="2391">
                  <c:v>2.4670400000000002E-9</c:v>
                </c:pt>
                <c:pt idx="2392">
                  <c:v>2.4701600000000001E-9</c:v>
                </c:pt>
                <c:pt idx="2393">
                  <c:v>2.4732899999999998E-9</c:v>
                </c:pt>
                <c:pt idx="2394">
                  <c:v>2.4764100000000001E-9</c:v>
                </c:pt>
                <c:pt idx="2395">
                  <c:v>2.4795399999999999E-9</c:v>
                </c:pt>
                <c:pt idx="2396">
                  <c:v>2.4826600000000002E-9</c:v>
                </c:pt>
                <c:pt idx="2397">
                  <c:v>2.48579E-9</c:v>
                </c:pt>
                <c:pt idx="2398">
                  <c:v>2.4889099999999998E-9</c:v>
                </c:pt>
                <c:pt idx="2399">
                  <c:v>2.49204E-9</c:v>
                </c:pt>
                <c:pt idx="2400">
                  <c:v>2.4951599999999999E-9</c:v>
                </c:pt>
                <c:pt idx="2401">
                  <c:v>2.4982900000000001E-9</c:v>
                </c:pt>
                <c:pt idx="2402">
                  <c:v>2.5014099999999999E-9</c:v>
                </c:pt>
                <c:pt idx="2403">
                  <c:v>2.5045400000000001E-9</c:v>
                </c:pt>
                <c:pt idx="2404">
                  <c:v>2.50766E-9</c:v>
                </c:pt>
                <c:pt idx="2405">
                  <c:v>2.5107900000000002E-9</c:v>
                </c:pt>
                <c:pt idx="2406">
                  <c:v>2.5139100000000001E-9</c:v>
                </c:pt>
                <c:pt idx="2407">
                  <c:v>2.5170399999999998E-9</c:v>
                </c:pt>
                <c:pt idx="2408">
                  <c:v>2.5201600000000001E-9</c:v>
                </c:pt>
                <c:pt idx="2409">
                  <c:v>2.5232899999999999E-9</c:v>
                </c:pt>
                <c:pt idx="2410">
                  <c:v>2.5264100000000002E-9</c:v>
                </c:pt>
                <c:pt idx="2411">
                  <c:v>2.5295399999999999E-9</c:v>
                </c:pt>
                <c:pt idx="2412">
                  <c:v>2.5326599999999998E-9</c:v>
                </c:pt>
                <c:pt idx="2413">
                  <c:v>2.53579E-9</c:v>
                </c:pt>
                <c:pt idx="2414">
                  <c:v>2.5389099999999999E-9</c:v>
                </c:pt>
                <c:pt idx="2415">
                  <c:v>2.54204E-9</c:v>
                </c:pt>
                <c:pt idx="2416">
                  <c:v>2.5451599999999999E-9</c:v>
                </c:pt>
                <c:pt idx="2417">
                  <c:v>2.5482900000000001E-9</c:v>
                </c:pt>
                <c:pt idx="2418">
                  <c:v>2.55141E-9</c:v>
                </c:pt>
                <c:pt idx="2419">
                  <c:v>2.5545400000000002E-9</c:v>
                </c:pt>
                <c:pt idx="2420">
                  <c:v>2.55766E-9</c:v>
                </c:pt>
                <c:pt idx="2421">
                  <c:v>2.5607899999999998E-9</c:v>
                </c:pt>
                <c:pt idx="2422">
                  <c:v>2.5639100000000001E-9</c:v>
                </c:pt>
                <c:pt idx="2423">
                  <c:v>2.5670399999999999E-9</c:v>
                </c:pt>
                <c:pt idx="2424">
                  <c:v>2.5701600000000001E-9</c:v>
                </c:pt>
                <c:pt idx="2425">
                  <c:v>2.5732899999999999E-9</c:v>
                </c:pt>
                <c:pt idx="2426">
                  <c:v>2.5764100000000002E-9</c:v>
                </c:pt>
                <c:pt idx="2427">
                  <c:v>2.57954E-9</c:v>
                </c:pt>
                <c:pt idx="2428">
                  <c:v>2.5826599999999998E-9</c:v>
                </c:pt>
                <c:pt idx="2429">
                  <c:v>2.58579E-9</c:v>
                </c:pt>
                <c:pt idx="2430">
                  <c:v>2.5889099999999999E-9</c:v>
                </c:pt>
                <c:pt idx="2431">
                  <c:v>2.5920400000000001E-9</c:v>
                </c:pt>
                <c:pt idx="2432">
                  <c:v>2.59516E-9</c:v>
                </c:pt>
                <c:pt idx="2433">
                  <c:v>2.5982900000000001E-9</c:v>
                </c:pt>
                <c:pt idx="2434">
                  <c:v>2.60141E-9</c:v>
                </c:pt>
                <c:pt idx="2435">
                  <c:v>2.6045400000000002E-9</c:v>
                </c:pt>
                <c:pt idx="2436">
                  <c:v>2.6076600000000001E-9</c:v>
                </c:pt>
                <c:pt idx="2437">
                  <c:v>2.6107899999999998E-9</c:v>
                </c:pt>
                <c:pt idx="2438">
                  <c:v>2.6139100000000001E-9</c:v>
                </c:pt>
                <c:pt idx="2439">
                  <c:v>2.6170399999999999E-9</c:v>
                </c:pt>
                <c:pt idx="2440">
                  <c:v>2.6201600000000002E-9</c:v>
                </c:pt>
                <c:pt idx="2441">
                  <c:v>2.6232899999999999E-9</c:v>
                </c:pt>
                <c:pt idx="2442">
                  <c:v>2.6264099999999998E-9</c:v>
                </c:pt>
                <c:pt idx="2443">
                  <c:v>2.62954E-9</c:v>
                </c:pt>
                <c:pt idx="2444">
                  <c:v>2.6326599999999999E-9</c:v>
                </c:pt>
                <c:pt idx="2445">
                  <c:v>2.6357900000000001E-9</c:v>
                </c:pt>
                <c:pt idx="2446">
                  <c:v>2.6389099999999999E-9</c:v>
                </c:pt>
                <c:pt idx="2447">
                  <c:v>2.6420400000000001E-9</c:v>
                </c:pt>
                <c:pt idx="2448">
                  <c:v>2.64516E-9</c:v>
                </c:pt>
                <c:pt idx="2449">
                  <c:v>2.6482900000000002E-9</c:v>
                </c:pt>
                <c:pt idx="2450">
                  <c:v>2.65141E-9</c:v>
                </c:pt>
                <c:pt idx="2451">
                  <c:v>2.6545399999999998E-9</c:v>
                </c:pt>
                <c:pt idx="2452">
                  <c:v>2.6576600000000001E-9</c:v>
                </c:pt>
                <c:pt idx="2453">
                  <c:v>2.6607899999999999E-9</c:v>
                </c:pt>
                <c:pt idx="2454">
                  <c:v>2.6639100000000002E-9</c:v>
                </c:pt>
                <c:pt idx="2455">
                  <c:v>2.6670399999999999E-9</c:v>
                </c:pt>
                <c:pt idx="2456">
                  <c:v>2.6701599999999998E-9</c:v>
                </c:pt>
                <c:pt idx="2457">
                  <c:v>2.67329E-9</c:v>
                </c:pt>
                <c:pt idx="2458">
                  <c:v>2.6764099999999999E-9</c:v>
                </c:pt>
                <c:pt idx="2459">
                  <c:v>2.67954E-9</c:v>
                </c:pt>
                <c:pt idx="2460">
                  <c:v>2.6826599999999999E-9</c:v>
                </c:pt>
                <c:pt idx="2461">
                  <c:v>2.6857900000000001E-9</c:v>
                </c:pt>
                <c:pt idx="2462">
                  <c:v>2.68891E-9</c:v>
                </c:pt>
                <c:pt idx="2463">
                  <c:v>2.6920400000000001E-9</c:v>
                </c:pt>
                <c:pt idx="2464">
                  <c:v>2.69516E-9</c:v>
                </c:pt>
                <c:pt idx="2465">
                  <c:v>2.6982900000000002E-9</c:v>
                </c:pt>
                <c:pt idx="2466">
                  <c:v>2.7014100000000001E-9</c:v>
                </c:pt>
                <c:pt idx="2467">
                  <c:v>2.7045399999999998E-9</c:v>
                </c:pt>
                <c:pt idx="2468">
                  <c:v>2.7076600000000001E-9</c:v>
                </c:pt>
                <c:pt idx="2469">
                  <c:v>2.7107899999999999E-9</c:v>
                </c:pt>
                <c:pt idx="2470">
                  <c:v>2.7139100000000002E-9</c:v>
                </c:pt>
                <c:pt idx="2471">
                  <c:v>2.71704E-9</c:v>
                </c:pt>
                <c:pt idx="2472">
                  <c:v>2.7201599999999998E-9</c:v>
                </c:pt>
                <c:pt idx="2473">
                  <c:v>2.72329E-9</c:v>
                </c:pt>
                <c:pt idx="2474">
                  <c:v>2.7264099999999999E-9</c:v>
                </c:pt>
                <c:pt idx="2475">
                  <c:v>2.7295400000000001E-9</c:v>
                </c:pt>
                <c:pt idx="2476">
                  <c:v>2.7326599999999999E-9</c:v>
                </c:pt>
                <c:pt idx="2477">
                  <c:v>2.7357900000000001E-9</c:v>
                </c:pt>
                <c:pt idx="2478">
                  <c:v>2.73891E-9</c:v>
                </c:pt>
                <c:pt idx="2479">
                  <c:v>2.7420400000000002E-9</c:v>
                </c:pt>
                <c:pt idx="2480">
                  <c:v>2.7451600000000001E-9</c:v>
                </c:pt>
                <c:pt idx="2481">
                  <c:v>2.7482899999999998E-9</c:v>
                </c:pt>
                <c:pt idx="2482">
                  <c:v>2.7514100000000001E-9</c:v>
                </c:pt>
                <c:pt idx="2483">
                  <c:v>2.7545399999999999E-9</c:v>
                </c:pt>
                <c:pt idx="2484">
                  <c:v>2.7576600000000002E-9</c:v>
                </c:pt>
                <c:pt idx="2485">
                  <c:v>2.7607899999999999E-9</c:v>
                </c:pt>
                <c:pt idx="2486">
                  <c:v>2.7639099999999998E-9</c:v>
                </c:pt>
                <c:pt idx="2487">
                  <c:v>2.76704E-9</c:v>
                </c:pt>
                <c:pt idx="2488">
                  <c:v>2.7701599999999999E-9</c:v>
                </c:pt>
                <c:pt idx="2489">
                  <c:v>2.77329E-9</c:v>
                </c:pt>
                <c:pt idx="2490">
                  <c:v>2.7764099999999999E-9</c:v>
                </c:pt>
                <c:pt idx="2491">
                  <c:v>2.7795400000000001E-9</c:v>
                </c:pt>
                <c:pt idx="2492">
                  <c:v>2.78266E-9</c:v>
                </c:pt>
                <c:pt idx="2493">
                  <c:v>2.7857900000000002E-9</c:v>
                </c:pt>
                <c:pt idx="2494">
                  <c:v>2.78891E-9</c:v>
                </c:pt>
                <c:pt idx="2495">
                  <c:v>2.7920399999999998E-9</c:v>
                </c:pt>
                <c:pt idx="2496">
                  <c:v>2.7951600000000001E-9</c:v>
                </c:pt>
                <c:pt idx="2497">
                  <c:v>2.7982899999999999E-9</c:v>
                </c:pt>
                <c:pt idx="2498">
                  <c:v>2.8014100000000002E-9</c:v>
                </c:pt>
                <c:pt idx="2499">
                  <c:v>2.8045399999999999E-9</c:v>
                </c:pt>
                <c:pt idx="2500">
                  <c:v>2.8076599999999998E-9</c:v>
                </c:pt>
                <c:pt idx="2501">
                  <c:v>2.81079E-9</c:v>
                </c:pt>
                <c:pt idx="2502">
                  <c:v>2.8139099999999999E-9</c:v>
                </c:pt>
                <c:pt idx="2503">
                  <c:v>2.81704E-9</c:v>
                </c:pt>
                <c:pt idx="2504">
                  <c:v>2.8201599999999999E-9</c:v>
                </c:pt>
                <c:pt idx="2505">
                  <c:v>2.8232900000000001E-9</c:v>
                </c:pt>
                <c:pt idx="2506">
                  <c:v>2.82641E-9</c:v>
                </c:pt>
                <c:pt idx="2507">
                  <c:v>2.8295400000000001E-9</c:v>
                </c:pt>
                <c:pt idx="2508">
                  <c:v>2.83266E-9</c:v>
                </c:pt>
                <c:pt idx="2509">
                  <c:v>2.8357900000000002E-9</c:v>
                </c:pt>
                <c:pt idx="2510">
                  <c:v>2.8389100000000001E-9</c:v>
                </c:pt>
                <c:pt idx="2511">
                  <c:v>2.8420399999999998E-9</c:v>
                </c:pt>
                <c:pt idx="2512">
                  <c:v>2.8451600000000001E-9</c:v>
                </c:pt>
                <c:pt idx="2513">
                  <c:v>2.8482899999999999E-9</c:v>
                </c:pt>
                <c:pt idx="2514">
                  <c:v>2.8514100000000002E-9</c:v>
                </c:pt>
                <c:pt idx="2515">
                  <c:v>2.8545399999999999E-9</c:v>
                </c:pt>
                <c:pt idx="2516">
                  <c:v>2.8576599999999998E-9</c:v>
                </c:pt>
                <c:pt idx="2517">
                  <c:v>2.86079E-9</c:v>
                </c:pt>
                <c:pt idx="2518">
                  <c:v>2.8639099999999999E-9</c:v>
                </c:pt>
                <c:pt idx="2519">
                  <c:v>2.8670400000000001E-9</c:v>
                </c:pt>
                <c:pt idx="2520">
                  <c:v>2.8701599999999999E-9</c:v>
                </c:pt>
                <c:pt idx="2521">
                  <c:v>2.8732900000000001E-9</c:v>
                </c:pt>
                <c:pt idx="2522">
                  <c:v>2.87641E-9</c:v>
                </c:pt>
                <c:pt idx="2523">
                  <c:v>2.8795400000000002E-9</c:v>
                </c:pt>
                <c:pt idx="2524">
                  <c:v>2.8826600000000001E-9</c:v>
                </c:pt>
                <c:pt idx="2525">
                  <c:v>2.8857899999999998E-9</c:v>
                </c:pt>
                <c:pt idx="2526">
                  <c:v>2.8889100000000001E-9</c:v>
                </c:pt>
                <c:pt idx="2527">
                  <c:v>2.8920399999999999E-9</c:v>
                </c:pt>
                <c:pt idx="2528">
                  <c:v>2.8951600000000002E-9</c:v>
                </c:pt>
                <c:pt idx="2529">
                  <c:v>2.8982899999999999E-9</c:v>
                </c:pt>
                <c:pt idx="2530">
                  <c:v>2.9014099999999998E-9</c:v>
                </c:pt>
                <c:pt idx="2531">
                  <c:v>2.90454E-9</c:v>
                </c:pt>
                <c:pt idx="2532">
                  <c:v>2.9076599999999999E-9</c:v>
                </c:pt>
                <c:pt idx="2533">
                  <c:v>2.91079E-9</c:v>
                </c:pt>
                <c:pt idx="2534">
                  <c:v>2.9139099999999999E-9</c:v>
                </c:pt>
                <c:pt idx="2535">
                  <c:v>2.9170400000000001E-9</c:v>
                </c:pt>
                <c:pt idx="2536">
                  <c:v>2.92016E-9</c:v>
                </c:pt>
                <c:pt idx="2537">
                  <c:v>2.9232900000000001E-9</c:v>
                </c:pt>
                <c:pt idx="2538">
                  <c:v>2.92641E-9</c:v>
                </c:pt>
                <c:pt idx="2539">
                  <c:v>2.9295400000000002E-9</c:v>
                </c:pt>
                <c:pt idx="2540">
                  <c:v>2.9326600000000001E-9</c:v>
                </c:pt>
                <c:pt idx="2541">
                  <c:v>2.9357899999999998E-9</c:v>
                </c:pt>
                <c:pt idx="2542">
                  <c:v>2.9389100000000001E-9</c:v>
                </c:pt>
                <c:pt idx="2543">
                  <c:v>2.9420399999999999E-9</c:v>
                </c:pt>
                <c:pt idx="2544">
                  <c:v>2.9451600000000002E-9</c:v>
                </c:pt>
                <c:pt idx="2545">
                  <c:v>2.94829E-9</c:v>
                </c:pt>
                <c:pt idx="2546">
                  <c:v>2.9514099999999998E-9</c:v>
                </c:pt>
                <c:pt idx="2547">
                  <c:v>2.95454E-9</c:v>
                </c:pt>
                <c:pt idx="2548">
                  <c:v>2.9576599999999999E-9</c:v>
                </c:pt>
                <c:pt idx="2549">
                  <c:v>2.9607900000000001E-9</c:v>
                </c:pt>
                <c:pt idx="2550">
                  <c:v>2.96391E-9</c:v>
                </c:pt>
                <c:pt idx="2551">
                  <c:v>2.9670400000000001E-9</c:v>
                </c:pt>
                <c:pt idx="2552">
                  <c:v>2.97016E-9</c:v>
                </c:pt>
                <c:pt idx="2553">
                  <c:v>2.9732900000000002E-9</c:v>
                </c:pt>
                <c:pt idx="2554">
                  <c:v>2.9764100000000001E-9</c:v>
                </c:pt>
                <c:pt idx="2555">
                  <c:v>2.9795399999999998E-9</c:v>
                </c:pt>
                <c:pt idx="2556">
                  <c:v>2.9826600000000001E-9</c:v>
                </c:pt>
                <c:pt idx="2557">
                  <c:v>2.9857899999999999E-9</c:v>
                </c:pt>
                <c:pt idx="2558">
                  <c:v>2.9889100000000002E-9</c:v>
                </c:pt>
                <c:pt idx="2559">
                  <c:v>2.9920399999999999E-9</c:v>
                </c:pt>
                <c:pt idx="2560">
                  <c:v>2.9951599999999998E-9</c:v>
                </c:pt>
                <c:pt idx="2561">
                  <c:v>2.99829E-9</c:v>
                </c:pt>
                <c:pt idx="2562">
                  <c:v>3.0014099999999999E-9</c:v>
                </c:pt>
                <c:pt idx="2563">
                  <c:v>3.00454E-9</c:v>
                </c:pt>
                <c:pt idx="2564">
                  <c:v>3.0076599999999999E-9</c:v>
                </c:pt>
                <c:pt idx="2565">
                  <c:v>3.0107900000000001E-9</c:v>
                </c:pt>
                <c:pt idx="2566">
                  <c:v>3.01391E-9</c:v>
                </c:pt>
                <c:pt idx="2567">
                  <c:v>3.0170400000000002E-9</c:v>
                </c:pt>
                <c:pt idx="2568">
                  <c:v>3.02016E-9</c:v>
                </c:pt>
                <c:pt idx="2569">
                  <c:v>3.0232899999999998E-9</c:v>
                </c:pt>
                <c:pt idx="2570">
                  <c:v>3.0264100000000001E-9</c:v>
                </c:pt>
                <c:pt idx="2571">
                  <c:v>3.0295399999999999E-9</c:v>
                </c:pt>
                <c:pt idx="2572">
                  <c:v>3.0326600000000002E-9</c:v>
                </c:pt>
                <c:pt idx="2573">
                  <c:v>3.0357899999999999E-9</c:v>
                </c:pt>
                <c:pt idx="2574">
                  <c:v>3.0389099999999998E-9</c:v>
                </c:pt>
                <c:pt idx="2575">
                  <c:v>3.04204E-9</c:v>
                </c:pt>
                <c:pt idx="2576">
                  <c:v>3.0451599999999999E-9</c:v>
                </c:pt>
                <c:pt idx="2577">
                  <c:v>3.04829E-9</c:v>
                </c:pt>
                <c:pt idx="2578">
                  <c:v>3.0514099999999999E-9</c:v>
                </c:pt>
                <c:pt idx="2579">
                  <c:v>3.0545400000000001E-9</c:v>
                </c:pt>
                <c:pt idx="2580">
                  <c:v>3.05766E-9</c:v>
                </c:pt>
                <c:pt idx="2581">
                  <c:v>3.0607900000000001E-9</c:v>
                </c:pt>
                <c:pt idx="2582">
                  <c:v>3.06391E-9</c:v>
                </c:pt>
                <c:pt idx="2583">
                  <c:v>3.0670400000000002E-9</c:v>
                </c:pt>
                <c:pt idx="2584">
                  <c:v>3.0701600000000001E-9</c:v>
                </c:pt>
                <c:pt idx="2585">
                  <c:v>3.0732899999999998E-9</c:v>
                </c:pt>
                <c:pt idx="2586">
                  <c:v>3.0764100000000001E-9</c:v>
                </c:pt>
                <c:pt idx="2587">
                  <c:v>3.0795399999999999E-9</c:v>
                </c:pt>
                <c:pt idx="2588">
                  <c:v>3.0826600000000002E-9</c:v>
                </c:pt>
                <c:pt idx="2589">
                  <c:v>3.0857899999999999E-9</c:v>
                </c:pt>
                <c:pt idx="2590">
                  <c:v>3.0889099999999998E-9</c:v>
                </c:pt>
                <c:pt idx="2591">
                  <c:v>3.09204E-9</c:v>
                </c:pt>
                <c:pt idx="2592">
                  <c:v>3.0951599999999999E-9</c:v>
                </c:pt>
                <c:pt idx="2593">
                  <c:v>3.0982900000000001E-9</c:v>
                </c:pt>
                <c:pt idx="2594">
                  <c:v>3.1014099999999999E-9</c:v>
                </c:pt>
                <c:pt idx="2595">
                  <c:v>3.1045400000000001E-9</c:v>
                </c:pt>
                <c:pt idx="2596">
                  <c:v>3.10766E-9</c:v>
                </c:pt>
                <c:pt idx="2597">
                  <c:v>3.1107900000000002E-9</c:v>
                </c:pt>
                <c:pt idx="2598">
                  <c:v>3.1139100000000001E-9</c:v>
                </c:pt>
                <c:pt idx="2599">
                  <c:v>3.1170399999999998E-9</c:v>
                </c:pt>
                <c:pt idx="2600">
                  <c:v>3.1201600000000001E-9</c:v>
                </c:pt>
                <c:pt idx="2601">
                  <c:v>3.1232899999999999E-9</c:v>
                </c:pt>
                <c:pt idx="2602">
                  <c:v>3.1264100000000002E-9</c:v>
                </c:pt>
                <c:pt idx="2603">
                  <c:v>3.1295399999999999E-9</c:v>
                </c:pt>
                <c:pt idx="2604">
                  <c:v>3.1326599999999998E-9</c:v>
                </c:pt>
                <c:pt idx="2605">
                  <c:v>3.13579E-9</c:v>
                </c:pt>
                <c:pt idx="2606">
                  <c:v>3.1389099999999999E-9</c:v>
                </c:pt>
                <c:pt idx="2607">
                  <c:v>3.14204E-9</c:v>
                </c:pt>
                <c:pt idx="2608">
                  <c:v>3.1451599999999999E-9</c:v>
                </c:pt>
                <c:pt idx="2609">
                  <c:v>3.1482900000000001E-9</c:v>
                </c:pt>
                <c:pt idx="2610">
                  <c:v>3.15141E-9</c:v>
                </c:pt>
                <c:pt idx="2611">
                  <c:v>3.1545400000000002E-9</c:v>
                </c:pt>
                <c:pt idx="2612">
                  <c:v>3.15766E-9</c:v>
                </c:pt>
                <c:pt idx="2613">
                  <c:v>3.1607899999999998E-9</c:v>
                </c:pt>
                <c:pt idx="2614">
                  <c:v>3.1639100000000001E-9</c:v>
                </c:pt>
                <c:pt idx="2615">
                  <c:v>3.1670399999999998E-9</c:v>
                </c:pt>
                <c:pt idx="2616">
                  <c:v>3.1701600000000001E-9</c:v>
                </c:pt>
                <c:pt idx="2617">
                  <c:v>3.1732899999999999E-9</c:v>
                </c:pt>
                <c:pt idx="2618">
                  <c:v>3.1764100000000002E-9</c:v>
                </c:pt>
                <c:pt idx="2619">
                  <c:v>3.17954E-9</c:v>
                </c:pt>
                <c:pt idx="2620">
                  <c:v>3.1826599999999998E-9</c:v>
                </c:pt>
                <c:pt idx="2621">
                  <c:v>3.18579E-9</c:v>
                </c:pt>
                <c:pt idx="2622">
                  <c:v>3.1889099999999999E-9</c:v>
                </c:pt>
                <c:pt idx="2623">
                  <c:v>3.1920400000000001E-9</c:v>
                </c:pt>
                <c:pt idx="2624">
                  <c:v>3.19516E-9</c:v>
                </c:pt>
                <c:pt idx="2625">
                  <c:v>3.1982900000000001E-9</c:v>
                </c:pt>
                <c:pt idx="2626">
                  <c:v>3.20141E-9</c:v>
                </c:pt>
                <c:pt idx="2627">
                  <c:v>3.2045400000000002E-9</c:v>
                </c:pt>
                <c:pt idx="2628">
                  <c:v>3.2076600000000001E-9</c:v>
                </c:pt>
                <c:pt idx="2629">
                  <c:v>3.2107899999999998E-9</c:v>
                </c:pt>
                <c:pt idx="2630">
                  <c:v>3.2139100000000001E-9</c:v>
                </c:pt>
                <c:pt idx="2631">
                  <c:v>3.2170399999999999E-9</c:v>
                </c:pt>
                <c:pt idx="2632">
                  <c:v>3.2201600000000002E-9</c:v>
                </c:pt>
                <c:pt idx="2633">
                  <c:v>3.2232899999999999E-9</c:v>
                </c:pt>
                <c:pt idx="2634">
                  <c:v>3.2264099999999998E-9</c:v>
                </c:pt>
                <c:pt idx="2635">
                  <c:v>3.22954E-9</c:v>
                </c:pt>
                <c:pt idx="2636">
                  <c:v>3.2326599999999999E-9</c:v>
                </c:pt>
                <c:pt idx="2637">
                  <c:v>3.2357900000000001E-9</c:v>
                </c:pt>
                <c:pt idx="2638">
                  <c:v>3.2389099999999999E-9</c:v>
                </c:pt>
                <c:pt idx="2639">
                  <c:v>3.2420400000000001E-9</c:v>
                </c:pt>
                <c:pt idx="2640">
                  <c:v>3.24516E-9</c:v>
                </c:pt>
                <c:pt idx="2641">
                  <c:v>3.2482900000000002E-9</c:v>
                </c:pt>
                <c:pt idx="2642">
                  <c:v>3.25141E-9</c:v>
                </c:pt>
                <c:pt idx="2643">
                  <c:v>3.2545399999999998E-9</c:v>
                </c:pt>
                <c:pt idx="2644">
                  <c:v>3.2576600000000001E-9</c:v>
                </c:pt>
                <c:pt idx="2645">
                  <c:v>3.2607899999999999E-9</c:v>
                </c:pt>
                <c:pt idx="2646">
                  <c:v>3.2639100000000002E-9</c:v>
                </c:pt>
                <c:pt idx="2647">
                  <c:v>3.2670399999999999E-9</c:v>
                </c:pt>
                <c:pt idx="2648">
                  <c:v>3.2701599999999998E-9</c:v>
                </c:pt>
                <c:pt idx="2649">
                  <c:v>3.27329E-9</c:v>
                </c:pt>
                <c:pt idx="2650">
                  <c:v>3.2764099999999999E-9</c:v>
                </c:pt>
                <c:pt idx="2651">
                  <c:v>3.27954E-9</c:v>
                </c:pt>
                <c:pt idx="2652">
                  <c:v>3.2826599999999999E-9</c:v>
                </c:pt>
                <c:pt idx="2653">
                  <c:v>3.2857900000000001E-9</c:v>
                </c:pt>
                <c:pt idx="2654">
                  <c:v>3.28891E-9</c:v>
                </c:pt>
                <c:pt idx="2655">
                  <c:v>3.2920400000000001E-9</c:v>
                </c:pt>
                <c:pt idx="2656">
                  <c:v>3.29516E-9</c:v>
                </c:pt>
                <c:pt idx="2657">
                  <c:v>3.2982900000000002E-9</c:v>
                </c:pt>
                <c:pt idx="2658">
                  <c:v>3.3014100000000001E-9</c:v>
                </c:pt>
                <c:pt idx="2659">
                  <c:v>3.3045399999999998E-9</c:v>
                </c:pt>
                <c:pt idx="2660">
                  <c:v>3.3076600000000001E-9</c:v>
                </c:pt>
                <c:pt idx="2661">
                  <c:v>3.3107899999999999E-9</c:v>
                </c:pt>
                <c:pt idx="2662">
                  <c:v>3.3139100000000002E-9</c:v>
                </c:pt>
                <c:pt idx="2663">
                  <c:v>3.31704E-9</c:v>
                </c:pt>
                <c:pt idx="2664">
                  <c:v>3.3201599999999998E-9</c:v>
                </c:pt>
                <c:pt idx="2665">
                  <c:v>3.32329E-9</c:v>
                </c:pt>
                <c:pt idx="2666">
                  <c:v>3.3264099999999999E-9</c:v>
                </c:pt>
                <c:pt idx="2667">
                  <c:v>3.3295400000000001E-9</c:v>
                </c:pt>
                <c:pt idx="2668">
                  <c:v>3.3326599999999999E-9</c:v>
                </c:pt>
                <c:pt idx="2669">
                  <c:v>3.3357900000000001E-9</c:v>
                </c:pt>
                <c:pt idx="2670">
                  <c:v>3.33891E-9</c:v>
                </c:pt>
                <c:pt idx="2671">
                  <c:v>3.3420400000000002E-9</c:v>
                </c:pt>
                <c:pt idx="2672">
                  <c:v>3.3451600000000001E-9</c:v>
                </c:pt>
                <c:pt idx="2673">
                  <c:v>3.3482899999999998E-9</c:v>
                </c:pt>
                <c:pt idx="2674">
                  <c:v>3.3514100000000001E-9</c:v>
                </c:pt>
                <c:pt idx="2675">
                  <c:v>3.3545399999999999E-9</c:v>
                </c:pt>
                <c:pt idx="2676">
                  <c:v>3.3576600000000002E-9</c:v>
                </c:pt>
                <c:pt idx="2677">
                  <c:v>3.3607899999999999E-9</c:v>
                </c:pt>
                <c:pt idx="2678">
                  <c:v>3.3639099999999998E-9</c:v>
                </c:pt>
                <c:pt idx="2679">
                  <c:v>3.36704E-9</c:v>
                </c:pt>
                <c:pt idx="2680">
                  <c:v>3.3701599999999999E-9</c:v>
                </c:pt>
                <c:pt idx="2681">
                  <c:v>3.37329E-9</c:v>
                </c:pt>
                <c:pt idx="2682">
                  <c:v>3.3764099999999999E-9</c:v>
                </c:pt>
                <c:pt idx="2683">
                  <c:v>3.3795400000000001E-9</c:v>
                </c:pt>
                <c:pt idx="2684">
                  <c:v>3.38266E-9</c:v>
                </c:pt>
                <c:pt idx="2685">
                  <c:v>3.3857900000000002E-9</c:v>
                </c:pt>
                <c:pt idx="2686">
                  <c:v>3.38891E-9</c:v>
                </c:pt>
                <c:pt idx="2687">
                  <c:v>3.3920399999999998E-9</c:v>
                </c:pt>
                <c:pt idx="2688">
                  <c:v>3.3951600000000001E-9</c:v>
                </c:pt>
                <c:pt idx="2689">
                  <c:v>3.3982899999999999E-9</c:v>
                </c:pt>
                <c:pt idx="2690">
                  <c:v>3.4014100000000001E-9</c:v>
                </c:pt>
                <c:pt idx="2691">
                  <c:v>3.4045399999999999E-9</c:v>
                </c:pt>
                <c:pt idx="2692">
                  <c:v>3.4076600000000002E-9</c:v>
                </c:pt>
                <c:pt idx="2693">
                  <c:v>3.41079E-9</c:v>
                </c:pt>
                <c:pt idx="2694">
                  <c:v>3.4139099999999998E-9</c:v>
                </c:pt>
                <c:pt idx="2695">
                  <c:v>3.41704E-9</c:v>
                </c:pt>
                <c:pt idx="2696">
                  <c:v>3.4201599999999999E-9</c:v>
                </c:pt>
                <c:pt idx="2697">
                  <c:v>3.4232900000000001E-9</c:v>
                </c:pt>
                <c:pt idx="2698">
                  <c:v>3.42641E-9</c:v>
                </c:pt>
                <c:pt idx="2699">
                  <c:v>3.4295400000000001E-9</c:v>
                </c:pt>
                <c:pt idx="2700">
                  <c:v>3.43266E-9</c:v>
                </c:pt>
                <c:pt idx="2701">
                  <c:v>3.4357900000000002E-9</c:v>
                </c:pt>
                <c:pt idx="2702">
                  <c:v>3.4389100000000001E-9</c:v>
                </c:pt>
                <c:pt idx="2703">
                  <c:v>3.4420399999999998E-9</c:v>
                </c:pt>
                <c:pt idx="2704">
                  <c:v>3.4451600000000001E-9</c:v>
                </c:pt>
                <c:pt idx="2705">
                  <c:v>3.4482899999999999E-9</c:v>
                </c:pt>
                <c:pt idx="2706">
                  <c:v>3.4514100000000002E-9</c:v>
                </c:pt>
                <c:pt idx="2707">
                  <c:v>3.4545399999999999E-9</c:v>
                </c:pt>
                <c:pt idx="2708">
                  <c:v>3.4576599999999998E-9</c:v>
                </c:pt>
                <c:pt idx="2709">
                  <c:v>3.46079E-9</c:v>
                </c:pt>
                <c:pt idx="2710">
                  <c:v>3.4639099999999999E-9</c:v>
                </c:pt>
                <c:pt idx="2711">
                  <c:v>3.4670400000000001E-9</c:v>
                </c:pt>
                <c:pt idx="2712">
                  <c:v>3.4701599999999999E-9</c:v>
                </c:pt>
                <c:pt idx="2713">
                  <c:v>3.4732900000000001E-9</c:v>
                </c:pt>
                <c:pt idx="2714">
                  <c:v>3.47641E-9</c:v>
                </c:pt>
                <c:pt idx="2715">
                  <c:v>3.4795400000000002E-9</c:v>
                </c:pt>
                <c:pt idx="2716">
                  <c:v>3.48266E-9</c:v>
                </c:pt>
                <c:pt idx="2717">
                  <c:v>3.4857899999999998E-9</c:v>
                </c:pt>
                <c:pt idx="2718">
                  <c:v>3.4889100000000001E-9</c:v>
                </c:pt>
                <c:pt idx="2719">
                  <c:v>3.4920399999999999E-9</c:v>
                </c:pt>
                <c:pt idx="2720">
                  <c:v>3.4951600000000002E-9</c:v>
                </c:pt>
                <c:pt idx="2721">
                  <c:v>3.4982899999999999E-9</c:v>
                </c:pt>
                <c:pt idx="2722">
                  <c:v>3.5014099999999998E-9</c:v>
                </c:pt>
                <c:pt idx="2723">
                  <c:v>3.50454E-9</c:v>
                </c:pt>
                <c:pt idx="2724">
                  <c:v>3.5076599999999999E-9</c:v>
                </c:pt>
                <c:pt idx="2725">
                  <c:v>3.51079E-9</c:v>
                </c:pt>
                <c:pt idx="2726">
                  <c:v>3.5139099999999999E-9</c:v>
                </c:pt>
                <c:pt idx="2727">
                  <c:v>3.5170400000000001E-9</c:v>
                </c:pt>
                <c:pt idx="2728">
                  <c:v>3.52016E-9</c:v>
                </c:pt>
                <c:pt idx="2729">
                  <c:v>3.5232900000000001E-9</c:v>
                </c:pt>
                <c:pt idx="2730">
                  <c:v>3.52641E-9</c:v>
                </c:pt>
                <c:pt idx="2731">
                  <c:v>3.5295400000000002E-9</c:v>
                </c:pt>
                <c:pt idx="2732">
                  <c:v>3.5326600000000001E-9</c:v>
                </c:pt>
                <c:pt idx="2733">
                  <c:v>3.5357899999999998E-9</c:v>
                </c:pt>
                <c:pt idx="2734">
                  <c:v>3.5389100000000001E-9</c:v>
                </c:pt>
                <c:pt idx="2735">
                  <c:v>3.5420399999999999E-9</c:v>
                </c:pt>
                <c:pt idx="2736">
                  <c:v>3.5451600000000002E-9</c:v>
                </c:pt>
                <c:pt idx="2737">
                  <c:v>3.54829E-9</c:v>
                </c:pt>
                <c:pt idx="2738">
                  <c:v>3.5514099999999998E-9</c:v>
                </c:pt>
                <c:pt idx="2739">
                  <c:v>3.55454E-9</c:v>
                </c:pt>
                <c:pt idx="2740">
                  <c:v>3.5576599999999999E-9</c:v>
                </c:pt>
                <c:pt idx="2741">
                  <c:v>3.5607900000000001E-9</c:v>
                </c:pt>
                <c:pt idx="2742">
                  <c:v>3.5639099999999999E-9</c:v>
                </c:pt>
                <c:pt idx="2743">
                  <c:v>3.5670400000000001E-9</c:v>
                </c:pt>
                <c:pt idx="2744">
                  <c:v>3.57016E-9</c:v>
                </c:pt>
                <c:pt idx="2745">
                  <c:v>3.5732900000000002E-9</c:v>
                </c:pt>
                <c:pt idx="2746">
                  <c:v>3.5764100000000001E-9</c:v>
                </c:pt>
                <c:pt idx="2747">
                  <c:v>3.5795399999999998E-9</c:v>
                </c:pt>
                <c:pt idx="2748">
                  <c:v>3.5826600000000001E-9</c:v>
                </c:pt>
                <c:pt idx="2749">
                  <c:v>3.5857899999999999E-9</c:v>
                </c:pt>
                <c:pt idx="2750">
                  <c:v>3.5889100000000002E-9</c:v>
                </c:pt>
                <c:pt idx="2751">
                  <c:v>3.5920399999999999E-9</c:v>
                </c:pt>
                <c:pt idx="2752">
                  <c:v>3.5951599999999998E-9</c:v>
                </c:pt>
                <c:pt idx="2753">
                  <c:v>3.59829E-9</c:v>
                </c:pt>
                <c:pt idx="2754">
                  <c:v>3.6014099999999999E-9</c:v>
                </c:pt>
                <c:pt idx="2755">
                  <c:v>3.60454E-9</c:v>
                </c:pt>
                <c:pt idx="2756">
                  <c:v>3.6076599999999999E-9</c:v>
                </c:pt>
                <c:pt idx="2757">
                  <c:v>3.6107900000000001E-9</c:v>
                </c:pt>
                <c:pt idx="2758">
                  <c:v>3.61391E-9</c:v>
                </c:pt>
                <c:pt idx="2759">
                  <c:v>3.6170400000000002E-9</c:v>
                </c:pt>
                <c:pt idx="2760">
                  <c:v>3.62016E-9</c:v>
                </c:pt>
                <c:pt idx="2761">
                  <c:v>3.6232899999999998E-9</c:v>
                </c:pt>
                <c:pt idx="2762">
                  <c:v>3.6264100000000001E-9</c:v>
                </c:pt>
                <c:pt idx="2763">
                  <c:v>3.6295399999999999E-9</c:v>
                </c:pt>
                <c:pt idx="2764">
                  <c:v>3.6326600000000002E-9</c:v>
                </c:pt>
                <c:pt idx="2765">
                  <c:v>3.6357899999999999E-9</c:v>
                </c:pt>
                <c:pt idx="2766">
                  <c:v>3.6389099999999998E-9</c:v>
                </c:pt>
                <c:pt idx="2767">
                  <c:v>3.64204E-9</c:v>
                </c:pt>
                <c:pt idx="2768">
                  <c:v>3.6451599999999998E-9</c:v>
                </c:pt>
                <c:pt idx="2769">
                  <c:v>3.64829E-9</c:v>
                </c:pt>
                <c:pt idx="2770">
                  <c:v>3.6514099999999999E-9</c:v>
                </c:pt>
                <c:pt idx="2771">
                  <c:v>3.6545400000000001E-9</c:v>
                </c:pt>
                <c:pt idx="2772">
                  <c:v>3.65766E-9</c:v>
                </c:pt>
                <c:pt idx="2773">
                  <c:v>3.6607900000000001E-9</c:v>
                </c:pt>
                <c:pt idx="2774">
                  <c:v>3.66391E-9</c:v>
                </c:pt>
                <c:pt idx="2775">
                  <c:v>3.6670400000000002E-9</c:v>
                </c:pt>
                <c:pt idx="2776">
                  <c:v>3.6701600000000001E-9</c:v>
                </c:pt>
                <c:pt idx="2777">
                  <c:v>3.6732899999999998E-9</c:v>
                </c:pt>
                <c:pt idx="2778">
                  <c:v>3.6764100000000001E-9</c:v>
                </c:pt>
                <c:pt idx="2779">
                  <c:v>3.6795399999999999E-9</c:v>
                </c:pt>
                <c:pt idx="2780">
                  <c:v>3.6826600000000002E-9</c:v>
                </c:pt>
                <c:pt idx="2781">
                  <c:v>3.6857899999999999E-9</c:v>
                </c:pt>
                <c:pt idx="2782">
                  <c:v>3.6889099999999998E-9</c:v>
                </c:pt>
                <c:pt idx="2783">
                  <c:v>3.69204E-9</c:v>
                </c:pt>
                <c:pt idx="2784">
                  <c:v>3.6951599999999999E-9</c:v>
                </c:pt>
                <c:pt idx="2785">
                  <c:v>3.6982900000000001E-9</c:v>
                </c:pt>
                <c:pt idx="2786">
                  <c:v>3.7014099999999999E-9</c:v>
                </c:pt>
                <c:pt idx="2787">
                  <c:v>3.7045400000000001E-9</c:v>
                </c:pt>
                <c:pt idx="2788">
                  <c:v>3.70766E-9</c:v>
                </c:pt>
                <c:pt idx="2789">
                  <c:v>3.7107900000000002E-9</c:v>
                </c:pt>
                <c:pt idx="2790">
                  <c:v>3.7139100000000001E-9</c:v>
                </c:pt>
                <c:pt idx="2791">
                  <c:v>3.7170399999999998E-9</c:v>
                </c:pt>
                <c:pt idx="2792">
                  <c:v>3.7201600000000001E-9</c:v>
                </c:pt>
                <c:pt idx="2793">
                  <c:v>3.7232899999999999E-9</c:v>
                </c:pt>
                <c:pt idx="2794">
                  <c:v>3.7264099999999997E-9</c:v>
                </c:pt>
                <c:pt idx="2795">
                  <c:v>3.7295399999999999E-9</c:v>
                </c:pt>
                <c:pt idx="2796">
                  <c:v>3.7326600000000002E-9</c:v>
                </c:pt>
                <c:pt idx="2797">
                  <c:v>3.7357900000000004E-9</c:v>
                </c:pt>
                <c:pt idx="2798">
                  <c:v>3.7389099999999999E-9</c:v>
                </c:pt>
                <c:pt idx="2799">
                  <c:v>3.74204E-9</c:v>
                </c:pt>
                <c:pt idx="2800">
                  <c:v>3.7451600000000003E-9</c:v>
                </c:pt>
                <c:pt idx="2801">
                  <c:v>3.7482899999999997E-9</c:v>
                </c:pt>
                <c:pt idx="2802">
                  <c:v>3.75141E-9</c:v>
                </c:pt>
                <c:pt idx="2803">
                  <c:v>3.7545400000000001E-9</c:v>
                </c:pt>
                <c:pt idx="2804">
                  <c:v>3.7576599999999996E-9</c:v>
                </c:pt>
                <c:pt idx="2805">
                  <c:v>3.7607899999999998E-9</c:v>
                </c:pt>
                <c:pt idx="2806">
                  <c:v>3.7639100000000001E-9</c:v>
                </c:pt>
                <c:pt idx="2807">
                  <c:v>3.7670400000000003E-9</c:v>
                </c:pt>
                <c:pt idx="2808">
                  <c:v>3.7701599999999997E-9</c:v>
                </c:pt>
                <c:pt idx="2809">
                  <c:v>3.7732899999999999E-9</c:v>
                </c:pt>
                <c:pt idx="2810">
                  <c:v>3.7764100000000002E-9</c:v>
                </c:pt>
                <c:pt idx="2811">
                  <c:v>3.7795400000000004E-9</c:v>
                </c:pt>
                <c:pt idx="2812">
                  <c:v>3.7826599999999998E-9</c:v>
                </c:pt>
                <c:pt idx="2813">
                  <c:v>3.78579E-9</c:v>
                </c:pt>
                <c:pt idx="2814">
                  <c:v>3.7889100000000003E-9</c:v>
                </c:pt>
                <c:pt idx="2815">
                  <c:v>3.7920399999999997E-9</c:v>
                </c:pt>
                <c:pt idx="2816">
                  <c:v>3.79516E-9</c:v>
                </c:pt>
                <c:pt idx="2817">
                  <c:v>3.7982900000000001E-9</c:v>
                </c:pt>
                <c:pt idx="2818">
                  <c:v>3.8014099999999996E-9</c:v>
                </c:pt>
                <c:pt idx="2819">
                  <c:v>3.8045399999999998E-9</c:v>
                </c:pt>
                <c:pt idx="2820">
                  <c:v>3.8076600000000001E-9</c:v>
                </c:pt>
                <c:pt idx="2821">
                  <c:v>3.8107900000000002E-9</c:v>
                </c:pt>
                <c:pt idx="2822">
                  <c:v>3.8139099999999997E-9</c:v>
                </c:pt>
                <c:pt idx="2823">
                  <c:v>3.8170399999999999E-9</c:v>
                </c:pt>
                <c:pt idx="2824">
                  <c:v>3.8201600000000002E-9</c:v>
                </c:pt>
                <c:pt idx="2825">
                  <c:v>3.8232900000000003E-9</c:v>
                </c:pt>
                <c:pt idx="2826">
                  <c:v>3.8264099999999998E-9</c:v>
                </c:pt>
                <c:pt idx="2827">
                  <c:v>3.82954E-9</c:v>
                </c:pt>
                <c:pt idx="2828">
                  <c:v>3.8326600000000003E-9</c:v>
                </c:pt>
                <c:pt idx="2829">
                  <c:v>3.8357899999999996E-9</c:v>
                </c:pt>
                <c:pt idx="2830">
                  <c:v>3.8389099999999999E-9</c:v>
                </c:pt>
                <c:pt idx="2831">
                  <c:v>3.8420400000000001E-9</c:v>
                </c:pt>
                <c:pt idx="2832">
                  <c:v>3.8451600000000004E-9</c:v>
                </c:pt>
                <c:pt idx="2833">
                  <c:v>3.8482899999999997E-9</c:v>
                </c:pt>
                <c:pt idx="2834">
                  <c:v>3.85141E-9</c:v>
                </c:pt>
                <c:pt idx="2835">
                  <c:v>3.8545400000000002E-9</c:v>
                </c:pt>
                <c:pt idx="2836">
                  <c:v>3.8576599999999997E-9</c:v>
                </c:pt>
                <c:pt idx="2837">
                  <c:v>3.8607899999999999E-9</c:v>
                </c:pt>
                <c:pt idx="2838">
                  <c:v>3.8639100000000002E-9</c:v>
                </c:pt>
                <c:pt idx="2839">
                  <c:v>3.8670400000000003E-9</c:v>
                </c:pt>
                <c:pt idx="2840">
                  <c:v>3.8701599999999998E-9</c:v>
                </c:pt>
                <c:pt idx="2841">
                  <c:v>3.87329E-9</c:v>
                </c:pt>
                <c:pt idx="2842">
                  <c:v>3.8764100000000003E-9</c:v>
                </c:pt>
                <c:pt idx="2843">
                  <c:v>3.8795399999999996E-9</c:v>
                </c:pt>
                <c:pt idx="2844">
                  <c:v>3.8826599999999999E-9</c:v>
                </c:pt>
                <c:pt idx="2845">
                  <c:v>3.8857900000000001E-9</c:v>
                </c:pt>
                <c:pt idx="2846">
                  <c:v>3.8889100000000004E-9</c:v>
                </c:pt>
                <c:pt idx="2847">
                  <c:v>3.8920399999999997E-9</c:v>
                </c:pt>
                <c:pt idx="2848">
                  <c:v>3.89516E-9</c:v>
                </c:pt>
                <c:pt idx="2849">
                  <c:v>3.8982900000000002E-9</c:v>
                </c:pt>
                <c:pt idx="2850">
                  <c:v>3.9014099999999997E-9</c:v>
                </c:pt>
                <c:pt idx="2851">
                  <c:v>3.9045399999999998E-9</c:v>
                </c:pt>
                <c:pt idx="2852">
                  <c:v>3.9076600000000001E-9</c:v>
                </c:pt>
                <c:pt idx="2853">
                  <c:v>3.9107900000000003E-9</c:v>
                </c:pt>
                <c:pt idx="2854">
                  <c:v>3.9139099999999998E-9</c:v>
                </c:pt>
                <c:pt idx="2855">
                  <c:v>3.9170399999999999E-9</c:v>
                </c:pt>
                <c:pt idx="2856">
                  <c:v>3.9201600000000002E-9</c:v>
                </c:pt>
                <c:pt idx="2857">
                  <c:v>3.9232899999999996E-9</c:v>
                </c:pt>
                <c:pt idx="2858">
                  <c:v>3.9264099999999999E-9</c:v>
                </c:pt>
                <c:pt idx="2859">
                  <c:v>3.9295400000000001E-9</c:v>
                </c:pt>
                <c:pt idx="2860">
                  <c:v>3.9326600000000004E-9</c:v>
                </c:pt>
                <c:pt idx="2861">
                  <c:v>3.9357899999999997E-9</c:v>
                </c:pt>
                <c:pt idx="2862">
                  <c:v>3.93891E-9</c:v>
                </c:pt>
                <c:pt idx="2863">
                  <c:v>3.9420400000000002E-9</c:v>
                </c:pt>
                <c:pt idx="2864">
                  <c:v>3.9451599999999996E-9</c:v>
                </c:pt>
                <c:pt idx="2865">
                  <c:v>3.9482899999999998E-9</c:v>
                </c:pt>
                <c:pt idx="2866">
                  <c:v>3.9514100000000001E-9</c:v>
                </c:pt>
                <c:pt idx="2867">
                  <c:v>3.9545400000000003E-9</c:v>
                </c:pt>
                <c:pt idx="2868">
                  <c:v>3.9576599999999998E-9</c:v>
                </c:pt>
                <c:pt idx="2869">
                  <c:v>3.9607899999999999E-9</c:v>
                </c:pt>
                <c:pt idx="2870">
                  <c:v>3.9639100000000002E-9</c:v>
                </c:pt>
                <c:pt idx="2871">
                  <c:v>3.9670400000000004E-9</c:v>
                </c:pt>
                <c:pt idx="2872">
                  <c:v>3.9701599999999999E-9</c:v>
                </c:pt>
                <c:pt idx="2873">
                  <c:v>3.97329E-9</c:v>
                </c:pt>
                <c:pt idx="2874">
                  <c:v>3.9764100000000003E-9</c:v>
                </c:pt>
                <c:pt idx="2875">
                  <c:v>3.9795399999999997E-9</c:v>
                </c:pt>
                <c:pt idx="2876">
                  <c:v>3.98266E-9</c:v>
                </c:pt>
                <c:pt idx="2877">
                  <c:v>3.9857900000000002E-9</c:v>
                </c:pt>
                <c:pt idx="2878">
                  <c:v>3.9889099999999996E-9</c:v>
                </c:pt>
                <c:pt idx="2879">
                  <c:v>3.9920399999999998E-9</c:v>
                </c:pt>
                <c:pt idx="2880">
                  <c:v>3.9951600000000001E-9</c:v>
                </c:pt>
                <c:pt idx="2881">
                  <c:v>3.9982900000000003E-9</c:v>
                </c:pt>
                <c:pt idx="2882">
                  <c:v>4.0014099999999997E-9</c:v>
                </c:pt>
                <c:pt idx="2883">
                  <c:v>4.0045399999999999E-9</c:v>
                </c:pt>
                <c:pt idx="2884">
                  <c:v>4.0076600000000002E-9</c:v>
                </c:pt>
                <c:pt idx="2885">
                  <c:v>4.0107900000000004E-9</c:v>
                </c:pt>
                <c:pt idx="2886">
                  <c:v>4.0139099999999998E-9</c:v>
                </c:pt>
                <c:pt idx="2887">
                  <c:v>4.01704E-9</c:v>
                </c:pt>
                <c:pt idx="2888">
                  <c:v>4.0201600000000003E-9</c:v>
                </c:pt>
                <c:pt idx="2889">
                  <c:v>4.0232899999999997E-9</c:v>
                </c:pt>
                <c:pt idx="2890">
                  <c:v>4.02641E-9</c:v>
                </c:pt>
                <c:pt idx="2891">
                  <c:v>4.0295400000000001E-9</c:v>
                </c:pt>
                <c:pt idx="2892">
                  <c:v>4.0326599999999996E-9</c:v>
                </c:pt>
                <c:pt idx="2893">
                  <c:v>4.0357899999999998E-9</c:v>
                </c:pt>
                <c:pt idx="2894">
                  <c:v>4.0389100000000001E-9</c:v>
                </c:pt>
                <c:pt idx="2895">
                  <c:v>4.0420400000000002E-9</c:v>
                </c:pt>
                <c:pt idx="2896">
                  <c:v>4.0451599999999997E-9</c:v>
                </c:pt>
                <c:pt idx="2897">
                  <c:v>4.0482899999999999E-9</c:v>
                </c:pt>
                <c:pt idx="2898">
                  <c:v>4.0514100000000002E-9</c:v>
                </c:pt>
                <c:pt idx="2899">
                  <c:v>4.0545400000000004E-9</c:v>
                </c:pt>
                <c:pt idx="2900">
                  <c:v>4.0576599999999998E-9</c:v>
                </c:pt>
                <c:pt idx="2901">
                  <c:v>4.06079E-9</c:v>
                </c:pt>
                <c:pt idx="2902">
                  <c:v>4.0639100000000003E-9</c:v>
                </c:pt>
                <c:pt idx="2903">
                  <c:v>4.0670399999999996E-9</c:v>
                </c:pt>
                <c:pt idx="2904">
                  <c:v>4.0701599999999999E-9</c:v>
                </c:pt>
                <c:pt idx="2905">
                  <c:v>4.0732900000000001E-9</c:v>
                </c:pt>
                <c:pt idx="2906">
                  <c:v>4.0764100000000004E-9</c:v>
                </c:pt>
                <c:pt idx="2907">
                  <c:v>4.0795399999999997E-9</c:v>
                </c:pt>
                <c:pt idx="2908">
                  <c:v>4.08266E-9</c:v>
                </c:pt>
                <c:pt idx="2909">
                  <c:v>4.0857900000000002E-9</c:v>
                </c:pt>
                <c:pt idx="2910">
                  <c:v>4.0889099999999997E-9</c:v>
                </c:pt>
                <c:pt idx="2911">
                  <c:v>4.0920399999999999E-9</c:v>
                </c:pt>
                <c:pt idx="2912">
                  <c:v>4.0951600000000002E-9</c:v>
                </c:pt>
                <c:pt idx="2913">
                  <c:v>4.0982900000000003E-9</c:v>
                </c:pt>
                <c:pt idx="2914">
                  <c:v>4.1014099999999998E-9</c:v>
                </c:pt>
                <c:pt idx="2915">
                  <c:v>4.10454E-9</c:v>
                </c:pt>
                <c:pt idx="2916">
                  <c:v>4.1076600000000003E-9</c:v>
                </c:pt>
                <c:pt idx="2917">
                  <c:v>4.1107899999999996E-9</c:v>
                </c:pt>
                <c:pt idx="2918">
                  <c:v>4.1139099999999999E-9</c:v>
                </c:pt>
                <c:pt idx="2919">
                  <c:v>4.1170400000000001E-9</c:v>
                </c:pt>
                <c:pt idx="2920">
                  <c:v>4.1201600000000004E-9</c:v>
                </c:pt>
                <c:pt idx="2921">
                  <c:v>4.1232899999999997E-9</c:v>
                </c:pt>
                <c:pt idx="2922">
                  <c:v>4.12641E-9</c:v>
                </c:pt>
                <c:pt idx="2923">
                  <c:v>4.1295400000000002E-9</c:v>
                </c:pt>
                <c:pt idx="2924">
                  <c:v>4.1326599999999997E-9</c:v>
                </c:pt>
                <c:pt idx="2925">
                  <c:v>4.1357899999999998E-9</c:v>
                </c:pt>
                <c:pt idx="2926">
                  <c:v>4.1389100000000001E-9</c:v>
                </c:pt>
                <c:pt idx="2927">
                  <c:v>4.1420400000000003E-9</c:v>
                </c:pt>
                <c:pt idx="2928">
                  <c:v>4.1451599999999998E-9</c:v>
                </c:pt>
                <c:pt idx="2929">
                  <c:v>4.14829E-9</c:v>
                </c:pt>
                <c:pt idx="2930">
                  <c:v>4.1514100000000002E-9</c:v>
                </c:pt>
                <c:pt idx="2931">
                  <c:v>4.1545399999999996E-9</c:v>
                </c:pt>
                <c:pt idx="2932">
                  <c:v>4.1576599999999999E-9</c:v>
                </c:pt>
                <c:pt idx="2933">
                  <c:v>4.1607900000000001E-9</c:v>
                </c:pt>
                <c:pt idx="2934">
                  <c:v>4.1639100000000004E-9</c:v>
                </c:pt>
                <c:pt idx="2935">
                  <c:v>4.1670399999999997E-9</c:v>
                </c:pt>
                <c:pt idx="2936">
                  <c:v>4.17016E-9</c:v>
                </c:pt>
                <c:pt idx="2937">
                  <c:v>4.1732900000000002E-9</c:v>
                </c:pt>
                <c:pt idx="2938">
                  <c:v>4.1764099999999996E-9</c:v>
                </c:pt>
                <c:pt idx="2939">
                  <c:v>4.1795399999999998E-9</c:v>
                </c:pt>
                <c:pt idx="2940">
                  <c:v>4.1826600000000001E-9</c:v>
                </c:pt>
                <c:pt idx="2941">
                  <c:v>4.1857900000000003E-9</c:v>
                </c:pt>
                <c:pt idx="2942">
                  <c:v>4.1889099999999998E-9</c:v>
                </c:pt>
                <c:pt idx="2943">
                  <c:v>4.1920399999999999E-9</c:v>
                </c:pt>
                <c:pt idx="2944">
                  <c:v>4.1951600000000002E-9</c:v>
                </c:pt>
                <c:pt idx="2945">
                  <c:v>4.1982900000000004E-9</c:v>
                </c:pt>
                <c:pt idx="2946">
                  <c:v>4.2014099999999999E-9</c:v>
                </c:pt>
                <c:pt idx="2947">
                  <c:v>4.20454E-9</c:v>
                </c:pt>
                <c:pt idx="2948">
                  <c:v>4.2076600000000003E-9</c:v>
                </c:pt>
                <c:pt idx="2949">
                  <c:v>4.2107899999999997E-9</c:v>
                </c:pt>
                <c:pt idx="2950">
                  <c:v>4.21391E-9</c:v>
                </c:pt>
                <c:pt idx="2951">
                  <c:v>4.2170400000000002E-9</c:v>
                </c:pt>
                <c:pt idx="2952">
                  <c:v>4.2201599999999996E-9</c:v>
                </c:pt>
                <c:pt idx="2953">
                  <c:v>4.2232899999999998E-9</c:v>
                </c:pt>
                <c:pt idx="2954">
                  <c:v>4.2264100000000001E-9</c:v>
                </c:pt>
                <c:pt idx="2955">
                  <c:v>4.2295400000000003E-9</c:v>
                </c:pt>
                <c:pt idx="2956">
                  <c:v>4.2326599999999997E-9</c:v>
                </c:pt>
                <c:pt idx="2957">
                  <c:v>4.2357899999999999E-9</c:v>
                </c:pt>
                <c:pt idx="2958">
                  <c:v>4.2389100000000002E-9</c:v>
                </c:pt>
                <c:pt idx="2959">
                  <c:v>4.2420400000000004E-9</c:v>
                </c:pt>
                <c:pt idx="2960">
                  <c:v>4.2451599999999998E-9</c:v>
                </c:pt>
                <c:pt idx="2961">
                  <c:v>4.24829E-9</c:v>
                </c:pt>
                <c:pt idx="2962">
                  <c:v>4.2514100000000003E-9</c:v>
                </c:pt>
                <c:pt idx="2963">
                  <c:v>4.2545399999999997E-9</c:v>
                </c:pt>
                <c:pt idx="2964">
                  <c:v>4.25766E-9</c:v>
                </c:pt>
                <c:pt idx="2965">
                  <c:v>4.2607900000000001E-9</c:v>
                </c:pt>
                <c:pt idx="2966">
                  <c:v>4.2639099999999996E-9</c:v>
                </c:pt>
                <c:pt idx="2967">
                  <c:v>4.2670399999999998E-9</c:v>
                </c:pt>
                <c:pt idx="2968">
                  <c:v>4.2701600000000001E-9</c:v>
                </c:pt>
                <c:pt idx="2969">
                  <c:v>4.2732900000000002E-9</c:v>
                </c:pt>
                <c:pt idx="2970">
                  <c:v>4.2764099999999997E-9</c:v>
                </c:pt>
                <c:pt idx="2971">
                  <c:v>4.2795399999999999E-9</c:v>
                </c:pt>
                <c:pt idx="2972">
                  <c:v>4.2826600000000002E-9</c:v>
                </c:pt>
                <c:pt idx="2973">
                  <c:v>4.2857900000000004E-9</c:v>
                </c:pt>
                <c:pt idx="2974">
                  <c:v>4.2889099999999998E-9</c:v>
                </c:pt>
                <c:pt idx="2975">
                  <c:v>4.29204E-9</c:v>
                </c:pt>
                <c:pt idx="2976">
                  <c:v>4.2951600000000003E-9</c:v>
                </c:pt>
                <c:pt idx="2977">
                  <c:v>4.2982899999999996E-9</c:v>
                </c:pt>
                <c:pt idx="2978">
                  <c:v>4.3014099999999999E-9</c:v>
                </c:pt>
                <c:pt idx="2979">
                  <c:v>4.3045400000000001E-9</c:v>
                </c:pt>
                <c:pt idx="2980">
                  <c:v>4.3076600000000004E-9</c:v>
                </c:pt>
                <c:pt idx="2981">
                  <c:v>4.3107899999999998E-9</c:v>
                </c:pt>
                <c:pt idx="2982">
                  <c:v>4.31391E-9</c:v>
                </c:pt>
                <c:pt idx="2983">
                  <c:v>4.3170400000000002E-9</c:v>
                </c:pt>
                <c:pt idx="2984">
                  <c:v>4.3201599999999997E-9</c:v>
                </c:pt>
                <c:pt idx="2985">
                  <c:v>4.3232899999999999E-9</c:v>
                </c:pt>
                <c:pt idx="2986">
                  <c:v>4.3264100000000002E-9</c:v>
                </c:pt>
                <c:pt idx="2987">
                  <c:v>4.3295400000000003E-9</c:v>
                </c:pt>
                <c:pt idx="2988">
                  <c:v>4.3326599999999998E-9</c:v>
                </c:pt>
                <c:pt idx="2989">
                  <c:v>4.33579E-9</c:v>
                </c:pt>
                <c:pt idx="2990">
                  <c:v>4.3389100000000003E-9</c:v>
                </c:pt>
                <c:pt idx="2991">
                  <c:v>4.3420399999999996E-9</c:v>
                </c:pt>
                <c:pt idx="2992">
                  <c:v>4.3451599999999999E-9</c:v>
                </c:pt>
                <c:pt idx="2993">
                  <c:v>4.3482900000000001E-9</c:v>
                </c:pt>
                <c:pt idx="2994">
                  <c:v>4.3514100000000004E-9</c:v>
                </c:pt>
                <c:pt idx="2995">
                  <c:v>4.3545399999999997E-9</c:v>
                </c:pt>
                <c:pt idx="2996">
                  <c:v>4.35766E-9</c:v>
                </c:pt>
                <c:pt idx="2997">
                  <c:v>4.3607900000000002E-9</c:v>
                </c:pt>
                <c:pt idx="2998">
                  <c:v>4.3639099999999997E-9</c:v>
                </c:pt>
                <c:pt idx="2999">
                  <c:v>4.3670399999999998E-9</c:v>
                </c:pt>
                <c:pt idx="3000">
                  <c:v>4.3701600000000001E-9</c:v>
                </c:pt>
                <c:pt idx="3001">
                  <c:v>4.3732900000000003E-9</c:v>
                </c:pt>
                <c:pt idx="3002">
                  <c:v>4.3764099999999998E-9</c:v>
                </c:pt>
                <c:pt idx="3003">
                  <c:v>4.37954E-9</c:v>
                </c:pt>
                <c:pt idx="3004">
                  <c:v>4.3826600000000002E-9</c:v>
                </c:pt>
                <c:pt idx="3005">
                  <c:v>4.3857899999999996E-9</c:v>
                </c:pt>
                <c:pt idx="3006">
                  <c:v>4.3889099999999999E-9</c:v>
                </c:pt>
                <c:pt idx="3007">
                  <c:v>4.3920400000000001E-9</c:v>
                </c:pt>
                <c:pt idx="3008">
                  <c:v>4.3951600000000004E-9</c:v>
                </c:pt>
                <c:pt idx="3009">
                  <c:v>4.3982899999999997E-9</c:v>
                </c:pt>
                <c:pt idx="3010">
                  <c:v>4.40141E-9</c:v>
                </c:pt>
                <c:pt idx="3011">
                  <c:v>4.4045400000000002E-9</c:v>
                </c:pt>
                <c:pt idx="3012">
                  <c:v>4.4076599999999996E-9</c:v>
                </c:pt>
                <c:pt idx="3013">
                  <c:v>4.4107899999999998E-9</c:v>
                </c:pt>
                <c:pt idx="3014">
                  <c:v>4.4139100000000001E-9</c:v>
                </c:pt>
                <c:pt idx="3015">
                  <c:v>4.4170400000000003E-9</c:v>
                </c:pt>
                <c:pt idx="3016">
                  <c:v>4.4201599999999998E-9</c:v>
                </c:pt>
                <c:pt idx="3017">
                  <c:v>4.4232899999999999E-9</c:v>
                </c:pt>
                <c:pt idx="3018">
                  <c:v>4.4264100000000002E-9</c:v>
                </c:pt>
                <c:pt idx="3019">
                  <c:v>4.4295400000000004E-9</c:v>
                </c:pt>
                <c:pt idx="3020">
                  <c:v>4.4326599999999999E-9</c:v>
                </c:pt>
                <c:pt idx="3021">
                  <c:v>4.43579E-9</c:v>
                </c:pt>
                <c:pt idx="3022">
                  <c:v>4.4389100000000003E-9</c:v>
                </c:pt>
                <c:pt idx="3023">
                  <c:v>4.4420399999999997E-9</c:v>
                </c:pt>
                <c:pt idx="3024">
                  <c:v>4.44516E-9</c:v>
                </c:pt>
                <c:pt idx="3025">
                  <c:v>4.4482900000000002E-9</c:v>
                </c:pt>
                <c:pt idx="3026">
                  <c:v>4.4514099999999996E-9</c:v>
                </c:pt>
                <c:pt idx="3027">
                  <c:v>4.4545399999999998E-9</c:v>
                </c:pt>
                <c:pt idx="3028">
                  <c:v>4.4576600000000001E-9</c:v>
                </c:pt>
                <c:pt idx="3029">
                  <c:v>4.4607900000000003E-9</c:v>
                </c:pt>
                <c:pt idx="3030">
                  <c:v>4.4639099999999997E-9</c:v>
                </c:pt>
                <c:pt idx="3031">
                  <c:v>4.4670399999999999E-9</c:v>
                </c:pt>
                <c:pt idx="3032">
                  <c:v>4.4701600000000002E-9</c:v>
                </c:pt>
                <c:pt idx="3033">
                  <c:v>4.4732900000000004E-9</c:v>
                </c:pt>
                <c:pt idx="3034">
                  <c:v>4.4764099999999998E-9</c:v>
                </c:pt>
                <c:pt idx="3035">
                  <c:v>4.47954E-9</c:v>
                </c:pt>
                <c:pt idx="3036">
                  <c:v>4.4826600000000003E-9</c:v>
                </c:pt>
                <c:pt idx="3037">
                  <c:v>4.4857899999999997E-9</c:v>
                </c:pt>
                <c:pt idx="3038">
                  <c:v>4.48891E-9</c:v>
                </c:pt>
                <c:pt idx="3039">
                  <c:v>4.4920400000000001E-9</c:v>
                </c:pt>
                <c:pt idx="3040">
                  <c:v>4.4951599999999996E-9</c:v>
                </c:pt>
                <c:pt idx="3041">
                  <c:v>4.4982899999999998E-9</c:v>
                </c:pt>
                <c:pt idx="3042">
                  <c:v>4.5014100000000001E-9</c:v>
                </c:pt>
                <c:pt idx="3043">
                  <c:v>4.5045400000000002E-9</c:v>
                </c:pt>
                <c:pt idx="3044">
                  <c:v>4.5076599999999997E-9</c:v>
                </c:pt>
                <c:pt idx="3045">
                  <c:v>4.5107899999999999E-9</c:v>
                </c:pt>
                <c:pt idx="3046">
                  <c:v>4.5139100000000002E-9</c:v>
                </c:pt>
                <c:pt idx="3047">
                  <c:v>4.5170400000000004E-9</c:v>
                </c:pt>
                <c:pt idx="3048">
                  <c:v>4.5201599999999998E-9</c:v>
                </c:pt>
                <c:pt idx="3049">
                  <c:v>4.52329E-9</c:v>
                </c:pt>
                <c:pt idx="3050">
                  <c:v>4.5264100000000003E-9</c:v>
                </c:pt>
                <c:pt idx="3051">
                  <c:v>4.5295399999999996E-9</c:v>
                </c:pt>
                <c:pt idx="3052">
                  <c:v>4.5326599999999999E-9</c:v>
                </c:pt>
                <c:pt idx="3053">
                  <c:v>4.5357900000000001E-9</c:v>
                </c:pt>
                <c:pt idx="3054">
                  <c:v>4.5389100000000004E-9</c:v>
                </c:pt>
                <c:pt idx="3055">
                  <c:v>4.5420399999999998E-9</c:v>
                </c:pt>
                <c:pt idx="3056">
                  <c:v>4.54516E-9</c:v>
                </c:pt>
                <c:pt idx="3057">
                  <c:v>4.5482900000000002E-9</c:v>
                </c:pt>
                <c:pt idx="3058">
                  <c:v>4.5514099999999997E-9</c:v>
                </c:pt>
                <c:pt idx="3059">
                  <c:v>4.5545399999999999E-9</c:v>
                </c:pt>
                <c:pt idx="3060">
                  <c:v>4.5576600000000002E-9</c:v>
                </c:pt>
                <c:pt idx="3061">
                  <c:v>4.5607900000000003E-9</c:v>
                </c:pt>
                <c:pt idx="3062">
                  <c:v>4.5639099999999998E-9</c:v>
                </c:pt>
                <c:pt idx="3063">
                  <c:v>4.56704E-9</c:v>
                </c:pt>
                <c:pt idx="3064">
                  <c:v>4.5701600000000003E-9</c:v>
                </c:pt>
                <c:pt idx="3065">
                  <c:v>4.5732899999999996E-9</c:v>
                </c:pt>
                <c:pt idx="3066">
                  <c:v>4.5764099999999999E-9</c:v>
                </c:pt>
                <c:pt idx="3067">
                  <c:v>4.5795400000000001E-9</c:v>
                </c:pt>
                <c:pt idx="3068">
                  <c:v>4.5826600000000004E-9</c:v>
                </c:pt>
                <c:pt idx="3069">
                  <c:v>4.5857899999999997E-9</c:v>
                </c:pt>
                <c:pt idx="3070">
                  <c:v>4.58891E-9</c:v>
                </c:pt>
                <c:pt idx="3071">
                  <c:v>4.5920400000000002E-9</c:v>
                </c:pt>
                <c:pt idx="3072">
                  <c:v>4.5951599999999997E-9</c:v>
                </c:pt>
                <c:pt idx="3073">
                  <c:v>4.5982899999999998E-9</c:v>
                </c:pt>
                <c:pt idx="3074">
                  <c:v>4.6014100000000001E-9</c:v>
                </c:pt>
                <c:pt idx="3075">
                  <c:v>4.6045400000000003E-9</c:v>
                </c:pt>
                <c:pt idx="3076">
                  <c:v>4.6076599999999998E-9</c:v>
                </c:pt>
                <c:pt idx="3077">
                  <c:v>4.61079E-9</c:v>
                </c:pt>
                <c:pt idx="3078">
                  <c:v>4.6139100000000003E-9</c:v>
                </c:pt>
                <c:pt idx="3079">
                  <c:v>4.6170399999999996E-9</c:v>
                </c:pt>
                <c:pt idx="3080">
                  <c:v>4.6201599999999999E-9</c:v>
                </c:pt>
                <c:pt idx="3081">
                  <c:v>4.6232900000000001E-9</c:v>
                </c:pt>
                <c:pt idx="3082">
                  <c:v>4.6264100000000004E-9</c:v>
                </c:pt>
                <c:pt idx="3083">
                  <c:v>4.6295399999999997E-9</c:v>
                </c:pt>
                <c:pt idx="3084">
                  <c:v>4.63266E-9</c:v>
                </c:pt>
                <c:pt idx="3085">
                  <c:v>4.6357900000000002E-9</c:v>
                </c:pt>
                <c:pt idx="3086">
                  <c:v>4.6389099999999996E-9</c:v>
                </c:pt>
                <c:pt idx="3087">
                  <c:v>4.6420399999999998E-9</c:v>
                </c:pt>
                <c:pt idx="3088">
                  <c:v>4.6451600000000001E-9</c:v>
                </c:pt>
                <c:pt idx="3089">
                  <c:v>4.6482900000000003E-9</c:v>
                </c:pt>
                <c:pt idx="3090">
                  <c:v>4.6514099999999998E-9</c:v>
                </c:pt>
                <c:pt idx="3091">
                  <c:v>4.6545399999999999E-9</c:v>
                </c:pt>
                <c:pt idx="3092">
                  <c:v>4.6576600000000002E-9</c:v>
                </c:pt>
                <c:pt idx="3093">
                  <c:v>4.6607900000000004E-9</c:v>
                </c:pt>
                <c:pt idx="3094">
                  <c:v>4.6639099999999999E-9</c:v>
                </c:pt>
                <c:pt idx="3095">
                  <c:v>4.66704E-9</c:v>
                </c:pt>
                <c:pt idx="3096">
                  <c:v>4.6701600000000003E-9</c:v>
                </c:pt>
                <c:pt idx="3097">
                  <c:v>4.6732899999999997E-9</c:v>
                </c:pt>
                <c:pt idx="3098">
                  <c:v>4.67641E-9</c:v>
                </c:pt>
                <c:pt idx="3099">
                  <c:v>4.6795400000000002E-9</c:v>
                </c:pt>
                <c:pt idx="3100">
                  <c:v>4.6826599999999996E-9</c:v>
                </c:pt>
                <c:pt idx="3101">
                  <c:v>4.6857899999999998E-9</c:v>
                </c:pt>
                <c:pt idx="3102">
                  <c:v>4.6889100000000001E-9</c:v>
                </c:pt>
                <c:pt idx="3103">
                  <c:v>4.6920400000000003E-9</c:v>
                </c:pt>
                <c:pt idx="3104">
                  <c:v>4.6951599999999997E-9</c:v>
                </c:pt>
                <c:pt idx="3105">
                  <c:v>4.6982899999999999E-9</c:v>
                </c:pt>
                <c:pt idx="3106">
                  <c:v>4.7014100000000002E-9</c:v>
                </c:pt>
                <c:pt idx="3107">
                  <c:v>4.7045400000000004E-9</c:v>
                </c:pt>
                <c:pt idx="3108">
                  <c:v>4.7076599999999999E-9</c:v>
                </c:pt>
                <c:pt idx="3109">
                  <c:v>4.71079E-9</c:v>
                </c:pt>
                <c:pt idx="3110">
                  <c:v>4.7139100000000003E-9</c:v>
                </c:pt>
                <c:pt idx="3111">
                  <c:v>4.7170399999999997E-9</c:v>
                </c:pt>
                <c:pt idx="3112">
                  <c:v>4.72016E-9</c:v>
                </c:pt>
                <c:pt idx="3113">
                  <c:v>4.7232900000000001E-9</c:v>
                </c:pt>
                <c:pt idx="3114">
                  <c:v>4.7264099999999996E-9</c:v>
                </c:pt>
                <c:pt idx="3115">
                  <c:v>4.7295399999999998E-9</c:v>
                </c:pt>
                <c:pt idx="3116">
                  <c:v>4.7326600000000001E-9</c:v>
                </c:pt>
                <c:pt idx="3117">
                  <c:v>4.7357900000000002E-9</c:v>
                </c:pt>
                <c:pt idx="3118">
                  <c:v>4.7389099999999997E-9</c:v>
                </c:pt>
                <c:pt idx="3119">
                  <c:v>4.7420399999999999E-9</c:v>
                </c:pt>
                <c:pt idx="3120">
                  <c:v>4.7451600000000002E-9</c:v>
                </c:pt>
                <c:pt idx="3121">
                  <c:v>4.7482900000000004E-9</c:v>
                </c:pt>
                <c:pt idx="3122">
                  <c:v>4.7514099999999998E-9</c:v>
                </c:pt>
                <c:pt idx="3123">
                  <c:v>4.75454E-9</c:v>
                </c:pt>
                <c:pt idx="3124">
                  <c:v>4.7576600000000003E-9</c:v>
                </c:pt>
                <c:pt idx="3125">
                  <c:v>4.7607899999999996E-9</c:v>
                </c:pt>
                <c:pt idx="3126">
                  <c:v>4.7639099999999999E-9</c:v>
                </c:pt>
                <c:pt idx="3127">
                  <c:v>4.7670400000000001E-9</c:v>
                </c:pt>
                <c:pt idx="3128">
                  <c:v>4.7701600000000004E-9</c:v>
                </c:pt>
                <c:pt idx="3129">
                  <c:v>4.7732899999999998E-9</c:v>
                </c:pt>
                <c:pt idx="3130">
                  <c:v>4.7764100000000001E-9</c:v>
                </c:pt>
                <c:pt idx="3131">
                  <c:v>4.7795400000000002E-9</c:v>
                </c:pt>
                <c:pt idx="3132">
                  <c:v>4.7826599999999997E-9</c:v>
                </c:pt>
                <c:pt idx="3133">
                  <c:v>4.7857899999999999E-9</c:v>
                </c:pt>
                <c:pt idx="3134">
                  <c:v>4.7889100000000002E-9</c:v>
                </c:pt>
                <c:pt idx="3135">
                  <c:v>4.7920400000000003E-9</c:v>
                </c:pt>
                <c:pt idx="3136">
                  <c:v>4.7951599999999998E-9</c:v>
                </c:pt>
                <c:pt idx="3137">
                  <c:v>4.79829E-9</c:v>
                </c:pt>
                <c:pt idx="3138">
                  <c:v>4.8014100000000003E-9</c:v>
                </c:pt>
                <c:pt idx="3139">
                  <c:v>4.8045399999999996E-9</c:v>
                </c:pt>
                <c:pt idx="3140">
                  <c:v>4.8076599999999999E-9</c:v>
                </c:pt>
                <c:pt idx="3141">
                  <c:v>4.8107900000000001E-9</c:v>
                </c:pt>
                <c:pt idx="3142">
                  <c:v>4.8139100000000004E-9</c:v>
                </c:pt>
                <c:pt idx="3143">
                  <c:v>4.8170399999999997E-9</c:v>
                </c:pt>
                <c:pt idx="3144">
                  <c:v>4.82016E-9</c:v>
                </c:pt>
                <c:pt idx="3145">
                  <c:v>4.8232900000000002E-9</c:v>
                </c:pt>
                <c:pt idx="3146">
                  <c:v>4.8264099999999997E-9</c:v>
                </c:pt>
                <c:pt idx="3147">
                  <c:v>4.8295399999999998E-9</c:v>
                </c:pt>
                <c:pt idx="3148">
                  <c:v>4.8326600000000001E-9</c:v>
                </c:pt>
                <c:pt idx="3149">
                  <c:v>4.8357900000000003E-9</c:v>
                </c:pt>
                <c:pt idx="3150">
                  <c:v>4.8389099999999998E-9</c:v>
                </c:pt>
                <c:pt idx="3151">
                  <c:v>4.84204E-9</c:v>
                </c:pt>
                <c:pt idx="3152">
                  <c:v>4.8451600000000003E-9</c:v>
                </c:pt>
                <c:pt idx="3153">
                  <c:v>4.8482899999999996E-9</c:v>
                </c:pt>
                <c:pt idx="3154">
                  <c:v>4.8514099999999999E-9</c:v>
                </c:pt>
                <c:pt idx="3155">
                  <c:v>4.8545400000000001E-9</c:v>
                </c:pt>
                <c:pt idx="3156">
                  <c:v>4.8576600000000004E-9</c:v>
                </c:pt>
                <c:pt idx="3157">
                  <c:v>4.8607899999999997E-9</c:v>
                </c:pt>
                <c:pt idx="3158">
                  <c:v>4.86391E-9</c:v>
                </c:pt>
                <c:pt idx="3159">
                  <c:v>4.8670400000000002E-9</c:v>
                </c:pt>
                <c:pt idx="3160">
                  <c:v>4.8701599999999997E-9</c:v>
                </c:pt>
                <c:pt idx="3161">
                  <c:v>4.8732899999999998E-9</c:v>
                </c:pt>
                <c:pt idx="3162">
                  <c:v>4.8764100000000001E-9</c:v>
                </c:pt>
                <c:pt idx="3163">
                  <c:v>4.8795400000000003E-9</c:v>
                </c:pt>
                <c:pt idx="3164">
                  <c:v>4.8826599999999998E-9</c:v>
                </c:pt>
                <c:pt idx="3165">
                  <c:v>4.8857899999999999E-9</c:v>
                </c:pt>
                <c:pt idx="3166">
                  <c:v>4.8889100000000002E-9</c:v>
                </c:pt>
                <c:pt idx="3167">
                  <c:v>4.8920400000000004E-9</c:v>
                </c:pt>
                <c:pt idx="3168">
                  <c:v>4.8951599999999999E-9</c:v>
                </c:pt>
                <c:pt idx="3169">
                  <c:v>4.89829E-9</c:v>
                </c:pt>
                <c:pt idx="3170">
                  <c:v>4.9014100000000003E-9</c:v>
                </c:pt>
                <c:pt idx="3171">
                  <c:v>4.9045399999999997E-9</c:v>
                </c:pt>
                <c:pt idx="3172">
                  <c:v>4.90766E-9</c:v>
                </c:pt>
                <c:pt idx="3173">
                  <c:v>4.9107900000000002E-9</c:v>
                </c:pt>
                <c:pt idx="3174">
                  <c:v>4.9139099999999996E-9</c:v>
                </c:pt>
                <c:pt idx="3175">
                  <c:v>4.9170399999999998E-9</c:v>
                </c:pt>
                <c:pt idx="3176">
                  <c:v>4.9201600000000001E-9</c:v>
                </c:pt>
                <c:pt idx="3177">
                  <c:v>4.9232900000000003E-9</c:v>
                </c:pt>
                <c:pt idx="3178">
                  <c:v>4.9264099999999997E-9</c:v>
                </c:pt>
                <c:pt idx="3179">
                  <c:v>4.9295399999999999E-9</c:v>
                </c:pt>
                <c:pt idx="3180">
                  <c:v>4.9326600000000002E-9</c:v>
                </c:pt>
                <c:pt idx="3181">
                  <c:v>4.9357900000000004E-9</c:v>
                </c:pt>
                <c:pt idx="3182">
                  <c:v>4.9389099999999999E-9</c:v>
                </c:pt>
                <c:pt idx="3183">
                  <c:v>4.94204E-9</c:v>
                </c:pt>
                <c:pt idx="3184">
                  <c:v>4.9451600000000003E-9</c:v>
                </c:pt>
                <c:pt idx="3185">
                  <c:v>4.9482899999999997E-9</c:v>
                </c:pt>
                <c:pt idx="3186">
                  <c:v>4.95141E-9</c:v>
                </c:pt>
                <c:pt idx="3187">
                  <c:v>4.9545400000000001E-9</c:v>
                </c:pt>
                <c:pt idx="3188">
                  <c:v>4.9576599999999996E-9</c:v>
                </c:pt>
                <c:pt idx="3189">
                  <c:v>4.9607899999999998E-9</c:v>
                </c:pt>
                <c:pt idx="3190">
                  <c:v>4.9639100000000001E-9</c:v>
                </c:pt>
                <c:pt idx="3191">
                  <c:v>4.9670400000000003E-9</c:v>
                </c:pt>
                <c:pt idx="3192">
                  <c:v>4.9701599999999997E-9</c:v>
                </c:pt>
                <c:pt idx="3193">
                  <c:v>4.9732899999999999E-9</c:v>
                </c:pt>
                <c:pt idx="3194">
                  <c:v>4.9764100000000002E-9</c:v>
                </c:pt>
                <c:pt idx="3195">
                  <c:v>4.9795400000000004E-9</c:v>
                </c:pt>
                <c:pt idx="3196">
                  <c:v>4.9826599999999998E-9</c:v>
                </c:pt>
                <c:pt idx="3197">
                  <c:v>4.98579E-9</c:v>
                </c:pt>
                <c:pt idx="3198">
                  <c:v>4.9889100000000003E-9</c:v>
                </c:pt>
                <c:pt idx="3199">
                  <c:v>4.9920399999999996E-9</c:v>
                </c:pt>
                <c:pt idx="3200">
                  <c:v>4.9951599999999999E-9</c:v>
                </c:pt>
                <c:pt idx="3201">
                  <c:v>4.9982900000000001E-9</c:v>
                </c:pt>
                <c:pt idx="3202">
                  <c:v>5.0014100000000004E-9</c:v>
                </c:pt>
                <c:pt idx="3203">
                  <c:v>5.0045399999999998E-9</c:v>
                </c:pt>
              </c:numCache>
            </c:numRef>
          </c:xVal>
          <c:yVal>
            <c:numRef>
              <c:f>'T319'!$B$1:$B$3204</c:f>
              <c:numCache>
                <c:formatCode>0.00E+00</c:formatCode>
                <c:ptCount val="3204"/>
                <c:pt idx="0">
                  <c:v>-4.1700000000000001E-3</c:v>
                </c:pt>
                <c:pt idx="1">
                  <c:v>-5.1200000000000004E-3</c:v>
                </c:pt>
                <c:pt idx="2">
                  <c:v>-5.8599999999999998E-3</c:v>
                </c:pt>
                <c:pt idx="3">
                  <c:v>-6.4900000000000001E-3</c:v>
                </c:pt>
                <c:pt idx="4">
                  <c:v>-7.1199999999999996E-3</c:v>
                </c:pt>
                <c:pt idx="5">
                  <c:v>-7.8600000000000007E-3</c:v>
                </c:pt>
                <c:pt idx="6">
                  <c:v>-8.4899999999999993E-3</c:v>
                </c:pt>
                <c:pt idx="7">
                  <c:v>-9.2300000000000004E-3</c:v>
                </c:pt>
                <c:pt idx="8">
                  <c:v>-9.5399999999999999E-3</c:v>
                </c:pt>
                <c:pt idx="9">
                  <c:v>-1.018E-2</c:v>
                </c:pt>
                <c:pt idx="10">
                  <c:v>-1.06E-2</c:v>
                </c:pt>
                <c:pt idx="11">
                  <c:v>-1.091E-2</c:v>
                </c:pt>
                <c:pt idx="12">
                  <c:v>-1.123E-2</c:v>
                </c:pt>
                <c:pt idx="13">
                  <c:v>-1.1650000000000001E-2</c:v>
                </c:pt>
                <c:pt idx="14">
                  <c:v>-1.1650000000000001E-2</c:v>
                </c:pt>
                <c:pt idx="15">
                  <c:v>-1.176E-2</c:v>
                </c:pt>
                <c:pt idx="16">
                  <c:v>-1.197E-2</c:v>
                </c:pt>
                <c:pt idx="17">
                  <c:v>-1.197E-2</c:v>
                </c:pt>
                <c:pt idx="18">
                  <c:v>-1.1860000000000001E-2</c:v>
                </c:pt>
                <c:pt idx="19">
                  <c:v>-1.1860000000000001E-2</c:v>
                </c:pt>
                <c:pt idx="20">
                  <c:v>-1.155E-2</c:v>
                </c:pt>
                <c:pt idx="21">
                  <c:v>-1.155E-2</c:v>
                </c:pt>
                <c:pt idx="22">
                  <c:v>-1.1440000000000001E-2</c:v>
                </c:pt>
                <c:pt idx="23">
                  <c:v>-1.1440000000000001E-2</c:v>
                </c:pt>
                <c:pt idx="24">
                  <c:v>-1.112E-2</c:v>
                </c:pt>
                <c:pt idx="25">
                  <c:v>-1.1339999999999999E-2</c:v>
                </c:pt>
                <c:pt idx="26">
                  <c:v>-1.123E-2</c:v>
                </c:pt>
                <c:pt idx="27">
                  <c:v>-1.123E-2</c:v>
                </c:pt>
                <c:pt idx="28">
                  <c:v>-1.102E-2</c:v>
                </c:pt>
                <c:pt idx="29">
                  <c:v>-1.112E-2</c:v>
                </c:pt>
                <c:pt idx="30">
                  <c:v>-1.123E-2</c:v>
                </c:pt>
                <c:pt idx="31">
                  <c:v>-1.1339999999999999E-2</c:v>
                </c:pt>
                <c:pt idx="32">
                  <c:v>-1.1339999999999999E-2</c:v>
                </c:pt>
                <c:pt idx="33">
                  <c:v>-1.1440000000000001E-2</c:v>
                </c:pt>
                <c:pt idx="34">
                  <c:v>-1.1650000000000001E-2</c:v>
                </c:pt>
                <c:pt idx="35">
                  <c:v>-1.176E-2</c:v>
                </c:pt>
                <c:pt idx="36">
                  <c:v>-1.176E-2</c:v>
                </c:pt>
                <c:pt idx="37">
                  <c:v>-1.197E-2</c:v>
                </c:pt>
                <c:pt idx="38">
                  <c:v>-1.218E-2</c:v>
                </c:pt>
                <c:pt idx="39">
                  <c:v>-1.218E-2</c:v>
                </c:pt>
                <c:pt idx="40">
                  <c:v>-1.2279999999999999E-2</c:v>
                </c:pt>
                <c:pt idx="41">
                  <c:v>-1.239E-2</c:v>
                </c:pt>
                <c:pt idx="42">
                  <c:v>-1.2070000000000001E-2</c:v>
                </c:pt>
                <c:pt idx="43">
                  <c:v>-1.197E-2</c:v>
                </c:pt>
                <c:pt idx="44">
                  <c:v>-1.176E-2</c:v>
                </c:pt>
                <c:pt idx="45">
                  <c:v>-1.1339999999999999E-2</c:v>
                </c:pt>
                <c:pt idx="46">
                  <c:v>-1.112E-2</c:v>
                </c:pt>
                <c:pt idx="47">
                  <c:v>-1.0699999999999999E-2</c:v>
                </c:pt>
                <c:pt idx="48">
                  <c:v>-1.018E-2</c:v>
                </c:pt>
                <c:pt idx="49">
                  <c:v>-9.6500000000000006E-3</c:v>
                </c:pt>
                <c:pt idx="50">
                  <c:v>-8.9099999999999995E-3</c:v>
                </c:pt>
                <c:pt idx="51">
                  <c:v>-8.3800000000000003E-3</c:v>
                </c:pt>
                <c:pt idx="52">
                  <c:v>-7.4400000000000004E-3</c:v>
                </c:pt>
                <c:pt idx="53">
                  <c:v>-6.5900000000000004E-3</c:v>
                </c:pt>
                <c:pt idx="54">
                  <c:v>-5.96E-3</c:v>
                </c:pt>
                <c:pt idx="55">
                  <c:v>-4.9100000000000003E-3</c:v>
                </c:pt>
                <c:pt idx="56">
                  <c:v>-4.0600000000000002E-3</c:v>
                </c:pt>
                <c:pt idx="57">
                  <c:v>-3.3300000000000001E-3</c:v>
                </c:pt>
                <c:pt idx="58">
                  <c:v>-2.2699999999999999E-3</c:v>
                </c:pt>
                <c:pt idx="59">
                  <c:v>-1.5299999999999999E-3</c:v>
                </c:pt>
                <c:pt idx="60">
                  <c:v>-8.0000000000000004E-4</c:v>
                </c:pt>
                <c:pt idx="61">
                  <c:v>5.0000000000000002E-5</c:v>
                </c:pt>
                <c:pt idx="62">
                  <c:v>4.6999999999999999E-4</c:v>
                </c:pt>
                <c:pt idx="63">
                  <c:v>8.8999999999999995E-4</c:v>
                </c:pt>
                <c:pt idx="64">
                  <c:v>1.31E-3</c:v>
                </c:pt>
                <c:pt idx="65">
                  <c:v>1.5200000000000001E-3</c:v>
                </c:pt>
                <c:pt idx="66">
                  <c:v>1.8400000000000001E-3</c:v>
                </c:pt>
                <c:pt idx="67">
                  <c:v>1.73E-3</c:v>
                </c:pt>
                <c:pt idx="68">
                  <c:v>1.73E-3</c:v>
                </c:pt>
                <c:pt idx="69">
                  <c:v>1.31E-3</c:v>
                </c:pt>
                <c:pt idx="70">
                  <c:v>1.2099999999999999E-3</c:v>
                </c:pt>
                <c:pt idx="71">
                  <c:v>6.8000000000000005E-4</c:v>
                </c:pt>
                <c:pt idx="72">
                  <c:v>5.0000000000000002E-5</c:v>
                </c:pt>
                <c:pt idx="73">
                  <c:v>-6.8999999999999997E-4</c:v>
                </c:pt>
                <c:pt idx="74">
                  <c:v>-1.2199999999999999E-3</c:v>
                </c:pt>
                <c:pt idx="75">
                  <c:v>-2.0600000000000002E-3</c:v>
                </c:pt>
                <c:pt idx="76">
                  <c:v>-2.8999999999999998E-3</c:v>
                </c:pt>
                <c:pt idx="77">
                  <c:v>-4.0600000000000002E-3</c:v>
                </c:pt>
                <c:pt idx="78">
                  <c:v>-4.7000000000000002E-3</c:v>
                </c:pt>
                <c:pt idx="79">
                  <c:v>-5.64E-3</c:v>
                </c:pt>
                <c:pt idx="80">
                  <c:v>-6.5900000000000004E-3</c:v>
                </c:pt>
                <c:pt idx="81">
                  <c:v>-7.6499999999999997E-3</c:v>
                </c:pt>
                <c:pt idx="82">
                  <c:v>-8.0700000000000008E-3</c:v>
                </c:pt>
                <c:pt idx="83">
                  <c:v>-8.9099999999999995E-3</c:v>
                </c:pt>
                <c:pt idx="84">
                  <c:v>-9.3299999999999998E-3</c:v>
                </c:pt>
                <c:pt idx="85">
                  <c:v>-9.75E-3</c:v>
                </c:pt>
                <c:pt idx="86">
                  <c:v>-1.0070000000000001E-2</c:v>
                </c:pt>
                <c:pt idx="87">
                  <c:v>-1.039E-2</c:v>
                </c:pt>
                <c:pt idx="88">
                  <c:v>-1.0489999999999999E-2</c:v>
                </c:pt>
                <c:pt idx="89">
                  <c:v>-1.0279999999999999E-2</c:v>
                </c:pt>
                <c:pt idx="90">
                  <c:v>-1.0070000000000001E-2</c:v>
                </c:pt>
                <c:pt idx="91">
                  <c:v>-9.6500000000000006E-3</c:v>
                </c:pt>
                <c:pt idx="92">
                  <c:v>-8.9099999999999995E-3</c:v>
                </c:pt>
                <c:pt idx="93">
                  <c:v>-8.3800000000000003E-3</c:v>
                </c:pt>
                <c:pt idx="94">
                  <c:v>-7.5399999999999998E-3</c:v>
                </c:pt>
                <c:pt idx="95">
                  <c:v>-6.5900000000000004E-3</c:v>
                </c:pt>
                <c:pt idx="96">
                  <c:v>-5.4299999999999999E-3</c:v>
                </c:pt>
                <c:pt idx="97">
                  <c:v>-4.3800000000000002E-3</c:v>
                </c:pt>
                <c:pt idx="98">
                  <c:v>-3.2200000000000002E-3</c:v>
                </c:pt>
                <c:pt idx="99">
                  <c:v>-1.9599999999999999E-3</c:v>
                </c:pt>
                <c:pt idx="100">
                  <c:v>-5.9000000000000003E-4</c:v>
                </c:pt>
                <c:pt idx="101">
                  <c:v>6.8000000000000005E-4</c:v>
                </c:pt>
                <c:pt idx="102">
                  <c:v>1.9400000000000001E-3</c:v>
                </c:pt>
                <c:pt idx="103">
                  <c:v>3.0999999999999999E-3</c:v>
                </c:pt>
                <c:pt idx="104">
                  <c:v>4.1599999999999996E-3</c:v>
                </c:pt>
                <c:pt idx="105">
                  <c:v>5.4200000000000003E-3</c:v>
                </c:pt>
                <c:pt idx="106">
                  <c:v>6.3699999999999998E-3</c:v>
                </c:pt>
                <c:pt idx="107">
                  <c:v>7.11E-3</c:v>
                </c:pt>
                <c:pt idx="108">
                  <c:v>7.9500000000000005E-3</c:v>
                </c:pt>
                <c:pt idx="109">
                  <c:v>8.4799999999999997E-3</c:v>
                </c:pt>
                <c:pt idx="110">
                  <c:v>8.9999999999999993E-3</c:v>
                </c:pt>
                <c:pt idx="111">
                  <c:v>9.3200000000000002E-3</c:v>
                </c:pt>
                <c:pt idx="112">
                  <c:v>9.4299999999999991E-3</c:v>
                </c:pt>
                <c:pt idx="113">
                  <c:v>9.6399999999999993E-3</c:v>
                </c:pt>
                <c:pt idx="114">
                  <c:v>9.3200000000000002E-3</c:v>
                </c:pt>
                <c:pt idx="115">
                  <c:v>8.8999999999999999E-3</c:v>
                </c:pt>
                <c:pt idx="116">
                  <c:v>8.4799999999999997E-3</c:v>
                </c:pt>
                <c:pt idx="117">
                  <c:v>7.9500000000000005E-3</c:v>
                </c:pt>
                <c:pt idx="118">
                  <c:v>7.3200000000000001E-3</c:v>
                </c:pt>
                <c:pt idx="119">
                  <c:v>6.2599999999999999E-3</c:v>
                </c:pt>
                <c:pt idx="120">
                  <c:v>5.4200000000000003E-3</c:v>
                </c:pt>
                <c:pt idx="121">
                  <c:v>4.2599999999999999E-3</c:v>
                </c:pt>
                <c:pt idx="122">
                  <c:v>3.31E-3</c:v>
                </c:pt>
                <c:pt idx="123">
                  <c:v>2.2599999999999999E-3</c:v>
                </c:pt>
                <c:pt idx="124">
                  <c:v>1.1000000000000001E-3</c:v>
                </c:pt>
                <c:pt idx="125">
                  <c:v>-1.6000000000000001E-4</c:v>
                </c:pt>
                <c:pt idx="126">
                  <c:v>-1.2199999999999999E-3</c:v>
                </c:pt>
                <c:pt idx="127">
                  <c:v>-2.48E-3</c:v>
                </c:pt>
                <c:pt idx="128">
                  <c:v>-3.4299999999999999E-3</c:v>
                </c:pt>
                <c:pt idx="129">
                  <c:v>-4.4900000000000001E-3</c:v>
                </c:pt>
                <c:pt idx="130">
                  <c:v>-5.4299999999999999E-3</c:v>
                </c:pt>
                <c:pt idx="131">
                  <c:v>-6.3800000000000003E-3</c:v>
                </c:pt>
                <c:pt idx="132">
                  <c:v>-7.0099999999999997E-3</c:v>
                </c:pt>
                <c:pt idx="133">
                  <c:v>-7.8600000000000007E-3</c:v>
                </c:pt>
                <c:pt idx="134">
                  <c:v>-8.4899999999999993E-3</c:v>
                </c:pt>
                <c:pt idx="135">
                  <c:v>-8.8100000000000001E-3</c:v>
                </c:pt>
                <c:pt idx="136">
                  <c:v>-9.2300000000000004E-3</c:v>
                </c:pt>
                <c:pt idx="137">
                  <c:v>-9.5399999999999999E-3</c:v>
                </c:pt>
                <c:pt idx="138">
                  <c:v>-9.6500000000000006E-3</c:v>
                </c:pt>
                <c:pt idx="139">
                  <c:v>-9.75E-3</c:v>
                </c:pt>
                <c:pt idx="140">
                  <c:v>-9.8600000000000007E-3</c:v>
                </c:pt>
                <c:pt idx="141">
                  <c:v>-9.6500000000000006E-3</c:v>
                </c:pt>
                <c:pt idx="142">
                  <c:v>-9.6500000000000006E-3</c:v>
                </c:pt>
                <c:pt idx="143">
                  <c:v>-9.2300000000000004E-3</c:v>
                </c:pt>
                <c:pt idx="144">
                  <c:v>-8.9099999999999995E-3</c:v>
                </c:pt>
                <c:pt idx="145">
                  <c:v>-8.8100000000000001E-3</c:v>
                </c:pt>
                <c:pt idx="146">
                  <c:v>-8.1700000000000002E-3</c:v>
                </c:pt>
                <c:pt idx="147">
                  <c:v>-7.9600000000000001E-3</c:v>
                </c:pt>
                <c:pt idx="148">
                  <c:v>-7.5399999999999998E-3</c:v>
                </c:pt>
                <c:pt idx="149">
                  <c:v>-7.2300000000000003E-3</c:v>
                </c:pt>
                <c:pt idx="150">
                  <c:v>-6.7000000000000002E-3</c:v>
                </c:pt>
                <c:pt idx="151">
                  <c:v>-6.28E-3</c:v>
                </c:pt>
                <c:pt idx="152">
                  <c:v>-5.96E-3</c:v>
                </c:pt>
                <c:pt idx="153">
                  <c:v>-5.64E-3</c:v>
                </c:pt>
                <c:pt idx="154">
                  <c:v>-5.3299999999999997E-3</c:v>
                </c:pt>
                <c:pt idx="155">
                  <c:v>-5.1200000000000004E-3</c:v>
                </c:pt>
                <c:pt idx="156">
                  <c:v>-4.7999999999999996E-3</c:v>
                </c:pt>
                <c:pt idx="157">
                  <c:v>-4.4900000000000001E-3</c:v>
                </c:pt>
                <c:pt idx="158">
                  <c:v>-4.3800000000000002E-3</c:v>
                </c:pt>
                <c:pt idx="159">
                  <c:v>-4.4900000000000001E-3</c:v>
                </c:pt>
                <c:pt idx="160">
                  <c:v>-4.3800000000000002E-3</c:v>
                </c:pt>
                <c:pt idx="161">
                  <c:v>-4.2700000000000004E-3</c:v>
                </c:pt>
                <c:pt idx="162">
                  <c:v>-4.1700000000000001E-3</c:v>
                </c:pt>
                <c:pt idx="163">
                  <c:v>-4.2700000000000004E-3</c:v>
                </c:pt>
                <c:pt idx="164">
                  <c:v>-4.1700000000000001E-3</c:v>
                </c:pt>
                <c:pt idx="165">
                  <c:v>-4.1700000000000001E-3</c:v>
                </c:pt>
                <c:pt idx="166">
                  <c:v>-4.0600000000000002E-3</c:v>
                </c:pt>
                <c:pt idx="167">
                  <c:v>-4.1700000000000001E-3</c:v>
                </c:pt>
                <c:pt idx="168">
                  <c:v>-3.96E-3</c:v>
                </c:pt>
                <c:pt idx="169">
                  <c:v>-4.0600000000000002E-3</c:v>
                </c:pt>
                <c:pt idx="170">
                  <c:v>-3.8500000000000001E-3</c:v>
                </c:pt>
                <c:pt idx="171">
                  <c:v>-3.7499999999999999E-3</c:v>
                </c:pt>
                <c:pt idx="172">
                  <c:v>-3.5400000000000002E-3</c:v>
                </c:pt>
                <c:pt idx="173">
                  <c:v>-3.4299999999999999E-3</c:v>
                </c:pt>
                <c:pt idx="174">
                  <c:v>-3.2200000000000002E-3</c:v>
                </c:pt>
                <c:pt idx="175">
                  <c:v>-3.0100000000000001E-3</c:v>
                </c:pt>
                <c:pt idx="176">
                  <c:v>-2.8999999999999998E-3</c:v>
                </c:pt>
                <c:pt idx="177">
                  <c:v>-2.48E-3</c:v>
                </c:pt>
                <c:pt idx="178">
                  <c:v>-2.1700000000000001E-3</c:v>
                </c:pt>
                <c:pt idx="179">
                  <c:v>-1.8500000000000001E-3</c:v>
                </c:pt>
                <c:pt idx="180">
                  <c:v>-1.4300000000000001E-3</c:v>
                </c:pt>
                <c:pt idx="181">
                  <c:v>-1.01E-3</c:v>
                </c:pt>
                <c:pt idx="182">
                  <c:v>-6.8999999999999997E-4</c:v>
                </c:pt>
                <c:pt idx="183">
                  <c:v>-3.8000000000000002E-4</c:v>
                </c:pt>
                <c:pt idx="184">
                  <c:v>5.0000000000000002E-5</c:v>
                </c:pt>
                <c:pt idx="185">
                  <c:v>1.4999999999999999E-4</c:v>
                </c:pt>
                <c:pt idx="186">
                  <c:v>4.6999999999999999E-4</c:v>
                </c:pt>
                <c:pt idx="187">
                  <c:v>7.7999999999999999E-4</c:v>
                </c:pt>
                <c:pt idx="188">
                  <c:v>8.8999999999999995E-4</c:v>
                </c:pt>
                <c:pt idx="189">
                  <c:v>1.2099999999999999E-3</c:v>
                </c:pt>
                <c:pt idx="190">
                  <c:v>9.8999999999999999E-4</c:v>
                </c:pt>
                <c:pt idx="191">
                  <c:v>8.8999999999999995E-4</c:v>
                </c:pt>
                <c:pt idx="192">
                  <c:v>8.8999999999999995E-4</c:v>
                </c:pt>
                <c:pt idx="193">
                  <c:v>7.7999999999999999E-4</c:v>
                </c:pt>
                <c:pt idx="194">
                  <c:v>4.6999999999999999E-4</c:v>
                </c:pt>
                <c:pt idx="195">
                  <c:v>1.4999999999999999E-4</c:v>
                </c:pt>
                <c:pt idx="196">
                  <c:v>-6.0000000000000002E-5</c:v>
                </c:pt>
                <c:pt idx="197">
                  <c:v>-5.9000000000000003E-4</c:v>
                </c:pt>
                <c:pt idx="198">
                  <c:v>-1.1100000000000001E-3</c:v>
                </c:pt>
                <c:pt idx="199">
                  <c:v>-1.64E-3</c:v>
                </c:pt>
                <c:pt idx="200">
                  <c:v>-2.3800000000000002E-3</c:v>
                </c:pt>
                <c:pt idx="201">
                  <c:v>-3.0100000000000001E-3</c:v>
                </c:pt>
                <c:pt idx="202">
                  <c:v>-3.64E-3</c:v>
                </c:pt>
                <c:pt idx="203">
                  <c:v>-4.3800000000000002E-3</c:v>
                </c:pt>
                <c:pt idx="204">
                  <c:v>-5.2199999999999998E-3</c:v>
                </c:pt>
                <c:pt idx="205">
                  <c:v>-5.96E-3</c:v>
                </c:pt>
                <c:pt idx="206">
                  <c:v>-6.5900000000000004E-3</c:v>
                </c:pt>
                <c:pt idx="207">
                  <c:v>-7.5399999999999998E-3</c:v>
                </c:pt>
                <c:pt idx="208">
                  <c:v>-8.2799999999999992E-3</c:v>
                </c:pt>
                <c:pt idx="209">
                  <c:v>-8.9099999999999995E-3</c:v>
                </c:pt>
                <c:pt idx="210">
                  <c:v>-9.5399999999999999E-3</c:v>
                </c:pt>
                <c:pt idx="211">
                  <c:v>-1.0279999999999999E-2</c:v>
                </c:pt>
                <c:pt idx="212">
                  <c:v>-1.0699999999999999E-2</c:v>
                </c:pt>
                <c:pt idx="213">
                  <c:v>-1.1339999999999999E-2</c:v>
                </c:pt>
                <c:pt idx="214">
                  <c:v>-1.1650000000000001E-2</c:v>
                </c:pt>
                <c:pt idx="215">
                  <c:v>-1.2070000000000001E-2</c:v>
                </c:pt>
                <c:pt idx="216">
                  <c:v>-1.2279999999999999E-2</c:v>
                </c:pt>
                <c:pt idx="217">
                  <c:v>-1.2489999999999999E-2</c:v>
                </c:pt>
                <c:pt idx="218">
                  <c:v>-1.2710000000000001E-2</c:v>
                </c:pt>
                <c:pt idx="219">
                  <c:v>-1.2710000000000001E-2</c:v>
                </c:pt>
                <c:pt idx="220">
                  <c:v>-1.2710000000000001E-2</c:v>
                </c:pt>
                <c:pt idx="221">
                  <c:v>-1.2489999999999999E-2</c:v>
                </c:pt>
                <c:pt idx="222">
                  <c:v>-1.239E-2</c:v>
                </c:pt>
                <c:pt idx="223">
                  <c:v>-1.218E-2</c:v>
                </c:pt>
                <c:pt idx="224">
                  <c:v>-1.197E-2</c:v>
                </c:pt>
                <c:pt idx="225">
                  <c:v>-1.176E-2</c:v>
                </c:pt>
                <c:pt idx="226">
                  <c:v>-1.112E-2</c:v>
                </c:pt>
                <c:pt idx="227">
                  <c:v>-1.081E-2</c:v>
                </c:pt>
                <c:pt idx="228">
                  <c:v>-1.0489999999999999E-2</c:v>
                </c:pt>
                <c:pt idx="229">
                  <c:v>-1.0070000000000001E-2</c:v>
                </c:pt>
                <c:pt idx="230">
                  <c:v>-9.6500000000000006E-3</c:v>
                </c:pt>
                <c:pt idx="231">
                  <c:v>-9.2300000000000004E-3</c:v>
                </c:pt>
                <c:pt idx="232">
                  <c:v>-8.8100000000000001E-3</c:v>
                </c:pt>
                <c:pt idx="233">
                  <c:v>-8.3800000000000003E-3</c:v>
                </c:pt>
                <c:pt idx="234">
                  <c:v>-7.7499999999999999E-3</c:v>
                </c:pt>
                <c:pt idx="235">
                  <c:v>-7.5399999999999998E-3</c:v>
                </c:pt>
                <c:pt idx="236">
                  <c:v>-7.1199999999999996E-3</c:v>
                </c:pt>
                <c:pt idx="237">
                  <c:v>-6.7999999999999996E-3</c:v>
                </c:pt>
                <c:pt idx="238">
                  <c:v>-6.5900000000000004E-3</c:v>
                </c:pt>
                <c:pt idx="239">
                  <c:v>-6.3800000000000003E-3</c:v>
                </c:pt>
                <c:pt idx="240">
                  <c:v>-6.0699999999999999E-3</c:v>
                </c:pt>
                <c:pt idx="241">
                  <c:v>-5.8599999999999998E-3</c:v>
                </c:pt>
                <c:pt idx="242">
                  <c:v>-5.8599999999999998E-3</c:v>
                </c:pt>
                <c:pt idx="243">
                  <c:v>-5.7499999999999999E-3</c:v>
                </c:pt>
                <c:pt idx="244">
                  <c:v>-5.5399999999999998E-3</c:v>
                </c:pt>
                <c:pt idx="245">
                  <c:v>-5.4299999999999999E-3</c:v>
                </c:pt>
                <c:pt idx="246">
                  <c:v>-5.5399999999999998E-3</c:v>
                </c:pt>
                <c:pt idx="247">
                  <c:v>-5.3299999999999997E-3</c:v>
                </c:pt>
                <c:pt idx="248">
                  <c:v>-5.4299999999999999E-3</c:v>
                </c:pt>
                <c:pt idx="249">
                  <c:v>-5.5399999999999998E-3</c:v>
                </c:pt>
                <c:pt idx="250">
                  <c:v>-5.3299999999999997E-3</c:v>
                </c:pt>
                <c:pt idx="251">
                  <c:v>-5.4299999999999999E-3</c:v>
                </c:pt>
                <c:pt idx="252">
                  <c:v>-5.3299999999999997E-3</c:v>
                </c:pt>
                <c:pt idx="253">
                  <c:v>-5.1200000000000004E-3</c:v>
                </c:pt>
                <c:pt idx="254">
                  <c:v>-5.0099999999999997E-3</c:v>
                </c:pt>
                <c:pt idx="255">
                  <c:v>-4.7999999999999996E-3</c:v>
                </c:pt>
                <c:pt idx="256">
                  <c:v>-4.5900000000000003E-3</c:v>
                </c:pt>
                <c:pt idx="257">
                  <c:v>-4.2700000000000004E-3</c:v>
                </c:pt>
                <c:pt idx="258">
                  <c:v>-3.7499999999999999E-3</c:v>
                </c:pt>
                <c:pt idx="259">
                  <c:v>-3.2200000000000002E-3</c:v>
                </c:pt>
                <c:pt idx="260">
                  <c:v>-2.8999999999999998E-3</c:v>
                </c:pt>
                <c:pt idx="261">
                  <c:v>-2.2699999999999999E-3</c:v>
                </c:pt>
                <c:pt idx="262">
                  <c:v>-1.4300000000000001E-3</c:v>
                </c:pt>
                <c:pt idx="263">
                  <c:v>-8.0000000000000004E-4</c:v>
                </c:pt>
                <c:pt idx="264">
                  <c:v>-6.0000000000000002E-5</c:v>
                </c:pt>
                <c:pt idx="265">
                  <c:v>7.7999999999999999E-4</c:v>
                </c:pt>
                <c:pt idx="266">
                  <c:v>1.8400000000000001E-3</c:v>
                </c:pt>
                <c:pt idx="267">
                  <c:v>2.5799999999999998E-3</c:v>
                </c:pt>
                <c:pt idx="268">
                  <c:v>3.5200000000000001E-3</c:v>
                </c:pt>
                <c:pt idx="269">
                  <c:v>4.5799999999999999E-3</c:v>
                </c:pt>
                <c:pt idx="270">
                  <c:v>5.6299999999999996E-3</c:v>
                </c:pt>
                <c:pt idx="271">
                  <c:v>6.4700000000000001E-3</c:v>
                </c:pt>
                <c:pt idx="272">
                  <c:v>7.3200000000000001E-3</c:v>
                </c:pt>
                <c:pt idx="273">
                  <c:v>8.3700000000000007E-3</c:v>
                </c:pt>
                <c:pt idx="274">
                  <c:v>8.9999999999999993E-3</c:v>
                </c:pt>
                <c:pt idx="275">
                  <c:v>9.9500000000000005E-3</c:v>
                </c:pt>
                <c:pt idx="276">
                  <c:v>1.069E-2</c:v>
                </c:pt>
                <c:pt idx="277">
                  <c:v>1.132E-2</c:v>
                </c:pt>
                <c:pt idx="278">
                  <c:v>1.1849999999999999E-2</c:v>
                </c:pt>
                <c:pt idx="279">
                  <c:v>1.206E-2</c:v>
                </c:pt>
                <c:pt idx="280">
                  <c:v>1.238E-2</c:v>
                </c:pt>
                <c:pt idx="281">
                  <c:v>1.248E-2</c:v>
                </c:pt>
                <c:pt idx="282">
                  <c:v>1.238E-2</c:v>
                </c:pt>
                <c:pt idx="283">
                  <c:v>1.227E-2</c:v>
                </c:pt>
                <c:pt idx="284">
                  <c:v>1.1950000000000001E-2</c:v>
                </c:pt>
                <c:pt idx="285">
                  <c:v>1.111E-2</c:v>
                </c:pt>
                <c:pt idx="286">
                  <c:v>1.0580000000000001E-2</c:v>
                </c:pt>
                <c:pt idx="287">
                  <c:v>9.6399999999999993E-3</c:v>
                </c:pt>
                <c:pt idx="288">
                  <c:v>8.4799999999999997E-3</c:v>
                </c:pt>
                <c:pt idx="289">
                  <c:v>7.5300000000000002E-3</c:v>
                </c:pt>
                <c:pt idx="290">
                  <c:v>6.2599999999999999E-3</c:v>
                </c:pt>
                <c:pt idx="291">
                  <c:v>4.6800000000000001E-3</c:v>
                </c:pt>
                <c:pt idx="292">
                  <c:v>3.31E-3</c:v>
                </c:pt>
                <c:pt idx="293">
                  <c:v>1.6299999999999999E-3</c:v>
                </c:pt>
                <c:pt idx="294">
                  <c:v>-1.6000000000000001E-4</c:v>
                </c:pt>
                <c:pt idx="295">
                  <c:v>-1.75E-3</c:v>
                </c:pt>
                <c:pt idx="296">
                  <c:v>-3.7499999999999999E-3</c:v>
                </c:pt>
                <c:pt idx="297">
                  <c:v>-5.3299999999999997E-3</c:v>
                </c:pt>
                <c:pt idx="298">
                  <c:v>-7.3299999999999997E-3</c:v>
                </c:pt>
                <c:pt idx="299">
                  <c:v>-8.8100000000000001E-3</c:v>
                </c:pt>
                <c:pt idx="300">
                  <c:v>-1.039E-2</c:v>
                </c:pt>
                <c:pt idx="301">
                  <c:v>-1.2070000000000001E-2</c:v>
                </c:pt>
                <c:pt idx="302">
                  <c:v>-1.3440000000000001E-2</c:v>
                </c:pt>
                <c:pt idx="303">
                  <c:v>-1.4919999999999999E-2</c:v>
                </c:pt>
                <c:pt idx="304">
                  <c:v>-1.5869999999999999E-2</c:v>
                </c:pt>
                <c:pt idx="305">
                  <c:v>-1.703E-2</c:v>
                </c:pt>
                <c:pt idx="306">
                  <c:v>-1.797E-2</c:v>
                </c:pt>
                <c:pt idx="307">
                  <c:v>-1.8499999999999999E-2</c:v>
                </c:pt>
                <c:pt idx="308">
                  <c:v>-1.8919999999999999E-2</c:v>
                </c:pt>
                <c:pt idx="309">
                  <c:v>-1.924E-2</c:v>
                </c:pt>
                <c:pt idx="310">
                  <c:v>-1.924E-2</c:v>
                </c:pt>
                <c:pt idx="311">
                  <c:v>-1.9029999999999998E-2</c:v>
                </c:pt>
                <c:pt idx="312">
                  <c:v>-1.8610000000000002E-2</c:v>
                </c:pt>
                <c:pt idx="313">
                  <c:v>-1.8190000000000001E-2</c:v>
                </c:pt>
                <c:pt idx="314">
                  <c:v>-1.7340000000000001E-2</c:v>
                </c:pt>
                <c:pt idx="315">
                  <c:v>-1.66E-2</c:v>
                </c:pt>
                <c:pt idx="316">
                  <c:v>-1.523E-2</c:v>
                </c:pt>
                <c:pt idx="317">
                  <c:v>-1.4080000000000001E-2</c:v>
                </c:pt>
                <c:pt idx="318">
                  <c:v>-1.2919999999999999E-2</c:v>
                </c:pt>
                <c:pt idx="319">
                  <c:v>-1.1440000000000001E-2</c:v>
                </c:pt>
                <c:pt idx="320">
                  <c:v>-9.9699999999999997E-3</c:v>
                </c:pt>
                <c:pt idx="321">
                  <c:v>-8.6E-3</c:v>
                </c:pt>
                <c:pt idx="322">
                  <c:v>-6.9100000000000003E-3</c:v>
                </c:pt>
                <c:pt idx="323">
                  <c:v>-5.2199999999999998E-3</c:v>
                </c:pt>
                <c:pt idx="324">
                  <c:v>-3.64E-3</c:v>
                </c:pt>
                <c:pt idx="325">
                  <c:v>-2.3800000000000002E-3</c:v>
                </c:pt>
                <c:pt idx="326">
                  <c:v>-8.9999999999999998E-4</c:v>
                </c:pt>
                <c:pt idx="327">
                  <c:v>2.5999999999999998E-4</c:v>
                </c:pt>
                <c:pt idx="328">
                  <c:v>1.6299999999999999E-3</c:v>
                </c:pt>
                <c:pt idx="329">
                  <c:v>2.6800000000000001E-3</c:v>
                </c:pt>
                <c:pt idx="330">
                  <c:v>3.63E-3</c:v>
                </c:pt>
                <c:pt idx="331">
                  <c:v>4.5799999999999999E-3</c:v>
                </c:pt>
                <c:pt idx="332">
                  <c:v>4.8900000000000002E-3</c:v>
                </c:pt>
                <c:pt idx="333">
                  <c:v>5.5300000000000002E-3</c:v>
                </c:pt>
                <c:pt idx="334">
                  <c:v>5.7400000000000003E-3</c:v>
                </c:pt>
                <c:pt idx="335">
                  <c:v>5.9500000000000004E-3</c:v>
                </c:pt>
                <c:pt idx="336">
                  <c:v>6.0499999999999998E-3</c:v>
                </c:pt>
                <c:pt idx="337">
                  <c:v>5.7400000000000003E-3</c:v>
                </c:pt>
                <c:pt idx="338">
                  <c:v>5.6299999999999996E-3</c:v>
                </c:pt>
                <c:pt idx="339">
                  <c:v>5.3200000000000001E-3</c:v>
                </c:pt>
                <c:pt idx="340">
                  <c:v>4.5799999999999999E-3</c:v>
                </c:pt>
                <c:pt idx="341">
                  <c:v>3.9500000000000004E-3</c:v>
                </c:pt>
                <c:pt idx="342">
                  <c:v>3.4199999999999999E-3</c:v>
                </c:pt>
                <c:pt idx="343">
                  <c:v>2.47E-3</c:v>
                </c:pt>
                <c:pt idx="344">
                  <c:v>1.6299999999999999E-3</c:v>
                </c:pt>
                <c:pt idx="345">
                  <c:v>6.8000000000000005E-4</c:v>
                </c:pt>
                <c:pt idx="346">
                  <c:v>1.4999999999999999E-4</c:v>
                </c:pt>
                <c:pt idx="347">
                  <c:v>-8.0000000000000004E-4</c:v>
                </c:pt>
                <c:pt idx="348">
                  <c:v>-1.64E-3</c:v>
                </c:pt>
                <c:pt idx="349">
                  <c:v>-2.3800000000000002E-3</c:v>
                </c:pt>
                <c:pt idx="350">
                  <c:v>-3.2200000000000002E-3</c:v>
                </c:pt>
                <c:pt idx="351">
                  <c:v>-3.8500000000000001E-3</c:v>
                </c:pt>
                <c:pt idx="352">
                  <c:v>-4.5900000000000003E-3</c:v>
                </c:pt>
                <c:pt idx="353">
                  <c:v>-5.2199999999999998E-3</c:v>
                </c:pt>
                <c:pt idx="354">
                  <c:v>-5.7499999999999999E-3</c:v>
                </c:pt>
                <c:pt idx="355">
                  <c:v>-6.0699999999999999E-3</c:v>
                </c:pt>
                <c:pt idx="356">
                  <c:v>-6.3800000000000003E-3</c:v>
                </c:pt>
                <c:pt idx="357">
                  <c:v>-6.4900000000000001E-3</c:v>
                </c:pt>
                <c:pt idx="358">
                  <c:v>-6.5900000000000004E-3</c:v>
                </c:pt>
                <c:pt idx="359">
                  <c:v>-6.7999999999999996E-3</c:v>
                </c:pt>
                <c:pt idx="360">
                  <c:v>-6.5900000000000004E-3</c:v>
                </c:pt>
                <c:pt idx="361">
                  <c:v>-6.5900000000000004E-3</c:v>
                </c:pt>
                <c:pt idx="362">
                  <c:v>-6.3800000000000003E-3</c:v>
                </c:pt>
                <c:pt idx="363">
                  <c:v>-6.1700000000000001E-3</c:v>
                </c:pt>
                <c:pt idx="364">
                  <c:v>-5.96E-3</c:v>
                </c:pt>
                <c:pt idx="365">
                  <c:v>-5.64E-3</c:v>
                </c:pt>
                <c:pt idx="366">
                  <c:v>-5.1200000000000004E-3</c:v>
                </c:pt>
                <c:pt idx="367">
                  <c:v>-4.7999999999999996E-3</c:v>
                </c:pt>
                <c:pt idx="368">
                  <c:v>-4.3800000000000002E-3</c:v>
                </c:pt>
                <c:pt idx="369">
                  <c:v>-3.96E-3</c:v>
                </c:pt>
                <c:pt idx="370">
                  <c:v>-3.4299999999999999E-3</c:v>
                </c:pt>
                <c:pt idx="371">
                  <c:v>-3.1199999999999999E-3</c:v>
                </c:pt>
                <c:pt idx="372">
                  <c:v>-2.5899999999999999E-3</c:v>
                </c:pt>
                <c:pt idx="373">
                  <c:v>-2.0600000000000002E-3</c:v>
                </c:pt>
                <c:pt idx="374">
                  <c:v>-1.64E-3</c:v>
                </c:pt>
                <c:pt idx="375">
                  <c:v>-1.32E-3</c:v>
                </c:pt>
                <c:pt idx="376">
                  <c:v>-8.9999999999999998E-4</c:v>
                </c:pt>
                <c:pt idx="377">
                  <c:v>-2.7E-4</c:v>
                </c:pt>
                <c:pt idx="378">
                  <c:v>5.0000000000000002E-5</c:v>
                </c:pt>
                <c:pt idx="379">
                  <c:v>3.6000000000000002E-4</c:v>
                </c:pt>
                <c:pt idx="380">
                  <c:v>7.7999999999999999E-4</c:v>
                </c:pt>
                <c:pt idx="381">
                  <c:v>1.1000000000000001E-3</c:v>
                </c:pt>
                <c:pt idx="382">
                  <c:v>1.42E-3</c:v>
                </c:pt>
                <c:pt idx="383">
                  <c:v>1.5200000000000001E-3</c:v>
                </c:pt>
                <c:pt idx="384">
                  <c:v>1.73E-3</c:v>
                </c:pt>
                <c:pt idx="385">
                  <c:v>1.9400000000000001E-3</c:v>
                </c:pt>
                <c:pt idx="386">
                  <c:v>2.2599999999999999E-3</c:v>
                </c:pt>
                <c:pt idx="387">
                  <c:v>2.0500000000000002E-3</c:v>
                </c:pt>
                <c:pt idx="388">
                  <c:v>2.0500000000000002E-3</c:v>
                </c:pt>
                <c:pt idx="389">
                  <c:v>2.2599999999999999E-3</c:v>
                </c:pt>
                <c:pt idx="390">
                  <c:v>2.2599999999999999E-3</c:v>
                </c:pt>
                <c:pt idx="391">
                  <c:v>1.9400000000000001E-3</c:v>
                </c:pt>
                <c:pt idx="392">
                  <c:v>1.73E-3</c:v>
                </c:pt>
                <c:pt idx="393">
                  <c:v>1.6299999999999999E-3</c:v>
                </c:pt>
                <c:pt idx="394">
                  <c:v>1.2099999999999999E-3</c:v>
                </c:pt>
                <c:pt idx="395">
                  <c:v>7.7999999999999999E-4</c:v>
                </c:pt>
                <c:pt idx="396">
                  <c:v>4.6999999999999999E-4</c:v>
                </c:pt>
                <c:pt idx="397">
                  <c:v>1.4999999999999999E-4</c:v>
                </c:pt>
                <c:pt idx="398">
                  <c:v>-5.9000000000000003E-4</c:v>
                </c:pt>
                <c:pt idx="399">
                  <c:v>-1.1100000000000001E-3</c:v>
                </c:pt>
                <c:pt idx="400">
                  <c:v>-1.9599999999999999E-3</c:v>
                </c:pt>
                <c:pt idx="401">
                  <c:v>-2.5899999999999999E-3</c:v>
                </c:pt>
                <c:pt idx="402">
                  <c:v>-3.4299999999999999E-3</c:v>
                </c:pt>
                <c:pt idx="403">
                  <c:v>-4.2700000000000004E-3</c:v>
                </c:pt>
                <c:pt idx="404">
                  <c:v>-5.1200000000000004E-3</c:v>
                </c:pt>
                <c:pt idx="405">
                  <c:v>-6.1700000000000001E-3</c:v>
                </c:pt>
                <c:pt idx="406">
                  <c:v>-7.1199999999999996E-3</c:v>
                </c:pt>
                <c:pt idx="407">
                  <c:v>-7.9600000000000001E-3</c:v>
                </c:pt>
                <c:pt idx="408">
                  <c:v>-8.6999999999999994E-3</c:v>
                </c:pt>
                <c:pt idx="409">
                  <c:v>-9.75E-3</c:v>
                </c:pt>
                <c:pt idx="410">
                  <c:v>-1.0489999999999999E-2</c:v>
                </c:pt>
                <c:pt idx="411">
                  <c:v>-1.1339999999999999E-2</c:v>
                </c:pt>
                <c:pt idx="412">
                  <c:v>-1.2070000000000001E-2</c:v>
                </c:pt>
                <c:pt idx="413">
                  <c:v>-1.281E-2</c:v>
                </c:pt>
                <c:pt idx="414">
                  <c:v>-1.323E-2</c:v>
                </c:pt>
                <c:pt idx="415">
                  <c:v>-1.3860000000000001E-2</c:v>
                </c:pt>
                <c:pt idx="416">
                  <c:v>-1.418E-2</c:v>
                </c:pt>
                <c:pt idx="417">
                  <c:v>-1.4500000000000001E-2</c:v>
                </c:pt>
                <c:pt idx="418">
                  <c:v>-1.46E-2</c:v>
                </c:pt>
                <c:pt idx="419">
                  <c:v>-1.4710000000000001E-2</c:v>
                </c:pt>
                <c:pt idx="420">
                  <c:v>-1.4710000000000001E-2</c:v>
                </c:pt>
                <c:pt idx="421">
                  <c:v>-1.46E-2</c:v>
                </c:pt>
                <c:pt idx="422">
                  <c:v>-1.439E-2</c:v>
                </c:pt>
                <c:pt idx="423">
                  <c:v>-1.397E-2</c:v>
                </c:pt>
                <c:pt idx="424">
                  <c:v>-1.3440000000000001E-2</c:v>
                </c:pt>
                <c:pt idx="425">
                  <c:v>-1.281E-2</c:v>
                </c:pt>
                <c:pt idx="426">
                  <c:v>-1.2070000000000001E-2</c:v>
                </c:pt>
                <c:pt idx="427">
                  <c:v>-1.1339999999999999E-2</c:v>
                </c:pt>
                <c:pt idx="428">
                  <c:v>-1.081E-2</c:v>
                </c:pt>
                <c:pt idx="429">
                  <c:v>-9.9699999999999997E-3</c:v>
                </c:pt>
                <c:pt idx="430">
                  <c:v>-8.9099999999999995E-3</c:v>
                </c:pt>
                <c:pt idx="431">
                  <c:v>-8.2799999999999992E-3</c:v>
                </c:pt>
                <c:pt idx="432">
                  <c:v>-7.2300000000000003E-3</c:v>
                </c:pt>
                <c:pt idx="433">
                  <c:v>-6.3800000000000003E-3</c:v>
                </c:pt>
                <c:pt idx="434">
                  <c:v>-5.4299999999999999E-3</c:v>
                </c:pt>
                <c:pt idx="435">
                  <c:v>-4.7999999999999996E-3</c:v>
                </c:pt>
                <c:pt idx="436">
                  <c:v>-3.96E-3</c:v>
                </c:pt>
                <c:pt idx="437">
                  <c:v>-3.1199999999999999E-3</c:v>
                </c:pt>
                <c:pt idx="438">
                  <c:v>-2.48E-3</c:v>
                </c:pt>
                <c:pt idx="439">
                  <c:v>-1.9599999999999999E-3</c:v>
                </c:pt>
                <c:pt idx="440">
                  <c:v>-1.2199999999999999E-3</c:v>
                </c:pt>
                <c:pt idx="441">
                  <c:v>-8.9999999999999998E-4</c:v>
                </c:pt>
                <c:pt idx="442">
                  <c:v>-3.8000000000000002E-4</c:v>
                </c:pt>
                <c:pt idx="443">
                  <c:v>-6.0000000000000002E-5</c:v>
                </c:pt>
                <c:pt idx="444">
                  <c:v>1.4999999999999999E-4</c:v>
                </c:pt>
                <c:pt idx="445">
                  <c:v>2.5999999999999998E-4</c:v>
                </c:pt>
                <c:pt idx="446">
                  <c:v>3.6000000000000002E-4</c:v>
                </c:pt>
                <c:pt idx="447">
                  <c:v>5.6999999999999998E-4</c:v>
                </c:pt>
                <c:pt idx="448">
                  <c:v>5.6999999999999998E-4</c:v>
                </c:pt>
                <c:pt idx="449">
                  <c:v>3.6000000000000002E-4</c:v>
                </c:pt>
                <c:pt idx="450">
                  <c:v>3.6000000000000002E-4</c:v>
                </c:pt>
                <c:pt idx="451">
                  <c:v>-6.0000000000000002E-5</c:v>
                </c:pt>
                <c:pt idx="452">
                  <c:v>-3.8000000000000002E-4</c:v>
                </c:pt>
                <c:pt idx="453">
                  <c:v>-6.8999999999999997E-4</c:v>
                </c:pt>
                <c:pt idx="454">
                  <c:v>-1.01E-3</c:v>
                </c:pt>
                <c:pt idx="455">
                  <c:v>-1.2199999999999999E-3</c:v>
                </c:pt>
                <c:pt idx="456">
                  <c:v>-1.64E-3</c:v>
                </c:pt>
                <c:pt idx="457">
                  <c:v>-2.1700000000000001E-3</c:v>
                </c:pt>
                <c:pt idx="458">
                  <c:v>-2.48E-3</c:v>
                </c:pt>
                <c:pt idx="459">
                  <c:v>-2.8E-3</c:v>
                </c:pt>
                <c:pt idx="460">
                  <c:v>-3.2200000000000002E-3</c:v>
                </c:pt>
                <c:pt idx="461">
                  <c:v>-3.5400000000000002E-3</c:v>
                </c:pt>
                <c:pt idx="462">
                  <c:v>-4.0600000000000002E-3</c:v>
                </c:pt>
                <c:pt idx="463">
                  <c:v>-4.4900000000000001E-3</c:v>
                </c:pt>
                <c:pt idx="464">
                  <c:v>-5.0099999999999997E-3</c:v>
                </c:pt>
                <c:pt idx="465">
                  <c:v>-5.5399999999999998E-3</c:v>
                </c:pt>
                <c:pt idx="466">
                  <c:v>-5.8599999999999998E-3</c:v>
                </c:pt>
                <c:pt idx="467">
                  <c:v>-6.3800000000000003E-3</c:v>
                </c:pt>
                <c:pt idx="468">
                  <c:v>-7.0099999999999997E-3</c:v>
                </c:pt>
                <c:pt idx="469">
                  <c:v>-7.5399999999999998E-3</c:v>
                </c:pt>
                <c:pt idx="470">
                  <c:v>-8.0700000000000008E-3</c:v>
                </c:pt>
                <c:pt idx="471">
                  <c:v>-8.6999999999999994E-3</c:v>
                </c:pt>
                <c:pt idx="472">
                  <c:v>-9.2300000000000004E-3</c:v>
                </c:pt>
                <c:pt idx="473">
                  <c:v>-9.8600000000000007E-3</c:v>
                </c:pt>
                <c:pt idx="474">
                  <c:v>-1.039E-2</c:v>
                </c:pt>
                <c:pt idx="475">
                  <c:v>-1.091E-2</c:v>
                </c:pt>
                <c:pt idx="476">
                  <c:v>-1.155E-2</c:v>
                </c:pt>
                <c:pt idx="477">
                  <c:v>-1.2070000000000001E-2</c:v>
                </c:pt>
                <c:pt idx="478">
                  <c:v>-1.26E-2</c:v>
                </c:pt>
                <c:pt idx="479">
                  <c:v>-1.302E-2</c:v>
                </c:pt>
                <c:pt idx="480">
                  <c:v>-1.355E-2</c:v>
                </c:pt>
                <c:pt idx="481">
                  <c:v>-1.3860000000000001E-2</c:v>
                </c:pt>
                <c:pt idx="482">
                  <c:v>-1.4290000000000001E-2</c:v>
                </c:pt>
                <c:pt idx="483">
                  <c:v>-1.46E-2</c:v>
                </c:pt>
                <c:pt idx="484">
                  <c:v>-1.4710000000000001E-2</c:v>
                </c:pt>
                <c:pt idx="485">
                  <c:v>-1.481E-2</c:v>
                </c:pt>
                <c:pt idx="486">
                  <c:v>-1.481E-2</c:v>
                </c:pt>
                <c:pt idx="487">
                  <c:v>-1.481E-2</c:v>
                </c:pt>
                <c:pt idx="488">
                  <c:v>-1.4710000000000001E-2</c:v>
                </c:pt>
                <c:pt idx="489">
                  <c:v>-1.4290000000000001E-2</c:v>
                </c:pt>
                <c:pt idx="490">
                  <c:v>-1.4080000000000001E-2</c:v>
                </c:pt>
                <c:pt idx="491">
                  <c:v>-1.3440000000000001E-2</c:v>
                </c:pt>
                <c:pt idx="492">
                  <c:v>-1.281E-2</c:v>
                </c:pt>
                <c:pt idx="493">
                  <c:v>-1.218E-2</c:v>
                </c:pt>
                <c:pt idx="494">
                  <c:v>-1.112E-2</c:v>
                </c:pt>
                <c:pt idx="495">
                  <c:v>-1.0279999999999999E-2</c:v>
                </c:pt>
                <c:pt idx="496">
                  <c:v>-9.4400000000000005E-3</c:v>
                </c:pt>
                <c:pt idx="497">
                  <c:v>-8.1700000000000002E-3</c:v>
                </c:pt>
                <c:pt idx="498">
                  <c:v>-7.1199999999999996E-3</c:v>
                </c:pt>
                <c:pt idx="499">
                  <c:v>-5.8599999999999998E-3</c:v>
                </c:pt>
                <c:pt idx="500">
                  <c:v>-4.7000000000000002E-3</c:v>
                </c:pt>
                <c:pt idx="501">
                  <c:v>-3.3300000000000001E-3</c:v>
                </c:pt>
                <c:pt idx="502">
                  <c:v>-2.1700000000000001E-3</c:v>
                </c:pt>
                <c:pt idx="503">
                  <c:v>-8.9999999999999998E-4</c:v>
                </c:pt>
                <c:pt idx="504">
                  <c:v>3.6000000000000002E-4</c:v>
                </c:pt>
                <c:pt idx="505">
                  <c:v>1.42E-3</c:v>
                </c:pt>
                <c:pt idx="506">
                  <c:v>2.6800000000000001E-3</c:v>
                </c:pt>
                <c:pt idx="507">
                  <c:v>3.63E-3</c:v>
                </c:pt>
                <c:pt idx="508">
                  <c:v>4.6800000000000001E-3</c:v>
                </c:pt>
                <c:pt idx="509">
                  <c:v>5.5300000000000002E-3</c:v>
                </c:pt>
                <c:pt idx="510">
                  <c:v>6.3699999999999998E-3</c:v>
                </c:pt>
                <c:pt idx="511">
                  <c:v>6.8999999999999999E-3</c:v>
                </c:pt>
                <c:pt idx="512">
                  <c:v>7.5300000000000002E-3</c:v>
                </c:pt>
                <c:pt idx="513">
                  <c:v>7.8399999999999997E-3</c:v>
                </c:pt>
                <c:pt idx="514">
                  <c:v>8.0599999999999995E-3</c:v>
                </c:pt>
                <c:pt idx="515">
                  <c:v>8.2699999999999996E-3</c:v>
                </c:pt>
                <c:pt idx="516">
                  <c:v>8.2699999999999996E-3</c:v>
                </c:pt>
                <c:pt idx="517">
                  <c:v>8.1600000000000006E-3</c:v>
                </c:pt>
                <c:pt idx="518">
                  <c:v>8.1600000000000006E-3</c:v>
                </c:pt>
                <c:pt idx="519">
                  <c:v>7.5300000000000002E-3</c:v>
                </c:pt>
                <c:pt idx="520">
                  <c:v>7.3200000000000001E-3</c:v>
                </c:pt>
                <c:pt idx="521">
                  <c:v>6.5799999999999999E-3</c:v>
                </c:pt>
                <c:pt idx="522">
                  <c:v>5.8399999999999997E-3</c:v>
                </c:pt>
                <c:pt idx="523">
                  <c:v>5.2100000000000002E-3</c:v>
                </c:pt>
                <c:pt idx="524">
                  <c:v>4.5799999999999999E-3</c:v>
                </c:pt>
                <c:pt idx="525">
                  <c:v>3.63E-3</c:v>
                </c:pt>
                <c:pt idx="526">
                  <c:v>2.7899999999999999E-3</c:v>
                </c:pt>
                <c:pt idx="527">
                  <c:v>2.0500000000000002E-3</c:v>
                </c:pt>
                <c:pt idx="528">
                  <c:v>1.1000000000000001E-3</c:v>
                </c:pt>
                <c:pt idx="529">
                  <c:v>1.4999999999999999E-4</c:v>
                </c:pt>
                <c:pt idx="530">
                  <c:v>-5.9000000000000003E-4</c:v>
                </c:pt>
                <c:pt idx="531">
                  <c:v>-1.5299999999999999E-3</c:v>
                </c:pt>
                <c:pt idx="532">
                  <c:v>-2.2699999999999999E-3</c:v>
                </c:pt>
                <c:pt idx="533">
                  <c:v>-3.2200000000000002E-3</c:v>
                </c:pt>
                <c:pt idx="534">
                  <c:v>-3.8500000000000001E-3</c:v>
                </c:pt>
                <c:pt idx="535">
                  <c:v>-4.3800000000000002E-3</c:v>
                </c:pt>
                <c:pt idx="536">
                  <c:v>-5.0099999999999997E-3</c:v>
                </c:pt>
                <c:pt idx="537">
                  <c:v>-5.5399999999999998E-3</c:v>
                </c:pt>
                <c:pt idx="538">
                  <c:v>-6.0699999999999999E-3</c:v>
                </c:pt>
                <c:pt idx="539">
                  <c:v>-6.28E-3</c:v>
                </c:pt>
                <c:pt idx="540">
                  <c:v>-6.4900000000000001E-3</c:v>
                </c:pt>
                <c:pt idx="541">
                  <c:v>-6.5900000000000004E-3</c:v>
                </c:pt>
                <c:pt idx="542">
                  <c:v>-6.5900000000000004E-3</c:v>
                </c:pt>
                <c:pt idx="543">
                  <c:v>-6.7999999999999996E-3</c:v>
                </c:pt>
                <c:pt idx="544">
                  <c:v>-6.5900000000000004E-3</c:v>
                </c:pt>
                <c:pt idx="545">
                  <c:v>-6.5900000000000004E-3</c:v>
                </c:pt>
                <c:pt idx="546">
                  <c:v>-6.1700000000000001E-3</c:v>
                </c:pt>
                <c:pt idx="547">
                  <c:v>-5.96E-3</c:v>
                </c:pt>
                <c:pt idx="548">
                  <c:v>-5.3299999999999997E-3</c:v>
                </c:pt>
                <c:pt idx="549">
                  <c:v>-4.7999999999999996E-3</c:v>
                </c:pt>
                <c:pt idx="550">
                  <c:v>-4.1700000000000001E-3</c:v>
                </c:pt>
                <c:pt idx="551">
                  <c:v>-3.5400000000000002E-3</c:v>
                </c:pt>
                <c:pt idx="552">
                  <c:v>-2.8E-3</c:v>
                </c:pt>
                <c:pt idx="553">
                  <c:v>-2.1700000000000001E-3</c:v>
                </c:pt>
                <c:pt idx="554">
                  <c:v>-1.1100000000000001E-3</c:v>
                </c:pt>
                <c:pt idx="555">
                  <c:v>-3.8000000000000002E-4</c:v>
                </c:pt>
                <c:pt idx="556">
                  <c:v>4.6999999999999999E-4</c:v>
                </c:pt>
                <c:pt idx="557">
                  <c:v>1.5200000000000001E-3</c:v>
                </c:pt>
                <c:pt idx="558">
                  <c:v>2.2599999999999999E-3</c:v>
                </c:pt>
                <c:pt idx="559">
                  <c:v>3.2100000000000002E-3</c:v>
                </c:pt>
                <c:pt idx="560">
                  <c:v>4.1599999999999996E-3</c:v>
                </c:pt>
                <c:pt idx="561">
                  <c:v>5.0000000000000001E-3</c:v>
                </c:pt>
                <c:pt idx="562">
                  <c:v>5.7400000000000003E-3</c:v>
                </c:pt>
                <c:pt idx="563">
                  <c:v>6.6899999999999998E-3</c:v>
                </c:pt>
                <c:pt idx="564">
                  <c:v>7.3200000000000001E-3</c:v>
                </c:pt>
                <c:pt idx="565">
                  <c:v>8.1600000000000006E-3</c:v>
                </c:pt>
                <c:pt idx="566">
                  <c:v>8.7899999999999992E-3</c:v>
                </c:pt>
                <c:pt idx="567">
                  <c:v>9.4299999999999991E-3</c:v>
                </c:pt>
                <c:pt idx="568">
                  <c:v>9.8499999999999994E-3</c:v>
                </c:pt>
                <c:pt idx="569">
                  <c:v>1.0370000000000001E-2</c:v>
                </c:pt>
                <c:pt idx="570">
                  <c:v>1.0580000000000001E-2</c:v>
                </c:pt>
                <c:pt idx="571">
                  <c:v>1.1010000000000001E-2</c:v>
                </c:pt>
                <c:pt idx="572">
                  <c:v>1.111E-2</c:v>
                </c:pt>
                <c:pt idx="573">
                  <c:v>1.1010000000000001E-2</c:v>
                </c:pt>
                <c:pt idx="574">
                  <c:v>1.09E-2</c:v>
                </c:pt>
                <c:pt idx="575">
                  <c:v>1.0800000000000001E-2</c:v>
                </c:pt>
                <c:pt idx="576">
                  <c:v>1.048E-2</c:v>
                </c:pt>
                <c:pt idx="577">
                  <c:v>1.0160000000000001E-2</c:v>
                </c:pt>
                <c:pt idx="578">
                  <c:v>9.3200000000000002E-3</c:v>
                </c:pt>
                <c:pt idx="579">
                  <c:v>8.7899999999999992E-3</c:v>
                </c:pt>
                <c:pt idx="580">
                  <c:v>7.9500000000000005E-3</c:v>
                </c:pt>
                <c:pt idx="581">
                  <c:v>7.0000000000000001E-3</c:v>
                </c:pt>
                <c:pt idx="582">
                  <c:v>6.0499999999999998E-3</c:v>
                </c:pt>
                <c:pt idx="583">
                  <c:v>5.0000000000000001E-3</c:v>
                </c:pt>
                <c:pt idx="584">
                  <c:v>3.8400000000000001E-3</c:v>
                </c:pt>
                <c:pt idx="585">
                  <c:v>2.7899999999999999E-3</c:v>
                </c:pt>
                <c:pt idx="586">
                  <c:v>1.6299999999999999E-3</c:v>
                </c:pt>
                <c:pt idx="587">
                  <c:v>5.0000000000000002E-5</c:v>
                </c:pt>
                <c:pt idx="588">
                  <c:v>-1.01E-3</c:v>
                </c:pt>
                <c:pt idx="589">
                  <c:v>-2.3800000000000002E-3</c:v>
                </c:pt>
                <c:pt idx="590">
                  <c:v>-3.8500000000000001E-3</c:v>
                </c:pt>
                <c:pt idx="591">
                  <c:v>-5.3299999999999997E-3</c:v>
                </c:pt>
                <c:pt idx="592">
                  <c:v>-6.4900000000000001E-3</c:v>
                </c:pt>
                <c:pt idx="593">
                  <c:v>-7.8600000000000007E-3</c:v>
                </c:pt>
                <c:pt idx="594">
                  <c:v>-9.0200000000000002E-3</c:v>
                </c:pt>
                <c:pt idx="595">
                  <c:v>-1.039E-2</c:v>
                </c:pt>
                <c:pt idx="596">
                  <c:v>-1.155E-2</c:v>
                </c:pt>
                <c:pt idx="597">
                  <c:v>-1.2710000000000001E-2</c:v>
                </c:pt>
                <c:pt idx="598">
                  <c:v>-1.3650000000000001E-2</c:v>
                </c:pt>
                <c:pt idx="599">
                  <c:v>-1.46E-2</c:v>
                </c:pt>
                <c:pt idx="600">
                  <c:v>-1.555E-2</c:v>
                </c:pt>
                <c:pt idx="601">
                  <c:v>-1.618E-2</c:v>
                </c:pt>
                <c:pt idx="602">
                  <c:v>-1.6920000000000001E-2</c:v>
                </c:pt>
                <c:pt idx="603">
                  <c:v>-1.745E-2</c:v>
                </c:pt>
                <c:pt idx="604">
                  <c:v>-1.7760000000000001E-2</c:v>
                </c:pt>
                <c:pt idx="605">
                  <c:v>-1.8079999999999999E-2</c:v>
                </c:pt>
                <c:pt idx="606">
                  <c:v>-1.8290000000000001E-2</c:v>
                </c:pt>
                <c:pt idx="607">
                  <c:v>-1.8610000000000002E-2</c:v>
                </c:pt>
                <c:pt idx="608">
                  <c:v>-1.8499999999999999E-2</c:v>
                </c:pt>
                <c:pt idx="609">
                  <c:v>-1.8499999999999999E-2</c:v>
                </c:pt>
                <c:pt idx="610">
                  <c:v>-1.84E-2</c:v>
                </c:pt>
                <c:pt idx="611">
                  <c:v>-1.8190000000000001E-2</c:v>
                </c:pt>
                <c:pt idx="612">
                  <c:v>-1.7659999999999999E-2</c:v>
                </c:pt>
                <c:pt idx="613">
                  <c:v>-1.7340000000000001E-2</c:v>
                </c:pt>
                <c:pt idx="614">
                  <c:v>-1.6920000000000001E-2</c:v>
                </c:pt>
                <c:pt idx="615">
                  <c:v>-1.618E-2</c:v>
                </c:pt>
                <c:pt idx="616">
                  <c:v>-1.576E-2</c:v>
                </c:pt>
                <c:pt idx="617">
                  <c:v>-1.502E-2</c:v>
                </c:pt>
                <c:pt idx="618">
                  <c:v>-1.418E-2</c:v>
                </c:pt>
                <c:pt idx="619">
                  <c:v>-1.3440000000000001E-2</c:v>
                </c:pt>
                <c:pt idx="620">
                  <c:v>-1.2710000000000001E-2</c:v>
                </c:pt>
                <c:pt idx="621">
                  <c:v>-1.1860000000000001E-2</c:v>
                </c:pt>
                <c:pt idx="622">
                  <c:v>-1.091E-2</c:v>
                </c:pt>
                <c:pt idx="623">
                  <c:v>-1.0279999999999999E-2</c:v>
                </c:pt>
                <c:pt idx="624">
                  <c:v>-9.3299999999999998E-3</c:v>
                </c:pt>
                <c:pt idx="625">
                  <c:v>-8.4899999999999993E-3</c:v>
                </c:pt>
                <c:pt idx="626">
                  <c:v>-7.7499999999999999E-3</c:v>
                </c:pt>
                <c:pt idx="627">
                  <c:v>-7.0099999999999997E-3</c:v>
                </c:pt>
                <c:pt idx="628">
                  <c:v>-6.4900000000000001E-3</c:v>
                </c:pt>
                <c:pt idx="629">
                  <c:v>-5.8599999999999998E-3</c:v>
                </c:pt>
                <c:pt idx="630">
                  <c:v>-5.2199999999999998E-3</c:v>
                </c:pt>
                <c:pt idx="631">
                  <c:v>-4.7999999999999996E-3</c:v>
                </c:pt>
                <c:pt idx="632">
                  <c:v>-4.2700000000000004E-3</c:v>
                </c:pt>
                <c:pt idx="633">
                  <c:v>-4.1700000000000001E-3</c:v>
                </c:pt>
                <c:pt idx="634">
                  <c:v>-3.64E-3</c:v>
                </c:pt>
                <c:pt idx="635">
                  <c:v>-3.7499999999999999E-3</c:v>
                </c:pt>
                <c:pt idx="636">
                  <c:v>-3.64E-3</c:v>
                </c:pt>
                <c:pt idx="637">
                  <c:v>-3.7499999999999999E-3</c:v>
                </c:pt>
                <c:pt idx="638">
                  <c:v>-3.8500000000000001E-3</c:v>
                </c:pt>
                <c:pt idx="639">
                  <c:v>-4.0600000000000002E-3</c:v>
                </c:pt>
                <c:pt idx="640">
                  <c:v>-4.4900000000000001E-3</c:v>
                </c:pt>
                <c:pt idx="641">
                  <c:v>-4.9100000000000003E-3</c:v>
                </c:pt>
                <c:pt idx="642">
                  <c:v>-5.64E-3</c:v>
                </c:pt>
                <c:pt idx="643">
                  <c:v>-6.1700000000000001E-3</c:v>
                </c:pt>
                <c:pt idx="644">
                  <c:v>-6.9100000000000003E-3</c:v>
                </c:pt>
                <c:pt idx="645">
                  <c:v>-7.5399999999999998E-3</c:v>
                </c:pt>
                <c:pt idx="646">
                  <c:v>-8.4899999999999993E-3</c:v>
                </c:pt>
                <c:pt idx="647">
                  <c:v>-9.2300000000000004E-3</c:v>
                </c:pt>
                <c:pt idx="648">
                  <c:v>-1.018E-2</c:v>
                </c:pt>
                <c:pt idx="649">
                  <c:v>-1.123E-2</c:v>
                </c:pt>
                <c:pt idx="650">
                  <c:v>-1.2070000000000001E-2</c:v>
                </c:pt>
                <c:pt idx="651">
                  <c:v>-1.302E-2</c:v>
                </c:pt>
                <c:pt idx="652">
                  <c:v>-1.3650000000000001E-2</c:v>
                </c:pt>
                <c:pt idx="653">
                  <c:v>-1.439E-2</c:v>
                </c:pt>
                <c:pt idx="654">
                  <c:v>-1.5339999999999999E-2</c:v>
                </c:pt>
                <c:pt idx="655">
                  <c:v>-1.5869999999999999E-2</c:v>
                </c:pt>
                <c:pt idx="656">
                  <c:v>-1.6389999999999998E-2</c:v>
                </c:pt>
                <c:pt idx="657">
                  <c:v>-1.6920000000000001E-2</c:v>
                </c:pt>
                <c:pt idx="658">
                  <c:v>-1.7239999999999998E-2</c:v>
                </c:pt>
                <c:pt idx="659">
                  <c:v>-1.7340000000000001E-2</c:v>
                </c:pt>
                <c:pt idx="660">
                  <c:v>-1.745E-2</c:v>
                </c:pt>
                <c:pt idx="661">
                  <c:v>-1.755E-2</c:v>
                </c:pt>
                <c:pt idx="662">
                  <c:v>-1.745E-2</c:v>
                </c:pt>
                <c:pt idx="663">
                  <c:v>-1.703E-2</c:v>
                </c:pt>
                <c:pt idx="664">
                  <c:v>-1.6709999999999999E-2</c:v>
                </c:pt>
                <c:pt idx="665">
                  <c:v>-1.6080000000000001E-2</c:v>
                </c:pt>
                <c:pt idx="666">
                  <c:v>-1.5339999999999999E-2</c:v>
                </c:pt>
                <c:pt idx="667">
                  <c:v>-1.4710000000000001E-2</c:v>
                </c:pt>
                <c:pt idx="668">
                  <c:v>-1.3860000000000001E-2</c:v>
                </c:pt>
                <c:pt idx="669">
                  <c:v>-1.2919999999999999E-2</c:v>
                </c:pt>
                <c:pt idx="670">
                  <c:v>-1.1860000000000001E-2</c:v>
                </c:pt>
                <c:pt idx="671">
                  <c:v>-1.081E-2</c:v>
                </c:pt>
                <c:pt idx="672">
                  <c:v>-9.6500000000000006E-3</c:v>
                </c:pt>
                <c:pt idx="673">
                  <c:v>-8.4899999999999993E-3</c:v>
                </c:pt>
                <c:pt idx="674">
                  <c:v>-7.4400000000000004E-3</c:v>
                </c:pt>
                <c:pt idx="675">
                  <c:v>-6.3800000000000003E-3</c:v>
                </c:pt>
                <c:pt idx="676">
                  <c:v>-5.2199999999999998E-3</c:v>
                </c:pt>
                <c:pt idx="677">
                  <c:v>-4.0600000000000002E-3</c:v>
                </c:pt>
                <c:pt idx="678">
                  <c:v>-3.1199999999999999E-3</c:v>
                </c:pt>
                <c:pt idx="679">
                  <c:v>-2.1700000000000001E-3</c:v>
                </c:pt>
                <c:pt idx="680">
                  <c:v>-1.32E-3</c:v>
                </c:pt>
                <c:pt idx="681">
                  <c:v>-6.8999999999999997E-4</c:v>
                </c:pt>
                <c:pt idx="682">
                  <c:v>-6.0000000000000002E-5</c:v>
                </c:pt>
                <c:pt idx="683">
                  <c:v>6.8000000000000005E-4</c:v>
                </c:pt>
                <c:pt idx="684">
                  <c:v>1.1000000000000001E-3</c:v>
                </c:pt>
                <c:pt idx="685">
                  <c:v>1.31E-3</c:v>
                </c:pt>
                <c:pt idx="686">
                  <c:v>1.42E-3</c:v>
                </c:pt>
                <c:pt idx="687">
                  <c:v>1.5200000000000001E-3</c:v>
                </c:pt>
                <c:pt idx="688">
                  <c:v>1.6299999999999999E-3</c:v>
                </c:pt>
                <c:pt idx="689">
                  <c:v>1.31E-3</c:v>
                </c:pt>
                <c:pt idx="690">
                  <c:v>1.1000000000000001E-3</c:v>
                </c:pt>
                <c:pt idx="691">
                  <c:v>5.6999999999999998E-4</c:v>
                </c:pt>
                <c:pt idx="692">
                  <c:v>2.5999999999999998E-4</c:v>
                </c:pt>
                <c:pt idx="693">
                  <c:v>-4.8000000000000001E-4</c:v>
                </c:pt>
                <c:pt idx="694">
                  <c:v>-1.1100000000000001E-3</c:v>
                </c:pt>
                <c:pt idx="695">
                  <c:v>-1.75E-3</c:v>
                </c:pt>
                <c:pt idx="696">
                  <c:v>-2.48E-3</c:v>
                </c:pt>
                <c:pt idx="697">
                  <c:v>-3.3300000000000001E-3</c:v>
                </c:pt>
                <c:pt idx="698">
                  <c:v>-4.0600000000000002E-3</c:v>
                </c:pt>
                <c:pt idx="699">
                  <c:v>-4.9100000000000003E-3</c:v>
                </c:pt>
                <c:pt idx="700">
                  <c:v>-5.7499999999999999E-3</c:v>
                </c:pt>
                <c:pt idx="701">
                  <c:v>-6.5900000000000004E-3</c:v>
                </c:pt>
                <c:pt idx="702">
                  <c:v>-7.2300000000000003E-3</c:v>
                </c:pt>
                <c:pt idx="703">
                  <c:v>-8.1700000000000002E-3</c:v>
                </c:pt>
                <c:pt idx="704">
                  <c:v>-8.6E-3</c:v>
                </c:pt>
                <c:pt idx="705">
                  <c:v>-9.3299999999999998E-3</c:v>
                </c:pt>
                <c:pt idx="706">
                  <c:v>-9.75E-3</c:v>
                </c:pt>
                <c:pt idx="707">
                  <c:v>-1.0489999999999999E-2</c:v>
                </c:pt>
                <c:pt idx="708">
                  <c:v>-1.081E-2</c:v>
                </c:pt>
                <c:pt idx="709">
                  <c:v>-1.1339999999999999E-2</c:v>
                </c:pt>
                <c:pt idx="710">
                  <c:v>-1.1440000000000001E-2</c:v>
                </c:pt>
                <c:pt idx="711">
                  <c:v>-1.1650000000000001E-2</c:v>
                </c:pt>
                <c:pt idx="712">
                  <c:v>-1.176E-2</c:v>
                </c:pt>
                <c:pt idx="713">
                  <c:v>-1.176E-2</c:v>
                </c:pt>
                <c:pt idx="714">
                  <c:v>-1.1650000000000001E-2</c:v>
                </c:pt>
                <c:pt idx="715">
                  <c:v>-1.1650000000000001E-2</c:v>
                </c:pt>
                <c:pt idx="716">
                  <c:v>-1.1650000000000001E-2</c:v>
                </c:pt>
                <c:pt idx="717">
                  <c:v>-1.1440000000000001E-2</c:v>
                </c:pt>
                <c:pt idx="718">
                  <c:v>-1.102E-2</c:v>
                </c:pt>
                <c:pt idx="719">
                  <c:v>-1.06E-2</c:v>
                </c:pt>
                <c:pt idx="720">
                  <c:v>-1.0070000000000001E-2</c:v>
                </c:pt>
                <c:pt idx="721">
                  <c:v>-9.8600000000000007E-3</c:v>
                </c:pt>
                <c:pt idx="722">
                  <c:v>-9.1199999999999996E-3</c:v>
                </c:pt>
                <c:pt idx="723">
                  <c:v>-8.6999999999999994E-3</c:v>
                </c:pt>
                <c:pt idx="724">
                  <c:v>-8.0700000000000008E-3</c:v>
                </c:pt>
                <c:pt idx="725">
                  <c:v>-7.5399999999999998E-3</c:v>
                </c:pt>
                <c:pt idx="726">
                  <c:v>-6.7999999999999996E-3</c:v>
                </c:pt>
                <c:pt idx="727">
                  <c:v>-6.0699999999999999E-3</c:v>
                </c:pt>
                <c:pt idx="728">
                  <c:v>-5.4299999999999999E-3</c:v>
                </c:pt>
                <c:pt idx="729">
                  <c:v>-4.7000000000000002E-3</c:v>
                </c:pt>
                <c:pt idx="730">
                  <c:v>-3.96E-3</c:v>
                </c:pt>
                <c:pt idx="731">
                  <c:v>-3.2200000000000002E-3</c:v>
                </c:pt>
                <c:pt idx="732">
                  <c:v>-2.6900000000000001E-3</c:v>
                </c:pt>
                <c:pt idx="733">
                  <c:v>-1.9599999999999999E-3</c:v>
                </c:pt>
                <c:pt idx="734">
                  <c:v>-1.32E-3</c:v>
                </c:pt>
                <c:pt idx="735">
                  <c:v>-8.0000000000000004E-4</c:v>
                </c:pt>
                <c:pt idx="736">
                  <c:v>-1.6000000000000001E-4</c:v>
                </c:pt>
                <c:pt idx="737">
                  <c:v>3.6000000000000002E-4</c:v>
                </c:pt>
                <c:pt idx="738">
                  <c:v>8.8999999999999995E-4</c:v>
                </c:pt>
                <c:pt idx="739">
                  <c:v>1.5200000000000001E-3</c:v>
                </c:pt>
                <c:pt idx="740">
                  <c:v>1.9400000000000001E-3</c:v>
                </c:pt>
                <c:pt idx="741">
                  <c:v>2.15E-3</c:v>
                </c:pt>
                <c:pt idx="742">
                  <c:v>2.5799999999999998E-3</c:v>
                </c:pt>
                <c:pt idx="743">
                  <c:v>2.7899999999999999E-3</c:v>
                </c:pt>
                <c:pt idx="744">
                  <c:v>2.8900000000000002E-3</c:v>
                </c:pt>
                <c:pt idx="745">
                  <c:v>3.0000000000000001E-3</c:v>
                </c:pt>
                <c:pt idx="746">
                  <c:v>2.7899999999999999E-3</c:v>
                </c:pt>
                <c:pt idx="747">
                  <c:v>2.8900000000000002E-3</c:v>
                </c:pt>
                <c:pt idx="748">
                  <c:v>2.7899999999999999E-3</c:v>
                </c:pt>
                <c:pt idx="749">
                  <c:v>2.47E-3</c:v>
                </c:pt>
                <c:pt idx="750">
                  <c:v>2.2599999999999999E-3</c:v>
                </c:pt>
                <c:pt idx="751">
                  <c:v>1.9400000000000001E-3</c:v>
                </c:pt>
                <c:pt idx="752">
                  <c:v>1.42E-3</c:v>
                </c:pt>
                <c:pt idx="753">
                  <c:v>1.1000000000000001E-3</c:v>
                </c:pt>
                <c:pt idx="754">
                  <c:v>3.6000000000000002E-4</c:v>
                </c:pt>
                <c:pt idx="755">
                  <c:v>-6.0000000000000002E-5</c:v>
                </c:pt>
                <c:pt idx="756">
                  <c:v>-5.9000000000000003E-4</c:v>
                </c:pt>
                <c:pt idx="757">
                  <c:v>-1.2199999999999999E-3</c:v>
                </c:pt>
                <c:pt idx="758">
                  <c:v>-1.75E-3</c:v>
                </c:pt>
                <c:pt idx="759">
                  <c:v>-2.2699999999999999E-3</c:v>
                </c:pt>
                <c:pt idx="760">
                  <c:v>-2.6900000000000001E-3</c:v>
                </c:pt>
                <c:pt idx="761">
                  <c:v>-3.5400000000000002E-3</c:v>
                </c:pt>
                <c:pt idx="762">
                  <c:v>-3.7499999999999999E-3</c:v>
                </c:pt>
                <c:pt idx="763">
                  <c:v>-4.2700000000000004E-3</c:v>
                </c:pt>
                <c:pt idx="764">
                  <c:v>-4.7000000000000002E-3</c:v>
                </c:pt>
                <c:pt idx="765">
                  <c:v>-4.7999999999999996E-3</c:v>
                </c:pt>
                <c:pt idx="766">
                  <c:v>-5.2199999999999998E-3</c:v>
                </c:pt>
                <c:pt idx="767">
                  <c:v>-5.1200000000000004E-3</c:v>
                </c:pt>
                <c:pt idx="768">
                  <c:v>-5.3299999999999997E-3</c:v>
                </c:pt>
                <c:pt idx="769">
                  <c:v>-5.2199999999999998E-3</c:v>
                </c:pt>
                <c:pt idx="770">
                  <c:v>-5.2199999999999998E-3</c:v>
                </c:pt>
                <c:pt idx="771">
                  <c:v>-5.1200000000000004E-3</c:v>
                </c:pt>
                <c:pt idx="772">
                  <c:v>-4.5900000000000003E-3</c:v>
                </c:pt>
                <c:pt idx="773">
                  <c:v>-4.1700000000000001E-3</c:v>
                </c:pt>
                <c:pt idx="774">
                  <c:v>-3.8500000000000001E-3</c:v>
                </c:pt>
                <c:pt idx="775">
                  <c:v>-3.3300000000000001E-3</c:v>
                </c:pt>
                <c:pt idx="776">
                  <c:v>-2.8E-3</c:v>
                </c:pt>
                <c:pt idx="777">
                  <c:v>-2.0600000000000002E-3</c:v>
                </c:pt>
                <c:pt idx="778">
                  <c:v>-1.5299999999999999E-3</c:v>
                </c:pt>
                <c:pt idx="779">
                  <c:v>-8.9999999999999998E-4</c:v>
                </c:pt>
                <c:pt idx="780">
                  <c:v>-2.7E-4</c:v>
                </c:pt>
                <c:pt idx="781">
                  <c:v>3.6000000000000002E-4</c:v>
                </c:pt>
                <c:pt idx="782">
                  <c:v>9.8999999999999999E-4</c:v>
                </c:pt>
                <c:pt idx="783">
                  <c:v>1.6299999999999999E-3</c:v>
                </c:pt>
                <c:pt idx="784">
                  <c:v>2.15E-3</c:v>
                </c:pt>
                <c:pt idx="785">
                  <c:v>2.5799999999999998E-3</c:v>
                </c:pt>
                <c:pt idx="786">
                  <c:v>3.0000000000000001E-3</c:v>
                </c:pt>
                <c:pt idx="787">
                  <c:v>3.2100000000000002E-3</c:v>
                </c:pt>
                <c:pt idx="788">
                  <c:v>3.4199999999999999E-3</c:v>
                </c:pt>
                <c:pt idx="789">
                  <c:v>3.4199999999999999E-3</c:v>
                </c:pt>
                <c:pt idx="790">
                  <c:v>3.4199999999999999E-3</c:v>
                </c:pt>
                <c:pt idx="791">
                  <c:v>3.31E-3</c:v>
                </c:pt>
                <c:pt idx="792">
                  <c:v>2.8900000000000002E-3</c:v>
                </c:pt>
                <c:pt idx="793">
                  <c:v>2.5799999999999998E-3</c:v>
                </c:pt>
                <c:pt idx="794">
                  <c:v>2.3600000000000001E-3</c:v>
                </c:pt>
                <c:pt idx="795">
                  <c:v>1.73E-3</c:v>
                </c:pt>
                <c:pt idx="796">
                  <c:v>1.2099999999999999E-3</c:v>
                </c:pt>
                <c:pt idx="797">
                  <c:v>2.5999999999999998E-4</c:v>
                </c:pt>
                <c:pt idx="798">
                  <c:v>-5.9000000000000003E-4</c:v>
                </c:pt>
                <c:pt idx="799">
                  <c:v>-1.4300000000000001E-3</c:v>
                </c:pt>
                <c:pt idx="800">
                  <c:v>-2.48E-3</c:v>
                </c:pt>
                <c:pt idx="801">
                  <c:v>-3.2200000000000002E-3</c:v>
                </c:pt>
                <c:pt idx="802">
                  <c:v>-4.1700000000000001E-3</c:v>
                </c:pt>
                <c:pt idx="803">
                  <c:v>-5.3299999999999997E-3</c:v>
                </c:pt>
                <c:pt idx="804">
                  <c:v>-6.1700000000000001E-3</c:v>
                </c:pt>
                <c:pt idx="805">
                  <c:v>-7.2300000000000003E-3</c:v>
                </c:pt>
                <c:pt idx="806">
                  <c:v>-8.0700000000000008E-3</c:v>
                </c:pt>
                <c:pt idx="807">
                  <c:v>-9.0200000000000002E-3</c:v>
                </c:pt>
                <c:pt idx="808">
                  <c:v>-9.6500000000000006E-3</c:v>
                </c:pt>
                <c:pt idx="809">
                  <c:v>-1.039E-2</c:v>
                </c:pt>
                <c:pt idx="810">
                  <c:v>-1.091E-2</c:v>
                </c:pt>
                <c:pt idx="811">
                  <c:v>-1.1339999999999999E-2</c:v>
                </c:pt>
                <c:pt idx="812">
                  <c:v>-1.1650000000000001E-2</c:v>
                </c:pt>
                <c:pt idx="813">
                  <c:v>-1.176E-2</c:v>
                </c:pt>
                <c:pt idx="814">
                  <c:v>-1.197E-2</c:v>
                </c:pt>
                <c:pt idx="815">
                  <c:v>-1.1860000000000001E-2</c:v>
                </c:pt>
                <c:pt idx="816">
                  <c:v>-1.176E-2</c:v>
                </c:pt>
                <c:pt idx="817">
                  <c:v>-1.1440000000000001E-2</c:v>
                </c:pt>
                <c:pt idx="818">
                  <c:v>-1.102E-2</c:v>
                </c:pt>
                <c:pt idx="819">
                  <c:v>-1.0489999999999999E-2</c:v>
                </c:pt>
                <c:pt idx="820">
                  <c:v>-9.8600000000000007E-3</c:v>
                </c:pt>
                <c:pt idx="821">
                  <c:v>-9.2300000000000004E-3</c:v>
                </c:pt>
                <c:pt idx="822">
                  <c:v>-8.3800000000000003E-3</c:v>
                </c:pt>
                <c:pt idx="823">
                  <c:v>-7.6499999999999997E-3</c:v>
                </c:pt>
                <c:pt idx="824">
                  <c:v>-6.9100000000000003E-3</c:v>
                </c:pt>
                <c:pt idx="825">
                  <c:v>-6.0699999999999999E-3</c:v>
                </c:pt>
                <c:pt idx="826">
                  <c:v>-4.7999999999999996E-3</c:v>
                </c:pt>
                <c:pt idx="827">
                  <c:v>-3.96E-3</c:v>
                </c:pt>
                <c:pt idx="828">
                  <c:v>-3.2200000000000002E-3</c:v>
                </c:pt>
                <c:pt idx="829">
                  <c:v>-2.48E-3</c:v>
                </c:pt>
                <c:pt idx="830">
                  <c:v>-1.75E-3</c:v>
                </c:pt>
                <c:pt idx="831">
                  <c:v>-8.9999999999999998E-4</c:v>
                </c:pt>
                <c:pt idx="832">
                  <c:v>-3.8000000000000002E-4</c:v>
                </c:pt>
                <c:pt idx="833">
                  <c:v>5.0000000000000002E-5</c:v>
                </c:pt>
                <c:pt idx="834">
                  <c:v>4.6999999999999999E-4</c:v>
                </c:pt>
                <c:pt idx="835">
                  <c:v>7.7999999999999999E-4</c:v>
                </c:pt>
                <c:pt idx="836">
                  <c:v>9.8999999999999999E-4</c:v>
                </c:pt>
                <c:pt idx="837">
                  <c:v>9.8999999999999999E-4</c:v>
                </c:pt>
                <c:pt idx="838">
                  <c:v>9.8999999999999999E-4</c:v>
                </c:pt>
                <c:pt idx="839">
                  <c:v>5.6999999999999998E-4</c:v>
                </c:pt>
                <c:pt idx="840">
                  <c:v>1.4999999999999999E-4</c:v>
                </c:pt>
                <c:pt idx="841">
                  <c:v>-2.7E-4</c:v>
                </c:pt>
                <c:pt idx="842">
                  <c:v>-8.0000000000000004E-4</c:v>
                </c:pt>
                <c:pt idx="843">
                  <c:v>-1.4300000000000001E-3</c:v>
                </c:pt>
                <c:pt idx="844">
                  <c:v>-2.5899999999999999E-3</c:v>
                </c:pt>
                <c:pt idx="845">
                  <c:v>-3.4299999999999999E-3</c:v>
                </c:pt>
                <c:pt idx="846">
                  <c:v>-4.4900000000000001E-3</c:v>
                </c:pt>
                <c:pt idx="847">
                  <c:v>-5.4299999999999999E-3</c:v>
                </c:pt>
                <c:pt idx="848">
                  <c:v>-6.7000000000000002E-3</c:v>
                </c:pt>
                <c:pt idx="849">
                  <c:v>-7.5399999999999998E-3</c:v>
                </c:pt>
                <c:pt idx="850">
                  <c:v>-8.8100000000000001E-3</c:v>
                </c:pt>
                <c:pt idx="851">
                  <c:v>-9.9699999999999997E-3</c:v>
                </c:pt>
                <c:pt idx="852">
                  <c:v>-1.081E-2</c:v>
                </c:pt>
                <c:pt idx="853">
                  <c:v>-1.1860000000000001E-2</c:v>
                </c:pt>
                <c:pt idx="854">
                  <c:v>-1.2710000000000001E-2</c:v>
                </c:pt>
                <c:pt idx="855">
                  <c:v>-1.3650000000000001E-2</c:v>
                </c:pt>
                <c:pt idx="856">
                  <c:v>-1.4290000000000001E-2</c:v>
                </c:pt>
                <c:pt idx="857">
                  <c:v>-1.4919999999999999E-2</c:v>
                </c:pt>
                <c:pt idx="858">
                  <c:v>-1.502E-2</c:v>
                </c:pt>
                <c:pt idx="859">
                  <c:v>-1.523E-2</c:v>
                </c:pt>
                <c:pt idx="860">
                  <c:v>-1.5339999999999999E-2</c:v>
                </c:pt>
                <c:pt idx="861">
                  <c:v>-1.523E-2</c:v>
                </c:pt>
                <c:pt idx="862">
                  <c:v>-1.502E-2</c:v>
                </c:pt>
                <c:pt idx="863">
                  <c:v>-1.4500000000000001E-2</c:v>
                </c:pt>
                <c:pt idx="864">
                  <c:v>-1.397E-2</c:v>
                </c:pt>
                <c:pt idx="865">
                  <c:v>-1.302E-2</c:v>
                </c:pt>
                <c:pt idx="866">
                  <c:v>-1.2279999999999999E-2</c:v>
                </c:pt>
                <c:pt idx="867">
                  <c:v>-1.081E-2</c:v>
                </c:pt>
                <c:pt idx="868">
                  <c:v>-9.75E-3</c:v>
                </c:pt>
                <c:pt idx="869">
                  <c:v>-8.4899999999999993E-3</c:v>
                </c:pt>
                <c:pt idx="870">
                  <c:v>-7.1199999999999996E-3</c:v>
                </c:pt>
                <c:pt idx="871">
                  <c:v>-5.7499999999999999E-3</c:v>
                </c:pt>
                <c:pt idx="872">
                  <c:v>-4.0600000000000002E-3</c:v>
                </c:pt>
                <c:pt idx="873">
                  <c:v>-2.6900000000000001E-3</c:v>
                </c:pt>
                <c:pt idx="874">
                  <c:v>-1.01E-3</c:v>
                </c:pt>
                <c:pt idx="875">
                  <c:v>3.6000000000000002E-4</c:v>
                </c:pt>
                <c:pt idx="876">
                  <c:v>1.8400000000000001E-3</c:v>
                </c:pt>
                <c:pt idx="877">
                  <c:v>3.2100000000000002E-3</c:v>
                </c:pt>
                <c:pt idx="878">
                  <c:v>4.47E-3</c:v>
                </c:pt>
                <c:pt idx="879">
                  <c:v>5.5300000000000002E-3</c:v>
                </c:pt>
                <c:pt idx="880">
                  <c:v>6.4700000000000001E-3</c:v>
                </c:pt>
                <c:pt idx="881">
                  <c:v>7.3200000000000001E-3</c:v>
                </c:pt>
                <c:pt idx="882">
                  <c:v>8.0599999999999995E-3</c:v>
                </c:pt>
                <c:pt idx="883">
                  <c:v>8.3700000000000007E-3</c:v>
                </c:pt>
                <c:pt idx="884">
                  <c:v>8.6899999999999998E-3</c:v>
                </c:pt>
                <c:pt idx="885">
                  <c:v>8.7899999999999992E-3</c:v>
                </c:pt>
                <c:pt idx="886">
                  <c:v>8.6899999999999998E-3</c:v>
                </c:pt>
                <c:pt idx="887">
                  <c:v>8.4799999999999997E-3</c:v>
                </c:pt>
                <c:pt idx="888">
                  <c:v>7.8399999999999997E-3</c:v>
                </c:pt>
                <c:pt idx="889">
                  <c:v>7.2100000000000003E-3</c:v>
                </c:pt>
                <c:pt idx="890">
                  <c:v>6.4700000000000001E-3</c:v>
                </c:pt>
                <c:pt idx="891">
                  <c:v>5.4200000000000003E-3</c:v>
                </c:pt>
                <c:pt idx="892">
                  <c:v>4.3699999999999998E-3</c:v>
                </c:pt>
                <c:pt idx="893">
                  <c:v>3.31E-3</c:v>
                </c:pt>
                <c:pt idx="894">
                  <c:v>1.9400000000000001E-3</c:v>
                </c:pt>
                <c:pt idx="895">
                  <c:v>6.8000000000000005E-4</c:v>
                </c:pt>
                <c:pt idx="896">
                  <c:v>-5.9000000000000003E-4</c:v>
                </c:pt>
                <c:pt idx="897">
                  <c:v>-1.8500000000000001E-3</c:v>
                </c:pt>
                <c:pt idx="898">
                  <c:v>-3.3300000000000001E-3</c:v>
                </c:pt>
                <c:pt idx="899">
                  <c:v>-4.5900000000000003E-3</c:v>
                </c:pt>
                <c:pt idx="900">
                  <c:v>-5.64E-3</c:v>
                </c:pt>
                <c:pt idx="901">
                  <c:v>-6.7999999999999996E-3</c:v>
                </c:pt>
                <c:pt idx="902">
                  <c:v>-7.6499999999999997E-3</c:v>
                </c:pt>
                <c:pt idx="903">
                  <c:v>-8.6E-3</c:v>
                </c:pt>
                <c:pt idx="904">
                  <c:v>-9.4400000000000005E-3</c:v>
                </c:pt>
                <c:pt idx="905">
                  <c:v>-9.9699999999999997E-3</c:v>
                </c:pt>
                <c:pt idx="906">
                  <c:v>-1.0489999999999999E-2</c:v>
                </c:pt>
                <c:pt idx="907">
                  <c:v>-1.06E-2</c:v>
                </c:pt>
                <c:pt idx="908">
                  <c:v>-1.06E-2</c:v>
                </c:pt>
                <c:pt idx="909">
                  <c:v>-1.0489999999999999E-2</c:v>
                </c:pt>
                <c:pt idx="910">
                  <c:v>-1.0279999999999999E-2</c:v>
                </c:pt>
                <c:pt idx="911">
                  <c:v>-9.8600000000000007E-3</c:v>
                </c:pt>
                <c:pt idx="912">
                  <c:v>-9.4400000000000005E-3</c:v>
                </c:pt>
                <c:pt idx="913">
                  <c:v>-8.4899999999999993E-3</c:v>
                </c:pt>
                <c:pt idx="914">
                  <c:v>-7.7499999999999999E-3</c:v>
                </c:pt>
                <c:pt idx="915">
                  <c:v>-7.0099999999999997E-3</c:v>
                </c:pt>
                <c:pt idx="916">
                  <c:v>-5.96E-3</c:v>
                </c:pt>
                <c:pt idx="917">
                  <c:v>-5.0099999999999997E-3</c:v>
                </c:pt>
                <c:pt idx="918">
                  <c:v>-4.0600000000000002E-3</c:v>
                </c:pt>
                <c:pt idx="919">
                  <c:v>-3.0100000000000001E-3</c:v>
                </c:pt>
                <c:pt idx="920">
                  <c:v>-2.0600000000000002E-3</c:v>
                </c:pt>
                <c:pt idx="921">
                  <c:v>-1.1100000000000001E-3</c:v>
                </c:pt>
                <c:pt idx="922">
                  <c:v>-1.6000000000000001E-4</c:v>
                </c:pt>
                <c:pt idx="923">
                  <c:v>7.7999999999999999E-4</c:v>
                </c:pt>
                <c:pt idx="924">
                  <c:v>1.42E-3</c:v>
                </c:pt>
                <c:pt idx="925">
                  <c:v>2.0500000000000002E-3</c:v>
                </c:pt>
                <c:pt idx="926">
                  <c:v>2.47E-3</c:v>
                </c:pt>
                <c:pt idx="927">
                  <c:v>2.8900000000000002E-3</c:v>
                </c:pt>
                <c:pt idx="928">
                  <c:v>3.2100000000000002E-3</c:v>
                </c:pt>
                <c:pt idx="929">
                  <c:v>3.0999999999999999E-3</c:v>
                </c:pt>
                <c:pt idx="930">
                  <c:v>3.2100000000000002E-3</c:v>
                </c:pt>
                <c:pt idx="931">
                  <c:v>3.2100000000000002E-3</c:v>
                </c:pt>
                <c:pt idx="932">
                  <c:v>3.0000000000000001E-3</c:v>
                </c:pt>
                <c:pt idx="933">
                  <c:v>2.5799999999999998E-3</c:v>
                </c:pt>
                <c:pt idx="934">
                  <c:v>2.3600000000000001E-3</c:v>
                </c:pt>
                <c:pt idx="935">
                  <c:v>1.73E-3</c:v>
                </c:pt>
                <c:pt idx="936">
                  <c:v>9.8999999999999999E-4</c:v>
                </c:pt>
                <c:pt idx="937">
                  <c:v>4.6999999999999999E-4</c:v>
                </c:pt>
                <c:pt idx="938">
                  <c:v>5.0000000000000002E-5</c:v>
                </c:pt>
                <c:pt idx="939">
                  <c:v>-6.8999999999999997E-4</c:v>
                </c:pt>
                <c:pt idx="940">
                  <c:v>-1.5299999999999999E-3</c:v>
                </c:pt>
                <c:pt idx="941">
                  <c:v>-2.1700000000000001E-3</c:v>
                </c:pt>
                <c:pt idx="942">
                  <c:v>-2.8999999999999998E-3</c:v>
                </c:pt>
                <c:pt idx="943">
                  <c:v>-3.4299999999999999E-3</c:v>
                </c:pt>
                <c:pt idx="944">
                  <c:v>-4.0600000000000002E-3</c:v>
                </c:pt>
                <c:pt idx="945">
                  <c:v>-4.3800000000000002E-3</c:v>
                </c:pt>
                <c:pt idx="946">
                  <c:v>-4.7999999999999996E-3</c:v>
                </c:pt>
                <c:pt idx="947">
                  <c:v>-5.3299999999999997E-3</c:v>
                </c:pt>
                <c:pt idx="948">
                  <c:v>-5.5399999999999998E-3</c:v>
                </c:pt>
                <c:pt idx="949">
                  <c:v>-5.7499999999999999E-3</c:v>
                </c:pt>
                <c:pt idx="950">
                  <c:v>-5.64E-3</c:v>
                </c:pt>
                <c:pt idx="951">
                  <c:v>-5.7499999999999999E-3</c:v>
                </c:pt>
                <c:pt idx="952">
                  <c:v>-5.64E-3</c:v>
                </c:pt>
                <c:pt idx="953">
                  <c:v>-5.64E-3</c:v>
                </c:pt>
                <c:pt idx="954">
                  <c:v>-5.3299999999999997E-3</c:v>
                </c:pt>
                <c:pt idx="955">
                  <c:v>-5.1200000000000004E-3</c:v>
                </c:pt>
                <c:pt idx="956">
                  <c:v>-5.0099999999999997E-3</c:v>
                </c:pt>
                <c:pt idx="957">
                  <c:v>-4.9100000000000003E-3</c:v>
                </c:pt>
                <c:pt idx="958">
                  <c:v>-4.5900000000000003E-3</c:v>
                </c:pt>
                <c:pt idx="959">
                  <c:v>-4.3800000000000002E-3</c:v>
                </c:pt>
                <c:pt idx="960">
                  <c:v>-4.1700000000000001E-3</c:v>
                </c:pt>
                <c:pt idx="961">
                  <c:v>-3.96E-3</c:v>
                </c:pt>
                <c:pt idx="962">
                  <c:v>-3.8500000000000001E-3</c:v>
                </c:pt>
                <c:pt idx="963">
                  <c:v>-3.7499999999999999E-3</c:v>
                </c:pt>
                <c:pt idx="964">
                  <c:v>-3.64E-3</c:v>
                </c:pt>
                <c:pt idx="965">
                  <c:v>-3.5400000000000002E-3</c:v>
                </c:pt>
                <c:pt idx="966">
                  <c:v>-3.8500000000000001E-3</c:v>
                </c:pt>
                <c:pt idx="967">
                  <c:v>-4.0600000000000002E-3</c:v>
                </c:pt>
                <c:pt idx="968">
                  <c:v>-4.1700000000000001E-3</c:v>
                </c:pt>
                <c:pt idx="969">
                  <c:v>-4.4900000000000001E-3</c:v>
                </c:pt>
                <c:pt idx="970">
                  <c:v>-4.5900000000000003E-3</c:v>
                </c:pt>
                <c:pt idx="971">
                  <c:v>-5.1200000000000004E-3</c:v>
                </c:pt>
                <c:pt idx="972">
                  <c:v>-5.64E-3</c:v>
                </c:pt>
                <c:pt idx="973">
                  <c:v>-6.28E-3</c:v>
                </c:pt>
                <c:pt idx="974">
                  <c:v>-6.7999999999999996E-3</c:v>
                </c:pt>
                <c:pt idx="975">
                  <c:v>-7.1199999999999996E-3</c:v>
                </c:pt>
                <c:pt idx="976">
                  <c:v>-7.6499999999999997E-3</c:v>
                </c:pt>
                <c:pt idx="977">
                  <c:v>-8.0700000000000008E-3</c:v>
                </c:pt>
                <c:pt idx="978">
                  <c:v>-8.4899999999999993E-3</c:v>
                </c:pt>
                <c:pt idx="979">
                  <c:v>-8.8100000000000001E-3</c:v>
                </c:pt>
                <c:pt idx="980">
                  <c:v>-9.1199999999999996E-3</c:v>
                </c:pt>
                <c:pt idx="981">
                  <c:v>-9.6500000000000006E-3</c:v>
                </c:pt>
                <c:pt idx="982">
                  <c:v>-9.75E-3</c:v>
                </c:pt>
                <c:pt idx="983">
                  <c:v>-9.8600000000000007E-3</c:v>
                </c:pt>
                <c:pt idx="984">
                  <c:v>-9.75E-3</c:v>
                </c:pt>
                <c:pt idx="985">
                  <c:v>-9.6500000000000006E-3</c:v>
                </c:pt>
                <c:pt idx="986">
                  <c:v>-9.3299999999999998E-3</c:v>
                </c:pt>
                <c:pt idx="987">
                  <c:v>-9.1199999999999996E-3</c:v>
                </c:pt>
                <c:pt idx="988">
                  <c:v>-8.6999999999999994E-3</c:v>
                </c:pt>
                <c:pt idx="989">
                  <c:v>-8.0700000000000008E-3</c:v>
                </c:pt>
                <c:pt idx="990">
                  <c:v>-7.5399999999999998E-3</c:v>
                </c:pt>
                <c:pt idx="991">
                  <c:v>-6.7999999999999996E-3</c:v>
                </c:pt>
                <c:pt idx="992">
                  <c:v>-5.96E-3</c:v>
                </c:pt>
                <c:pt idx="993">
                  <c:v>-5.3299999999999997E-3</c:v>
                </c:pt>
                <c:pt idx="994">
                  <c:v>-4.4900000000000001E-3</c:v>
                </c:pt>
                <c:pt idx="995">
                  <c:v>-3.4299999999999999E-3</c:v>
                </c:pt>
                <c:pt idx="996">
                  <c:v>-2.48E-3</c:v>
                </c:pt>
                <c:pt idx="997">
                  <c:v>-1.75E-3</c:v>
                </c:pt>
                <c:pt idx="998">
                  <c:v>-8.9999999999999998E-4</c:v>
                </c:pt>
                <c:pt idx="999">
                  <c:v>5.0000000000000002E-5</c:v>
                </c:pt>
                <c:pt idx="1000">
                  <c:v>8.8999999999999995E-4</c:v>
                </c:pt>
                <c:pt idx="1001">
                  <c:v>1.42E-3</c:v>
                </c:pt>
                <c:pt idx="1002">
                  <c:v>2.3600000000000001E-3</c:v>
                </c:pt>
                <c:pt idx="1003">
                  <c:v>2.8900000000000002E-3</c:v>
                </c:pt>
                <c:pt idx="1004">
                  <c:v>3.2100000000000002E-3</c:v>
                </c:pt>
                <c:pt idx="1005">
                  <c:v>3.4199999999999999E-3</c:v>
                </c:pt>
                <c:pt idx="1006">
                  <c:v>3.7299999999999998E-3</c:v>
                </c:pt>
                <c:pt idx="1007">
                  <c:v>3.7299999999999998E-3</c:v>
                </c:pt>
                <c:pt idx="1008">
                  <c:v>3.63E-3</c:v>
                </c:pt>
                <c:pt idx="1009">
                  <c:v>3.31E-3</c:v>
                </c:pt>
                <c:pt idx="1010">
                  <c:v>2.8900000000000002E-3</c:v>
                </c:pt>
                <c:pt idx="1011">
                  <c:v>2.2599999999999999E-3</c:v>
                </c:pt>
                <c:pt idx="1012">
                  <c:v>1.42E-3</c:v>
                </c:pt>
                <c:pt idx="1013">
                  <c:v>6.8000000000000005E-4</c:v>
                </c:pt>
                <c:pt idx="1014">
                  <c:v>-3.8000000000000002E-4</c:v>
                </c:pt>
                <c:pt idx="1015">
                  <c:v>-1.64E-3</c:v>
                </c:pt>
                <c:pt idx="1016">
                  <c:v>-2.6900000000000001E-3</c:v>
                </c:pt>
                <c:pt idx="1017">
                  <c:v>-4.2700000000000004E-3</c:v>
                </c:pt>
                <c:pt idx="1018">
                  <c:v>-5.64E-3</c:v>
                </c:pt>
                <c:pt idx="1019">
                  <c:v>-7.2300000000000003E-3</c:v>
                </c:pt>
                <c:pt idx="1020">
                  <c:v>-8.6E-3</c:v>
                </c:pt>
                <c:pt idx="1021">
                  <c:v>-1.0279999999999999E-2</c:v>
                </c:pt>
                <c:pt idx="1022">
                  <c:v>-1.1860000000000001E-2</c:v>
                </c:pt>
                <c:pt idx="1023">
                  <c:v>-1.355E-2</c:v>
                </c:pt>
                <c:pt idx="1024">
                  <c:v>-1.4919999999999999E-2</c:v>
                </c:pt>
                <c:pt idx="1025">
                  <c:v>-1.6500000000000001E-2</c:v>
                </c:pt>
                <c:pt idx="1026">
                  <c:v>-1.787E-2</c:v>
                </c:pt>
                <c:pt idx="1027">
                  <c:v>-1.9029999999999998E-2</c:v>
                </c:pt>
                <c:pt idx="1028">
                  <c:v>-2.0400000000000001E-2</c:v>
                </c:pt>
                <c:pt idx="1029">
                  <c:v>-2.145E-2</c:v>
                </c:pt>
                <c:pt idx="1030">
                  <c:v>-2.24E-2</c:v>
                </c:pt>
                <c:pt idx="1031">
                  <c:v>-2.3140000000000001E-2</c:v>
                </c:pt>
                <c:pt idx="1032">
                  <c:v>-2.367E-2</c:v>
                </c:pt>
                <c:pt idx="1033">
                  <c:v>-2.4299999999999999E-2</c:v>
                </c:pt>
                <c:pt idx="1034">
                  <c:v>-2.4400000000000002E-2</c:v>
                </c:pt>
                <c:pt idx="1035">
                  <c:v>-2.4400000000000002E-2</c:v>
                </c:pt>
                <c:pt idx="1036">
                  <c:v>-2.461E-2</c:v>
                </c:pt>
                <c:pt idx="1037">
                  <c:v>-2.4299999999999999E-2</c:v>
                </c:pt>
                <c:pt idx="1038">
                  <c:v>-2.3879999999999998E-2</c:v>
                </c:pt>
                <c:pt idx="1039">
                  <c:v>-2.3349999999999999E-2</c:v>
                </c:pt>
                <c:pt idx="1040">
                  <c:v>-2.2610000000000002E-2</c:v>
                </c:pt>
                <c:pt idx="1041">
                  <c:v>-2.1770000000000001E-2</c:v>
                </c:pt>
                <c:pt idx="1042">
                  <c:v>-2.0930000000000001E-2</c:v>
                </c:pt>
                <c:pt idx="1043">
                  <c:v>-1.9769999999999999E-2</c:v>
                </c:pt>
                <c:pt idx="1044">
                  <c:v>-1.8610000000000002E-2</c:v>
                </c:pt>
                <c:pt idx="1045">
                  <c:v>-1.745E-2</c:v>
                </c:pt>
                <c:pt idx="1046">
                  <c:v>-1.5970000000000002E-2</c:v>
                </c:pt>
                <c:pt idx="1047">
                  <c:v>-1.46E-2</c:v>
                </c:pt>
                <c:pt idx="1048">
                  <c:v>-1.3129999999999999E-2</c:v>
                </c:pt>
                <c:pt idx="1049">
                  <c:v>-1.197E-2</c:v>
                </c:pt>
                <c:pt idx="1050">
                  <c:v>-1.06E-2</c:v>
                </c:pt>
                <c:pt idx="1051">
                  <c:v>-9.1199999999999996E-3</c:v>
                </c:pt>
                <c:pt idx="1052">
                  <c:v>-7.7499999999999999E-3</c:v>
                </c:pt>
                <c:pt idx="1053">
                  <c:v>-6.7000000000000002E-3</c:v>
                </c:pt>
                <c:pt idx="1054">
                  <c:v>-5.4299999999999999E-3</c:v>
                </c:pt>
                <c:pt idx="1055">
                  <c:v>-4.3800000000000002E-3</c:v>
                </c:pt>
                <c:pt idx="1056">
                  <c:v>-3.4299999999999999E-3</c:v>
                </c:pt>
                <c:pt idx="1057">
                  <c:v>-2.3800000000000002E-3</c:v>
                </c:pt>
                <c:pt idx="1058">
                  <c:v>-1.5299999999999999E-3</c:v>
                </c:pt>
                <c:pt idx="1059">
                  <c:v>-1.01E-3</c:v>
                </c:pt>
                <c:pt idx="1060">
                  <c:v>-4.8000000000000001E-4</c:v>
                </c:pt>
                <c:pt idx="1061">
                  <c:v>2.5999999999999998E-4</c:v>
                </c:pt>
                <c:pt idx="1062">
                  <c:v>3.6000000000000002E-4</c:v>
                </c:pt>
                <c:pt idx="1063">
                  <c:v>5.6999999999999998E-4</c:v>
                </c:pt>
                <c:pt idx="1064">
                  <c:v>8.8999999999999995E-4</c:v>
                </c:pt>
                <c:pt idx="1065">
                  <c:v>8.8999999999999995E-4</c:v>
                </c:pt>
                <c:pt idx="1066">
                  <c:v>8.8999999999999995E-4</c:v>
                </c:pt>
                <c:pt idx="1067">
                  <c:v>7.7999999999999999E-4</c:v>
                </c:pt>
                <c:pt idx="1068">
                  <c:v>5.6999999999999998E-4</c:v>
                </c:pt>
                <c:pt idx="1069">
                  <c:v>4.6999999999999999E-4</c:v>
                </c:pt>
                <c:pt idx="1070">
                  <c:v>1.4999999999999999E-4</c:v>
                </c:pt>
                <c:pt idx="1071">
                  <c:v>-6.0000000000000002E-5</c:v>
                </c:pt>
                <c:pt idx="1072">
                  <c:v>-6.8999999999999997E-4</c:v>
                </c:pt>
                <c:pt idx="1073">
                  <c:v>-8.9999999999999998E-4</c:v>
                </c:pt>
                <c:pt idx="1074">
                  <c:v>-1.2199999999999999E-3</c:v>
                </c:pt>
                <c:pt idx="1075">
                  <c:v>-1.5299999999999999E-3</c:v>
                </c:pt>
                <c:pt idx="1076">
                  <c:v>-1.8500000000000001E-3</c:v>
                </c:pt>
                <c:pt idx="1077">
                  <c:v>-2.3800000000000002E-3</c:v>
                </c:pt>
                <c:pt idx="1078">
                  <c:v>-2.6900000000000001E-3</c:v>
                </c:pt>
                <c:pt idx="1079">
                  <c:v>-2.8999999999999998E-3</c:v>
                </c:pt>
                <c:pt idx="1080">
                  <c:v>-3.0100000000000001E-3</c:v>
                </c:pt>
                <c:pt idx="1081">
                  <c:v>-3.3300000000000001E-3</c:v>
                </c:pt>
                <c:pt idx="1082">
                  <c:v>-3.5400000000000002E-3</c:v>
                </c:pt>
                <c:pt idx="1083">
                  <c:v>-3.64E-3</c:v>
                </c:pt>
                <c:pt idx="1084">
                  <c:v>-3.7499999999999999E-3</c:v>
                </c:pt>
                <c:pt idx="1085">
                  <c:v>-3.8500000000000001E-3</c:v>
                </c:pt>
                <c:pt idx="1086">
                  <c:v>-3.64E-3</c:v>
                </c:pt>
                <c:pt idx="1087">
                  <c:v>-3.7499999999999999E-3</c:v>
                </c:pt>
                <c:pt idx="1088">
                  <c:v>-3.7499999999999999E-3</c:v>
                </c:pt>
                <c:pt idx="1089">
                  <c:v>-3.5400000000000002E-3</c:v>
                </c:pt>
                <c:pt idx="1090">
                  <c:v>-3.3300000000000001E-3</c:v>
                </c:pt>
                <c:pt idx="1091">
                  <c:v>-3.1199999999999999E-3</c:v>
                </c:pt>
                <c:pt idx="1092">
                  <c:v>-3.0100000000000001E-3</c:v>
                </c:pt>
                <c:pt idx="1093">
                  <c:v>-3.0100000000000001E-3</c:v>
                </c:pt>
                <c:pt idx="1094">
                  <c:v>-2.8E-3</c:v>
                </c:pt>
                <c:pt idx="1095">
                  <c:v>-2.5899999999999999E-3</c:v>
                </c:pt>
                <c:pt idx="1096">
                  <c:v>-2.2699999999999999E-3</c:v>
                </c:pt>
                <c:pt idx="1097">
                  <c:v>-2.0600000000000002E-3</c:v>
                </c:pt>
                <c:pt idx="1098">
                  <c:v>-1.75E-3</c:v>
                </c:pt>
                <c:pt idx="1099">
                  <c:v>-1.64E-3</c:v>
                </c:pt>
                <c:pt idx="1100">
                  <c:v>-1.4300000000000001E-3</c:v>
                </c:pt>
                <c:pt idx="1101">
                  <c:v>-1.2199999999999999E-3</c:v>
                </c:pt>
                <c:pt idx="1102">
                  <c:v>-1.01E-3</c:v>
                </c:pt>
                <c:pt idx="1103">
                  <c:v>-5.9000000000000003E-4</c:v>
                </c:pt>
                <c:pt idx="1104">
                  <c:v>-4.8000000000000001E-4</c:v>
                </c:pt>
                <c:pt idx="1105">
                  <c:v>-3.8000000000000002E-4</c:v>
                </c:pt>
                <c:pt idx="1106">
                  <c:v>-6.0000000000000002E-5</c:v>
                </c:pt>
                <c:pt idx="1107">
                  <c:v>1.4999999999999999E-4</c:v>
                </c:pt>
                <c:pt idx="1108">
                  <c:v>3.6000000000000002E-4</c:v>
                </c:pt>
                <c:pt idx="1109">
                  <c:v>5.6999999999999998E-4</c:v>
                </c:pt>
                <c:pt idx="1110">
                  <c:v>6.8000000000000005E-4</c:v>
                </c:pt>
                <c:pt idx="1111">
                  <c:v>8.8999999999999995E-4</c:v>
                </c:pt>
                <c:pt idx="1112">
                  <c:v>9.8999999999999999E-4</c:v>
                </c:pt>
                <c:pt idx="1113">
                  <c:v>1.2099999999999999E-3</c:v>
                </c:pt>
                <c:pt idx="1114">
                  <c:v>1.31E-3</c:v>
                </c:pt>
                <c:pt idx="1115">
                  <c:v>1.42E-3</c:v>
                </c:pt>
                <c:pt idx="1116">
                  <c:v>1.5200000000000001E-3</c:v>
                </c:pt>
                <c:pt idx="1117">
                  <c:v>1.5200000000000001E-3</c:v>
                </c:pt>
                <c:pt idx="1118">
                  <c:v>1.42E-3</c:v>
                </c:pt>
                <c:pt idx="1119">
                  <c:v>1.42E-3</c:v>
                </c:pt>
                <c:pt idx="1120">
                  <c:v>1.42E-3</c:v>
                </c:pt>
                <c:pt idx="1121">
                  <c:v>1.2099999999999999E-3</c:v>
                </c:pt>
                <c:pt idx="1122">
                  <c:v>9.8999999999999999E-4</c:v>
                </c:pt>
                <c:pt idx="1123">
                  <c:v>8.8999999999999995E-4</c:v>
                </c:pt>
                <c:pt idx="1124">
                  <c:v>5.6999999999999998E-4</c:v>
                </c:pt>
                <c:pt idx="1125">
                  <c:v>3.6000000000000002E-4</c:v>
                </c:pt>
                <c:pt idx="1126">
                  <c:v>5.0000000000000002E-5</c:v>
                </c:pt>
                <c:pt idx="1127">
                  <c:v>-5.9000000000000003E-4</c:v>
                </c:pt>
                <c:pt idx="1128">
                  <c:v>-8.9999999999999998E-4</c:v>
                </c:pt>
                <c:pt idx="1129">
                  <c:v>-1.32E-3</c:v>
                </c:pt>
                <c:pt idx="1130">
                  <c:v>-1.9599999999999999E-3</c:v>
                </c:pt>
                <c:pt idx="1131">
                  <c:v>-2.48E-3</c:v>
                </c:pt>
                <c:pt idx="1132">
                  <c:v>-3.1199999999999999E-3</c:v>
                </c:pt>
                <c:pt idx="1133">
                  <c:v>-3.8500000000000001E-3</c:v>
                </c:pt>
                <c:pt idx="1134">
                  <c:v>-4.2700000000000004E-3</c:v>
                </c:pt>
                <c:pt idx="1135">
                  <c:v>-5.0099999999999997E-3</c:v>
                </c:pt>
                <c:pt idx="1136">
                  <c:v>-5.64E-3</c:v>
                </c:pt>
                <c:pt idx="1137">
                  <c:v>-6.1700000000000001E-3</c:v>
                </c:pt>
                <c:pt idx="1138">
                  <c:v>-6.7999999999999996E-3</c:v>
                </c:pt>
                <c:pt idx="1139">
                  <c:v>-7.4400000000000004E-3</c:v>
                </c:pt>
                <c:pt idx="1140">
                  <c:v>-8.0700000000000008E-3</c:v>
                </c:pt>
                <c:pt idx="1141">
                  <c:v>-8.4899999999999993E-3</c:v>
                </c:pt>
                <c:pt idx="1142">
                  <c:v>-8.8100000000000001E-3</c:v>
                </c:pt>
                <c:pt idx="1143">
                  <c:v>-9.2300000000000004E-3</c:v>
                </c:pt>
                <c:pt idx="1144">
                  <c:v>-9.3299999999999998E-3</c:v>
                </c:pt>
                <c:pt idx="1145">
                  <c:v>-9.5399999999999999E-3</c:v>
                </c:pt>
                <c:pt idx="1146">
                  <c:v>-9.6500000000000006E-3</c:v>
                </c:pt>
                <c:pt idx="1147">
                  <c:v>-9.6500000000000006E-3</c:v>
                </c:pt>
                <c:pt idx="1148">
                  <c:v>-9.3299999999999998E-3</c:v>
                </c:pt>
                <c:pt idx="1149">
                  <c:v>-9.2300000000000004E-3</c:v>
                </c:pt>
                <c:pt idx="1150">
                  <c:v>-8.8100000000000001E-3</c:v>
                </c:pt>
                <c:pt idx="1151">
                  <c:v>-8.6E-3</c:v>
                </c:pt>
                <c:pt idx="1152">
                  <c:v>-7.8600000000000007E-3</c:v>
                </c:pt>
                <c:pt idx="1153">
                  <c:v>-7.3299999999999997E-3</c:v>
                </c:pt>
                <c:pt idx="1154">
                  <c:v>-6.7999999999999996E-3</c:v>
                </c:pt>
                <c:pt idx="1155">
                  <c:v>-5.96E-3</c:v>
                </c:pt>
                <c:pt idx="1156">
                  <c:v>-5.2199999999999998E-3</c:v>
                </c:pt>
                <c:pt idx="1157">
                  <c:v>-4.2700000000000004E-3</c:v>
                </c:pt>
                <c:pt idx="1158">
                  <c:v>-3.4299999999999999E-3</c:v>
                </c:pt>
                <c:pt idx="1159">
                  <c:v>-2.5899999999999999E-3</c:v>
                </c:pt>
                <c:pt idx="1160">
                  <c:v>-1.64E-3</c:v>
                </c:pt>
                <c:pt idx="1161">
                  <c:v>-8.0000000000000004E-4</c:v>
                </c:pt>
                <c:pt idx="1162">
                  <c:v>1.4999999999999999E-4</c:v>
                </c:pt>
                <c:pt idx="1163">
                  <c:v>8.8999999999999995E-4</c:v>
                </c:pt>
                <c:pt idx="1164">
                  <c:v>1.73E-3</c:v>
                </c:pt>
                <c:pt idx="1165">
                  <c:v>2.2599999999999999E-3</c:v>
                </c:pt>
                <c:pt idx="1166">
                  <c:v>2.7899999999999999E-3</c:v>
                </c:pt>
                <c:pt idx="1167">
                  <c:v>3.5200000000000001E-3</c:v>
                </c:pt>
                <c:pt idx="1168">
                  <c:v>3.8400000000000001E-3</c:v>
                </c:pt>
                <c:pt idx="1169">
                  <c:v>4.1599999999999996E-3</c:v>
                </c:pt>
                <c:pt idx="1170">
                  <c:v>4.2599999999999999E-3</c:v>
                </c:pt>
                <c:pt idx="1171">
                  <c:v>4.3699999999999998E-3</c:v>
                </c:pt>
                <c:pt idx="1172">
                  <c:v>4.2599999999999999E-3</c:v>
                </c:pt>
                <c:pt idx="1173">
                  <c:v>4.0499999999999998E-3</c:v>
                </c:pt>
                <c:pt idx="1174">
                  <c:v>3.9500000000000004E-3</c:v>
                </c:pt>
                <c:pt idx="1175">
                  <c:v>3.5200000000000001E-3</c:v>
                </c:pt>
                <c:pt idx="1176">
                  <c:v>3.2100000000000002E-3</c:v>
                </c:pt>
                <c:pt idx="1177">
                  <c:v>2.47E-3</c:v>
                </c:pt>
                <c:pt idx="1178">
                  <c:v>2.0500000000000002E-3</c:v>
                </c:pt>
                <c:pt idx="1179">
                  <c:v>1.42E-3</c:v>
                </c:pt>
                <c:pt idx="1180">
                  <c:v>5.6999999999999998E-4</c:v>
                </c:pt>
                <c:pt idx="1181">
                  <c:v>-3.8000000000000002E-4</c:v>
                </c:pt>
                <c:pt idx="1182">
                  <c:v>-8.9999999999999998E-4</c:v>
                </c:pt>
                <c:pt idx="1183">
                  <c:v>-1.64E-3</c:v>
                </c:pt>
                <c:pt idx="1184">
                  <c:v>-2.5899999999999999E-3</c:v>
                </c:pt>
                <c:pt idx="1185">
                  <c:v>-3.1199999999999999E-3</c:v>
                </c:pt>
                <c:pt idx="1186">
                  <c:v>-3.96E-3</c:v>
                </c:pt>
                <c:pt idx="1187">
                  <c:v>-4.7000000000000002E-3</c:v>
                </c:pt>
                <c:pt idx="1188">
                  <c:v>-5.2199999999999998E-3</c:v>
                </c:pt>
                <c:pt idx="1189">
                  <c:v>-5.96E-3</c:v>
                </c:pt>
                <c:pt idx="1190">
                  <c:v>-6.28E-3</c:v>
                </c:pt>
                <c:pt idx="1191">
                  <c:v>-6.5900000000000004E-3</c:v>
                </c:pt>
                <c:pt idx="1192">
                  <c:v>-6.7999999999999996E-3</c:v>
                </c:pt>
                <c:pt idx="1193">
                  <c:v>-6.9100000000000003E-3</c:v>
                </c:pt>
                <c:pt idx="1194">
                  <c:v>-7.0099999999999997E-3</c:v>
                </c:pt>
                <c:pt idx="1195">
                  <c:v>-7.1199999999999996E-3</c:v>
                </c:pt>
                <c:pt idx="1196">
                  <c:v>-6.9100000000000003E-3</c:v>
                </c:pt>
                <c:pt idx="1197">
                  <c:v>-6.7999999999999996E-3</c:v>
                </c:pt>
                <c:pt idx="1198">
                  <c:v>-6.28E-3</c:v>
                </c:pt>
                <c:pt idx="1199">
                  <c:v>-6.1700000000000001E-3</c:v>
                </c:pt>
                <c:pt idx="1200">
                  <c:v>-5.64E-3</c:v>
                </c:pt>
                <c:pt idx="1201">
                  <c:v>-5.3299999999999997E-3</c:v>
                </c:pt>
                <c:pt idx="1202">
                  <c:v>-4.5900000000000003E-3</c:v>
                </c:pt>
                <c:pt idx="1203">
                  <c:v>-4.4900000000000001E-3</c:v>
                </c:pt>
                <c:pt idx="1204">
                  <c:v>-3.7499999999999999E-3</c:v>
                </c:pt>
                <c:pt idx="1205">
                  <c:v>-3.2200000000000002E-3</c:v>
                </c:pt>
                <c:pt idx="1206">
                  <c:v>-2.5899999999999999E-3</c:v>
                </c:pt>
                <c:pt idx="1207">
                  <c:v>-2.1700000000000001E-3</c:v>
                </c:pt>
                <c:pt idx="1208">
                  <c:v>-1.5299999999999999E-3</c:v>
                </c:pt>
                <c:pt idx="1209">
                  <c:v>-1.2199999999999999E-3</c:v>
                </c:pt>
                <c:pt idx="1210">
                  <c:v>-8.0000000000000004E-4</c:v>
                </c:pt>
                <c:pt idx="1211">
                  <c:v>-5.9000000000000003E-4</c:v>
                </c:pt>
                <c:pt idx="1212">
                  <c:v>-2.7E-4</c:v>
                </c:pt>
                <c:pt idx="1213">
                  <c:v>-1.6000000000000001E-4</c:v>
                </c:pt>
                <c:pt idx="1214">
                  <c:v>5.0000000000000002E-5</c:v>
                </c:pt>
                <c:pt idx="1215">
                  <c:v>-6.0000000000000002E-5</c:v>
                </c:pt>
                <c:pt idx="1216">
                  <c:v>-1.6000000000000001E-4</c:v>
                </c:pt>
                <c:pt idx="1217">
                  <c:v>-2.7E-4</c:v>
                </c:pt>
                <c:pt idx="1218">
                  <c:v>-3.8000000000000002E-4</c:v>
                </c:pt>
                <c:pt idx="1219">
                  <c:v>-8.9999999999999998E-4</c:v>
                </c:pt>
                <c:pt idx="1220">
                  <c:v>-1.32E-3</c:v>
                </c:pt>
                <c:pt idx="1221">
                  <c:v>-1.5299999999999999E-3</c:v>
                </c:pt>
                <c:pt idx="1222">
                  <c:v>-1.64E-3</c:v>
                </c:pt>
                <c:pt idx="1223">
                  <c:v>-1.9599999999999999E-3</c:v>
                </c:pt>
                <c:pt idx="1224">
                  <c:v>-2.1700000000000001E-3</c:v>
                </c:pt>
                <c:pt idx="1225">
                  <c:v>-2.5899999999999999E-3</c:v>
                </c:pt>
                <c:pt idx="1226">
                  <c:v>-3.0100000000000001E-3</c:v>
                </c:pt>
                <c:pt idx="1227">
                  <c:v>-3.0100000000000001E-3</c:v>
                </c:pt>
                <c:pt idx="1228">
                  <c:v>-3.2200000000000002E-3</c:v>
                </c:pt>
                <c:pt idx="1229">
                  <c:v>-3.5400000000000002E-3</c:v>
                </c:pt>
                <c:pt idx="1230">
                  <c:v>-3.5400000000000002E-3</c:v>
                </c:pt>
                <c:pt idx="1231">
                  <c:v>-3.5400000000000002E-3</c:v>
                </c:pt>
                <c:pt idx="1232">
                  <c:v>-3.5400000000000002E-3</c:v>
                </c:pt>
                <c:pt idx="1233">
                  <c:v>-3.4299999999999999E-3</c:v>
                </c:pt>
                <c:pt idx="1234">
                  <c:v>-3.2200000000000002E-3</c:v>
                </c:pt>
                <c:pt idx="1235">
                  <c:v>-2.8999999999999998E-3</c:v>
                </c:pt>
                <c:pt idx="1236">
                  <c:v>-2.6900000000000001E-3</c:v>
                </c:pt>
                <c:pt idx="1237">
                  <c:v>-2.1700000000000001E-3</c:v>
                </c:pt>
                <c:pt idx="1238">
                  <c:v>-1.5299999999999999E-3</c:v>
                </c:pt>
                <c:pt idx="1239">
                  <c:v>-1.01E-3</c:v>
                </c:pt>
                <c:pt idx="1240">
                  <c:v>5.0000000000000002E-5</c:v>
                </c:pt>
                <c:pt idx="1241">
                  <c:v>6.8000000000000005E-4</c:v>
                </c:pt>
                <c:pt idx="1242">
                  <c:v>1.5200000000000001E-3</c:v>
                </c:pt>
                <c:pt idx="1243">
                  <c:v>2.47E-3</c:v>
                </c:pt>
                <c:pt idx="1244">
                  <c:v>3.2100000000000002E-3</c:v>
                </c:pt>
                <c:pt idx="1245">
                  <c:v>4.2599999999999999E-3</c:v>
                </c:pt>
                <c:pt idx="1246">
                  <c:v>5.0000000000000001E-3</c:v>
                </c:pt>
                <c:pt idx="1247">
                  <c:v>5.8399999999999997E-3</c:v>
                </c:pt>
                <c:pt idx="1248">
                  <c:v>6.6899999999999998E-3</c:v>
                </c:pt>
                <c:pt idx="1249">
                  <c:v>7.2100000000000003E-3</c:v>
                </c:pt>
                <c:pt idx="1250">
                  <c:v>7.7400000000000004E-3</c:v>
                </c:pt>
                <c:pt idx="1251">
                  <c:v>8.4799999999999997E-3</c:v>
                </c:pt>
                <c:pt idx="1252">
                  <c:v>8.6899999999999998E-3</c:v>
                </c:pt>
                <c:pt idx="1253">
                  <c:v>8.8999999999999999E-3</c:v>
                </c:pt>
                <c:pt idx="1254">
                  <c:v>9.4299999999999991E-3</c:v>
                </c:pt>
                <c:pt idx="1255">
                  <c:v>9.6399999999999993E-3</c:v>
                </c:pt>
                <c:pt idx="1256">
                  <c:v>1.0059999999999999E-2</c:v>
                </c:pt>
                <c:pt idx="1257">
                  <c:v>1.0059999999999999E-2</c:v>
                </c:pt>
                <c:pt idx="1258">
                  <c:v>9.8499999999999994E-3</c:v>
                </c:pt>
                <c:pt idx="1259">
                  <c:v>9.6399999999999993E-3</c:v>
                </c:pt>
                <c:pt idx="1260">
                  <c:v>9.3200000000000002E-3</c:v>
                </c:pt>
                <c:pt idx="1261">
                  <c:v>8.7899999999999992E-3</c:v>
                </c:pt>
                <c:pt idx="1262">
                  <c:v>8.3700000000000007E-3</c:v>
                </c:pt>
                <c:pt idx="1263">
                  <c:v>7.7400000000000004E-3</c:v>
                </c:pt>
                <c:pt idx="1264">
                  <c:v>6.8999999999999999E-3</c:v>
                </c:pt>
                <c:pt idx="1265">
                  <c:v>6.2599999999999999E-3</c:v>
                </c:pt>
                <c:pt idx="1266">
                  <c:v>5.4200000000000003E-3</c:v>
                </c:pt>
                <c:pt idx="1267">
                  <c:v>4.3699999999999998E-3</c:v>
                </c:pt>
                <c:pt idx="1268">
                  <c:v>3.5200000000000001E-3</c:v>
                </c:pt>
                <c:pt idx="1269">
                  <c:v>2.5799999999999998E-3</c:v>
                </c:pt>
                <c:pt idx="1270">
                  <c:v>1.9400000000000001E-3</c:v>
                </c:pt>
                <c:pt idx="1271">
                  <c:v>1.31E-3</c:v>
                </c:pt>
                <c:pt idx="1272">
                  <c:v>7.7999999999999999E-4</c:v>
                </c:pt>
                <c:pt idx="1273">
                  <c:v>2.5999999999999998E-4</c:v>
                </c:pt>
                <c:pt idx="1274">
                  <c:v>-6.0000000000000002E-5</c:v>
                </c:pt>
                <c:pt idx="1275">
                  <c:v>-2.7E-4</c:v>
                </c:pt>
                <c:pt idx="1276">
                  <c:v>-4.8000000000000001E-4</c:v>
                </c:pt>
                <c:pt idx="1277">
                  <c:v>-5.9000000000000003E-4</c:v>
                </c:pt>
                <c:pt idx="1278">
                  <c:v>-4.8000000000000001E-4</c:v>
                </c:pt>
                <c:pt idx="1279">
                  <c:v>-2.7E-4</c:v>
                </c:pt>
                <c:pt idx="1280">
                  <c:v>-1.6000000000000001E-4</c:v>
                </c:pt>
                <c:pt idx="1281">
                  <c:v>4.6999999999999999E-4</c:v>
                </c:pt>
                <c:pt idx="1282">
                  <c:v>1.2099999999999999E-3</c:v>
                </c:pt>
                <c:pt idx="1283">
                  <c:v>1.8400000000000001E-3</c:v>
                </c:pt>
                <c:pt idx="1284">
                  <c:v>3.0000000000000001E-3</c:v>
                </c:pt>
                <c:pt idx="1285">
                  <c:v>4.0499999999999998E-3</c:v>
                </c:pt>
                <c:pt idx="1286">
                  <c:v>5.5300000000000002E-3</c:v>
                </c:pt>
                <c:pt idx="1287">
                  <c:v>7.11E-3</c:v>
                </c:pt>
                <c:pt idx="1288">
                  <c:v>8.8999999999999999E-3</c:v>
                </c:pt>
                <c:pt idx="1289">
                  <c:v>1.0800000000000001E-2</c:v>
                </c:pt>
                <c:pt idx="1290">
                  <c:v>1.29E-2</c:v>
                </c:pt>
                <c:pt idx="1291">
                  <c:v>1.491E-2</c:v>
                </c:pt>
                <c:pt idx="1292">
                  <c:v>1.712E-2</c:v>
                </c:pt>
                <c:pt idx="1293">
                  <c:v>1.9019999999999999E-2</c:v>
                </c:pt>
                <c:pt idx="1294">
                  <c:v>2.112E-2</c:v>
                </c:pt>
                <c:pt idx="1295">
                  <c:v>2.334E-2</c:v>
                </c:pt>
                <c:pt idx="1296">
                  <c:v>2.5440000000000001E-2</c:v>
                </c:pt>
                <c:pt idx="1297">
                  <c:v>2.7449999999999999E-2</c:v>
                </c:pt>
                <c:pt idx="1298">
                  <c:v>2.955E-2</c:v>
                </c:pt>
                <c:pt idx="1299">
                  <c:v>3.1449999999999999E-2</c:v>
                </c:pt>
                <c:pt idx="1300">
                  <c:v>3.3450000000000001E-2</c:v>
                </c:pt>
                <c:pt idx="1301">
                  <c:v>3.524E-2</c:v>
                </c:pt>
                <c:pt idx="1302">
                  <c:v>3.7249999999999998E-2</c:v>
                </c:pt>
                <c:pt idx="1303">
                  <c:v>3.9039999999999998E-2</c:v>
                </c:pt>
                <c:pt idx="1304">
                  <c:v>4.0939999999999997E-2</c:v>
                </c:pt>
                <c:pt idx="1305">
                  <c:v>4.2619999999999998E-2</c:v>
                </c:pt>
                <c:pt idx="1306">
                  <c:v>4.4200000000000003E-2</c:v>
                </c:pt>
                <c:pt idx="1307">
                  <c:v>4.5469999999999997E-2</c:v>
                </c:pt>
                <c:pt idx="1308">
                  <c:v>4.6730000000000001E-2</c:v>
                </c:pt>
                <c:pt idx="1309">
                  <c:v>4.7890000000000002E-2</c:v>
                </c:pt>
                <c:pt idx="1310">
                  <c:v>4.8730000000000002E-2</c:v>
                </c:pt>
                <c:pt idx="1311">
                  <c:v>4.9579999999999999E-2</c:v>
                </c:pt>
                <c:pt idx="1312">
                  <c:v>5.0099999999999999E-2</c:v>
                </c:pt>
                <c:pt idx="1313">
                  <c:v>5.0840000000000003E-2</c:v>
                </c:pt>
                <c:pt idx="1314">
                  <c:v>5.1369999999999999E-2</c:v>
                </c:pt>
                <c:pt idx="1315">
                  <c:v>5.1580000000000001E-2</c:v>
                </c:pt>
                <c:pt idx="1316">
                  <c:v>5.1999999999999998E-2</c:v>
                </c:pt>
                <c:pt idx="1317">
                  <c:v>5.2420000000000001E-2</c:v>
                </c:pt>
                <c:pt idx="1318">
                  <c:v>5.2949999999999997E-2</c:v>
                </c:pt>
                <c:pt idx="1319">
                  <c:v>5.348E-2</c:v>
                </c:pt>
                <c:pt idx="1320">
                  <c:v>5.4420000000000003E-2</c:v>
                </c:pt>
                <c:pt idx="1321">
                  <c:v>5.4739999999999997E-2</c:v>
                </c:pt>
                <c:pt idx="1322">
                  <c:v>5.5579999999999997E-2</c:v>
                </c:pt>
                <c:pt idx="1323">
                  <c:v>5.611E-2</c:v>
                </c:pt>
                <c:pt idx="1324">
                  <c:v>5.6849999999999998E-2</c:v>
                </c:pt>
                <c:pt idx="1325">
                  <c:v>5.7689999999999998E-2</c:v>
                </c:pt>
                <c:pt idx="1326">
                  <c:v>5.8430000000000003E-2</c:v>
                </c:pt>
                <c:pt idx="1327">
                  <c:v>5.9060000000000001E-2</c:v>
                </c:pt>
                <c:pt idx="1328">
                  <c:v>6.0220000000000003E-2</c:v>
                </c:pt>
                <c:pt idx="1329">
                  <c:v>6.1170000000000002E-2</c:v>
                </c:pt>
                <c:pt idx="1330">
                  <c:v>6.2429999999999999E-2</c:v>
                </c:pt>
                <c:pt idx="1331">
                  <c:v>6.3700000000000007E-2</c:v>
                </c:pt>
                <c:pt idx="1332">
                  <c:v>6.5070000000000003E-2</c:v>
                </c:pt>
                <c:pt idx="1333">
                  <c:v>6.676E-2</c:v>
                </c:pt>
                <c:pt idx="1334">
                  <c:v>6.8440000000000001E-2</c:v>
                </c:pt>
                <c:pt idx="1335">
                  <c:v>7.034E-2</c:v>
                </c:pt>
                <c:pt idx="1336">
                  <c:v>7.2660000000000002E-2</c:v>
                </c:pt>
                <c:pt idx="1337">
                  <c:v>7.4759999999999993E-2</c:v>
                </c:pt>
                <c:pt idx="1338">
                  <c:v>7.6980000000000007E-2</c:v>
                </c:pt>
                <c:pt idx="1339">
                  <c:v>7.9399999999999998E-2</c:v>
                </c:pt>
                <c:pt idx="1340">
                  <c:v>8.1720000000000001E-2</c:v>
                </c:pt>
                <c:pt idx="1341">
                  <c:v>8.4140000000000006E-2</c:v>
                </c:pt>
                <c:pt idx="1342">
                  <c:v>8.6360000000000006E-2</c:v>
                </c:pt>
                <c:pt idx="1343">
                  <c:v>8.8779999999999998E-2</c:v>
                </c:pt>
                <c:pt idx="1344">
                  <c:v>9.1310000000000002E-2</c:v>
                </c:pt>
                <c:pt idx="1345">
                  <c:v>9.3729999999999994E-2</c:v>
                </c:pt>
                <c:pt idx="1346">
                  <c:v>9.6259999999999998E-2</c:v>
                </c:pt>
                <c:pt idx="1347">
                  <c:v>9.869E-2</c:v>
                </c:pt>
                <c:pt idx="1348">
                  <c:v>0.10122</c:v>
                </c:pt>
                <c:pt idx="1349">
                  <c:v>0.10396</c:v>
                </c:pt>
                <c:pt idx="1350">
                  <c:v>0.1067</c:v>
                </c:pt>
                <c:pt idx="1351">
                  <c:v>0.10933</c:v>
                </c:pt>
                <c:pt idx="1352">
                  <c:v>0.11228</c:v>
                </c:pt>
                <c:pt idx="1353">
                  <c:v>0.11481</c:v>
                </c:pt>
                <c:pt idx="1354">
                  <c:v>0.11776</c:v>
                </c:pt>
                <c:pt idx="1355">
                  <c:v>0.1205</c:v>
                </c:pt>
                <c:pt idx="1356">
                  <c:v>0.12335</c:v>
                </c:pt>
                <c:pt idx="1357">
                  <c:v>0.12587999999999999</c:v>
                </c:pt>
                <c:pt idx="1358">
                  <c:v>0.12851000000000001</c:v>
                </c:pt>
                <c:pt idx="1359">
                  <c:v>0.13136</c:v>
                </c:pt>
                <c:pt idx="1360">
                  <c:v>0.13399</c:v>
                </c:pt>
                <c:pt idx="1361">
                  <c:v>0.13672999999999999</c:v>
                </c:pt>
                <c:pt idx="1362">
                  <c:v>0.13947000000000001</c:v>
                </c:pt>
                <c:pt idx="1363">
                  <c:v>0.14210999999999999</c:v>
                </c:pt>
                <c:pt idx="1364">
                  <c:v>0.14505999999999999</c:v>
                </c:pt>
                <c:pt idx="1365">
                  <c:v>0.14801</c:v>
                </c:pt>
                <c:pt idx="1366">
                  <c:v>0.15096000000000001</c:v>
                </c:pt>
                <c:pt idx="1367">
                  <c:v>0.15390999999999999</c:v>
                </c:pt>
                <c:pt idx="1368">
                  <c:v>0.15728</c:v>
                </c:pt>
                <c:pt idx="1369">
                  <c:v>0.16034000000000001</c:v>
                </c:pt>
                <c:pt idx="1370">
                  <c:v>0.1636</c:v>
                </c:pt>
                <c:pt idx="1371">
                  <c:v>0.16677</c:v>
                </c:pt>
                <c:pt idx="1372">
                  <c:v>0.17014000000000001</c:v>
                </c:pt>
                <c:pt idx="1373">
                  <c:v>0.17288000000000001</c:v>
                </c:pt>
                <c:pt idx="1374">
                  <c:v>0.17615</c:v>
                </c:pt>
                <c:pt idx="1375">
                  <c:v>0.17899000000000001</c:v>
                </c:pt>
                <c:pt idx="1376">
                  <c:v>0.18193999999999999</c:v>
                </c:pt>
                <c:pt idx="1377">
                  <c:v>0.18521000000000001</c:v>
                </c:pt>
                <c:pt idx="1378">
                  <c:v>0.18815999999999999</c:v>
                </c:pt>
                <c:pt idx="1379">
                  <c:v>0.191</c:v>
                </c:pt>
                <c:pt idx="1380">
                  <c:v>0.19406000000000001</c:v>
                </c:pt>
                <c:pt idx="1381">
                  <c:v>0.19700999999999999</c:v>
                </c:pt>
                <c:pt idx="1382">
                  <c:v>0.19975000000000001</c:v>
                </c:pt>
                <c:pt idx="1383">
                  <c:v>0.20269999999999999</c:v>
                </c:pt>
                <c:pt idx="1384">
                  <c:v>0.20576</c:v>
                </c:pt>
                <c:pt idx="1385">
                  <c:v>0.20849999999999999</c:v>
                </c:pt>
                <c:pt idx="1386">
                  <c:v>0.21134</c:v>
                </c:pt>
                <c:pt idx="1387">
                  <c:v>0.21407999999999999</c:v>
                </c:pt>
                <c:pt idx="1388">
                  <c:v>0.21661</c:v>
                </c:pt>
                <c:pt idx="1389">
                  <c:v>0.21925</c:v>
                </c:pt>
                <c:pt idx="1390">
                  <c:v>0.22156999999999999</c:v>
                </c:pt>
                <c:pt idx="1391">
                  <c:v>0.22378000000000001</c:v>
                </c:pt>
                <c:pt idx="1392">
                  <c:v>0.22620000000000001</c:v>
                </c:pt>
                <c:pt idx="1393">
                  <c:v>0.22852</c:v>
                </c:pt>
                <c:pt idx="1394">
                  <c:v>0.23094999999999999</c:v>
                </c:pt>
                <c:pt idx="1395">
                  <c:v>0.23326</c:v>
                </c:pt>
                <c:pt idx="1396">
                  <c:v>0.23579</c:v>
                </c:pt>
                <c:pt idx="1397">
                  <c:v>0.23843</c:v>
                </c:pt>
                <c:pt idx="1398">
                  <c:v>0.24096000000000001</c:v>
                </c:pt>
                <c:pt idx="1399">
                  <c:v>0.24349000000000001</c:v>
                </c:pt>
                <c:pt idx="1400">
                  <c:v>0.24632999999999999</c:v>
                </c:pt>
                <c:pt idx="1401">
                  <c:v>0.24886</c:v>
                </c:pt>
                <c:pt idx="1402">
                  <c:v>0.25170999999999999</c:v>
                </c:pt>
                <c:pt idx="1403">
                  <c:v>0.25445000000000001</c:v>
                </c:pt>
                <c:pt idx="1404">
                  <c:v>0.25729000000000002</c:v>
                </c:pt>
                <c:pt idx="1405">
                  <c:v>0.26024000000000003</c:v>
                </c:pt>
                <c:pt idx="1406">
                  <c:v>0.26297999999999999</c:v>
                </c:pt>
                <c:pt idx="1407">
                  <c:v>0.26613999999999999</c:v>
                </c:pt>
                <c:pt idx="1408">
                  <c:v>0.26910000000000001</c:v>
                </c:pt>
                <c:pt idx="1409">
                  <c:v>0.27235999999999999</c:v>
                </c:pt>
                <c:pt idx="1410">
                  <c:v>0.27572999999999998</c:v>
                </c:pt>
                <c:pt idx="1411">
                  <c:v>0.27900000000000003</c:v>
                </c:pt>
                <c:pt idx="1412">
                  <c:v>0.28237000000000001</c:v>
                </c:pt>
                <c:pt idx="1413">
                  <c:v>0.28575</c:v>
                </c:pt>
                <c:pt idx="1414">
                  <c:v>0.28921999999999998</c:v>
                </c:pt>
                <c:pt idx="1415">
                  <c:v>0.29270000000000002</c:v>
                </c:pt>
                <c:pt idx="1416">
                  <c:v>0.29627999999999999</c:v>
                </c:pt>
                <c:pt idx="1417">
                  <c:v>0.29954999999999998</c:v>
                </c:pt>
                <c:pt idx="1418">
                  <c:v>0.30313000000000001</c:v>
                </c:pt>
                <c:pt idx="1419">
                  <c:v>0.30651</c:v>
                </c:pt>
                <c:pt idx="1420">
                  <c:v>0.30967</c:v>
                </c:pt>
                <c:pt idx="1421">
                  <c:v>0.31294</c:v>
                </c:pt>
                <c:pt idx="1422">
                  <c:v>0.31578000000000001</c:v>
                </c:pt>
                <c:pt idx="1423">
                  <c:v>0.31873000000000001</c:v>
                </c:pt>
                <c:pt idx="1424">
                  <c:v>0.32157999999999998</c:v>
                </c:pt>
                <c:pt idx="1425">
                  <c:v>0.32452999999999999</c:v>
                </c:pt>
                <c:pt idx="1426">
                  <c:v>0.32706000000000002</c:v>
                </c:pt>
                <c:pt idx="1427">
                  <c:v>0.32968999999999998</c:v>
                </c:pt>
                <c:pt idx="1428">
                  <c:v>0.33212000000000003</c:v>
                </c:pt>
                <c:pt idx="1429">
                  <c:v>0.33443000000000001</c:v>
                </c:pt>
                <c:pt idx="1430">
                  <c:v>0.33654000000000001</c:v>
                </c:pt>
                <c:pt idx="1431">
                  <c:v>0.33854000000000001</c:v>
                </c:pt>
                <c:pt idx="1432">
                  <c:v>0.34044000000000002</c:v>
                </c:pt>
                <c:pt idx="1433">
                  <c:v>0.34212999999999999</c:v>
                </c:pt>
                <c:pt idx="1434">
                  <c:v>0.34381</c:v>
                </c:pt>
                <c:pt idx="1435">
                  <c:v>0.34508</c:v>
                </c:pt>
                <c:pt idx="1436">
                  <c:v>0.34623999999999999</c:v>
                </c:pt>
                <c:pt idx="1437">
                  <c:v>0.34728999999999999</c:v>
                </c:pt>
                <c:pt idx="1438">
                  <c:v>0.34803000000000001</c:v>
                </c:pt>
                <c:pt idx="1439">
                  <c:v>0.34887000000000001</c:v>
                </c:pt>
                <c:pt idx="1440">
                  <c:v>0.34960999999999998</c:v>
                </c:pt>
                <c:pt idx="1441">
                  <c:v>0.35024</c:v>
                </c:pt>
                <c:pt idx="1442">
                  <c:v>0.35087000000000002</c:v>
                </c:pt>
                <c:pt idx="1443">
                  <c:v>0.35139999999999999</c:v>
                </c:pt>
                <c:pt idx="1444">
                  <c:v>0.35193000000000002</c:v>
                </c:pt>
                <c:pt idx="1445">
                  <c:v>0.35224</c:v>
                </c:pt>
                <c:pt idx="1446">
                  <c:v>0.35235</c:v>
                </c:pt>
                <c:pt idx="1447">
                  <c:v>0.35235</c:v>
                </c:pt>
                <c:pt idx="1448">
                  <c:v>0.35255999999999998</c:v>
                </c:pt>
                <c:pt idx="1449">
                  <c:v>0.35255999999999998</c:v>
                </c:pt>
                <c:pt idx="1450">
                  <c:v>0.35266999999999998</c:v>
                </c:pt>
                <c:pt idx="1451">
                  <c:v>0.35255999999999998</c:v>
                </c:pt>
                <c:pt idx="1452">
                  <c:v>0.35255999999999998</c:v>
                </c:pt>
                <c:pt idx="1453">
                  <c:v>0.35246</c:v>
                </c:pt>
                <c:pt idx="1454">
                  <c:v>0.35214000000000001</c:v>
                </c:pt>
                <c:pt idx="1455">
                  <c:v>0.35203000000000001</c:v>
                </c:pt>
                <c:pt idx="1456">
                  <c:v>0.35214000000000001</c:v>
                </c:pt>
                <c:pt idx="1457">
                  <c:v>0.35203000000000001</c:v>
                </c:pt>
                <c:pt idx="1458">
                  <c:v>0.35214000000000001</c:v>
                </c:pt>
                <c:pt idx="1459">
                  <c:v>0.35246</c:v>
                </c:pt>
                <c:pt idx="1460">
                  <c:v>0.35266999999999998</c:v>
                </c:pt>
                <c:pt idx="1461">
                  <c:v>0.35288000000000003</c:v>
                </c:pt>
                <c:pt idx="1462">
                  <c:v>0.35309000000000001</c:v>
                </c:pt>
                <c:pt idx="1463">
                  <c:v>0.3533</c:v>
                </c:pt>
                <c:pt idx="1464">
                  <c:v>0.35350999999999999</c:v>
                </c:pt>
                <c:pt idx="1465">
                  <c:v>0.35393000000000002</c:v>
                </c:pt>
                <c:pt idx="1466">
                  <c:v>0.35425000000000001</c:v>
                </c:pt>
                <c:pt idx="1467">
                  <c:v>0.35498000000000002</c:v>
                </c:pt>
                <c:pt idx="1468">
                  <c:v>0.35541</c:v>
                </c:pt>
                <c:pt idx="1469">
                  <c:v>0.35582999999999998</c:v>
                </c:pt>
                <c:pt idx="1470">
                  <c:v>0.35646</c:v>
                </c:pt>
                <c:pt idx="1471">
                  <c:v>0.35709000000000002</c:v>
                </c:pt>
                <c:pt idx="1472">
                  <c:v>0.35793999999999998</c:v>
                </c:pt>
                <c:pt idx="1473">
                  <c:v>0.35898999999999998</c:v>
                </c:pt>
                <c:pt idx="1474">
                  <c:v>0.36004000000000003</c:v>
                </c:pt>
                <c:pt idx="1475">
                  <c:v>0.36120000000000002</c:v>
                </c:pt>
                <c:pt idx="1476">
                  <c:v>0.36215000000000003</c:v>
                </c:pt>
                <c:pt idx="1477">
                  <c:v>0.36320000000000002</c:v>
                </c:pt>
                <c:pt idx="1478">
                  <c:v>0.36384</c:v>
                </c:pt>
                <c:pt idx="1479">
                  <c:v>0.36447000000000002</c:v>
                </c:pt>
                <c:pt idx="1480">
                  <c:v>0.36531000000000002</c:v>
                </c:pt>
                <c:pt idx="1481">
                  <c:v>0.36584</c:v>
                </c:pt>
                <c:pt idx="1482">
                  <c:v>0.36636999999999997</c:v>
                </c:pt>
                <c:pt idx="1483">
                  <c:v>0.36709999999999998</c:v>
                </c:pt>
                <c:pt idx="1484">
                  <c:v>0.36731000000000003</c:v>
                </c:pt>
                <c:pt idx="1485">
                  <c:v>0.36753000000000002</c:v>
                </c:pt>
                <c:pt idx="1486">
                  <c:v>0.36784</c:v>
                </c:pt>
                <c:pt idx="1487">
                  <c:v>0.36784</c:v>
                </c:pt>
                <c:pt idx="1488">
                  <c:v>0.36763000000000001</c:v>
                </c:pt>
                <c:pt idx="1489">
                  <c:v>0.36753000000000002</c:v>
                </c:pt>
                <c:pt idx="1490">
                  <c:v>0.36742000000000002</c:v>
                </c:pt>
                <c:pt idx="1491">
                  <c:v>0.36720999999999998</c:v>
                </c:pt>
                <c:pt idx="1492">
                  <c:v>0.36658000000000002</c:v>
                </c:pt>
                <c:pt idx="1493">
                  <c:v>0.36573</c:v>
                </c:pt>
                <c:pt idx="1494">
                  <c:v>0.36457000000000001</c:v>
                </c:pt>
                <c:pt idx="1495">
                  <c:v>0.36309999999999998</c:v>
                </c:pt>
                <c:pt idx="1496">
                  <c:v>0.36141000000000001</c:v>
                </c:pt>
                <c:pt idx="1497">
                  <c:v>0.35972999999999999</c:v>
                </c:pt>
                <c:pt idx="1498">
                  <c:v>0.35771999999999998</c:v>
                </c:pt>
                <c:pt idx="1499">
                  <c:v>0.35550999999999999</c:v>
                </c:pt>
                <c:pt idx="1500">
                  <c:v>0.35350999999999999</c:v>
                </c:pt>
                <c:pt idx="1501">
                  <c:v>0.35109000000000001</c:v>
                </c:pt>
                <c:pt idx="1502">
                  <c:v>0.34887000000000001</c:v>
                </c:pt>
                <c:pt idx="1503">
                  <c:v>0.34623999999999999</c:v>
                </c:pt>
                <c:pt idx="1504">
                  <c:v>0.34381</c:v>
                </c:pt>
                <c:pt idx="1505">
                  <c:v>0.34106999999999998</c:v>
                </c:pt>
                <c:pt idx="1506">
                  <c:v>0.33865000000000001</c:v>
                </c:pt>
                <c:pt idx="1507">
                  <c:v>0.33601999999999999</c:v>
                </c:pt>
                <c:pt idx="1508">
                  <c:v>0.33338000000000001</c:v>
                </c:pt>
                <c:pt idx="1509">
                  <c:v>0.33011000000000001</c:v>
                </c:pt>
                <c:pt idx="1510">
                  <c:v>0.32706000000000002</c:v>
                </c:pt>
                <c:pt idx="1511">
                  <c:v>0.32368999999999998</c:v>
                </c:pt>
                <c:pt idx="1512">
                  <c:v>0.32020999999999999</c:v>
                </c:pt>
                <c:pt idx="1513">
                  <c:v>0.31652000000000002</c:v>
                </c:pt>
                <c:pt idx="1514">
                  <c:v>0.31303999999999998</c:v>
                </c:pt>
                <c:pt idx="1515">
                  <c:v>0.30967</c:v>
                </c:pt>
                <c:pt idx="1516">
                  <c:v>0.30608999999999997</c:v>
                </c:pt>
                <c:pt idx="1517">
                  <c:v>0.30260999999999999</c:v>
                </c:pt>
                <c:pt idx="1518">
                  <c:v>0.29924000000000001</c:v>
                </c:pt>
                <c:pt idx="1519">
                  <c:v>0.29586000000000001</c:v>
                </c:pt>
                <c:pt idx="1520">
                  <c:v>0.29227999999999998</c:v>
                </c:pt>
                <c:pt idx="1521">
                  <c:v>0.28900999999999999</c:v>
                </c:pt>
                <c:pt idx="1522">
                  <c:v>0.28554000000000002</c:v>
                </c:pt>
                <c:pt idx="1523">
                  <c:v>0.28227000000000002</c:v>
                </c:pt>
                <c:pt idx="1524">
                  <c:v>0.27857999999999999</c:v>
                </c:pt>
                <c:pt idx="1525">
                  <c:v>0.27500000000000002</c:v>
                </c:pt>
                <c:pt idx="1526">
                  <c:v>0.27089000000000002</c:v>
                </c:pt>
                <c:pt idx="1527">
                  <c:v>0.26678000000000002</c:v>
                </c:pt>
                <c:pt idx="1528">
                  <c:v>0.26246000000000003</c:v>
                </c:pt>
                <c:pt idx="1529">
                  <c:v>0.25813999999999998</c:v>
                </c:pt>
                <c:pt idx="1530">
                  <c:v>0.25370999999999999</c:v>
                </c:pt>
                <c:pt idx="1531">
                  <c:v>0.24959999999999999</c:v>
                </c:pt>
                <c:pt idx="1532">
                  <c:v>0.24517</c:v>
                </c:pt>
                <c:pt idx="1533">
                  <c:v>0.24096000000000001</c:v>
                </c:pt>
                <c:pt idx="1534">
                  <c:v>0.23643</c:v>
                </c:pt>
                <c:pt idx="1535">
                  <c:v>0.23221</c:v>
                </c:pt>
                <c:pt idx="1536">
                  <c:v>0.22767999999999999</c:v>
                </c:pt>
                <c:pt idx="1537">
                  <c:v>0.22345999999999999</c:v>
                </c:pt>
                <c:pt idx="1538">
                  <c:v>0.21914</c:v>
                </c:pt>
                <c:pt idx="1539">
                  <c:v>0.21482000000000001</c:v>
                </c:pt>
                <c:pt idx="1540">
                  <c:v>0.2104</c:v>
                </c:pt>
                <c:pt idx="1541">
                  <c:v>0.20565</c:v>
                </c:pt>
                <c:pt idx="1542">
                  <c:v>0.20058999999999999</c:v>
                </c:pt>
                <c:pt idx="1543">
                  <c:v>0.19542999999999999</c:v>
                </c:pt>
                <c:pt idx="1544">
                  <c:v>0.19026999999999999</c:v>
                </c:pt>
                <c:pt idx="1545">
                  <c:v>0.185</c:v>
                </c:pt>
                <c:pt idx="1546">
                  <c:v>0.17982999999999999</c:v>
                </c:pt>
                <c:pt idx="1547">
                  <c:v>0.17477999999999999</c:v>
                </c:pt>
                <c:pt idx="1548">
                  <c:v>0.16993</c:v>
                </c:pt>
                <c:pt idx="1549">
                  <c:v>0.16486999999999999</c:v>
                </c:pt>
                <c:pt idx="1550">
                  <c:v>0.16034000000000001</c:v>
                </c:pt>
                <c:pt idx="1551">
                  <c:v>0.15528</c:v>
                </c:pt>
                <c:pt idx="1552">
                  <c:v>0.15064</c:v>
                </c:pt>
                <c:pt idx="1553">
                  <c:v>0.14579</c:v>
                </c:pt>
                <c:pt idx="1554">
                  <c:v>0.14116000000000001</c:v>
                </c:pt>
                <c:pt idx="1555">
                  <c:v>0.13663</c:v>
                </c:pt>
                <c:pt idx="1556">
                  <c:v>0.13220000000000001</c:v>
                </c:pt>
                <c:pt idx="1557">
                  <c:v>0.12714</c:v>
                </c:pt>
                <c:pt idx="1558">
                  <c:v>0.12198000000000001</c:v>
                </c:pt>
                <c:pt idx="1559">
                  <c:v>0.11681</c:v>
                </c:pt>
                <c:pt idx="1560">
                  <c:v>0.11154</c:v>
                </c:pt>
                <c:pt idx="1561">
                  <c:v>0.10606</c:v>
                </c:pt>
                <c:pt idx="1562">
                  <c:v>0.10079</c:v>
                </c:pt>
                <c:pt idx="1563">
                  <c:v>9.5530000000000004E-2</c:v>
                </c:pt>
                <c:pt idx="1564">
                  <c:v>9.0569999999999998E-2</c:v>
                </c:pt>
                <c:pt idx="1565">
                  <c:v>8.5620000000000002E-2</c:v>
                </c:pt>
                <c:pt idx="1566">
                  <c:v>8.1089999999999995E-2</c:v>
                </c:pt>
                <c:pt idx="1567">
                  <c:v>7.603E-2</c:v>
                </c:pt>
                <c:pt idx="1568">
                  <c:v>7.0970000000000005E-2</c:v>
                </c:pt>
                <c:pt idx="1569">
                  <c:v>6.6229999999999997E-2</c:v>
                </c:pt>
                <c:pt idx="1570">
                  <c:v>6.1699999999999998E-2</c:v>
                </c:pt>
                <c:pt idx="1571">
                  <c:v>5.6849999999999998E-2</c:v>
                </c:pt>
                <c:pt idx="1572">
                  <c:v>5.1999999999999998E-2</c:v>
                </c:pt>
                <c:pt idx="1573">
                  <c:v>4.684E-2</c:v>
                </c:pt>
                <c:pt idx="1574">
                  <c:v>4.1250000000000002E-2</c:v>
                </c:pt>
                <c:pt idx="1575">
                  <c:v>3.567E-2</c:v>
                </c:pt>
                <c:pt idx="1576">
                  <c:v>3.0079999999999999E-2</c:v>
                </c:pt>
                <c:pt idx="1577">
                  <c:v>2.4389999999999998E-2</c:v>
                </c:pt>
                <c:pt idx="1578">
                  <c:v>1.8800000000000001E-2</c:v>
                </c:pt>
                <c:pt idx="1579">
                  <c:v>1.311E-2</c:v>
                </c:pt>
                <c:pt idx="1580">
                  <c:v>7.6299999999999996E-3</c:v>
                </c:pt>
                <c:pt idx="1581">
                  <c:v>2.3600000000000001E-3</c:v>
                </c:pt>
                <c:pt idx="1582">
                  <c:v>-2.8999999999999998E-3</c:v>
                </c:pt>
                <c:pt idx="1583">
                  <c:v>-8.1700000000000002E-3</c:v>
                </c:pt>
                <c:pt idx="1584">
                  <c:v>-1.3650000000000001E-2</c:v>
                </c:pt>
                <c:pt idx="1585">
                  <c:v>-1.8710000000000001E-2</c:v>
                </c:pt>
                <c:pt idx="1586">
                  <c:v>-2.409E-2</c:v>
                </c:pt>
                <c:pt idx="1587">
                  <c:v>-2.9360000000000001E-2</c:v>
                </c:pt>
                <c:pt idx="1588">
                  <c:v>-3.4939999999999999E-2</c:v>
                </c:pt>
                <c:pt idx="1589">
                  <c:v>-4.0529999999999997E-2</c:v>
                </c:pt>
                <c:pt idx="1590">
                  <c:v>-4.675E-2</c:v>
                </c:pt>
                <c:pt idx="1591">
                  <c:v>-5.296E-2</c:v>
                </c:pt>
                <c:pt idx="1592">
                  <c:v>-5.9389999999999998E-2</c:v>
                </c:pt>
                <c:pt idx="1593">
                  <c:v>-6.5820000000000004E-2</c:v>
                </c:pt>
                <c:pt idx="1594">
                  <c:v>-7.2349999999999998E-2</c:v>
                </c:pt>
                <c:pt idx="1595">
                  <c:v>-7.8780000000000003E-2</c:v>
                </c:pt>
                <c:pt idx="1596">
                  <c:v>-8.4889999999999993E-2</c:v>
                </c:pt>
                <c:pt idx="1597">
                  <c:v>-9.1319999999999998E-2</c:v>
                </c:pt>
                <c:pt idx="1598">
                  <c:v>-9.733E-2</c:v>
                </c:pt>
                <c:pt idx="1599">
                  <c:v>-0.10355</c:v>
                </c:pt>
                <c:pt idx="1600">
                  <c:v>-0.10987</c:v>
                </c:pt>
                <c:pt idx="1601">
                  <c:v>-0.11619</c:v>
                </c:pt>
                <c:pt idx="1602">
                  <c:v>-0.12241</c:v>
                </c:pt>
                <c:pt idx="1603">
                  <c:v>-0.12895000000000001</c:v>
                </c:pt>
                <c:pt idx="1604">
                  <c:v>-0.13558999999999999</c:v>
                </c:pt>
                <c:pt idx="1605">
                  <c:v>-0.14244000000000001</c:v>
                </c:pt>
                <c:pt idx="1606">
                  <c:v>-0.14949999999999999</c:v>
                </c:pt>
                <c:pt idx="1607">
                  <c:v>-0.15665999999999999</c:v>
                </c:pt>
                <c:pt idx="1608">
                  <c:v>-0.16414000000000001</c:v>
                </c:pt>
                <c:pt idx="1609">
                  <c:v>-0.17183999999999999</c:v>
                </c:pt>
                <c:pt idx="1610">
                  <c:v>-0.17932000000000001</c:v>
                </c:pt>
                <c:pt idx="1611">
                  <c:v>-0.18648999999999999</c:v>
                </c:pt>
                <c:pt idx="1612">
                  <c:v>-0.19344</c:v>
                </c:pt>
                <c:pt idx="1613">
                  <c:v>-0.20029</c:v>
                </c:pt>
                <c:pt idx="1614">
                  <c:v>-0.20693</c:v>
                </c:pt>
                <c:pt idx="1615">
                  <c:v>-0.21346999999999999</c:v>
                </c:pt>
                <c:pt idx="1616">
                  <c:v>-0.22020999999999999</c:v>
                </c:pt>
                <c:pt idx="1617">
                  <c:v>-0.22685</c:v>
                </c:pt>
                <c:pt idx="1618">
                  <c:v>-0.23316999999999999</c:v>
                </c:pt>
                <c:pt idx="1619">
                  <c:v>-0.23960000000000001</c:v>
                </c:pt>
                <c:pt idx="1620">
                  <c:v>-0.24592</c:v>
                </c:pt>
                <c:pt idx="1621">
                  <c:v>-0.25246000000000002</c:v>
                </c:pt>
                <c:pt idx="1622">
                  <c:v>-0.25919999999999999</c:v>
                </c:pt>
                <c:pt idx="1623">
                  <c:v>-0.26584000000000002</c:v>
                </c:pt>
                <c:pt idx="1624">
                  <c:v>-0.27259</c:v>
                </c:pt>
                <c:pt idx="1625">
                  <c:v>-0.27911999999999998</c:v>
                </c:pt>
                <c:pt idx="1626">
                  <c:v>-0.28555000000000003</c:v>
                </c:pt>
                <c:pt idx="1627">
                  <c:v>-0.29176999999999997</c:v>
                </c:pt>
                <c:pt idx="1628">
                  <c:v>-0.29766999999999999</c:v>
                </c:pt>
                <c:pt idx="1629">
                  <c:v>-0.30293999999999999</c:v>
                </c:pt>
                <c:pt idx="1630">
                  <c:v>-0.30830999999999997</c:v>
                </c:pt>
                <c:pt idx="1631">
                  <c:v>-0.31347999999999998</c:v>
                </c:pt>
                <c:pt idx="1632">
                  <c:v>-0.31874999999999998</c:v>
                </c:pt>
                <c:pt idx="1633">
                  <c:v>-0.32369999999999999</c:v>
                </c:pt>
                <c:pt idx="1634">
                  <c:v>-0.32865</c:v>
                </c:pt>
                <c:pt idx="1635">
                  <c:v>-0.33382000000000001</c:v>
                </c:pt>
                <c:pt idx="1636">
                  <c:v>-0.33877000000000002</c:v>
                </c:pt>
                <c:pt idx="1637">
                  <c:v>-0.34383000000000002</c:v>
                </c:pt>
                <c:pt idx="1638">
                  <c:v>-0.34910000000000002</c:v>
                </c:pt>
                <c:pt idx="1639">
                  <c:v>-0.35458000000000001</c:v>
                </c:pt>
                <c:pt idx="1640">
                  <c:v>-0.36015999999999998</c:v>
                </c:pt>
                <c:pt idx="1641">
                  <c:v>-0.36542999999999998</c:v>
                </c:pt>
                <c:pt idx="1642">
                  <c:v>-0.37102000000000002</c:v>
                </c:pt>
                <c:pt idx="1643">
                  <c:v>-0.37618000000000001</c:v>
                </c:pt>
                <c:pt idx="1644">
                  <c:v>-0.38113000000000002</c:v>
                </c:pt>
                <c:pt idx="1645">
                  <c:v>-0.38608999999999999</c:v>
                </c:pt>
                <c:pt idx="1646">
                  <c:v>-0.39072000000000001</c:v>
                </c:pt>
                <c:pt idx="1647">
                  <c:v>-0.39556999999999998</c:v>
                </c:pt>
                <c:pt idx="1648">
                  <c:v>-0.40062999999999999</c:v>
                </c:pt>
                <c:pt idx="1649">
                  <c:v>-0.40548000000000001</c:v>
                </c:pt>
                <c:pt idx="1650">
                  <c:v>-0.41075</c:v>
                </c:pt>
                <c:pt idx="1651">
                  <c:v>-0.41581000000000001</c:v>
                </c:pt>
                <c:pt idx="1652">
                  <c:v>-0.42118</c:v>
                </c:pt>
                <c:pt idx="1653">
                  <c:v>-0.42665999999999998</c:v>
                </c:pt>
                <c:pt idx="1654">
                  <c:v>-0.43256</c:v>
                </c:pt>
                <c:pt idx="1655">
                  <c:v>-0.43836000000000003</c:v>
                </c:pt>
                <c:pt idx="1656">
                  <c:v>-0.44446999999999998</c:v>
                </c:pt>
                <c:pt idx="1657">
                  <c:v>-0.45068999999999998</c:v>
                </c:pt>
                <c:pt idx="1658">
                  <c:v>-0.45669999999999999</c:v>
                </c:pt>
                <c:pt idx="1659">
                  <c:v>-0.46281</c:v>
                </c:pt>
                <c:pt idx="1660">
                  <c:v>-0.46860000000000002</c:v>
                </c:pt>
                <c:pt idx="1661">
                  <c:v>-0.47428999999999999</c:v>
                </c:pt>
                <c:pt idx="1662">
                  <c:v>-0.47999000000000003</c:v>
                </c:pt>
                <c:pt idx="1663">
                  <c:v>-0.48577999999999999</c:v>
                </c:pt>
                <c:pt idx="1664">
                  <c:v>-0.49168000000000001</c:v>
                </c:pt>
                <c:pt idx="1665">
                  <c:v>-0.49758000000000002</c:v>
                </c:pt>
                <c:pt idx="1666">
                  <c:v>-0.50370000000000004</c:v>
                </c:pt>
                <c:pt idx="1667">
                  <c:v>-0.50980999999999999</c:v>
                </c:pt>
                <c:pt idx="1668">
                  <c:v>-0.51602999999999999</c:v>
                </c:pt>
                <c:pt idx="1669">
                  <c:v>-0.52224000000000004</c:v>
                </c:pt>
                <c:pt idx="1670">
                  <c:v>-0.52866999999999997</c:v>
                </c:pt>
                <c:pt idx="1671">
                  <c:v>-0.53520999999999996</c:v>
                </c:pt>
                <c:pt idx="1672">
                  <c:v>-0.54164000000000001</c:v>
                </c:pt>
                <c:pt idx="1673">
                  <c:v>-0.54827999999999999</c:v>
                </c:pt>
                <c:pt idx="1674">
                  <c:v>-0.55491000000000001</c:v>
                </c:pt>
                <c:pt idx="1675">
                  <c:v>-0.56091999999999997</c:v>
                </c:pt>
                <c:pt idx="1676">
                  <c:v>-0.56713999999999998</c:v>
                </c:pt>
                <c:pt idx="1677">
                  <c:v>-0.57262000000000002</c:v>
                </c:pt>
                <c:pt idx="1678">
                  <c:v>-0.57852000000000003</c:v>
                </c:pt>
                <c:pt idx="1679">
                  <c:v>-0.58411000000000002</c:v>
                </c:pt>
                <c:pt idx="1680">
                  <c:v>-0.58958999999999995</c:v>
                </c:pt>
                <c:pt idx="1681">
                  <c:v>-0.59516999999999998</c:v>
                </c:pt>
                <c:pt idx="1682">
                  <c:v>-0.60065000000000002</c:v>
                </c:pt>
                <c:pt idx="1683">
                  <c:v>-0.60612999999999995</c:v>
                </c:pt>
                <c:pt idx="1684">
                  <c:v>-0.61140000000000005</c:v>
                </c:pt>
                <c:pt idx="1685">
                  <c:v>-0.61687999999999998</c:v>
                </c:pt>
                <c:pt idx="1686">
                  <c:v>-0.62182999999999999</c:v>
                </c:pt>
                <c:pt idx="1687">
                  <c:v>-0.62721000000000005</c:v>
                </c:pt>
                <c:pt idx="1688">
                  <c:v>-0.63216000000000006</c:v>
                </c:pt>
                <c:pt idx="1689">
                  <c:v>-0.63700999999999997</c:v>
                </c:pt>
                <c:pt idx="1690">
                  <c:v>-0.64175000000000004</c:v>
                </c:pt>
                <c:pt idx="1691">
                  <c:v>-0.64617999999999998</c:v>
                </c:pt>
                <c:pt idx="1692">
                  <c:v>-0.65029000000000003</c:v>
                </c:pt>
                <c:pt idx="1693">
                  <c:v>-0.65376999999999996</c:v>
                </c:pt>
                <c:pt idx="1694">
                  <c:v>-0.65744999999999998</c:v>
                </c:pt>
                <c:pt idx="1695">
                  <c:v>-0.66071999999999997</c:v>
                </c:pt>
                <c:pt idx="1696">
                  <c:v>-0.66408999999999996</c:v>
                </c:pt>
                <c:pt idx="1697">
                  <c:v>-0.66747000000000001</c:v>
                </c:pt>
                <c:pt idx="1698">
                  <c:v>-0.67073000000000005</c:v>
                </c:pt>
                <c:pt idx="1699">
                  <c:v>-0.67357999999999996</c:v>
                </c:pt>
                <c:pt idx="1700">
                  <c:v>-0.67674000000000001</c:v>
                </c:pt>
                <c:pt idx="1701">
                  <c:v>-0.67969000000000002</c:v>
                </c:pt>
                <c:pt idx="1702">
                  <c:v>-0.68264000000000002</c:v>
                </c:pt>
                <c:pt idx="1703">
                  <c:v>-0.68549000000000004</c:v>
                </c:pt>
                <c:pt idx="1704">
                  <c:v>-0.68811999999999995</c:v>
                </c:pt>
                <c:pt idx="1705">
                  <c:v>-0.69076000000000004</c:v>
                </c:pt>
                <c:pt idx="1706">
                  <c:v>-0.69350000000000001</c:v>
                </c:pt>
                <c:pt idx="1707">
                  <c:v>-0.69613000000000003</c:v>
                </c:pt>
                <c:pt idx="1708">
                  <c:v>-0.69845000000000002</c:v>
                </c:pt>
                <c:pt idx="1709">
                  <c:v>-0.70045000000000002</c:v>
                </c:pt>
                <c:pt idx="1710">
                  <c:v>-0.70255999999999996</c:v>
                </c:pt>
                <c:pt idx="1711">
                  <c:v>-0.70445999999999998</c:v>
                </c:pt>
                <c:pt idx="1712">
                  <c:v>-0.70677999999999996</c:v>
                </c:pt>
                <c:pt idx="1713">
                  <c:v>-0.70909</c:v>
                </c:pt>
                <c:pt idx="1714">
                  <c:v>-0.71162000000000003</c:v>
                </c:pt>
                <c:pt idx="1715">
                  <c:v>-0.71394000000000002</c:v>
                </c:pt>
                <c:pt idx="1716">
                  <c:v>-0.71647000000000005</c:v>
                </c:pt>
                <c:pt idx="1717">
                  <c:v>-0.71899999999999997</c:v>
                </c:pt>
                <c:pt idx="1718">
                  <c:v>-0.72141999999999995</c:v>
                </c:pt>
                <c:pt idx="1719">
                  <c:v>-0.72384999999999999</c:v>
                </c:pt>
                <c:pt idx="1720">
                  <c:v>-0.72638000000000003</c:v>
                </c:pt>
                <c:pt idx="1721">
                  <c:v>-0.72901000000000005</c:v>
                </c:pt>
                <c:pt idx="1722">
                  <c:v>-0.73143999999999998</c:v>
                </c:pt>
                <c:pt idx="1723">
                  <c:v>-0.73418000000000005</c:v>
                </c:pt>
                <c:pt idx="1724">
                  <c:v>-0.73648999999999998</c:v>
                </c:pt>
                <c:pt idx="1725">
                  <c:v>-0.73860000000000003</c:v>
                </c:pt>
                <c:pt idx="1726">
                  <c:v>-0.74070999999999998</c:v>
                </c:pt>
                <c:pt idx="1727">
                  <c:v>-0.74292000000000002</c:v>
                </c:pt>
                <c:pt idx="1728">
                  <c:v>-0.74502999999999997</c:v>
                </c:pt>
                <c:pt idx="1729">
                  <c:v>-0.74744999999999995</c:v>
                </c:pt>
                <c:pt idx="1730">
                  <c:v>-0.74977000000000005</c:v>
                </c:pt>
                <c:pt idx="1731">
                  <c:v>-0.75209000000000004</c:v>
                </c:pt>
                <c:pt idx="1732">
                  <c:v>-0.75461999999999996</c:v>
                </c:pt>
                <c:pt idx="1733">
                  <c:v>-0.75651999999999997</c:v>
                </c:pt>
                <c:pt idx="1734">
                  <c:v>-0.75861999999999996</c:v>
                </c:pt>
                <c:pt idx="1735">
                  <c:v>-0.76041999999999998</c:v>
                </c:pt>
                <c:pt idx="1736">
                  <c:v>-0.7621</c:v>
                </c:pt>
                <c:pt idx="1737">
                  <c:v>-0.76378999999999997</c:v>
                </c:pt>
                <c:pt idx="1738">
                  <c:v>-0.76558000000000004</c:v>
                </c:pt>
                <c:pt idx="1739">
                  <c:v>-0.76683999999999997</c:v>
                </c:pt>
                <c:pt idx="1740">
                  <c:v>-0.76810999999999996</c:v>
                </c:pt>
                <c:pt idx="1741">
                  <c:v>-0.76915999999999995</c:v>
                </c:pt>
                <c:pt idx="1742">
                  <c:v>-0.76990000000000003</c:v>
                </c:pt>
                <c:pt idx="1743">
                  <c:v>-0.77073999999999998</c:v>
                </c:pt>
                <c:pt idx="1744">
                  <c:v>-0.77137999999999995</c:v>
                </c:pt>
                <c:pt idx="1745">
                  <c:v>-0.77210999999999996</c:v>
                </c:pt>
                <c:pt idx="1746">
                  <c:v>-0.77285000000000004</c:v>
                </c:pt>
                <c:pt idx="1747">
                  <c:v>-0.77347999999999995</c:v>
                </c:pt>
                <c:pt idx="1748">
                  <c:v>-0.77412000000000003</c:v>
                </c:pt>
                <c:pt idx="1749">
                  <c:v>-0.77412000000000003</c:v>
                </c:pt>
                <c:pt idx="1750">
                  <c:v>-0.77412000000000003</c:v>
                </c:pt>
                <c:pt idx="1751">
                  <c:v>-0.77380000000000004</c:v>
                </c:pt>
                <c:pt idx="1752">
                  <c:v>-0.77317000000000002</c:v>
                </c:pt>
                <c:pt idx="1753">
                  <c:v>-0.77275000000000005</c:v>
                </c:pt>
                <c:pt idx="1754">
                  <c:v>-0.77210999999999996</c:v>
                </c:pt>
                <c:pt idx="1755">
                  <c:v>-0.77117000000000002</c:v>
                </c:pt>
                <c:pt idx="1756">
                  <c:v>-0.77000999999999997</c:v>
                </c:pt>
                <c:pt idx="1757">
                  <c:v>-0.76873999999999998</c:v>
                </c:pt>
                <c:pt idx="1758">
                  <c:v>-0.76737</c:v>
                </c:pt>
                <c:pt idx="1759">
                  <c:v>-0.76590000000000003</c:v>
                </c:pt>
                <c:pt idx="1760">
                  <c:v>-0.76420999999999994</c:v>
                </c:pt>
                <c:pt idx="1761">
                  <c:v>-0.76273000000000002</c:v>
                </c:pt>
                <c:pt idx="1762">
                  <c:v>-0.76126000000000005</c:v>
                </c:pt>
                <c:pt idx="1763">
                  <c:v>-0.75956999999999997</c:v>
                </c:pt>
                <c:pt idx="1764">
                  <c:v>-0.75788999999999995</c:v>
                </c:pt>
                <c:pt idx="1765">
                  <c:v>-0.75578000000000001</c:v>
                </c:pt>
                <c:pt idx="1766">
                  <c:v>-0.75356999999999996</c:v>
                </c:pt>
                <c:pt idx="1767">
                  <c:v>-0.75114000000000003</c:v>
                </c:pt>
                <c:pt idx="1768">
                  <c:v>-0.74861</c:v>
                </c:pt>
                <c:pt idx="1769">
                  <c:v>-0.74597999999999998</c:v>
                </c:pt>
                <c:pt idx="1770">
                  <c:v>-0.74345000000000006</c:v>
                </c:pt>
                <c:pt idx="1771">
                  <c:v>-0.74070999999999998</c:v>
                </c:pt>
                <c:pt idx="1772">
                  <c:v>-0.73797000000000001</c:v>
                </c:pt>
                <c:pt idx="1773">
                  <c:v>-0.73533000000000004</c:v>
                </c:pt>
                <c:pt idx="1774">
                  <c:v>-0.73258999999999996</c:v>
                </c:pt>
                <c:pt idx="1775">
                  <c:v>-0.72963999999999996</c:v>
                </c:pt>
                <c:pt idx="1776">
                  <c:v>-0.72701000000000005</c:v>
                </c:pt>
                <c:pt idx="1777">
                  <c:v>-0.72448000000000001</c:v>
                </c:pt>
                <c:pt idx="1778">
                  <c:v>-0.72194999999999998</c:v>
                </c:pt>
                <c:pt idx="1779">
                  <c:v>-0.71962999999999999</c:v>
                </c:pt>
                <c:pt idx="1780">
                  <c:v>-0.71689000000000003</c:v>
                </c:pt>
                <c:pt idx="1781">
                  <c:v>-0.71414999999999995</c:v>
                </c:pt>
                <c:pt idx="1782">
                  <c:v>-0.71131</c:v>
                </c:pt>
                <c:pt idx="1783">
                  <c:v>-0.70814999999999995</c:v>
                </c:pt>
                <c:pt idx="1784">
                  <c:v>-0.70498000000000005</c:v>
                </c:pt>
                <c:pt idx="1785">
                  <c:v>-0.70172000000000001</c:v>
                </c:pt>
                <c:pt idx="1786">
                  <c:v>-0.69865999999999995</c:v>
                </c:pt>
                <c:pt idx="1787">
                  <c:v>-0.69550000000000001</c:v>
                </c:pt>
                <c:pt idx="1788">
                  <c:v>-0.69233999999999996</c:v>
                </c:pt>
                <c:pt idx="1789">
                  <c:v>-0.68896000000000002</c:v>
                </c:pt>
                <c:pt idx="1790">
                  <c:v>-0.68549000000000004</c:v>
                </c:pt>
                <c:pt idx="1791">
                  <c:v>-0.68222000000000005</c:v>
                </c:pt>
                <c:pt idx="1792">
                  <c:v>-0.67864000000000002</c:v>
                </c:pt>
                <c:pt idx="1793">
                  <c:v>-0.67515999999999998</c:v>
                </c:pt>
                <c:pt idx="1794">
                  <c:v>-0.67168000000000005</c:v>
                </c:pt>
                <c:pt idx="1795">
                  <c:v>-0.66820000000000002</c:v>
                </c:pt>
                <c:pt idx="1796">
                  <c:v>-0.66440999999999995</c:v>
                </c:pt>
                <c:pt idx="1797">
                  <c:v>-0.6603</c:v>
                </c:pt>
                <c:pt idx="1798">
                  <c:v>-0.65576999999999996</c:v>
                </c:pt>
                <c:pt idx="1799">
                  <c:v>-0.65071000000000001</c:v>
                </c:pt>
                <c:pt idx="1800">
                  <c:v>-0.64544000000000001</c:v>
                </c:pt>
                <c:pt idx="1801">
                  <c:v>-0.64037999999999995</c:v>
                </c:pt>
                <c:pt idx="1802">
                  <c:v>-0.63510999999999995</c:v>
                </c:pt>
                <c:pt idx="1803">
                  <c:v>-0.62973999999999997</c:v>
                </c:pt>
                <c:pt idx="1804">
                  <c:v>-0.62414999999999998</c:v>
                </c:pt>
                <c:pt idx="1805">
                  <c:v>-0.61867000000000005</c:v>
                </c:pt>
                <c:pt idx="1806">
                  <c:v>-0.61267000000000005</c:v>
                </c:pt>
                <c:pt idx="1807">
                  <c:v>-0.60697000000000001</c:v>
                </c:pt>
                <c:pt idx="1808">
                  <c:v>-0.60106999999999999</c:v>
                </c:pt>
                <c:pt idx="1809">
                  <c:v>-0.59516999999999998</c:v>
                </c:pt>
                <c:pt idx="1810">
                  <c:v>-0.58938000000000001</c:v>
                </c:pt>
                <c:pt idx="1811">
                  <c:v>-0.58337000000000006</c:v>
                </c:pt>
                <c:pt idx="1812">
                  <c:v>-0.57757000000000003</c:v>
                </c:pt>
                <c:pt idx="1813">
                  <c:v>-0.57113999999999998</c:v>
                </c:pt>
                <c:pt idx="1814">
                  <c:v>-0.5645</c:v>
                </c:pt>
                <c:pt idx="1815">
                  <c:v>-0.55764999999999998</c:v>
                </c:pt>
                <c:pt idx="1816">
                  <c:v>-0.55079999999999996</c:v>
                </c:pt>
                <c:pt idx="1817">
                  <c:v>-0.54395000000000004</c:v>
                </c:pt>
                <c:pt idx="1818">
                  <c:v>-0.53700000000000003</c:v>
                </c:pt>
                <c:pt idx="1819">
                  <c:v>-0.53025</c:v>
                </c:pt>
                <c:pt idx="1820">
                  <c:v>-0.52383000000000002</c:v>
                </c:pt>
                <c:pt idx="1821">
                  <c:v>-0.51729000000000003</c:v>
                </c:pt>
                <c:pt idx="1822">
                  <c:v>-0.51107000000000002</c:v>
                </c:pt>
                <c:pt idx="1823">
                  <c:v>-0.50465000000000004</c:v>
                </c:pt>
                <c:pt idx="1824">
                  <c:v>-0.49852999999999997</c:v>
                </c:pt>
                <c:pt idx="1825">
                  <c:v>-0.49253000000000002</c:v>
                </c:pt>
                <c:pt idx="1826">
                  <c:v>-0.48652000000000001</c:v>
                </c:pt>
                <c:pt idx="1827">
                  <c:v>-0.48071999999999998</c:v>
                </c:pt>
                <c:pt idx="1828">
                  <c:v>-0.47482000000000002</c:v>
                </c:pt>
                <c:pt idx="1829">
                  <c:v>-0.46860000000000002</c:v>
                </c:pt>
                <c:pt idx="1830">
                  <c:v>-0.46206999999999998</c:v>
                </c:pt>
                <c:pt idx="1831">
                  <c:v>-0.45563999999999999</c:v>
                </c:pt>
                <c:pt idx="1832">
                  <c:v>-0.44900000000000001</c:v>
                </c:pt>
                <c:pt idx="1833">
                  <c:v>-0.44235999999999998</c:v>
                </c:pt>
                <c:pt idx="1834">
                  <c:v>-0.43592999999999998</c:v>
                </c:pt>
                <c:pt idx="1835">
                  <c:v>-0.42960999999999999</c:v>
                </c:pt>
                <c:pt idx="1836">
                  <c:v>-0.42329</c:v>
                </c:pt>
                <c:pt idx="1837">
                  <c:v>-0.41718</c:v>
                </c:pt>
                <c:pt idx="1838">
                  <c:v>-0.41116999999999998</c:v>
                </c:pt>
                <c:pt idx="1839">
                  <c:v>-0.40505999999999998</c:v>
                </c:pt>
                <c:pt idx="1840">
                  <c:v>-0.39894000000000002</c:v>
                </c:pt>
                <c:pt idx="1841">
                  <c:v>-0.39273000000000002</c:v>
                </c:pt>
                <c:pt idx="1842">
                  <c:v>-0.38672000000000001</c:v>
                </c:pt>
                <c:pt idx="1843">
                  <c:v>-0.38070999999999999</c:v>
                </c:pt>
                <c:pt idx="1844">
                  <c:v>-0.37459999999999999</c:v>
                </c:pt>
                <c:pt idx="1845">
                  <c:v>-0.36807000000000001</c:v>
                </c:pt>
                <c:pt idx="1846">
                  <c:v>-0.36131999999999997</c:v>
                </c:pt>
                <c:pt idx="1847">
                  <c:v>-0.35437000000000002</c:v>
                </c:pt>
                <c:pt idx="1848">
                  <c:v>-0.34741</c:v>
                </c:pt>
                <c:pt idx="1849">
                  <c:v>-0.34023999999999999</c:v>
                </c:pt>
                <c:pt idx="1850">
                  <c:v>-0.33307999999999999</c:v>
                </c:pt>
                <c:pt idx="1851">
                  <c:v>-0.32623000000000002</c:v>
                </c:pt>
                <c:pt idx="1852">
                  <c:v>-0.31958999999999999</c:v>
                </c:pt>
                <c:pt idx="1853">
                  <c:v>-0.31295000000000001</c:v>
                </c:pt>
                <c:pt idx="1854">
                  <c:v>-0.30652000000000001</c:v>
                </c:pt>
                <c:pt idx="1855">
                  <c:v>-0.29998999999999998</c:v>
                </c:pt>
                <c:pt idx="1856">
                  <c:v>-0.29355999999999999</c:v>
                </c:pt>
                <c:pt idx="1857">
                  <c:v>-0.28713</c:v>
                </c:pt>
                <c:pt idx="1858">
                  <c:v>-0.28081</c:v>
                </c:pt>
                <c:pt idx="1859">
                  <c:v>-0.27448</c:v>
                </c:pt>
                <c:pt idx="1860">
                  <c:v>-0.26795000000000002</c:v>
                </c:pt>
                <c:pt idx="1861">
                  <c:v>-0.26130999999999999</c:v>
                </c:pt>
                <c:pt idx="1862">
                  <c:v>-0.25424999999999998</c:v>
                </c:pt>
                <c:pt idx="1863">
                  <c:v>-0.24707999999999999</c:v>
                </c:pt>
                <c:pt idx="1864">
                  <c:v>-0.23981</c:v>
                </c:pt>
                <c:pt idx="1865">
                  <c:v>-0.23286000000000001</c:v>
                </c:pt>
                <c:pt idx="1866">
                  <c:v>-0.2258</c:v>
                </c:pt>
                <c:pt idx="1867">
                  <c:v>-0.21873000000000001</c:v>
                </c:pt>
                <c:pt idx="1868">
                  <c:v>-0.21199000000000001</c:v>
                </c:pt>
                <c:pt idx="1869">
                  <c:v>-0.20566999999999999</c:v>
                </c:pt>
                <c:pt idx="1870">
                  <c:v>-0.19933999999999999</c:v>
                </c:pt>
                <c:pt idx="1871">
                  <c:v>-0.19302</c:v>
                </c:pt>
                <c:pt idx="1872">
                  <c:v>-0.18690999999999999</c:v>
                </c:pt>
                <c:pt idx="1873">
                  <c:v>-0.18027000000000001</c:v>
                </c:pt>
                <c:pt idx="1874">
                  <c:v>-0.17405000000000001</c:v>
                </c:pt>
                <c:pt idx="1875">
                  <c:v>-0.16803999999999999</c:v>
                </c:pt>
                <c:pt idx="1876">
                  <c:v>-0.16162000000000001</c:v>
                </c:pt>
                <c:pt idx="1877">
                  <c:v>-0.15518999999999999</c:v>
                </c:pt>
                <c:pt idx="1878">
                  <c:v>-0.14843999999999999</c:v>
                </c:pt>
                <c:pt idx="1879">
                  <c:v>-0.14138000000000001</c:v>
                </c:pt>
                <c:pt idx="1880">
                  <c:v>-0.13422000000000001</c:v>
                </c:pt>
                <c:pt idx="1881">
                  <c:v>-0.12726000000000001</c:v>
                </c:pt>
                <c:pt idx="1882">
                  <c:v>-0.12062</c:v>
                </c:pt>
                <c:pt idx="1883">
                  <c:v>-0.11377</c:v>
                </c:pt>
                <c:pt idx="1884">
                  <c:v>-0.10724</c:v>
                </c:pt>
                <c:pt idx="1885">
                  <c:v>-0.10112</c:v>
                </c:pt>
                <c:pt idx="1886">
                  <c:v>-9.4909999999999994E-2</c:v>
                </c:pt>
                <c:pt idx="1887">
                  <c:v>-8.8789999999999994E-2</c:v>
                </c:pt>
                <c:pt idx="1888">
                  <c:v>-8.2790000000000002E-2</c:v>
                </c:pt>
                <c:pt idx="1889">
                  <c:v>-7.6359999999999997E-2</c:v>
                </c:pt>
                <c:pt idx="1890">
                  <c:v>-7.0139999999999994E-2</c:v>
                </c:pt>
                <c:pt idx="1891">
                  <c:v>-6.3820000000000002E-2</c:v>
                </c:pt>
                <c:pt idx="1892">
                  <c:v>-5.7389999999999997E-2</c:v>
                </c:pt>
                <c:pt idx="1893">
                  <c:v>-5.0639999999999998E-2</c:v>
                </c:pt>
                <c:pt idx="1894">
                  <c:v>-4.3580000000000001E-2</c:v>
                </c:pt>
                <c:pt idx="1895">
                  <c:v>-3.6420000000000001E-2</c:v>
                </c:pt>
                <c:pt idx="1896">
                  <c:v>-2.862E-2</c:v>
                </c:pt>
                <c:pt idx="1897">
                  <c:v>-2.1139999999999999E-2</c:v>
                </c:pt>
                <c:pt idx="1898">
                  <c:v>-1.3650000000000001E-2</c:v>
                </c:pt>
                <c:pt idx="1899">
                  <c:v>-5.96E-3</c:v>
                </c:pt>
                <c:pt idx="1900">
                  <c:v>1.42E-3</c:v>
                </c:pt>
                <c:pt idx="1901">
                  <c:v>8.3700000000000007E-3</c:v>
                </c:pt>
                <c:pt idx="1902">
                  <c:v>1.5429999999999999E-2</c:v>
                </c:pt>
                <c:pt idx="1903">
                  <c:v>2.2599999999999999E-2</c:v>
                </c:pt>
                <c:pt idx="1904">
                  <c:v>3.0079999999999999E-2</c:v>
                </c:pt>
                <c:pt idx="1905">
                  <c:v>3.7560000000000003E-2</c:v>
                </c:pt>
                <c:pt idx="1906">
                  <c:v>4.505E-2</c:v>
                </c:pt>
                <c:pt idx="1907">
                  <c:v>5.253E-2</c:v>
                </c:pt>
                <c:pt idx="1908">
                  <c:v>6.0220000000000003E-2</c:v>
                </c:pt>
                <c:pt idx="1909">
                  <c:v>6.8129999999999996E-2</c:v>
                </c:pt>
                <c:pt idx="1910">
                  <c:v>7.6240000000000002E-2</c:v>
                </c:pt>
                <c:pt idx="1911">
                  <c:v>8.4349999999999994E-2</c:v>
                </c:pt>
                <c:pt idx="1912">
                  <c:v>9.257E-2</c:v>
                </c:pt>
                <c:pt idx="1913">
                  <c:v>0.10069</c:v>
                </c:pt>
                <c:pt idx="1914">
                  <c:v>0.1087</c:v>
                </c:pt>
                <c:pt idx="1915">
                  <c:v>0.11618000000000001</c:v>
                </c:pt>
                <c:pt idx="1916">
                  <c:v>0.12366000000000001</c:v>
                </c:pt>
                <c:pt idx="1917">
                  <c:v>0.13062000000000001</c:v>
                </c:pt>
                <c:pt idx="1918">
                  <c:v>0.13714999999999999</c:v>
                </c:pt>
                <c:pt idx="1919">
                  <c:v>0.14358000000000001</c:v>
                </c:pt>
                <c:pt idx="1920">
                  <c:v>0.14990000000000001</c:v>
                </c:pt>
                <c:pt idx="1921">
                  <c:v>0.15623000000000001</c:v>
                </c:pt>
                <c:pt idx="1922">
                  <c:v>0.16213</c:v>
                </c:pt>
                <c:pt idx="1923">
                  <c:v>0.16782</c:v>
                </c:pt>
                <c:pt idx="1924">
                  <c:v>0.17383000000000001</c:v>
                </c:pt>
                <c:pt idx="1925">
                  <c:v>0.17940999999999999</c:v>
                </c:pt>
                <c:pt idx="1926">
                  <c:v>0.18509999999999999</c:v>
                </c:pt>
                <c:pt idx="1927">
                  <c:v>0.19078999999999999</c:v>
                </c:pt>
                <c:pt idx="1928">
                  <c:v>0.19638</c:v>
                </c:pt>
                <c:pt idx="1929">
                  <c:v>0.20154</c:v>
                </c:pt>
                <c:pt idx="1930">
                  <c:v>0.20680999999999999</c:v>
                </c:pt>
                <c:pt idx="1931">
                  <c:v>0.21165999999999999</c:v>
                </c:pt>
                <c:pt idx="1932">
                  <c:v>0.21618999999999999</c:v>
                </c:pt>
                <c:pt idx="1933">
                  <c:v>0.22040999999999999</c:v>
                </c:pt>
                <c:pt idx="1934">
                  <c:v>0.22431000000000001</c:v>
                </c:pt>
                <c:pt idx="1935">
                  <c:v>0.22821</c:v>
                </c:pt>
                <c:pt idx="1936">
                  <c:v>0.23232</c:v>
                </c:pt>
                <c:pt idx="1937">
                  <c:v>0.23643</c:v>
                </c:pt>
                <c:pt idx="1938">
                  <c:v>0.24063999999999999</c:v>
                </c:pt>
                <c:pt idx="1939">
                  <c:v>0.24465000000000001</c:v>
                </c:pt>
                <c:pt idx="1940">
                  <c:v>0.24897</c:v>
                </c:pt>
                <c:pt idx="1941">
                  <c:v>0.2535</c:v>
                </c:pt>
                <c:pt idx="1942">
                  <c:v>0.25835000000000002</c:v>
                </c:pt>
                <c:pt idx="1943">
                  <c:v>0.26297999999999999</c:v>
                </c:pt>
                <c:pt idx="1944">
                  <c:v>0.26845999999999998</c:v>
                </c:pt>
                <c:pt idx="1945">
                  <c:v>0.27362999999999998</c:v>
                </c:pt>
                <c:pt idx="1946">
                  <c:v>0.27889999999999998</c:v>
                </c:pt>
                <c:pt idx="1947">
                  <c:v>0.28416999999999998</c:v>
                </c:pt>
                <c:pt idx="1948">
                  <c:v>0.28954000000000002</c:v>
                </c:pt>
                <c:pt idx="1949">
                  <c:v>0.29448999999999997</c:v>
                </c:pt>
                <c:pt idx="1950">
                  <c:v>0.29933999999999999</c:v>
                </c:pt>
                <c:pt idx="1951">
                  <c:v>0.30460999999999999</c:v>
                </c:pt>
                <c:pt idx="1952">
                  <c:v>0.30976999999999999</c:v>
                </c:pt>
                <c:pt idx="1953">
                  <c:v>0.31514999999999999</c:v>
                </c:pt>
                <c:pt idx="1954">
                  <c:v>0.32095000000000001</c:v>
                </c:pt>
                <c:pt idx="1955">
                  <c:v>0.32632</c:v>
                </c:pt>
                <c:pt idx="1956">
                  <c:v>0.33201000000000003</c:v>
                </c:pt>
                <c:pt idx="1957">
                  <c:v>0.33760000000000001</c:v>
                </c:pt>
                <c:pt idx="1958">
                  <c:v>0.34360000000000002</c:v>
                </c:pt>
                <c:pt idx="1959">
                  <c:v>0.34949999999999998</c:v>
                </c:pt>
                <c:pt idx="1960">
                  <c:v>0.35541</c:v>
                </c:pt>
                <c:pt idx="1961">
                  <c:v>0.36120000000000002</c:v>
                </c:pt>
                <c:pt idx="1962">
                  <c:v>0.36679</c:v>
                </c:pt>
                <c:pt idx="1963">
                  <c:v>0.37236999999999998</c:v>
                </c:pt>
                <c:pt idx="1964">
                  <c:v>0.37733</c:v>
                </c:pt>
                <c:pt idx="1965">
                  <c:v>0.38174999999999998</c:v>
                </c:pt>
                <c:pt idx="1966">
                  <c:v>0.38618000000000002</c:v>
                </c:pt>
                <c:pt idx="1967">
                  <c:v>0.39050000000000001</c:v>
                </c:pt>
                <c:pt idx="1968">
                  <c:v>0.39461000000000002</c:v>
                </c:pt>
                <c:pt idx="1969">
                  <c:v>0.39872000000000002</c:v>
                </c:pt>
                <c:pt idx="1970">
                  <c:v>0.40283000000000002</c:v>
                </c:pt>
                <c:pt idx="1971">
                  <c:v>0.40651999999999999</c:v>
                </c:pt>
                <c:pt idx="1972">
                  <c:v>0.41021000000000002</c:v>
                </c:pt>
                <c:pt idx="1973">
                  <c:v>0.41358</c:v>
                </c:pt>
                <c:pt idx="1974">
                  <c:v>0.41715999999999998</c:v>
                </c:pt>
                <c:pt idx="1975">
                  <c:v>0.42043000000000003</c:v>
                </c:pt>
                <c:pt idx="1976">
                  <c:v>0.42370000000000002</c:v>
                </c:pt>
                <c:pt idx="1977">
                  <c:v>0.42653999999999997</c:v>
                </c:pt>
                <c:pt idx="1978">
                  <c:v>0.42959999999999998</c:v>
                </c:pt>
                <c:pt idx="1979">
                  <c:v>0.43223</c:v>
                </c:pt>
                <c:pt idx="1980">
                  <c:v>0.43454999999999999</c:v>
                </c:pt>
                <c:pt idx="1981">
                  <c:v>0.43634000000000001</c:v>
                </c:pt>
                <c:pt idx="1982">
                  <c:v>0.43813000000000002</c:v>
                </c:pt>
                <c:pt idx="1983">
                  <c:v>0.43992999999999999</c:v>
                </c:pt>
                <c:pt idx="1984">
                  <c:v>0.44161</c:v>
                </c:pt>
                <c:pt idx="1985">
                  <c:v>0.44361</c:v>
                </c:pt>
                <c:pt idx="1986">
                  <c:v>0.44529999999999997</c:v>
                </c:pt>
                <c:pt idx="1987">
                  <c:v>0.44719999999999999</c:v>
                </c:pt>
                <c:pt idx="1988">
                  <c:v>0.44919999999999999</c:v>
                </c:pt>
                <c:pt idx="1989">
                  <c:v>0.4511</c:v>
                </c:pt>
                <c:pt idx="1990">
                  <c:v>0.45330999999999999</c:v>
                </c:pt>
                <c:pt idx="1991">
                  <c:v>0.45530999999999999</c:v>
                </c:pt>
                <c:pt idx="1992">
                  <c:v>0.45751999999999998</c:v>
                </c:pt>
                <c:pt idx="1993">
                  <c:v>0.45952999999999999</c:v>
                </c:pt>
                <c:pt idx="1994">
                  <c:v>0.46184999999999998</c:v>
                </c:pt>
                <c:pt idx="1995">
                  <c:v>0.46416000000000002</c:v>
                </c:pt>
                <c:pt idx="1996">
                  <c:v>0.46605999999999997</c:v>
                </c:pt>
                <c:pt idx="1997">
                  <c:v>0.46805999999999998</c:v>
                </c:pt>
                <c:pt idx="1998">
                  <c:v>0.46995999999999999</c:v>
                </c:pt>
                <c:pt idx="1999">
                  <c:v>0.47216999999999998</c:v>
                </c:pt>
                <c:pt idx="2000">
                  <c:v>0.47406999999999999</c:v>
                </c:pt>
                <c:pt idx="2001">
                  <c:v>0.47627999999999998</c:v>
                </c:pt>
                <c:pt idx="2002">
                  <c:v>0.47871000000000002</c:v>
                </c:pt>
                <c:pt idx="2003">
                  <c:v>0.48103000000000001</c:v>
                </c:pt>
                <c:pt idx="2004">
                  <c:v>0.48355999999999999</c:v>
                </c:pt>
                <c:pt idx="2005">
                  <c:v>0.48587000000000002</c:v>
                </c:pt>
                <c:pt idx="2006">
                  <c:v>0.48819000000000001</c:v>
                </c:pt>
                <c:pt idx="2007">
                  <c:v>0.49071999999999999</c:v>
                </c:pt>
                <c:pt idx="2008">
                  <c:v>0.49314999999999998</c:v>
                </c:pt>
                <c:pt idx="2009">
                  <c:v>0.49536000000000002</c:v>
                </c:pt>
                <c:pt idx="2010">
                  <c:v>0.49768000000000001</c:v>
                </c:pt>
                <c:pt idx="2011">
                  <c:v>0.49989</c:v>
                </c:pt>
                <c:pt idx="2012">
                  <c:v>0.50146999999999997</c:v>
                </c:pt>
                <c:pt idx="2013">
                  <c:v>0.50295000000000001</c:v>
                </c:pt>
                <c:pt idx="2014">
                  <c:v>0.50421000000000005</c:v>
                </c:pt>
                <c:pt idx="2015">
                  <c:v>0.50536999999999999</c:v>
                </c:pt>
                <c:pt idx="2016">
                  <c:v>0.50673999999999997</c:v>
                </c:pt>
                <c:pt idx="2017">
                  <c:v>0.50778999999999996</c:v>
                </c:pt>
                <c:pt idx="2018">
                  <c:v>0.50873999999999997</c:v>
                </c:pt>
                <c:pt idx="2019">
                  <c:v>0.50980000000000003</c:v>
                </c:pt>
                <c:pt idx="2020">
                  <c:v>0.51063999999999998</c:v>
                </c:pt>
                <c:pt idx="2021">
                  <c:v>0.51117000000000001</c:v>
                </c:pt>
                <c:pt idx="2022">
                  <c:v>0.51180000000000003</c:v>
                </c:pt>
                <c:pt idx="2023">
                  <c:v>0.51190000000000002</c:v>
                </c:pt>
                <c:pt idx="2024">
                  <c:v>0.51232999999999995</c:v>
                </c:pt>
                <c:pt idx="2025">
                  <c:v>0.51232999999999995</c:v>
                </c:pt>
                <c:pt idx="2026">
                  <c:v>0.51232999999999995</c:v>
                </c:pt>
                <c:pt idx="2027">
                  <c:v>0.51232999999999995</c:v>
                </c:pt>
                <c:pt idx="2028">
                  <c:v>0.51180000000000003</c:v>
                </c:pt>
                <c:pt idx="2029">
                  <c:v>0.51117000000000001</c:v>
                </c:pt>
                <c:pt idx="2030">
                  <c:v>0.51032</c:v>
                </c:pt>
                <c:pt idx="2031">
                  <c:v>0.50980000000000003</c:v>
                </c:pt>
                <c:pt idx="2032">
                  <c:v>0.50895000000000001</c:v>
                </c:pt>
                <c:pt idx="2033">
                  <c:v>0.50810999999999995</c:v>
                </c:pt>
                <c:pt idx="2034">
                  <c:v>0.50748000000000004</c:v>
                </c:pt>
                <c:pt idx="2035">
                  <c:v>0.50685000000000002</c:v>
                </c:pt>
                <c:pt idx="2036">
                  <c:v>0.50621000000000005</c:v>
                </c:pt>
                <c:pt idx="2037">
                  <c:v>0.50548000000000004</c:v>
                </c:pt>
                <c:pt idx="2038">
                  <c:v>0.50473999999999997</c:v>
                </c:pt>
                <c:pt idx="2039">
                  <c:v>0.50388999999999995</c:v>
                </c:pt>
                <c:pt idx="2040">
                  <c:v>0.50295000000000001</c:v>
                </c:pt>
                <c:pt idx="2041">
                  <c:v>0.50231000000000003</c:v>
                </c:pt>
                <c:pt idx="2042">
                  <c:v>0.50146999999999997</c:v>
                </c:pt>
                <c:pt idx="2043">
                  <c:v>0.50041999999999998</c:v>
                </c:pt>
                <c:pt idx="2044">
                  <c:v>0.49968000000000001</c:v>
                </c:pt>
                <c:pt idx="2045">
                  <c:v>0.49873000000000001</c:v>
                </c:pt>
                <c:pt idx="2046">
                  <c:v>0.49757000000000001</c:v>
                </c:pt>
                <c:pt idx="2047">
                  <c:v>0.49641000000000002</c:v>
                </c:pt>
                <c:pt idx="2048">
                  <c:v>0.49557000000000001</c:v>
                </c:pt>
                <c:pt idx="2049">
                  <c:v>0.49452000000000002</c:v>
                </c:pt>
                <c:pt idx="2050">
                  <c:v>0.49357000000000001</c:v>
                </c:pt>
                <c:pt idx="2051">
                  <c:v>0.49262</c:v>
                </c:pt>
                <c:pt idx="2052">
                  <c:v>0.49156</c:v>
                </c:pt>
                <c:pt idx="2053">
                  <c:v>0.49071999999999999</c:v>
                </c:pt>
                <c:pt idx="2054">
                  <c:v>0.48956</c:v>
                </c:pt>
                <c:pt idx="2055">
                  <c:v>0.48809000000000002</c:v>
                </c:pt>
                <c:pt idx="2056">
                  <c:v>0.48692999999999997</c:v>
                </c:pt>
                <c:pt idx="2057">
                  <c:v>0.48535</c:v>
                </c:pt>
                <c:pt idx="2058">
                  <c:v>0.48387000000000002</c:v>
                </c:pt>
                <c:pt idx="2059">
                  <c:v>0.4824</c:v>
                </c:pt>
                <c:pt idx="2060">
                  <c:v>0.48081000000000002</c:v>
                </c:pt>
                <c:pt idx="2061">
                  <c:v>0.47902</c:v>
                </c:pt>
                <c:pt idx="2062">
                  <c:v>0.47733999999999999</c:v>
                </c:pt>
                <c:pt idx="2063">
                  <c:v>0.47554999999999997</c:v>
                </c:pt>
                <c:pt idx="2064">
                  <c:v>0.47395999999999999</c:v>
                </c:pt>
                <c:pt idx="2065">
                  <c:v>0.47227999999999998</c:v>
                </c:pt>
                <c:pt idx="2066">
                  <c:v>0.4708</c:v>
                </c:pt>
                <c:pt idx="2067">
                  <c:v>0.46900999999999998</c:v>
                </c:pt>
                <c:pt idx="2068">
                  <c:v>0.46754000000000001</c:v>
                </c:pt>
                <c:pt idx="2069">
                  <c:v>0.46573999999999999</c:v>
                </c:pt>
                <c:pt idx="2070">
                  <c:v>0.46394999999999997</c:v>
                </c:pt>
                <c:pt idx="2071">
                  <c:v>0.46227000000000001</c:v>
                </c:pt>
                <c:pt idx="2072">
                  <c:v>0.46037</c:v>
                </c:pt>
                <c:pt idx="2073">
                  <c:v>0.45837</c:v>
                </c:pt>
                <c:pt idx="2074">
                  <c:v>0.45667999999999997</c:v>
                </c:pt>
                <c:pt idx="2075">
                  <c:v>0.45489000000000002</c:v>
                </c:pt>
                <c:pt idx="2076">
                  <c:v>0.45289000000000001</c:v>
                </c:pt>
                <c:pt idx="2077">
                  <c:v>0.4511</c:v>
                </c:pt>
                <c:pt idx="2078">
                  <c:v>0.44908999999999999</c:v>
                </c:pt>
                <c:pt idx="2079">
                  <c:v>0.44719999999999999</c:v>
                </c:pt>
                <c:pt idx="2080">
                  <c:v>0.44540999999999997</c:v>
                </c:pt>
                <c:pt idx="2081">
                  <c:v>0.44372</c:v>
                </c:pt>
                <c:pt idx="2082">
                  <c:v>0.44172</c:v>
                </c:pt>
                <c:pt idx="2083">
                  <c:v>0.43970999999999999</c:v>
                </c:pt>
                <c:pt idx="2084">
                  <c:v>0.43791999999999998</c:v>
                </c:pt>
                <c:pt idx="2085">
                  <c:v>0.43581999999999999</c:v>
                </c:pt>
                <c:pt idx="2086">
                  <c:v>0.43359999999999999</c:v>
                </c:pt>
                <c:pt idx="2087">
                  <c:v>0.43086000000000002</c:v>
                </c:pt>
                <c:pt idx="2088">
                  <c:v>0.42875000000000002</c:v>
                </c:pt>
                <c:pt idx="2089">
                  <c:v>0.42601</c:v>
                </c:pt>
                <c:pt idx="2090">
                  <c:v>0.42337999999999998</c:v>
                </c:pt>
                <c:pt idx="2091">
                  <c:v>0.42085</c:v>
                </c:pt>
                <c:pt idx="2092">
                  <c:v>0.41821999999999998</c:v>
                </c:pt>
                <c:pt idx="2093">
                  <c:v>0.41537000000000002</c:v>
                </c:pt>
                <c:pt idx="2094">
                  <c:v>0.41274</c:v>
                </c:pt>
                <c:pt idx="2095">
                  <c:v>0.40978999999999999</c:v>
                </c:pt>
                <c:pt idx="2096">
                  <c:v>0.40694000000000002</c:v>
                </c:pt>
                <c:pt idx="2097">
                  <c:v>0.4042</c:v>
                </c:pt>
                <c:pt idx="2098">
                  <c:v>0.40145999999999998</c:v>
                </c:pt>
                <c:pt idx="2099">
                  <c:v>0.39850999999999998</c:v>
                </c:pt>
                <c:pt idx="2100">
                  <c:v>0.39598</c:v>
                </c:pt>
                <c:pt idx="2101">
                  <c:v>0.39291999999999999</c:v>
                </c:pt>
                <c:pt idx="2102">
                  <c:v>0.39007999999999998</c:v>
                </c:pt>
                <c:pt idx="2103">
                  <c:v>0.38712999999999997</c:v>
                </c:pt>
                <c:pt idx="2104">
                  <c:v>0.38449</c:v>
                </c:pt>
                <c:pt idx="2105">
                  <c:v>0.38144</c:v>
                </c:pt>
                <c:pt idx="2106">
                  <c:v>0.37869999999999998</c:v>
                </c:pt>
                <c:pt idx="2107">
                  <c:v>0.37626999999999999</c:v>
                </c:pt>
                <c:pt idx="2108">
                  <c:v>0.37385000000000002</c:v>
                </c:pt>
                <c:pt idx="2109">
                  <c:v>0.37153000000000003</c:v>
                </c:pt>
                <c:pt idx="2110">
                  <c:v>0.36942000000000003</c:v>
                </c:pt>
                <c:pt idx="2111">
                  <c:v>0.36709999999999998</c:v>
                </c:pt>
                <c:pt idx="2112">
                  <c:v>0.36520999999999998</c:v>
                </c:pt>
                <c:pt idx="2113">
                  <c:v>0.36320000000000002</c:v>
                </c:pt>
                <c:pt idx="2114">
                  <c:v>0.36152000000000001</c:v>
                </c:pt>
                <c:pt idx="2115">
                  <c:v>0.35962</c:v>
                </c:pt>
                <c:pt idx="2116">
                  <c:v>0.35793999999999998</c:v>
                </c:pt>
                <c:pt idx="2117">
                  <c:v>0.35614000000000001</c:v>
                </c:pt>
                <c:pt idx="2118">
                  <c:v>0.35425000000000001</c:v>
                </c:pt>
                <c:pt idx="2119">
                  <c:v>0.35203000000000001</c:v>
                </c:pt>
                <c:pt idx="2120">
                  <c:v>0.35003000000000001</c:v>
                </c:pt>
                <c:pt idx="2121">
                  <c:v>0.34760999999999997</c:v>
                </c:pt>
                <c:pt idx="2122">
                  <c:v>0.34549999999999997</c:v>
                </c:pt>
                <c:pt idx="2123">
                  <c:v>0.34338999999999997</c:v>
                </c:pt>
                <c:pt idx="2124">
                  <c:v>0.34117999999999998</c:v>
                </c:pt>
                <c:pt idx="2125">
                  <c:v>0.33885999999999999</c:v>
                </c:pt>
                <c:pt idx="2126">
                  <c:v>0.33654000000000001</c:v>
                </c:pt>
                <c:pt idx="2127">
                  <c:v>0.33390999999999998</c:v>
                </c:pt>
                <c:pt idx="2128">
                  <c:v>0.33138000000000001</c:v>
                </c:pt>
                <c:pt idx="2129">
                  <c:v>0.32852999999999999</c:v>
                </c:pt>
                <c:pt idx="2130">
                  <c:v>0.32568999999999998</c:v>
                </c:pt>
                <c:pt idx="2131">
                  <c:v>0.32252999999999998</c:v>
                </c:pt>
                <c:pt idx="2132">
                  <c:v>0.31957999999999998</c:v>
                </c:pt>
                <c:pt idx="2133">
                  <c:v>0.31619999999999998</c:v>
                </c:pt>
                <c:pt idx="2134">
                  <c:v>0.31251000000000001</c:v>
                </c:pt>
                <c:pt idx="2135">
                  <c:v>0.30871999999999999</c:v>
                </c:pt>
                <c:pt idx="2136">
                  <c:v>0.30481999999999998</c:v>
                </c:pt>
                <c:pt idx="2137">
                  <c:v>0.30060999999999999</c:v>
                </c:pt>
                <c:pt idx="2138">
                  <c:v>0.29670999999999997</c:v>
                </c:pt>
                <c:pt idx="2139">
                  <c:v>0.29260000000000003</c:v>
                </c:pt>
                <c:pt idx="2140">
                  <c:v>0.28859000000000001</c:v>
                </c:pt>
                <c:pt idx="2141">
                  <c:v>0.28469</c:v>
                </c:pt>
                <c:pt idx="2142">
                  <c:v>0.28089999999999998</c:v>
                </c:pt>
                <c:pt idx="2143">
                  <c:v>0.27710000000000001</c:v>
                </c:pt>
                <c:pt idx="2144">
                  <c:v>0.27351999999999999</c:v>
                </c:pt>
                <c:pt idx="2145">
                  <c:v>0.26973000000000003</c:v>
                </c:pt>
                <c:pt idx="2146">
                  <c:v>0.26604</c:v>
                </c:pt>
                <c:pt idx="2147">
                  <c:v>0.26267000000000001</c:v>
                </c:pt>
                <c:pt idx="2148">
                  <c:v>0.25929000000000002</c:v>
                </c:pt>
                <c:pt idx="2149">
                  <c:v>0.25570999999999999</c:v>
                </c:pt>
                <c:pt idx="2150">
                  <c:v>0.25223000000000001</c:v>
                </c:pt>
                <c:pt idx="2151">
                  <c:v>0.24886</c:v>
                </c:pt>
                <c:pt idx="2152">
                  <c:v>0.24537999999999999</c:v>
                </c:pt>
                <c:pt idx="2153">
                  <c:v>0.24190999999999999</c:v>
                </c:pt>
                <c:pt idx="2154">
                  <c:v>0.23896000000000001</c:v>
                </c:pt>
                <c:pt idx="2155">
                  <c:v>0.23579</c:v>
                </c:pt>
                <c:pt idx="2156">
                  <c:v>0.23305000000000001</c:v>
                </c:pt>
                <c:pt idx="2157">
                  <c:v>0.23030999999999999</c:v>
                </c:pt>
                <c:pt idx="2158">
                  <c:v>0.22789000000000001</c:v>
                </c:pt>
                <c:pt idx="2159">
                  <c:v>0.22525000000000001</c:v>
                </c:pt>
                <c:pt idx="2160">
                  <c:v>0.22273000000000001</c:v>
                </c:pt>
                <c:pt idx="2161">
                  <c:v>0.2203</c:v>
                </c:pt>
                <c:pt idx="2162">
                  <c:v>0.21798000000000001</c:v>
                </c:pt>
                <c:pt idx="2163">
                  <c:v>0.21565999999999999</c:v>
                </c:pt>
                <c:pt idx="2164">
                  <c:v>0.21303</c:v>
                </c:pt>
                <c:pt idx="2165">
                  <c:v>0.21060999999999999</c:v>
                </c:pt>
                <c:pt idx="2166">
                  <c:v>0.20787</c:v>
                </c:pt>
                <c:pt idx="2167">
                  <c:v>0.20523</c:v>
                </c:pt>
                <c:pt idx="2168">
                  <c:v>0.20218</c:v>
                </c:pt>
                <c:pt idx="2169">
                  <c:v>0.19944000000000001</c:v>
                </c:pt>
                <c:pt idx="2170">
                  <c:v>0.19658999999999999</c:v>
                </c:pt>
                <c:pt idx="2171">
                  <c:v>0.19374</c:v>
                </c:pt>
                <c:pt idx="2172">
                  <c:v>0.19122</c:v>
                </c:pt>
                <c:pt idx="2173">
                  <c:v>0.18837000000000001</c:v>
                </c:pt>
                <c:pt idx="2174">
                  <c:v>0.18595</c:v>
                </c:pt>
                <c:pt idx="2175">
                  <c:v>0.18331</c:v>
                </c:pt>
                <c:pt idx="2176">
                  <c:v>0.18046999999999999</c:v>
                </c:pt>
                <c:pt idx="2177">
                  <c:v>0.17762</c:v>
                </c:pt>
                <c:pt idx="2178">
                  <c:v>0.17509</c:v>
                </c:pt>
                <c:pt idx="2179">
                  <c:v>0.17235</c:v>
                </c:pt>
                <c:pt idx="2180">
                  <c:v>0.16972000000000001</c:v>
                </c:pt>
                <c:pt idx="2181">
                  <c:v>0.16666</c:v>
                </c:pt>
                <c:pt idx="2182">
                  <c:v>0.16392000000000001</c:v>
                </c:pt>
                <c:pt idx="2183">
                  <c:v>0.16086</c:v>
                </c:pt>
                <c:pt idx="2184">
                  <c:v>0.15834000000000001</c:v>
                </c:pt>
                <c:pt idx="2185">
                  <c:v>0.15528</c:v>
                </c:pt>
                <c:pt idx="2186">
                  <c:v>0.15254000000000001</c:v>
                </c:pt>
                <c:pt idx="2187">
                  <c:v>0.14979999999999999</c:v>
                </c:pt>
                <c:pt idx="2188">
                  <c:v>0.14738000000000001</c:v>
                </c:pt>
                <c:pt idx="2189">
                  <c:v>0.14527000000000001</c:v>
                </c:pt>
                <c:pt idx="2190">
                  <c:v>0.14283999999999999</c:v>
                </c:pt>
                <c:pt idx="2191">
                  <c:v>0.14063000000000001</c:v>
                </c:pt>
                <c:pt idx="2192">
                  <c:v>0.13852</c:v>
                </c:pt>
                <c:pt idx="2193">
                  <c:v>0.13652</c:v>
                </c:pt>
                <c:pt idx="2194">
                  <c:v>0.13431000000000001</c:v>
                </c:pt>
                <c:pt idx="2195">
                  <c:v>0.13241</c:v>
                </c:pt>
                <c:pt idx="2196">
                  <c:v>0.13072</c:v>
                </c:pt>
                <c:pt idx="2197">
                  <c:v>0.12872</c:v>
                </c:pt>
                <c:pt idx="2198">
                  <c:v>0.12651000000000001</c:v>
                </c:pt>
                <c:pt idx="2199">
                  <c:v>0.12451</c:v>
                </c:pt>
                <c:pt idx="2200">
                  <c:v>0.1225</c:v>
                </c:pt>
                <c:pt idx="2201">
                  <c:v>0.12028999999999999</c:v>
                </c:pt>
                <c:pt idx="2202">
                  <c:v>0.1186</c:v>
                </c:pt>
                <c:pt idx="2203">
                  <c:v>0.11681</c:v>
                </c:pt>
                <c:pt idx="2204">
                  <c:v>0.11523</c:v>
                </c:pt>
                <c:pt idx="2205">
                  <c:v>0.11344</c:v>
                </c:pt>
                <c:pt idx="2206">
                  <c:v>0.11218</c:v>
                </c:pt>
                <c:pt idx="2207">
                  <c:v>0.1106</c:v>
                </c:pt>
                <c:pt idx="2208">
                  <c:v>0.10911999999999999</c:v>
                </c:pt>
                <c:pt idx="2209">
                  <c:v>0.10775</c:v>
                </c:pt>
                <c:pt idx="2210">
                  <c:v>0.10617</c:v>
                </c:pt>
                <c:pt idx="2211">
                  <c:v>0.10469000000000001</c:v>
                </c:pt>
                <c:pt idx="2212">
                  <c:v>0.10310999999999999</c:v>
                </c:pt>
                <c:pt idx="2213">
                  <c:v>0.10143000000000001</c:v>
                </c:pt>
                <c:pt idx="2214">
                  <c:v>9.9739999999999995E-2</c:v>
                </c:pt>
                <c:pt idx="2215">
                  <c:v>9.7949999999999995E-2</c:v>
                </c:pt>
                <c:pt idx="2216">
                  <c:v>9.5949999999999994E-2</c:v>
                </c:pt>
                <c:pt idx="2217">
                  <c:v>9.3729999999999994E-2</c:v>
                </c:pt>
                <c:pt idx="2218">
                  <c:v>9.2050000000000007E-2</c:v>
                </c:pt>
                <c:pt idx="2219">
                  <c:v>8.9940000000000006E-2</c:v>
                </c:pt>
                <c:pt idx="2220">
                  <c:v>8.8150000000000006E-2</c:v>
                </c:pt>
                <c:pt idx="2221">
                  <c:v>8.6249999999999993E-2</c:v>
                </c:pt>
                <c:pt idx="2222">
                  <c:v>8.4570000000000006E-2</c:v>
                </c:pt>
                <c:pt idx="2223">
                  <c:v>8.2669999999999993E-2</c:v>
                </c:pt>
                <c:pt idx="2224">
                  <c:v>8.0460000000000004E-2</c:v>
                </c:pt>
                <c:pt idx="2225">
                  <c:v>7.8450000000000006E-2</c:v>
                </c:pt>
                <c:pt idx="2226">
                  <c:v>7.6130000000000003E-2</c:v>
                </c:pt>
                <c:pt idx="2227">
                  <c:v>7.392E-2</c:v>
                </c:pt>
                <c:pt idx="2228">
                  <c:v>7.1389999999999995E-2</c:v>
                </c:pt>
                <c:pt idx="2229">
                  <c:v>6.8860000000000005E-2</c:v>
                </c:pt>
                <c:pt idx="2230">
                  <c:v>6.6119999999999998E-2</c:v>
                </c:pt>
                <c:pt idx="2231">
                  <c:v>6.3280000000000003E-2</c:v>
                </c:pt>
                <c:pt idx="2232">
                  <c:v>6.0539999999999997E-2</c:v>
                </c:pt>
                <c:pt idx="2233">
                  <c:v>5.738E-2</c:v>
                </c:pt>
                <c:pt idx="2234">
                  <c:v>5.4420000000000003E-2</c:v>
                </c:pt>
                <c:pt idx="2235">
                  <c:v>5.1369999999999999E-2</c:v>
                </c:pt>
                <c:pt idx="2236">
                  <c:v>4.8520000000000001E-2</c:v>
                </c:pt>
                <c:pt idx="2237">
                  <c:v>4.5679999999999998E-2</c:v>
                </c:pt>
                <c:pt idx="2238">
                  <c:v>4.2729999999999997E-2</c:v>
                </c:pt>
                <c:pt idx="2239">
                  <c:v>3.9989999999999998E-2</c:v>
                </c:pt>
                <c:pt idx="2240">
                  <c:v>3.7039999999999997E-2</c:v>
                </c:pt>
                <c:pt idx="2241">
                  <c:v>3.4189999999999998E-2</c:v>
                </c:pt>
                <c:pt idx="2242">
                  <c:v>3.1449999999999999E-2</c:v>
                </c:pt>
                <c:pt idx="2243">
                  <c:v>2.861E-2</c:v>
                </c:pt>
                <c:pt idx="2244">
                  <c:v>2.597E-2</c:v>
                </c:pt>
                <c:pt idx="2245">
                  <c:v>2.3019999999999999E-2</c:v>
                </c:pt>
                <c:pt idx="2246">
                  <c:v>2.0279999999999999E-2</c:v>
                </c:pt>
                <c:pt idx="2247">
                  <c:v>1.7649999999999999E-2</c:v>
                </c:pt>
                <c:pt idx="2248">
                  <c:v>1.5010000000000001E-2</c:v>
                </c:pt>
                <c:pt idx="2249">
                  <c:v>1.259E-2</c:v>
                </c:pt>
                <c:pt idx="2250">
                  <c:v>1.027E-2</c:v>
                </c:pt>
                <c:pt idx="2251">
                  <c:v>8.1600000000000006E-3</c:v>
                </c:pt>
                <c:pt idx="2252">
                  <c:v>6.3699999999999998E-3</c:v>
                </c:pt>
                <c:pt idx="2253">
                  <c:v>4.6800000000000001E-3</c:v>
                </c:pt>
                <c:pt idx="2254">
                  <c:v>3.2100000000000002E-3</c:v>
                </c:pt>
                <c:pt idx="2255">
                  <c:v>1.9400000000000001E-3</c:v>
                </c:pt>
                <c:pt idx="2256">
                  <c:v>1.1000000000000001E-3</c:v>
                </c:pt>
                <c:pt idx="2257">
                  <c:v>5.0000000000000002E-5</c:v>
                </c:pt>
                <c:pt idx="2258">
                  <c:v>-8.9999999999999998E-4</c:v>
                </c:pt>
                <c:pt idx="2259">
                  <c:v>-1.64E-3</c:v>
                </c:pt>
                <c:pt idx="2260">
                  <c:v>-2.2699999999999999E-3</c:v>
                </c:pt>
                <c:pt idx="2261">
                  <c:v>-2.6900000000000001E-3</c:v>
                </c:pt>
                <c:pt idx="2262">
                  <c:v>-2.8999999999999998E-3</c:v>
                </c:pt>
                <c:pt idx="2263">
                  <c:v>-3.3300000000000001E-3</c:v>
                </c:pt>
                <c:pt idx="2264">
                  <c:v>-3.5400000000000002E-3</c:v>
                </c:pt>
                <c:pt idx="2265">
                  <c:v>-3.7499999999999999E-3</c:v>
                </c:pt>
                <c:pt idx="2266">
                  <c:v>-3.7499999999999999E-3</c:v>
                </c:pt>
                <c:pt idx="2267">
                  <c:v>-3.64E-3</c:v>
                </c:pt>
                <c:pt idx="2268">
                  <c:v>-3.2200000000000002E-3</c:v>
                </c:pt>
                <c:pt idx="2269">
                  <c:v>-3.0100000000000001E-3</c:v>
                </c:pt>
                <c:pt idx="2270">
                  <c:v>-2.3800000000000002E-3</c:v>
                </c:pt>
                <c:pt idx="2271">
                  <c:v>-2.2699999999999999E-3</c:v>
                </c:pt>
                <c:pt idx="2272">
                  <c:v>-1.75E-3</c:v>
                </c:pt>
                <c:pt idx="2273">
                  <c:v>-1.32E-3</c:v>
                </c:pt>
                <c:pt idx="2274">
                  <c:v>-8.9999999999999998E-4</c:v>
                </c:pt>
                <c:pt idx="2275">
                  <c:v>-5.9000000000000003E-4</c:v>
                </c:pt>
                <c:pt idx="2276">
                  <c:v>-3.8000000000000002E-4</c:v>
                </c:pt>
                <c:pt idx="2277">
                  <c:v>-2.7E-4</c:v>
                </c:pt>
                <c:pt idx="2278">
                  <c:v>-3.8000000000000002E-4</c:v>
                </c:pt>
                <c:pt idx="2279">
                  <c:v>-3.8000000000000002E-4</c:v>
                </c:pt>
                <c:pt idx="2280">
                  <c:v>-5.9000000000000003E-4</c:v>
                </c:pt>
                <c:pt idx="2281">
                  <c:v>-1.01E-3</c:v>
                </c:pt>
                <c:pt idx="2282">
                  <c:v>-1.4300000000000001E-3</c:v>
                </c:pt>
                <c:pt idx="2283">
                  <c:v>-1.8500000000000001E-3</c:v>
                </c:pt>
                <c:pt idx="2284">
                  <c:v>-2.1700000000000001E-3</c:v>
                </c:pt>
                <c:pt idx="2285">
                  <c:v>-2.8999999999999998E-3</c:v>
                </c:pt>
                <c:pt idx="2286">
                  <c:v>-3.2200000000000002E-3</c:v>
                </c:pt>
                <c:pt idx="2287">
                  <c:v>-4.1700000000000001E-3</c:v>
                </c:pt>
                <c:pt idx="2288">
                  <c:v>-4.7999999999999996E-3</c:v>
                </c:pt>
                <c:pt idx="2289">
                  <c:v>-5.8599999999999998E-3</c:v>
                </c:pt>
                <c:pt idx="2290">
                  <c:v>-6.7999999999999996E-3</c:v>
                </c:pt>
                <c:pt idx="2291">
                  <c:v>-7.7499999999999999E-3</c:v>
                </c:pt>
                <c:pt idx="2292">
                  <c:v>-9.0200000000000002E-3</c:v>
                </c:pt>
                <c:pt idx="2293">
                  <c:v>-1.0279999999999999E-2</c:v>
                </c:pt>
                <c:pt idx="2294">
                  <c:v>-1.155E-2</c:v>
                </c:pt>
                <c:pt idx="2295">
                  <c:v>-1.302E-2</c:v>
                </c:pt>
                <c:pt idx="2296">
                  <c:v>-1.4500000000000001E-2</c:v>
                </c:pt>
                <c:pt idx="2297">
                  <c:v>-1.5970000000000002E-2</c:v>
                </c:pt>
                <c:pt idx="2298">
                  <c:v>-1.745E-2</c:v>
                </c:pt>
                <c:pt idx="2299">
                  <c:v>-1.882E-2</c:v>
                </c:pt>
                <c:pt idx="2300">
                  <c:v>-2.0080000000000001E-2</c:v>
                </c:pt>
                <c:pt idx="2301">
                  <c:v>-2.1239999999999998E-2</c:v>
                </c:pt>
                <c:pt idx="2302">
                  <c:v>-2.2190000000000001E-2</c:v>
                </c:pt>
                <c:pt idx="2303">
                  <c:v>-2.3449999999999999E-2</c:v>
                </c:pt>
                <c:pt idx="2304">
                  <c:v>-2.4400000000000002E-2</c:v>
                </c:pt>
                <c:pt idx="2305">
                  <c:v>-2.5250000000000002E-2</c:v>
                </c:pt>
                <c:pt idx="2306">
                  <c:v>-2.6089999999999999E-2</c:v>
                </c:pt>
                <c:pt idx="2307">
                  <c:v>-2.7040000000000002E-2</c:v>
                </c:pt>
                <c:pt idx="2308">
                  <c:v>-2.7879999999999999E-2</c:v>
                </c:pt>
                <c:pt idx="2309">
                  <c:v>-2.8719999999999999E-2</c:v>
                </c:pt>
                <c:pt idx="2310">
                  <c:v>-2.9250000000000002E-2</c:v>
                </c:pt>
                <c:pt idx="2311">
                  <c:v>-2.988E-2</c:v>
                </c:pt>
                <c:pt idx="2312">
                  <c:v>-3.0620000000000001E-2</c:v>
                </c:pt>
                <c:pt idx="2313">
                  <c:v>-3.1150000000000001E-2</c:v>
                </c:pt>
                <c:pt idx="2314">
                  <c:v>-3.1570000000000001E-2</c:v>
                </c:pt>
                <c:pt idx="2315">
                  <c:v>-3.2199999999999999E-2</c:v>
                </c:pt>
                <c:pt idx="2316">
                  <c:v>-3.252E-2</c:v>
                </c:pt>
                <c:pt idx="2317">
                  <c:v>-3.2829999999999998E-2</c:v>
                </c:pt>
                <c:pt idx="2318">
                  <c:v>-3.2829999999999998E-2</c:v>
                </c:pt>
                <c:pt idx="2319">
                  <c:v>-3.3259999999999998E-2</c:v>
                </c:pt>
                <c:pt idx="2320">
                  <c:v>-3.3680000000000002E-2</c:v>
                </c:pt>
                <c:pt idx="2321">
                  <c:v>-3.3779999999999998E-2</c:v>
                </c:pt>
                <c:pt idx="2322">
                  <c:v>-3.3989999999999999E-2</c:v>
                </c:pt>
                <c:pt idx="2323">
                  <c:v>-3.4419999999999999E-2</c:v>
                </c:pt>
                <c:pt idx="2324">
                  <c:v>-3.5049999999999998E-2</c:v>
                </c:pt>
                <c:pt idx="2325">
                  <c:v>-3.5569999999999997E-2</c:v>
                </c:pt>
                <c:pt idx="2326">
                  <c:v>-3.5999999999999997E-2</c:v>
                </c:pt>
                <c:pt idx="2327">
                  <c:v>-3.6729999999999999E-2</c:v>
                </c:pt>
                <c:pt idx="2328">
                  <c:v>-3.7580000000000002E-2</c:v>
                </c:pt>
                <c:pt idx="2329">
                  <c:v>-3.8420000000000003E-2</c:v>
                </c:pt>
                <c:pt idx="2330">
                  <c:v>-3.9260000000000003E-2</c:v>
                </c:pt>
                <c:pt idx="2331">
                  <c:v>-4.0320000000000002E-2</c:v>
                </c:pt>
                <c:pt idx="2332">
                  <c:v>-4.1480000000000003E-2</c:v>
                </c:pt>
                <c:pt idx="2333">
                  <c:v>-4.2320000000000003E-2</c:v>
                </c:pt>
                <c:pt idx="2334">
                  <c:v>-4.3270000000000003E-2</c:v>
                </c:pt>
                <c:pt idx="2335">
                  <c:v>-4.4220000000000002E-2</c:v>
                </c:pt>
                <c:pt idx="2336">
                  <c:v>-4.5589999999999999E-2</c:v>
                </c:pt>
                <c:pt idx="2337">
                  <c:v>-4.6640000000000001E-2</c:v>
                </c:pt>
                <c:pt idx="2338">
                  <c:v>-4.8009999999999997E-2</c:v>
                </c:pt>
                <c:pt idx="2339">
                  <c:v>-4.9169999999999998E-2</c:v>
                </c:pt>
                <c:pt idx="2340">
                  <c:v>-5.033E-2</c:v>
                </c:pt>
                <c:pt idx="2341">
                  <c:v>-5.1589999999999997E-2</c:v>
                </c:pt>
                <c:pt idx="2342">
                  <c:v>-5.2650000000000002E-2</c:v>
                </c:pt>
                <c:pt idx="2343">
                  <c:v>-5.391E-2</c:v>
                </c:pt>
                <c:pt idx="2344">
                  <c:v>-5.4969999999999998E-2</c:v>
                </c:pt>
                <c:pt idx="2345">
                  <c:v>-5.6340000000000001E-2</c:v>
                </c:pt>
                <c:pt idx="2346">
                  <c:v>-5.7070000000000003E-2</c:v>
                </c:pt>
                <c:pt idx="2347">
                  <c:v>-5.8020000000000002E-2</c:v>
                </c:pt>
                <c:pt idx="2348">
                  <c:v>-5.8650000000000001E-2</c:v>
                </c:pt>
                <c:pt idx="2349">
                  <c:v>-5.9080000000000001E-2</c:v>
                </c:pt>
                <c:pt idx="2350">
                  <c:v>-5.9499999999999997E-2</c:v>
                </c:pt>
                <c:pt idx="2351">
                  <c:v>-5.9810000000000002E-2</c:v>
                </c:pt>
                <c:pt idx="2352">
                  <c:v>-6.0130000000000003E-2</c:v>
                </c:pt>
                <c:pt idx="2353">
                  <c:v>-6.0229999999999999E-2</c:v>
                </c:pt>
                <c:pt idx="2354">
                  <c:v>-6.0339999999999998E-2</c:v>
                </c:pt>
                <c:pt idx="2355">
                  <c:v>-6.0229999999999999E-2</c:v>
                </c:pt>
                <c:pt idx="2356">
                  <c:v>-6.0229999999999999E-2</c:v>
                </c:pt>
                <c:pt idx="2357">
                  <c:v>-5.9810000000000002E-2</c:v>
                </c:pt>
                <c:pt idx="2358">
                  <c:v>-5.9810000000000002E-2</c:v>
                </c:pt>
                <c:pt idx="2359">
                  <c:v>-5.96E-2</c:v>
                </c:pt>
                <c:pt idx="2360">
                  <c:v>-5.9290000000000002E-2</c:v>
                </c:pt>
                <c:pt idx="2361">
                  <c:v>-5.9080000000000001E-2</c:v>
                </c:pt>
                <c:pt idx="2362">
                  <c:v>-5.8970000000000002E-2</c:v>
                </c:pt>
                <c:pt idx="2363">
                  <c:v>-5.8549999999999998E-2</c:v>
                </c:pt>
                <c:pt idx="2364">
                  <c:v>-5.8229999999999997E-2</c:v>
                </c:pt>
                <c:pt idx="2365">
                  <c:v>-5.8020000000000002E-2</c:v>
                </c:pt>
                <c:pt idx="2366">
                  <c:v>-5.7919999999999999E-2</c:v>
                </c:pt>
                <c:pt idx="2367">
                  <c:v>-5.781E-2</c:v>
                </c:pt>
                <c:pt idx="2368">
                  <c:v>-5.7919999999999999E-2</c:v>
                </c:pt>
                <c:pt idx="2369">
                  <c:v>-5.7919999999999999E-2</c:v>
                </c:pt>
                <c:pt idx="2370">
                  <c:v>-5.8130000000000001E-2</c:v>
                </c:pt>
                <c:pt idx="2371">
                  <c:v>-5.8549999999999998E-2</c:v>
                </c:pt>
                <c:pt idx="2372">
                  <c:v>-5.8860000000000003E-2</c:v>
                </c:pt>
                <c:pt idx="2373">
                  <c:v>-5.9499999999999997E-2</c:v>
                </c:pt>
                <c:pt idx="2374">
                  <c:v>-6.0130000000000003E-2</c:v>
                </c:pt>
                <c:pt idx="2375">
                  <c:v>-6.1080000000000002E-2</c:v>
                </c:pt>
                <c:pt idx="2376">
                  <c:v>-6.1920000000000003E-2</c:v>
                </c:pt>
                <c:pt idx="2377">
                  <c:v>-6.2969999999999998E-2</c:v>
                </c:pt>
                <c:pt idx="2378">
                  <c:v>-6.3920000000000005E-2</c:v>
                </c:pt>
                <c:pt idx="2379">
                  <c:v>-6.4869999999999997E-2</c:v>
                </c:pt>
                <c:pt idx="2380">
                  <c:v>-6.6140000000000004E-2</c:v>
                </c:pt>
                <c:pt idx="2381">
                  <c:v>-6.7080000000000001E-2</c:v>
                </c:pt>
                <c:pt idx="2382">
                  <c:v>-6.8140000000000006E-2</c:v>
                </c:pt>
                <c:pt idx="2383">
                  <c:v>-6.93E-2</c:v>
                </c:pt>
                <c:pt idx="2384">
                  <c:v>-7.0250000000000007E-2</c:v>
                </c:pt>
                <c:pt idx="2385">
                  <c:v>-7.1190000000000003E-2</c:v>
                </c:pt>
                <c:pt idx="2386">
                  <c:v>-7.2249999999999995E-2</c:v>
                </c:pt>
                <c:pt idx="2387">
                  <c:v>-7.288E-2</c:v>
                </c:pt>
                <c:pt idx="2388">
                  <c:v>-7.3510000000000006E-2</c:v>
                </c:pt>
                <c:pt idx="2389">
                  <c:v>-7.4149999999999994E-2</c:v>
                </c:pt>
                <c:pt idx="2390">
                  <c:v>-7.4459999999999998E-2</c:v>
                </c:pt>
                <c:pt idx="2391">
                  <c:v>-7.4990000000000001E-2</c:v>
                </c:pt>
                <c:pt idx="2392">
                  <c:v>-7.5090000000000004E-2</c:v>
                </c:pt>
                <c:pt idx="2393">
                  <c:v>-7.5200000000000003E-2</c:v>
                </c:pt>
                <c:pt idx="2394">
                  <c:v>-7.4880000000000002E-2</c:v>
                </c:pt>
                <c:pt idx="2395">
                  <c:v>-7.467E-2</c:v>
                </c:pt>
                <c:pt idx="2396">
                  <c:v>-7.4039999999999995E-2</c:v>
                </c:pt>
                <c:pt idx="2397">
                  <c:v>-7.3620000000000005E-2</c:v>
                </c:pt>
                <c:pt idx="2398">
                  <c:v>-7.2669999999999998E-2</c:v>
                </c:pt>
                <c:pt idx="2399">
                  <c:v>-7.1830000000000005E-2</c:v>
                </c:pt>
                <c:pt idx="2400">
                  <c:v>-7.0879999999999999E-2</c:v>
                </c:pt>
                <c:pt idx="2401">
                  <c:v>-6.9720000000000004E-2</c:v>
                </c:pt>
                <c:pt idx="2402">
                  <c:v>-6.8239999999999995E-2</c:v>
                </c:pt>
                <c:pt idx="2403">
                  <c:v>-6.719E-2</c:v>
                </c:pt>
                <c:pt idx="2404">
                  <c:v>-6.5930000000000002E-2</c:v>
                </c:pt>
                <c:pt idx="2405">
                  <c:v>-6.4339999999999994E-2</c:v>
                </c:pt>
                <c:pt idx="2406">
                  <c:v>-6.3189999999999996E-2</c:v>
                </c:pt>
                <c:pt idx="2407">
                  <c:v>-6.182E-2</c:v>
                </c:pt>
                <c:pt idx="2408">
                  <c:v>-6.055E-2</c:v>
                </c:pt>
                <c:pt idx="2409">
                  <c:v>-5.9290000000000002E-2</c:v>
                </c:pt>
                <c:pt idx="2410">
                  <c:v>-5.8130000000000001E-2</c:v>
                </c:pt>
                <c:pt idx="2411">
                  <c:v>-5.7070000000000003E-2</c:v>
                </c:pt>
                <c:pt idx="2412">
                  <c:v>-5.602E-2</c:v>
                </c:pt>
                <c:pt idx="2413">
                  <c:v>-5.5070000000000001E-2</c:v>
                </c:pt>
                <c:pt idx="2414">
                  <c:v>-5.4330000000000003E-2</c:v>
                </c:pt>
                <c:pt idx="2415">
                  <c:v>-5.3699999999999998E-2</c:v>
                </c:pt>
                <c:pt idx="2416">
                  <c:v>-5.3280000000000001E-2</c:v>
                </c:pt>
                <c:pt idx="2417">
                  <c:v>-5.296E-2</c:v>
                </c:pt>
                <c:pt idx="2418">
                  <c:v>-5.2650000000000002E-2</c:v>
                </c:pt>
                <c:pt idx="2419">
                  <c:v>-5.2540000000000003E-2</c:v>
                </c:pt>
                <c:pt idx="2420">
                  <c:v>-5.2859999999999997E-2</c:v>
                </c:pt>
                <c:pt idx="2421">
                  <c:v>-5.296E-2</c:v>
                </c:pt>
                <c:pt idx="2422">
                  <c:v>-5.3490000000000003E-2</c:v>
                </c:pt>
                <c:pt idx="2423">
                  <c:v>-5.3809999999999997E-2</c:v>
                </c:pt>
                <c:pt idx="2424">
                  <c:v>-5.423E-2</c:v>
                </c:pt>
                <c:pt idx="2425">
                  <c:v>-5.4859999999999999E-2</c:v>
                </c:pt>
                <c:pt idx="2426">
                  <c:v>-5.5489999999999998E-2</c:v>
                </c:pt>
                <c:pt idx="2427">
                  <c:v>-5.6340000000000001E-2</c:v>
                </c:pt>
                <c:pt idx="2428">
                  <c:v>-5.7180000000000002E-2</c:v>
                </c:pt>
                <c:pt idx="2429">
                  <c:v>-5.7919999999999999E-2</c:v>
                </c:pt>
                <c:pt idx="2430">
                  <c:v>-5.876E-2</c:v>
                </c:pt>
                <c:pt idx="2431">
                  <c:v>-5.9499999999999997E-2</c:v>
                </c:pt>
                <c:pt idx="2432">
                  <c:v>-6.0449999999999997E-2</c:v>
                </c:pt>
                <c:pt idx="2433">
                  <c:v>-6.139E-2</c:v>
                </c:pt>
                <c:pt idx="2434">
                  <c:v>-6.2030000000000002E-2</c:v>
                </c:pt>
                <c:pt idx="2435">
                  <c:v>-6.2869999999999995E-2</c:v>
                </c:pt>
                <c:pt idx="2436">
                  <c:v>-6.3710000000000003E-2</c:v>
                </c:pt>
                <c:pt idx="2437">
                  <c:v>-6.4339999999999994E-2</c:v>
                </c:pt>
                <c:pt idx="2438">
                  <c:v>-6.4869999999999997E-2</c:v>
                </c:pt>
                <c:pt idx="2439">
                  <c:v>-6.5290000000000001E-2</c:v>
                </c:pt>
                <c:pt idx="2440">
                  <c:v>-6.5930000000000002E-2</c:v>
                </c:pt>
                <c:pt idx="2441">
                  <c:v>-6.6140000000000004E-2</c:v>
                </c:pt>
                <c:pt idx="2442">
                  <c:v>-6.6869999999999999E-2</c:v>
                </c:pt>
                <c:pt idx="2443">
                  <c:v>-6.6869999999999999E-2</c:v>
                </c:pt>
                <c:pt idx="2444">
                  <c:v>-6.7299999999999999E-2</c:v>
                </c:pt>
                <c:pt idx="2445">
                  <c:v>-6.7510000000000001E-2</c:v>
                </c:pt>
                <c:pt idx="2446">
                  <c:v>-6.7400000000000002E-2</c:v>
                </c:pt>
                <c:pt idx="2447">
                  <c:v>-6.7610000000000003E-2</c:v>
                </c:pt>
                <c:pt idx="2448">
                  <c:v>-6.7930000000000004E-2</c:v>
                </c:pt>
                <c:pt idx="2449">
                  <c:v>-6.7720000000000002E-2</c:v>
                </c:pt>
                <c:pt idx="2450">
                  <c:v>-6.7930000000000004E-2</c:v>
                </c:pt>
                <c:pt idx="2451">
                  <c:v>-6.7720000000000002E-2</c:v>
                </c:pt>
                <c:pt idx="2452">
                  <c:v>-6.7610000000000003E-2</c:v>
                </c:pt>
                <c:pt idx="2453">
                  <c:v>-6.7820000000000005E-2</c:v>
                </c:pt>
                <c:pt idx="2454">
                  <c:v>-6.7930000000000004E-2</c:v>
                </c:pt>
                <c:pt idx="2455">
                  <c:v>-6.7930000000000004E-2</c:v>
                </c:pt>
                <c:pt idx="2456">
                  <c:v>-6.7930000000000004E-2</c:v>
                </c:pt>
                <c:pt idx="2457">
                  <c:v>-6.8029999999999993E-2</c:v>
                </c:pt>
                <c:pt idx="2458">
                  <c:v>-6.8140000000000006E-2</c:v>
                </c:pt>
                <c:pt idx="2459">
                  <c:v>-6.8140000000000006E-2</c:v>
                </c:pt>
                <c:pt idx="2460">
                  <c:v>-6.8559999999999996E-2</c:v>
                </c:pt>
                <c:pt idx="2461">
                  <c:v>-6.8769999999999998E-2</c:v>
                </c:pt>
                <c:pt idx="2462">
                  <c:v>-6.8769999999999998E-2</c:v>
                </c:pt>
                <c:pt idx="2463">
                  <c:v>-6.898E-2</c:v>
                </c:pt>
                <c:pt idx="2464">
                  <c:v>-6.9190000000000002E-2</c:v>
                </c:pt>
                <c:pt idx="2465">
                  <c:v>-6.9610000000000005E-2</c:v>
                </c:pt>
                <c:pt idx="2466">
                  <c:v>-6.9930000000000006E-2</c:v>
                </c:pt>
                <c:pt idx="2467">
                  <c:v>-7.0349999999999996E-2</c:v>
                </c:pt>
                <c:pt idx="2468">
                  <c:v>-7.0559999999999998E-2</c:v>
                </c:pt>
                <c:pt idx="2469">
                  <c:v>-7.109E-2</c:v>
                </c:pt>
                <c:pt idx="2470">
                  <c:v>-7.1620000000000003E-2</c:v>
                </c:pt>
                <c:pt idx="2471">
                  <c:v>-7.1830000000000005E-2</c:v>
                </c:pt>
                <c:pt idx="2472">
                  <c:v>-7.2139999999999996E-2</c:v>
                </c:pt>
                <c:pt idx="2473">
                  <c:v>-7.2669999999999998E-2</c:v>
                </c:pt>
                <c:pt idx="2474">
                  <c:v>-7.2989999999999999E-2</c:v>
                </c:pt>
                <c:pt idx="2475">
                  <c:v>-7.3300000000000004E-2</c:v>
                </c:pt>
                <c:pt idx="2476">
                  <c:v>-7.3719999999999994E-2</c:v>
                </c:pt>
                <c:pt idx="2477">
                  <c:v>-7.4149999999999994E-2</c:v>
                </c:pt>
                <c:pt idx="2478">
                  <c:v>-7.4569999999999997E-2</c:v>
                </c:pt>
                <c:pt idx="2479">
                  <c:v>-7.4880000000000002E-2</c:v>
                </c:pt>
                <c:pt idx="2480">
                  <c:v>-7.5200000000000003E-2</c:v>
                </c:pt>
                <c:pt idx="2481">
                  <c:v>-7.5520000000000004E-2</c:v>
                </c:pt>
                <c:pt idx="2482">
                  <c:v>-7.5730000000000006E-2</c:v>
                </c:pt>
                <c:pt idx="2483">
                  <c:v>-7.5939999999999994E-2</c:v>
                </c:pt>
                <c:pt idx="2484">
                  <c:v>-7.6249999999999998E-2</c:v>
                </c:pt>
                <c:pt idx="2485">
                  <c:v>-7.646E-2</c:v>
                </c:pt>
                <c:pt idx="2486">
                  <c:v>-7.6569999999999999E-2</c:v>
                </c:pt>
                <c:pt idx="2487">
                  <c:v>-7.646E-2</c:v>
                </c:pt>
                <c:pt idx="2488">
                  <c:v>-7.6780000000000001E-2</c:v>
                </c:pt>
                <c:pt idx="2489">
                  <c:v>-7.6780000000000001E-2</c:v>
                </c:pt>
                <c:pt idx="2490">
                  <c:v>-7.6670000000000002E-2</c:v>
                </c:pt>
                <c:pt idx="2491">
                  <c:v>-7.6780000000000001E-2</c:v>
                </c:pt>
                <c:pt idx="2492">
                  <c:v>-7.6569999999999999E-2</c:v>
                </c:pt>
                <c:pt idx="2493">
                  <c:v>-7.646E-2</c:v>
                </c:pt>
                <c:pt idx="2494">
                  <c:v>-7.6249999999999998E-2</c:v>
                </c:pt>
                <c:pt idx="2495">
                  <c:v>-7.6149999999999995E-2</c:v>
                </c:pt>
                <c:pt idx="2496">
                  <c:v>-7.6039999999999996E-2</c:v>
                </c:pt>
                <c:pt idx="2497">
                  <c:v>-7.5730000000000006E-2</c:v>
                </c:pt>
                <c:pt idx="2498">
                  <c:v>-7.5620000000000007E-2</c:v>
                </c:pt>
                <c:pt idx="2499">
                  <c:v>-7.5090000000000004E-2</c:v>
                </c:pt>
                <c:pt idx="2500">
                  <c:v>-7.4880000000000002E-2</c:v>
                </c:pt>
                <c:pt idx="2501">
                  <c:v>-7.467E-2</c:v>
                </c:pt>
                <c:pt idx="2502">
                  <c:v>-7.4149999999999994E-2</c:v>
                </c:pt>
                <c:pt idx="2503">
                  <c:v>-7.3620000000000005E-2</c:v>
                </c:pt>
                <c:pt idx="2504">
                  <c:v>-7.3200000000000001E-2</c:v>
                </c:pt>
                <c:pt idx="2505">
                  <c:v>-7.2559999999999999E-2</c:v>
                </c:pt>
                <c:pt idx="2506">
                  <c:v>-7.2040000000000007E-2</c:v>
                </c:pt>
                <c:pt idx="2507">
                  <c:v>-7.1410000000000001E-2</c:v>
                </c:pt>
                <c:pt idx="2508">
                  <c:v>-7.077E-2</c:v>
                </c:pt>
                <c:pt idx="2509">
                  <c:v>-7.0349999999999996E-2</c:v>
                </c:pt>
                <c:pt idx="2510">
                  <c:v>-6.9610000000000005E-2</c:v>
                </c:pt>
                <c:pt idx="2511">
                  <c:v>-6.9190000000000002E-2</c:v>
                </c:pt>
                <c:pt idx="2512">
                  <c:v>-6.8559999999999996E-2</c:v>
                </c:pt>
                <c:pt idx="2513">
                  <c:v>-6.7930000000000004E-2</c:v>
                </c:pt>
                <c:pt idx="2514">
                  <c:v>-6.7400000000000002E-2</c:v>
                </c:pt>
                <c:pt idx="2515">
                  <c:v>-6.6869999999999999E-2</c:v>
                </c:pt>
                <c:pt idx="2516">
                  <c:v>-6.6350000000000006E-2</c:v>
                </c:pt>
                <c:pt idx="2517">
                  <c:v>-6.5930000000000002E-2</c:v>
                </c:pt>
                <c:pt idx="2518">
                  <c:v>-6.5290000000000001E-2</c:v>
                </c:pt>
                <c:pt idx="2519">
                  <c:v>-6.4769999999999994E-2</c:v>
                </c:pt>
                <c:pt idx="2520">
                  <c:v>-6.4339999999999994E-2</c:v>
                </c:pt>
                <c:pt idx="2521">
                  <c:v>-6.3920000000000005E-2</c:v>
                </c:pt>
                <c:pt idx="2522">
                  <c:v>-6.3500000000000001E-2</c:v>
                </c:pt>
                <c:pt idx="2523">
                  <c:v>-6.3079999999999997E-2</c:v>
                </c:pt>
                <c:pt idx="2524">
                  <c:v>-6.2869999999999995E-2</c:v>
                </c:pt>
                <c:pt idx="2525">
                  <c:v>-6.2449999999999999E-2</c:v>
                </c:pt>
                <c:pt idx="2526">
                  <c:v>-6.2129999999999998E-2</c:v>
                </c:pt>
                <c:pt idx="2527">
                  <c:v>-6.1920000000000003E-2</c:v>
                </c:pt>
                <c:pt idx="2528">
                  <c:v>-6.1710000000000001E-2</c:v>
                </c:pt>
                <c:pt idx="2529">
                  <c:v>-6.1600000000000002E-2</c:v>
                </c:pt>
                <c:pt idx="2530">
                  <c:v>-6.1289999999999997E-2</c:v>
                </c:pt>
                <c:pt idx="2531">
                  <c:v>-6.1289999999999997E-2</c:v>
                </c:pt>
                <c:pt idx="2532">
                  <c:v>-6.1080000000000002E-2</c:v>
                </c:pt>
                <c:pt idx="2533">
                  <c:v>-6.087E-2</c:v>
                </c:pt>
                <c:pt idx="2534">
                  <c:v>-6.0970000000000003E-2</c:v>
                </c:pt>
                <c:pt idx="2535">
                  <c:v>-6.0760000000000002E-2</c:v>
                </c:pt>
                <c:pt idx="2536">
                  <c:v>-6.0659999999999999E-2</c:v>
                </c:pt>
                <c:pt idx="2537">
                  <c:v>-6.0449999999999997E-2</c:v>
                </c:pt>
                <c:pt idx="2538">
                  <c:v>-6.0229999999999999E-2</c:v>
                </c:pt>
                <c:pt idx="2539">
                  <c:v>-6.0019999999999997E-2</c:v>
                </c:pt>
                <c:pt idx="2540">
                  <c:v>-5.9920000000000001E-2</c:v>
                </c:pt>
                <c:pt idx="2541">
                  <c:v>-6.0019999999999997E-2</c:v>
                </c:pt>
                <c:pt idx="2542">
                  <c:v>-5.96E-2</c:v>
                </c:pt>
                <c:pt idx="2543">
                  <c:v>-5.96E-2</c:v>
                </c:pt>
                <c:pt idx="2544">
                  <c:v>-5.9290000000000002E-2</c:v>
                </c:pt>
                <c:pt idx="2545">
                  <c:v>-5.9080000000000001E-2</c:v>
                </c:pt>
                <c:pt idx="2546">
                  <c:v>-5.876E-2</c:v>
                </c:pt>
                <c:pt idx="2547">
                  <c:v>-5.8549999999999998E-2</c:v>
                </c:pt>
                <c:pt idx="2548">
                  <c:v>-5.8229999999999997E-2</c:v>
                </c:pt>
                <c:pt idx="2549">
                  <c:v>-5.8020000000000002E-2</c:v>
                </c:pt>
                <c:pt idx="2550">
                  <c:v>-5.7599999999999998E-2</c:v>
                </c:pt>
                <c:pt idx="2551">
                  <c:v>-5.7389999999999997E-2</c:v>
                </c:pt>
                <c:pt idx="2552">
                  <c:v>-5.697E-2</c:v>
                </c:pt>
                <c:pt idx="2553">
                  <c:v>-5.6439999999999997E-2</c:v>
                </c:pt>
                <c:pt idx="2554">
                  <c:v>-5.6120000000000003E-2</c:v>
                </c:pt>
                <c:pt idx="2555">
                  <c:v>-5.5809999999999998E-2</c:v>
                </c:pt>
                <c:pt idx="2556">
                  <c:v>-5.5390000000000002E-2</c:v>
                </c:pt>
                <c:pt idx="2557">
                  <c:v>-5.5070000000000001E-2</c:v>
                </c:pt>
                <c:pt idx="2558">
                  <c:v>-5.4859999999999999E-2</c:v>
                </c:pt>
                <c:pt idx="2559">
                  <c:v>-5.4539999999999998E-2</c:v>
                </c:pt>
                <c:pt idx="2560">
                  <c:v>-5.4120000000000001E-2</c:v>
                </c:pt>
                <c:pt idx="2561">
                  <c:v>-5.3809999999999997E-2</c:v>
                </c:pt>
                <c:pt idx="2562">
                  <c:v>-5.3600000000000002E-2</c:v>
                </c:pt>
                <c:pt idx="2563">
                  <c:v>-5.3280000000000001E-2</c:v>
                </c:pt>
                <c:pt idx="2564">
                  <c:v>-5.3170000000000002E-2</c:v>
                </c:pt>
                <c:pt idx="2565">
                  <c:v>-5.2859999999999997E-2</c:v>
                </c:pt>
                <c:pt idx="2566">
                  <c:v>-5.2749999999999998E-2</c:v>
                </c:pt>
                <c:pt idx="2567">
                  <c:v>-5.2440000000000001E-2</c:v>
                </c:pt>
                <c:pt idx="2568">
                  <c:v>-5.2330000000000002E-2</c:v>
                </c:pt>
                <c:pt idx="2569">
                  <c:v>-5.2229999999999999E-2</c:v>
                </c:pt>
                <c:pt idx="2570">
                  <c:v>-5.1799999999999999E-2</c:v>
                </c:pt>
                <c:pt idx="2571">
                  <c:v>-5.1909999999999998E-2</c:v>
                </c:pt>
                <c:pt idx="2572">
                  <c:v>-5.1589999999999997E-2</c:v>
                </c:pt>
                <c:pt idx="2573">
                  <c:v>-5.1589999999999997E-2</c:v>
                </c:pt>
                <c:pt idx="2574">
                  <c:v>-5.1490000000000001E-2</c:v>
                </c:pt>
                <c:pt idx="2575">
                  <c:v>-5.1490000000000001E-2</c:v>
                </c:pt>
                <c:pt idx="2576">
                  <c:v>-5.1380000000000002E-2</c:v>
                </c:pt>
                <c:pt idx="2577">
                  <c:v>-5.1279999999999999E-2</c:v>
                </c:pt>
                <c:pt idx="2578">
                  <c:v>-5.1380000000000002E-2</c:v>
                </c:pt>
                <c:pt idx="2579">
                  <c:v>-5.1380000000000002E-2</c:v>
                </c:pt>
                <c:pt idx="2580">
                  <c:v>-5.117E-2</c:v>
                </c:pt>
                <c:pt idx="2581">
                  <c:v>-5.0959999999999998E-2</c:v>
                </c:pt>
                <c:pt idx="2582">
                  <c:v>-5.0750000000000003E-2</c:v>
                </c:pt>
                <c:pt idx="2583">
                  <c:v>-5.0639999999999998E-2</c:v>
                </c:pt>
                <c:pt idx="2584">
                  <c:v>-5.0430000000000003E-2</c:v>
                </c:pt>
                <c:pt idx="2585">
                  <c:v>-5.0009999999999999E-2</c:v>
                </c:pt>
                <c:pt idx="2586">
                  <c:v>-4.9700000000000001E-2</c:v>
                </c:pt>
                <c:pt idx="2587">
                  <c:v>-4.9270000000000001E-2</c:v>
                </c:pt>
                <c:pt idx="2588">
                  <c:v>-4.8849999999999998E-2</c:v>
                </c:pt>
                <c:pt idx="2589">
                  <c:v>-4.8219999999999999E-2</c:v>
                </c:pt>
                <c:pt idx="2590">
                  <c:v>-4.7480000000000001E-2</c:v>
                </c:pt>
                <c:pt idx="2591">
                  <c:v>-4.6960000000000002E-2</c:v>
                </c:pt>
                <c:pt idx="2592">
                  <c:v>-4.5900000000000003E-2</c:v>
                </c:pt>
                <c:pt idx="2593">
                  <c:v>-4.5159999999999999E-2</c:v>
                </c:pt>
                <c:pt idx="2594">
                  <c:v>-4.453E-2</c:v>
                </c:pt>
                <c:pt idx="2595">
                  <c:v>-4.3369999999999999E-2</c:v>
                </c:pt>
                <c:pt idx="2596">
                  <c:v>-4.2209999999999998E-2</c:v>
                </c:pt>
                <c:pt idx="2597">
                  <c:v>-4.1160000000000002E-2</c:v>
                </c:pt>
                <c:pt idx="2598">
                  <c:v>-3.9899999999999998E-2</c:v>
                </c:pt>
                <c:pt idx="2599">
                  <c:v>-3.8629999999999998E-2</c:v>
                </c:pt>
                <c:pt idx="2600">
                  <c:v>-3.7260000000000001E-2</c:v>
                </c:pt>
                <c:pt idx="2601">
                  <c:v>-3.5790000000000002E-2</c:v>
                </c:pt>
                <c:pt idx="2602">
                  <c:v>-3.4200000000000001E-2</c:v>
                </c:pt>
                <c:pt idx="2603">
                  <c:v>-3.2829999999999998E-2</c:v>
                </c:pt>
                <c:pt idx="2604">
                  <c:v>-3.1040000000000002E-2</c:v>
                </c:pt>
                <c:pt idx="2605">
                  <c:v>-2.9669999999999998E-2</c:v>
                </c:pt>
                <c:pt idx="2606">
                  <c:v>-2.8199999999999999E-2</c:v>
                </c:pt>
                <c:pt idx="2607">
                  <c:v>-2.6509999999999999E-2</c:v>
                </c:pt>
                <c:pt idx="2608">
                  <c:v>-2.4930000000000001E-2</c:v>
                </c:pt>
                <c:pt idx="2609">
                  <c:v>-2.367E-2</c:v>
                </c:pt>
                <c:pt idx="2610">
                  <c:v>-2.2079999999999999E-2</c:v>
                </c:pt>
                <c:pt idx="2611">
                  <c:v>-2.0709999999999999E-2</c:v>
                </c:pt>
                <c:pt idx="2612">
                  <c:v>-1.9449999999999999E-2</c:v>
                </c:pt>
                <c:pt idx="2613">
                  <c:v>-1.8079999999999999E-2</c:v>
                </c:pt>
                <c:pt idx="2614">
                  <c:v>-1.7129999999999999E-2</c:v>
                </c:pt>
                <c:pt idx="2615">
                  <c:v>-1.5869999999999999E-2</c:v>
                </c:pt>
                <c:pt idx="2616">
                  <c:v>-1.4710000000000001E-2</c:v>
                </c:pt>
                <c:pt idx="2617">
                  <c:v>-1.3860000000000001E-2</c:v>
                </c:pt>
                <c:pt idx="2618">
                  <c:v>-1.302E-2</c:v>
                </c:pt>
                <c:pt idx="2619">
                  <c:v>-1.2279999999999999E-2</c:v>
                </c:pt>
                <c:pt idx="2620">
                  <c:v>-1.1650000000000001E-2</c:v>
                </c:pt>
                <c:pt idx="2621">
                  <c:v>-1.112E-2</c:v>
                </c:pt>
                <c:pt idx="2622">
                  <c:v>-1.0699999999999999E-2</c:v>
                </c:pt>
                <c:pt idx="2623">
                  <c:v>-1.06E-2</c:v>
                </c:pt>
                <c:pt idx="2624">
                  <c:v>-1.0279999999999999E-2</c:v>
                </c:pt>
                <c:pt idx="2625">
                  <c:v>-1.018E-2</c:v>
                </c:pt>
                <c:pt idx="2626">
                  <c:v>-1.0279999999999999E-2</c:v>
                </c:pt>
                <c:pt idx="2627">
                  <c:v>-1.039E-2</c:v>
                </c:pt>
                <c:pt idx="2628">
                  <c:v>-1.039E-2</c:v>
                </c:pt>
                <c:pt idx="2629">
                  <c:v>-1.06E-2</c:v>
                </c:pt>
                <c:pt idx="2630">
                  <c:v>-1.081E-2</c:v>
                </c:pt>
                <c:pt idx="2631">
                  <c:v>-1.102E-2</c:v>
                </c:pt>
                <c:pt idx="2632">
                  <c:v>-1.123E-2</c:v>
                </c:pt>
                <c:pt idx="2633">
                  <c:v>-1.1440000000000001E-2</c:v>
                </c:pt>
                <c:pt idx="2634">
                  <c:v>-1.1650000000000001E-2</c:v>
                </c:pt>
                <c:pt idx="2635">
                  <c:v>-1.197E-2</c:v>
                </c:pt>
                <c:pt idx="2636">
                  <c:v>-1.218E-2</c:v>
                </c:pt>
                <c:pt idx="2637">
                  <c:v>-1.26E-2</c:v>
                </c:pt>
                <c:pt idx="2638">
                  <c:v>-1.26E-2</c:v>
                </c:pt>
                <c:pt idx="2639">
                  <c:v>-1.2710000000000001E-2</c:v>
                </c:pt>
                <c:pt idx="2640">
                  <c:v>-1.281E-2</c:v>
                </c:pt>
                <c:pt idx="2641">
                  <c:v>-1.26E-2</c:v>
                </c:pt>
                <c:pt idx="2642">
                  <c:v>-1.26E-2</c:v>
                </c:pt>
                <c:pt idx="2643">
                  <c:v>-1.2489999999999999E-2</c:v>
                </c:pt>
                <c:pt idx="2644">
                  <c:v>-1.218E-2</c:v>
                </c:pt>
                <c:pt idx="2645">
                  <c:v>-1.2070000000000001E-2</c:v>
                </c:pt>
                <c:pt idx="2646">
                  <c:v>-1.1650000000000001E-2</c:v>
                </c:pt>
                <c:pt idx="2647">
                  <c:v>-1.1339999999999999E-2</c:v>
                </c:pt>
                <c:pt idx="2648">
                  <c:v>-1.091E-2</c:v>
                </c:pt>
                <c:pt idx="2649">
                  <c:v>-1.0279999999999999E-2</c:v>
                </c:pt>
                <c:pt idx="2650">
                  <c:v>-1.0070000000000001E-2</c:v>
                </c:pt>
                <c:pt idx="2651">
                  <c:v>-9.3299999999999998E-3</c:v>
                </c:pt>
                <c:pt idx="2652">
                  <c:v>-8.8100000000000001E-3</c:v>
                </c:pt>
                <c:pt idx="2653">
                  <c:v>-8.2799999999999992E-3</c:v>
                </c:pt>
                <c:pt idx="2654">
                  <c:v>-7.9600000000000001E-3</c:v>
                </c:pt>
                <c:pt idx="2655">
                  <c:v>-7.3299999999999997E-3</c:v>
                </c:pt>
                <c:pt idx="2656">
                  <c:v>-6.9100000000000003E-3</c:v>
                </c:pt>
                <c:pt idx="2657">
                  <c:v>-6.3800000000000003E-3</c:v>
                </c:pt>
                <c:pt idx="2658">
                  <c:v>-5.8599999999999998E-3</c:v>
                </c:pt>
                <c:pt idx="2659">
                  <c:v>-5.4299999999999999E-3</c:v>
                </c:pt>
                <c:pt idx="2660">
                  <c:v>-5.1200000000000004E-3</c:v>
                </c:pt>
                <c:pt idx="2661">
                  <c:v>-4.7000000000000002E-3</c:v>
                </c:pt>
                <c:pt idx="2662">
                  <c:v>-4.3800000000000002E-3</c:v>
                </c:pt>
                <c:pt idx="2663">
                  <c:v>-4.0600000000000002E-3</c:v>
                </c:pt>
                <c:pt idx="2664">
                  <c:v>-3.8500000000000001E-3</c:v>
                </c:pt>
                <c:pt idx="2665">
                  <c:v>-3.7499999999999999E-3</c:v>
                </c:pt>
                <c:pt idx="2666">
                  <c:v>-3.5400000000000002E-3</c:v>
                </c:pt>
                <c:pt idx="2667">
                  <c:v>-3.2200000000000002E-3</c:v>
                </c:pt>
                <c:pt idx="2668">
                  <c:v>-3.2200000000000002E-3</c:v>
                </c:pt>
                <c:pt idx="2669">
                  <c:v>-3.1199999999999999E-3</c:v>
                </c:pt>
                <c:pt idx="2670">
                  <c:v>-3.1199999999999999E-3</c:v>
                </c:pt>
                <c:pt idx="2671">
                  <c:v>-3.0100000000000001E-3</c:v>
                </c:pt>
                <c:pt idx="2672">
                  <c:v>-3.0100000000000001E-3</c:v>
                </c:pt>
                <c:pt idx="2673">
                  <c:v>-3.0100000000000001E-3</c:v>
                </c:pt>
                <c:pt idx="2674">
                  <c:v>-2.6900000000000001E-3</c:v>
                </c:pt>
                <c:pt idx="2675">
                  <c:v>-2.5899999999999999E-3</c:v>
                </c:pt>
                <c:pt idx="2676">
                  <c:v>-2.48E-3</c:v>
                </c:pt>
                <c:pt idx="2677">
                  <c:v>-2.2699999999999999E-3</c:v>
                </c:pt>
                <c:pt idx="2678">
                  <c:v>-2.1700000000000001E-3</c:v>
                </c:pt>
                <c:pt idx="2679">
                  <c:v>-1.75E-3</c:v>
                </c:pt>
                <c:pt idx="2680">
                  <c:v>-1.5299999999999999E-3</c:v>
                </c:pt>
                <c:pt idx="2681">
                  <c:v>-1.32E-3</c:v>
                </c:pt>
                <c:pt idx="2682">
                  <c:v>-1.01E-3</c:v>
                </c:pt>
                <c:pt idx="2683">
                  <c:v>-4.8000000000000001E-4</c:v>
                </c:pt>
                <c:pt idx="2684">
                  <c:v>-2.7E-4</c:v>
                </c:pt>
                <c:pt idx="2685">
                  <c:v>5.0000000000000002E-5</c:v>
                </c:pt>
                <c:pt idx="2686">
                  <c:v>3.6000000000000002E-4</c:v>
                </c:pt>
                <c:pt idx="2687">
                  <c:v>9.8999999999999999E-4</c:v>
                </c:pt>
                <c:pt idx="2688">
                  <c:v>1.31E-3</c:v>
                </c:pt>
                <c:pt idx="2689">
                  <c:v>1.8400000000000001E-3</c:v>
                </c:pt>
                <c:pt idx="2690">
                  <c:v>2.2599999999999999E-3</c:v>
                </c:pt>
                <c:pt idx="2691">
                  <c:v>2.6800000000000001E-3</c:v>
                </c:pt>
                <c:pt idx="2692">
                  <c:v>3.0000000000000001E-3</c:v>
                </c:pt>
                <c:pt idx="2693">
                  <c:v>3.5200000000000001E-3</c:v>
                </c:pt>
                <c:pt idx="2694">
                  <c:v>3.9500000000000004E-3</c:v>
                </c:pt>
                <c:pt idx="2695">
                  <c:v>4.1599999999999996E-3</c:v>
                </c:pt>
                <c:pt idx="2696">
                  <c:v>4.5799999999999999E-3</c:v>
                </c:pt>
                <c:pt idx="2697">
                  <c:v>5.0000000000000001E-3</c:v>
                </c:pt>
                <c:pt idx="2698">
                  <c:v>5.2100000000000002E-3</c:v>
                </c:pt>
                <c:pt idx="2699">
                  <c:v>5.3200000000000001E-3</c:v>
                </c:pt>
                <c:pt idx="2700">
                  <c:v>5.4200000000000003E-3</c:v>
                </c:pt>
                <c:pt idx="2701">
                  <c:v>5.4200000000000003E-3</c:v>
                </c:pt>
                <c:pt idx="2702">
                  <c:v>5.5300000000000002E-3</c:v>
                </c:pt>
                <c:pt idx="2703">
                  <c:v>5.4200000000000003E-3</c:v>
                </c:pt>
                <c:pt idx="2704">
                  <c:v>5.4200000000000003E-3</c:v>
                </c:pt>
                <c:pt idx="2705">
                  <c:v>5.4200000000000003E-3</c:v>
                </c:pt>
                <c:pt idx="2706">
                  <c:v>5.1000000000000004E-3</c:v>
                </c:pt>
                <c:pt idx="2707">
                  <c:v>5.1000000000000004E-3</c:v>
                </c:pt>
                <c:pt idx="2708">
                  <c:v>4.8900000000000002E-3</c:v>
                </c:pt>
                <c:pt idx="2709">
                  <c:v>4.79E-3</c:v>
                </c:pt>
                <c:pt idx="2710">
                  <c:v>4.2599999999999999E-3</c:v>
                </c:pt>
                <c:pt idx="2711">
                  <c:v>4.3699999999999998E-3</c:v>
                </c:pt>
                <c:pt idx="2712">
                  <c:v>4.1599999999999996E-3</c:v>
                </c:pt>
                <c:pt idx="2713">
                  <c:v>3.63E-3</c:v>
                </c:pt>
                <c:pt idx="2714">
                  <c:v>3.63E-3</c:v>
                </c:pt>
                <c:pt idx="2715">
                  <c:v>3.31E-3</c:v>
                </c:pt>
                <c:pt idx="2716">
                  <c:v>3.31E-3</c:v>
                </c:pt>
                <c:pt idx="2717">
                  <c:v>3.0000000000000001E-3</c:v>
                </c:pt>
                <c:pt idx="2718">
                  <c:v>2.7899999999999999E-3</c:v>
                </c:pt>
                <c:pt idx="2719">
                  <c:v>2.5799999999999998E-3</c:v>
                </c:pt>
                <c:pt idx="2720">
                  <c:v>2.47E-3</c:v>
                </c:pt>
                <c:pt idx="2721">
                  <c:v>2.47E-3</c:v>
                </c:pt>
                <c:pt idx="2722">
                  <c:v>2.3600000000000001E-3</c:v>
                </c:pt>
                <c:pt idx="2723">
                  <c:v>2.3600000000000001E-3</c:v>
                </c:pt>
                <c:pt idx="2724">
                  <c:v>2.6800000000000001E-3</c:v>
                </c:pt>
                <c:pt idx="2725">
                  <c:v>2.6800000000000001E-3</c:v>
                </c:pt>
                <c:pt idx="2726">
                  <c:v>2.7899999999999999E-3</c:v>
                </c:pt>
                <c:pt idx="2727">
                  <c:v>3.0999999999999999E-3</c:v>
                </c:pt>
                <c:pt idx="2728">
                  <c:v>3.31E-3</c:v>
                </c:pt>
                <c:pt idx="2729">
                  <c:v>3.63E-3</c:v>
                </c:pt>
                <c:pt idx="2730">
                  <c:v>3.9500000000000004E-3</c:v>
                </c:pt>
                <c:pt idx="2731">
                  <c:v>4.1599999999999996E-3</c:v>
                </c:pt>
                <c:pt idx="2732">
                  <c:v>4.5799999999999999E-3</c:v>
                </c:pt>
                <c:pt idx="2733">
                  <c:v>5.1000000000000004E-3</c:v>
                </c:pt>
                <c:pt idx="2734">
                  <c:v>5.6299999999999996E-3</c:v>
                </c:pt>
                <c:pt idx="2735">
                  <c:v>5.9500000000000004E-3</c:v>
                </c:pt>
                <c:pt idx="2736">
                  <c:v>6.3699999999999998E-3</c:v>
                </c:pt>
                <c:pt idx="2737">
                  <c:v>6.79E-3</c:v>
                </c:pt>
                <c:pt idx="2738">
                  <c:v>7.4200000000000004E-3</c:v>
                </c:pt>
                <c:pt idx="2739">
                  <c:v>7.7400000000000004E-3</c:v>
                </c:pt>
                <c:pt idx="2740">
                  <c:v>8.0599999999999995E-3</c:v>
                </c:pt>
                <c:pt idx="2741">
                  <c:v>8.4799999999999997E-3</c:v>
                </c:pt>
                <c:pt idx="2742">
                  <c:v>9.2099999999999994E-3</c:v>
                </c:pt>
                <c:pt idx="2743">
                  <c:v>9.3200000000000002E-3</c:v>
                </c:pt>
                <c:pt idx="2744">
                  <c:v>9.5300000000000003E-3</c:v>
                </c:pt>
                <c:pt idx="2745">
                  <c:v>9.7400000000000004E-3</c:v>
                </c:pt>
                <c:pt idx="2746">
                  <c:v>1.0160000000000001E-2</c:v>
                </c:pt>
                <c:pt idx="2747">
                  <c:v>1.0160000000000001E-2</c:v>
                </c:pt>
                <c:pt idx="2748">
                  <c:v>1.048E-2</c:v>
                </c:pt>
                <c:pt idx="2749">
                  <c:v>1.027E-2</c:v>
                </c:pt>
                <c:pt idx="2750">
                  <c:v>1.027E-2</c:v>
                </c:pt>
                <c:pt idx="2751">
                  <c:v>1.0160000000000001E-2</c:v>
                </c:pt>
                <c:pt idx="2752">
                  <c:v>9.8499999999999994E-3</c:v>
                </c:pt>
                <c:pt idx="2753">
                  <c:v>9.4299999999999991E-3</c:v>
                </c:pt>
                <c:pt idx="2754">
                  <c:v>9.11E-3</c:v>
                </c:pt>
                <c:pt idx="2755">
                  <c:v>8.7899999999999992E-3</c:v>
                </c:pt>
                <c:pt idx="2756">
                  <c:v>8.0599999999999995E-3</c:v>
                </c:pt>
                <c:pt idx="2757">
                  <c:v>7.3200000000000001E-3</c:v>
                </c:pt>
                <c:pt idx="2758">
                  <c:v>6.5799999999999999E-3</c:v>
                </c:pt>
                <c:pt idx="2759">
                  <c:v>5.7400000000000003E-3</c:v>
                </c:pt>
                <c:pt idx="2760">
                  <c:v>4.8900000000000002E-3</c:v>
                </c:pt>
                <c:pt idx="2761">
                  <c:v>3.9500000000000004E-3</c:v>
                </c:pt>
                <c:pt idx="2762">
                  <c:v>2.7899999999999999E-3</c:v>
                </c:pt>
                <c:pt idx="2763">
                  <c:v>1.73E-3</c:v>
                </c:pt>
                <c:pt idx="2764">
                  <c:v>5.6999999999999998E-4</c:v>
                </c:pt>
                <c:pt idx="2765">
                  <c:v>-6.8999999999999997E-4</c:v>
                </c:pt>
                <c:pt idx="2766">
                  <c:v>-1.75E-3</c:v>
                </c:pt>
                <c:pt idx="2767">
                  <c:v>-3.0100000000000001E-3</c:v>
                </c:pt>
                <c:pt idx="2768">
                  <c:v>-4.1700000000000001E-3</c:v>
                </c:pt>
                <c:pt idx="2769">
                  <c:v>-5.4299999999999999E-3</c:v>
                </c:pt>
                <c:pt idx="2770">
                  <c:v>-6.3800000000000003E-3</c:v>
                </c:pt>
                <c:pt idx="2771">
                  <c:v>-7.6499999999999997E-3</c:v>
                </c:pt>
                <c:pt idx="2772">
                  <c:v>-8.6E-3</c:v>
                </c:pt>
                <c:pt idx="2773">
                  <c:v>-9.5399999999999999E-3</c:v>
                </c:pt>
                <c:pt idx="2774">
                  <c:v>-1.0489999999999999E-2</c:v>
                </c:pt>
                <c:pt idx="2775">
                  <c:v>-1.155E-2</c:v>
                </c:pt>
                <c:pt idx="2776">
                  <c:v>-1.218E-2</c:v>
                </c:pt>
                <c:pt idx="2777">
                  <c:v>-1.281E-2</c:v>
                </c:pt>
                <c:pt idx="2778">
                  <c:v>-1.3339999999999999E-2</c:v>
                </c:pt>
                <c:pt idx="2779">
                  <c:v>-1.355E-2</c:v>
                </c:pt>
                <c:pt idx="2780">
                  <c:v>-1.4080000000000001E-2</c:v>
                </c:pt>
                <c:pt idx="2781">
                  <c:v>-1.418E-2</c:v>
                </c:pt>
                <c:pt idx="2782">
                  <c:v>-1.418E-2</c:v>
                </c:pt>
                <c:pt idx="2783">
                  <c:v>-1.397E-2</c:v>
                </c:pt>
                <c:pt idx="2784">
                  <c:v>-1.397E-2</c:v>
                </c:pt>
                <c:pt idx="2785">
                  <c:v>-1.355E-2</c:v>
                </c:pt>
                <c:pt idx="2786">
                  <c:v>-1.323E-2</c:v>
                </c:pt>
                <c:pt idx="2787">
                  <c:v>-1.281E-2</c:v>
                </c:pt>
                <c:pt idx="2788">
                  <c:v>-1.2070000000000001E-2</c:v>
                </c:pt>
                <c:pt idx="2789">
                  <c:v>-1.155E-2</c:v>
                </c:pt>
                <c:pt idx="2790">
                  <c:v>-1.081E-2</c:v>
                </c:pt>
                <c:pt idx="2791">
                  <c:v>-1.0070000000000001E-2</c:v>
                </c:pt>
                <c:pt idx="2792">
                  <c:v>-9.4400000000000005E-3</c:v>
                </c:pt>
                <c:pt idx="2793">
                  <c:v>-8.4899999999999993E-3</c:v>
                </c:pt>
                <c:pt idx="2794">
                  <c:v>-7.9600000000000001E-3</c:v>
                </c:pt>
                <c:pt idx="2795">
                  <c:v>-7.2300000000000003E-3</c:v>
                </c:pt>
                <c:pt idx="2796">
                  <c:v>-6.4900000000000001E-3</c:v>
                </c:pt>
                <c:pt idx="2797">
                  <c:v>-5.8599999999999998E-3</c:v>
                </c:pt>
                <c:pt idx="2798">
                  <c:v>-5.2199999999999998E-3</c:v>
                </c:pt>
                <c:pt idx="2799">
                  <c:v>-4.7999999999999996E-3</c:v>
                </c:pt>
                <c:pt idx="2800">
                  <c:v>-4.2700000000000004E-3</c:v>
                </c:pt>
                <c:pt idx="2801">
                  <c:v>-3.96E-3</c:v>
                </c:pt>
                <c:pt idx="2802">
                  <c:v>-3.5400000000000002E-3</c:v>
                </c:pt>
                <c:pt idx="2803">
                  <c:v>-3.64E-3</c:v>
                </c:pt>
                <c:pt idx="2804">
                  <c:v>-3.64E-3</c:v>
                </c:pt>
                <c:pt idx="2805">
                  <c:v>-3.8500000000000001E-3</c:v>
                </c:pt>
                <c:pt idx="2806">
                  <c:v>-3.8500000000000001E-3</c:v>
                </c:pt>
                <c:pt idx="2807">
                  <c:v>-4.0600000000000002E-3</c:v>
                </c:pt>
                <c:pt idx="2808">
                  <c:v>-4.7000000000000002E-3</c:v>
                </c:pt>
                <c:pt idx="2809">
                  <c:v>-5.2199999999999998E-3</c:v>
                </c:pt>
                <c:pt idx="2810">
                  <c:v>-5.7499999999999999E-3</c:v>
                </c:pt>
                <c:pt idx="2811">
                  <c:v>-6.4900000000000001E-3</c:v>
                </c:pt>
                <c:pt idx="2812">
                  <c:v>-7.2300000000000003E-3</c:v>
                </c:pt>
                <c:pt idx="2813">
                  <c:v>-7.8600000000000007E-3</c:v>
                </c:pt>
                <c:pt idx="2814">
                  <c:v>-8.8100000000000001E-3</c:v>
                </c:pt>
                <c:pt idx="2815">
                  <c:v>-9.5399999999999999E-3</c:v>
                </c:pt>
                <c:pt idx="2816">
                  <c:v>-1.0489999999999999E-2</c:v>
                </c:pt>
                <c:pt idx="2817">
                  <c:v>-1.1339999999999999E-2</c:v>
                </c:pt>
                <c:pt idx="2818">
                  <c:v>-1.218E-2</c:v>
                </c:pt>
                <c:pt idx="2819">
                  <c:v>-1.3129999999999999E-2</c:v>
                </c:pt>
                <c:pt idx="2820">
                  <c:v>-1.397E-2</c:v>
                </c:pt>
                <c:pt idx="2821">
                  <c:v>-1.481E-2</c:v>
                </c:pt>
                <c:pt idx="2822">
                  <c:v>-1.545E-2</c:v>
                </c:pt>
                <c:pt idx="2823">
                  <c:v>-1.6080000000000001E-2</c:v>
                </c:pt>
                <c:pt idx="2824">
                  <c:v>-1.6820000000000002E-2</c:v>
                </c:pt>
                <c:pt idx="2825">
                  <c:v>-1.7340000000000001E-2</c:v>
                </c:pt>
                <c:pt idx="2826">
                  <c:v>-1.7760000000000001E-2</c:v>
                </c:pt>
                <c:pt idx="2827">
                  <c:v>-1.8079999999999999E-2</c:v>
                </c:pt>
                <c:pt idx="2828">
                  <c:v>-1.8190000000000001E-2</c:v>
                </c:pt>
                <c:pt idx="2829">
                  <c:v>-1.8610000000000002E-2</c:v>
                </c:pt>
                <c:pt idx="2830">
                  <c:v>-1.8499999999999999E-2</c:v>
                </c:pt>
                <c:pt idx="2831">
                  <c:v>-1.84E-2</c:v>
                </c:pt>
                <c:pt idx="2832">
                  <c:v>-1.84E-2</c:v>
                </c:pt>
                <c:pt idx="2833">
                  <c:v>-1.8190000000000001E-2</c:v>
                </c:pt>
                <c:pt idx="2834">
                  <c:v>-1.8079999999999999E-2</c:v>
                </c:pt>
                <c:pt idx="2835">
                  <c:v>-1.755E-2</c:v>
                </c:pt>
                <c:pt idx="2836">
                  <c:v>-1.7239999999999998E-2</c:v>
                </c:pt>
                <c:pt idx="2837">
                  <c:v>-1.6820000000000002E-2</c:v>
                </c:pt>
                <c:pt idx="2838">
                  <c:v>-1.6389999999999998E-2</c:v>
                </c:pt>
                <c:pt idx="2839">
                  <c:v>-1.5970000000000002E-2</c:v>
                </c:pt>
                <c:pt idx="2840">
                  <c:v>-1.5339999999999999E-2</c:v>
                </c:pt>
                <c:pt idx="2841">
                  <c:v>-1.481E-2</c:v>
                </c:pt>
                <c:pt idx="2842">
                  <c:v>-1.4500000000000001E-2</c:v>
                </c:pt>
                <c:pt idx="2843">
                  <c:v>-1.3860000000000001E-2</c:v>
                </c:pt>
                <c:pt idx="2844">
                  <c:v>-1.3339999999999999E-2</c:v>
                </c:pt>
                <c:pt idx="2845">
                  <c:v>-1.281E-2</c:v>
                </c:pt>
                <c:pt idx="2846">
                  <c:v>-1.239E-2</c:v>
                </c:pt>
                <c:pt idx="2847">
                  <c:v>-1.1650000000000001E-2</c:v>
                </c:pt>
                <c:pt idx="2848">
                  <c:v>-1.1339999999999999E-2</c:v>
                </c:pt>
                <c:pt idx="2849">
                  <c:v>-1.102E-2</c:v>
                </c:pt>
                <c:pt idx="2850">
                  <c:v>-1.0489999999999999E-2</c:v>
                </c:pt>
                <c:pt idx="2851">
                  <c:v>-1.0279999999999999E-2</c:v>
                </c:pt>
                <c:pt idx="2852">
                  <c:v>-9.8600000000000007E-3</c:v>
                </c:pt>
                <c:pt idx="2853">
                  <c:v>-9.75E-3</c:v>
                </c:pt>
                <c:pt idx="2854">
                  <c:v>-9.5399999999999999E-3</c:v>
                </c:pt>
                <c:pt idx="2855">
                  <c:v>-9.4400000000000005E-3</c:v>
                </c:pt>
                <c:pt idx="2856">
                  <c:v>-9.2300000000000004E-3</c:v>
                </c:pt>
                <c:pt idx="2857">
                  <c:v>-9.2300000000000004E-3</c:v>
                </c:pt>
                <c:pt idx="2858">
                  <c:v>-9.0200000000000002E-3</c:v>
                </c:pt>
                <c:pt idx="2859">
                  <c:v>-9.1199999999999996E-3</c:v>
                </c:pt>
                <c:pt idx="2860">
                  <c:v>-9.3299999999999998E-3</c:v>
                </c:pt>
                <c:pt idx="2861">
                  <c:v>-9.3299999999999998E-3</c:v>
                </c:pt>
                <c:pt idx="2862">
                  <c:v>-9.4400000000000005E-3</c:v>
                </c:pt>
                <c:pt idx="2863">
                  <c:v>-9.6500000000000006E-3</c:v>
                </c:pt>
                <c:pt idx="2864">
                  <c:v>-9.8600000000000007E-3</c:v>
                </c:pt>
                <c:pt idx="2865">
                  <c:v>-9.9699999999999997E-3</c:v>
                </c:pt>
                <c:pt idx="2866">
                  <c:v>-1.039E-2</c:v>
                </c:pt>
                <c:pt idx="2867">
                  <c:v>-1.0699999999999999E-2</c:v>
                </c:pt>
                <c:pt idx="2868">
                  <c:v>-1.112E-2</c:v>
                </c:pt>
                <c:pt idx="2869">
                  <c:v>-1.1440000000000001E-2</c:v>
                </c:pt>
                <c:pt idx="2870">
                  <c:v>-1.197E-2</c:v>
                </c:pt>
                <c:pt idx="2871">
                  <c:v>-1.239E-2</c:v>
                </c:pt>
                <c:pt idx="2872">
                  <c:v>-1.302E-2</c:v>
                </c:pt>
                <c:pt idx="2873">
                  <c:v>-1.3440000000000001E-2</c:v>
                </c:pt>
                <c:pt idx="2874">
                  <c:v>-1.418E-2</c:v>
                </c:pt>
                <c:pt idx="2875">
                  <c:v>-1.4500000000000001E-2</c:v>
                </c:pt>
                <c:pt idx="2876">
                  <c:v>-1.5339999999999999E-2</c:v>
                </c:pt>
                <c:pt idx="2877">
                  <c:v>-1.5869999999999999E-2</c:v>
                </c:pt>
                <c:pt idx="2878">
                  <c:v>-1.6820000000000002E-2</c:v>
                </c:pt>
                <c:pt idx="2879">
                  <c:v>-1.7340000000000001E-2</c:v>
                </c:pt>
                <c:pt idx="2880">
                  <c:v>-1.8290000000000001E-2</c:v>
                </c:pt>
                <c:pt idx="2881">
                  <c:v>-1.8919999999999999E-2</c:v>
                </c:pt>
                <c:pt idx="2882">
                  <c:v>-1.9769999999999999E-2</c:v>
                </c:pt>
                <c:pt idx="2883">
                  <c:v>-2.061E-2</c:v>
                </c:pt>
                <c:pt idx="2884">
                  <c:v>-2.1350000000000001E-2</c:v>
                </c:pt>
                <c:pt idx="2885">
                  <c:v>-2.198E-2</c:v>
                </c:pt>
                <c:pt idx="2886">
                  <c:v>-2.282E-2</c:v>
                </c:pt>
                <c:pt idx="2887">
                  <c:v>-2.367E-2</c:v>
                </c:pt>
                <c:pt idx="2888">
                  <c:v>-2.4299999999999999E-2</c:v>
                </c:pt>
                <c:pt idx="2889">
                  <c:v>-2.4930000000000001E-2</c:v>
                </c:pt>
                <c:pt idx="2890">
                  <c:v>-2.5559999999999999E-2</c:v>
                </c:pt>
                <c:pt idx="2891">
                  <c:v>-2.6200000000000001E-2</c:v>
                </c:pt>
                <c:pt idx="2892">
                  <c:v>-2.6509999999999999E-2</c:v>
                </c:pt>
                <c:pt idx="2893">
                  <c:v>-2.6929999999999999E-2</c:v>
                </c:pt>
                <c:pt idx="2894">
                  <c:v>-2.725E-2</c:v>
                </c:pt>
                <c:pt idx="2895">
                  <c:v>-2.7459999999999998E-2</c:v>
                </c:pt>
                <c:pt idx="2896">
                  <c:v>-2.767E-2</c:v>
                </c:pt>
                <c:pt idx="2897">
                  <c:v>-2.7570000000000001E-2</c:v>
                </c:pt>
                <c:pt idx="2898">
                  <c:v>-2.7459999999999998E-2</c:v>
                </c:pt>
                <c:pt idx="2899">
                  <c:v>-2.7349999999999999E-2</c:v>
                </c:pt>
                <c:pt idx="2900">
                  <c:v>-2.7040000000000002E-2</c:v>
                </c:pt>
                <c:pt idx="2901">
                  <c:v>-2.6929999999999999E-2</c:v>
                </c:pt>
                <c:pt idx="2902">
                  <c:v>-2.6509999999999999E-2</c:v>
                </c:pt>
                <c:pt idx="2903">
                  <c:v>-2.588E-2</c:v>
                </c:pt>
                <c:pt idx="2904">
                  <c:v>-2.5350000000000001E-2</c:v>
                </c:pt>
                <c:pt idx="2905">
                  <c:v>-2.4819999999999998E-2</c:v>
                </c:pt>
                <c:pt idx="2906">
                  <c:v>-2.419E-2</c:v>
                </c:pt>
                <c:pt idx="2907">
                  <c:v>-2.3560000000000001E-2</c:v>
                </c:pt>
                <c:pt idx="2908">
                  <c:v>-2.2929999999999999E-2</c:v>
                </c:pt>
                <c:pt idx="2909">
                  <c:v>-2.2509999999999999E-2</c:v>
                </c:pt>
                <c:pt idx="2910">
                  <c:v>-2.1870000000000001E-2</c:v>
                </c:pt>
                <c:pt idx="2911">
                  <c:v>-2.1350000000000001E-2</c:v>
                </c:pt>
                <c:pt idx="2912">
                  <c:v>-2.0820000000000002E-2</c:v>
                </c:pt>
                <c:pt idx="2913">
                  <c:v>-2.0500000000000001E-2</c:v>
                </c:pt>
                <c:pt idx="2914">
                  <c:v>-2.0400000000000001E-2</c:v>
                </c:pt>
                <c:pt idx="2915">
                  <c:v>-2.019E-2</c:v>
                </c:pt>
                <c:pt idx="2916">
                  <c:v>-1.9980000000000001E-2</c:v>
                </c:pt>
                <c:pt idx="2917">
                  <c:v>-2.0080000000000001E-2</c:v>
                </c:pt>
                <c:pt idx="2918">
                  <c:v>-2.0289999999999999E-2</c:v>
                </c:pt>
                <c:pt idx="2919">
                  <c:v>-2.0709999999999999E-2</c:v>
                </c:pt>
                <c:pt idx="2920">
                  <c:v>-2.103E-2</c:v>
                </c:pt>
                <c:pt idx="2921">
                  <c:v>-2.1770000000000001E-2</c:v>
                </c:pt>
                <c:pt idx="2922">
                  <c:v>-2.2509999999999999E-2</c:v>
                </c:pt>
                <c:pt idx="2923">
                  <c:v>-2.3140000000000001E-2</c:v>
                </c:pt>
                <c:pt idx="2924">
                  <c:v>-2.4299999999999999E-2</c:v>
                </c:pt>
                <c:pt idx="2925">
                  <c:v>-2.5250000000000002E-2</c:v>
                </c:pt>
                <c:pt idx="2926">
                  <c:v>-2.63E-2</c:v>
                </c:pt>
                <c:pt idx="2927">
                  <c:v>-2.767E-2</c:v>
                </c:pt>
                <c:pt idx="2928">
                  <c:v>-2.894E-2</c:v>
                </c:pt>
                <c:pt idx="2929">
                  <c:v>-3.0089999999999999E-2</c:v>
                </c:pt>
                <c:pt idx="2930">
                  <c:v>-3.1460000000000002E-2</c:v>
                </c:pt>
                <c:pt idx="2931">
                  <c:v>-3.2829999999999998E-2</c:v>
                </c:pt>
                <c:pt idx="2932">
                  <c:v>-3.3989999999999999E-2</c:v>
                </c:pt>
                <c:pt idx="2933">
                  <c:v>-3.526E-2</c:v>
                </c:pt>
                <c:pt idx="2934">
                  <c:v>-3.6209999999999999E-2</c:v>
                </c:pt>
                <c:pt idx="2935">
                  <c:v>-3.7260000000000001E-2</c:v>
                </c:pt>
                <c:pt idx="2936">
                  <c:v>-3.7999999999999999E-2</c:v>
                </c:pt>
                <c:pt idx="2937">
                  <c:v>-3.8739999999999997E-2</c:v>
                </c:pt>
                <c:pt idx="2938">
                  <c:v>-3.916E-2</c:v>
                </c:pt>
                <c:pt idx="2939">
                  <c:v>-3.9469999999999998E-2</c:v>
                </c:pt>
                <c:pt idx="2940">
                  <c:v>-3.968E-2</c:v>
                </c:pt>
                <c:pt idx="2941">
                  <c:v>-3.968E-2</c:v>
                </c:pt>
                <c:pt idx="2942">
                  <c:v>-3.9469999999999998E-2</c:v>
                </c:pt>
                <c:pt idx="2943">
                  <c:v>-3.916E-2</c:v>
                </c:pt>
                <c:pt idx="2944">
                  <c:v>-3.884E-2</c:v>
                </c:pt>
                <c:pt idx="2945">
                  <c:v>-3.7999999999999999E-2</c:v>
                </c:pt>
                <c:pt idx="2946">
                  <c:v>-3.6839999999999998E-2</c:v>
                </c:pt>
                <c:pt idx="2947">
                  <c:v>-3.5999999999999997E-2</c:v>
                </c:pt>
                <c:pt idx="2948">
                  <c:v>-3.4840000000000003E-2</c:v>
                </c:pt>
                <c:pt idx="2949">
                  <c:v>-3.3570000000000003E-2</c:v>
                </c:pt>
                <c:pt idx="2950">
                  <c:v>-3.2309999999999998E-2</c:v>
                </c:pt>
                <c:pt idx="2951">
                  <c:v>-3.073E-2</c:v>
                </c:pt>
                <c:pt idx="2952">
                  <c:v>-2.9250000000000002E-2</c:v>
                </c:pt>
                <c:pt idx="2953">
                  <c:v>-2.7779999999999999E-2</c:v>
                </c:pt>
                <c:pt idx="2954">
                  <c:v>-2.6409999999999999E-2</c:v>
                </c:pt>
                <c:pt idx="2955">
                  <c:v>-2.4930000000000001E-2</c:v>
                </c:pt>
                <c:pt idx="2956">
                  <c:v>-2.3449999999999999E-2</c:v>
                </c:pt>
                <c:pt idx="2957">
                  <c:v>-2.24E-2</c:v>
                </c:pt>
                <c:pt idx="2958">
                  <c:v>-2.103E-2</c:v>
                </c:pt>
                <c:pt idx="2959">
                  <c:v>-2.0080000000000001E-2</c:v>
                </c:pt>
                <c:pt idx="2960">
                  <c:v>-1.934E-2</c:v>
                </c:pt>
                <c:pt idx="2961">
                  <c:v>-1.8610000000000002E-2</c:v>
                </c:pt>
                <c:pt idx="2962">
                  <c:v>-1.787E-2</c:v>
                </c:pt>
                <c:pt idx="2963">
                  <c:v>-1.745E-2</c:v>
                </c:pt>
                <c:pt idx="2964">
                  <c:v>-1.7129999999999999E-2</c:v>
                </c:pt>
                <c:pt idx="2965">
                  <c:v>-1.7239999999999998E-2</c:v>
                </c:pt>
                <c:pt idx="2966">
                  <c:v>-1.703E-2</c:v>
                </c:pt>
                <c:pt idx="2967">
                  <c:v>-1.7239999999999998E-2</c:v>
                </c:pt>
                <c:pt idx="2968">
                  <c:v>-1.745E-2</c:v>
                </c:pt>
                <c:pt idx="2969">
                  <c:v>-1.797E-2</c:v>
                </c:pt>
                <c:pt idx="2970">
                  <c:v>-1.84E-2</c:v>
                </c:pt>
                <c:pt idx="2971">
                  <c:v>-1.9029999999999998E-2</c:v>
                </c:pt>
                <c:pt idx="2972">
                  <c:v>-1.9769999999999999E-2</c:v>
                </c:pt>
                <c:pt idx="2973">
                  <c:v>-2.0289999999999999E-2</c:v>
                </c:pt>
                <c:pt idx="2974">
                  <c:v>-2.1139999999999999E-2</c:v>
                </c:pt>
                <c:pt idx="2975">
                  <c:v>-2.1770000000000001E-2</c:v>
                </c:pt>
                <c:pt idx="2976">
                  <c:v>-2.2509999999999999E-2</c:v>
                </c:pt>
                <c:pt idx="2977">
                  <c:v>-2.3140000000000001E-2</c:v>
                </c:pt>
                <c:pt idx="2978">
                  <c:v>-2.3769999999999999E-2</c:v>
                </c:pt>
                <c:pt idx="2979">
                  <c:v>-2.4400000000000002E-2</c:v>
                </c:pt>
                <c:pt idx="2980">
                  <c:v>-2.4930000000000001E-2</c:v>
                </c:pt>
                <c:pt idx="2981">
                  <c:v>-2.546E-2</c:v>
                </c:pt>
                <c:pt idx="2982">
                  <c:v>-2.5559999999999999E-2</c:v>
                </c:pt>
                <c:pt idx="2983">
                  <c:v>-2.588E-2</c:v>
                </c:pt>
                <c:pt idx="2984">
                  <c:v>-2.598E-2</c:v>
                </c:pt>
                <c:pt idx="2985">
                  <c:v>-2.598E-2</c:v>
                </c:pt>
                <c:pt idx="2986">
                  <c:v>-2.5770000000000001E-2</c:v>
                </c:pt>
                <c:pt idx="2987">
                  <c:v>-2.5669999999999998E-2</c:v>
                </c:pt>
                <c:pt idx="2988">
                  <c:v>-2.5350000000000001E-2</c:v>
                </c:pt>
                <c:pt idx="2989">
                  <c:v>-2.4819999999999998E-2</c:v>
                </c:pt>
                <c:pt idx="2990">
                  <c:v>-2.4510000000000001E-2</c:v>
                </c:pt>
                <c:pt idx="2991">
                  <c:v>-2.3980000000000001E-2</c:v>
                </c:pt>
                <c:pt idx="2992">
                  <c:v>-2.3349999999999999E-2</c:v>
                </c:pt>
                <c:pt idx="2993">
                  <c:v>-2.2720000000000001E-2</c:v>
                </c:pt>
                <c:pt idx="2994">
                  <c:v>-2.2079999999999999E-2</c:v>
                </c:pt>
                <c:pt idx="2995">
                  <c:v>-2.1659999999999999E-2</c:v>
                </c:pt>
                <c:pt idx="2996">
                  <c:v>-2.0930000000000001E-2</c:v>
                </c:pt>
                <c:pt idx="2997">
                  <c:v>-2.0289999999999999E-2</c:v>
                </c:pt>
                <c:pt idx="2998">
                  <c:v>-1.9869999999999999E-2</c:v>
                </c:pt>
                <c:pt idx="2999">
                  <c:v>-1.924E-2</c:v>
                </c:pt>
                <c:pt idx="3000">
                  <c:v>-1.882E-2</c:v>
                </c:pt>
                <c:pt idx="3001">
                  <c:v>-1.84E-2</c:v>
                </c:pt>
                <c:pt idx="3002">
                  <c:v>-1.8079999999999999E-2</c:v>
                </c:pt>
                <c:pt idx="3003">
                  <c:v>-1.797E-2</c:v>
                </c:pt>
                <c:pt idx="3004">
                  <c:v>-1.7760000000000001E-2</c:v>
                </c:pt>
                <c:pt idx="3005">
                  <c:v>-1.7760000000000001E-2</c:v>
                </c:pt>
                <c:pt idx="3006">
                  <c:v>-1.797E-2</c:v>
                </c:pt>
                <c:pt idx="3007">
                  <c:v>-1.787E-2</c:v>
                </c:pt>
                <c:pt idx="3008">
                  <c:v>-1.8190000000000001E-2</c:v>
                </c:pt>
                <c:pt idx="3009">
                  <c:v>-1.8499999999999999E-2</c:v>
                </c:pt>
                <c:pt idx="3010">
                  <c:v>-1.8710000000000001E-2</c:v>
                </c:pt>
                <c:pt idx="3011">
                  <c:v>-1.924E-2</c:v>
                </c:pt>
                <c:pt idx="3012">
                  <c:v>-1.966E-2</c:v>
                </c:pt>
                <c:pt idx="3013">
                  <c:v>-1.9980000000000001E-2</c:v>
                </c:pt>
                <c:pt idx="3014">
                  <c:v>-2.0500000000000001E-2</c:v>
                </c:pt>
                <c:pt idx="3015">
                  <c:v>-2.103E-2</c:v>
                </c:pt>
                <c:pt idx="3016">
                  <c:v>-2.145E-2</c:v>
                </c:pt>
                <c:pt idx="3017">
                  <c:v>-2.198E-2</c:v>
                </c:pt>
                <c:pt idx="3018">
                  <c:v>-2.2509999999999999E-2</c:v>
                </c:pt>
                <c:pt idx="3019">
                  <c:v>-2.282E-2</c:v>
                </c:pt>
                <c:pt idx="3020">
                  <c:v>-2.3140000000000001E-2</c:v>
                </c:pt>
                <c:pt idx="3021">
                  <c:v>-2.3449999999999999E-2</c:v>
                </c:pt>
                <c:pt idx="3022">
                  <c:v>-2.367E-2</c:v>
                </c:pt>
                <c:pt idx="3023">
                  <c:v>-2.3769999999999999E-2</c:v>
                </c:pt>
                <c:pt idx="3024">
                  <c:v>-2.3980000000000001E-2</c:v>
                </c:pt>
                <c:pt idx="3025">
                  <c:v>-2.3879999999999998E-2</c:v>
                </c:pt>
                <c:pt idx="3026">
                  <c:v>-2.3980000000000001E-2</c:v>
                </c:pt>
                <c:pt idx="3027">
                  <c:v>-2.3769999999999999E-2</c:v>
                </c:pt>
                <c:pt idx="3028">
                  <c:v>-2.3560000000000001E-2</c:v>
                </c:pt>
                <c:pt idx="3029">
                  <c:v>-2.324E-2</c:v>
                </c:pt>
                <c:pt idx="3030">
                  <c:v>-2.2720000000000001E-2</c:v>
                </c:pt>
                <c:pt idx="3031">
                  <c:v>-2.2190000000000001E-2</c:v>
                </c:pt>
                <c:pt idx="3032">
                  <c:v>-2.1659999999999999E-2</c:v>
                </c:pt>
                <c:pt idx="3033">
                  <c:v>-2.1139999999999999E-2</c:v>
                </c:pt>
                <c:pt idx="3034">
                  <c:v>-2.061E-2</c:v>
                </c:pt>
                <c:pt idx="3035">
                  <c:v>-1.9980000000000001E-2</c:v>
                </c:pt>
                <c:pt idx="3036">
                  <c:v>-1.934E-2</c:v>
                </c:pt>
                <c:pt idx="3037">
                  <c:v>-1.8499999999999999E-2</c:v>
                </c:pt>
                <c:pt idx="3038">
                  <c:v>-1.7760000000000001E-2</c:v>
                </c:pt>
                <c:pt idx="3039">
                  <c:v>-1.703E-2</c:v>
                </c:pt>
                <c:pt idx="3040">
                  <c:v>-1.6500000000000001E-2</c:v>
                </c:pt>
                <c:pt idx="3041">
                  <c:v>-1.555E-2</c:v>
                </c:pt>
                <c:pt idx="3042">
                  <c:v>-1.481E-2</c:v>
                </c:pt>
                <c:pt idx="3043">
                  <c:v>-1.418E-2</c:v>
                </c:pt>
                <c:pt idx="3044">
                  <c:v>-1.3339999999999999E-2</c:v>
                </c:pt>
                <c:pt idx="3045">
                  <c:v>-1.26E-2</c:v>
                </c:pt>
                <c:pt idx="3046">
                  <c:v>-1.2070000000000001E-2</c:v>
                </c:pt>
                <c:pt idx="3047">
                  <c:v>-1.1339999999999999E-2</c:v>
                </c:pt>
                <c:pt idx="3048">
                  <c:v>-1.0699999999999999E-2</c:v>
                </c:pt>
                <c:pt idx="3049">
                  <c:v>-1.039E-2</c:v>
                </c:pt>
                <c:pt idx="3050">
                  <c:v>-9.6500000000000006E-3</c:v>
                </c:pt>
                <c:pt idx="3051">
                  <c:v>-9.3299999999999998E-3</c:v>
                </c:pt>
                <c:pt idx="3052">
                  <c:v>-9.0200000000000002E-3</c:v>
                </c:pt>
                <c:pt idx="3053">
                  <c:v>-8.6E-3</c:v>
                </c:pt>
                <c:pt idx="3054">
                  <c:v>-8.2799999999999992E-3</c:v>
                </c:pt>
                <c:pt idx="3055">
                  <c:v>-8.1700000000000002E-3</c:v>
                </c:pt>
                <c:pt idx="3056">
                  <c:v>-7.7499999999999999E-3</c:v>
                </c:pt>
                <c:pt idx="3057">
                  <c:v>-7.6499999999999997E-3</c:v>
                </c:pt>
                <c:pt idx="3058">
                  <c:v>-7.4400000000000004E-3</c:v>
                </c:pt>
                <c:pt idx="3059">
                  <c:v>-7.5399999999999998E-3</c:v>
                </c:pt>
                <c:pt idx="3060">
                  <c:v>-7.2300000000000003E-3</c:v>
                </c:pt>
                <c:pt idx="3061">
                  <c:v>-7.2300000000000003E-3</c:v>
                </c:pt>
                <c:pt idx="3062">
                  <c:v>-7.3299999999999997E-3</c:v>
                </c:pt>
                <c:pt idx="3063">
                  <c:v>-7.3299999999999997E-3</c:v>
                </c:pt>
                <c:pt idx="3064">
                  <c:v>-7.3299999999999997E-3</c:v>
                </c:pt>
                <c:pt idx="3065">
                  <c:v>-7.3299999999999997E-3</c:v>
                </c:pt>
                <c:pt idx="3066">
                  <c:v>-7.3299999999999997E-3</c:v>
                </c:pt>
                <c:pt idx="3067">
                  <c:v>-7.3299999999999997E-3</c:v>
                </c:pt>
                <c:pt idx="3068">
                  <c:v>-7.3299999999999997E-3</c:v>
                </c:pt>
                <c:pt idx="3069">
                  <c:v>-7.4400000000000004E-3</c:v>
                </c:pt>
                <c:pt idx="3070">
                  <c:v>-7.3299999999999997E-3</c:v>
                </c:pt>
                <c:pt idx="3071">
                  <c:v>-7.4400000000000004E-3</c:v>
                </c:pt>
                <c:pt idx="3072">
                  <c:v>-7.4400000000000004E-3</c:v>
                </c:pt>
                <c:pt idx="3073">
                  <c:v>-7.3299999999999997E-3</c:v>
                </c:pt>
                <c:pt idx="3074">
                  <c:v>-7.4400000000000004E-3</c:v>
                </c:pt>
                <c:pt idx="3075">
                  <c:v>-7.4400000000000004E-3</c:v>
                </c:pt>
                <c:pt idx="3076">
                  <c:v>-7.3299999999999997E-3</c:v>
                </c:pt>
                <c:pt idx="3077">
                  <c:v>-7.2300000000000003E-3</c:v>
                </c:pt>
                <c:pt idx="3078">
                  <c:v>-7.1199999999999996E-3</c:v>
                </c:pt>
                <c:pt idx="3079">
                  <c:v>-7.0099999999999997E-3</c:v>
                </c:pt>
                <c:pt idx="3080">
                  <c:v>-6.9100000000000003E-3</c:v>
                </c:pt>
                <c:pt idx="3081">
                  <c:v>-6.7999999999999996E-3</c:v>
                </c:pt>
                <c:pt idx="3082">
                  <c:v>-6.4900000000000001E-3</c:v>
                </c:pt>
                <c:pt idx="3083">
                  <c:v>-6.5900000000000004E-3</c:v>
                </c:pt>
                <c:pt idx="3084">
                  <c:v>-6.1700000000000001E-3</c:v>
                </c:pt>
                <c:pt idx="3085">
                  <c:v>-5.96E-3</c:v>
                </c:pt>
                <c:pt idx="3086">
                  <c:v>-5.7499999999999999E-3</c:v>
                </c:pt>
                <c:pt idx="3087">
                  <c:v>-5.64E-3</c:v>
                </c:pt>
                <c:pt idx="3088">
                  <c:v>-5.4299999999999999E-3</c:v>
                </c:pt>
                <c:pt idx="3089">
                  <c:v>-5.3299999999999997E-3</c:v>
                </c:pt>
                <c:pt idx="3090">
                  <c:v>-5.2199999999999998E-3</c:v>
                </c:pt>
                <c:pt idx="3091">
                  <c:v>-5.3299999999999997E-3</c:v>
                </c:pt>
                <c:pt idx="3092">
                  <c:v>-5.1200000000000004E-3</c:v>
                </c:pt>
                <c:pt idx="3093">
                  <c:v>-5.0099999999999997E-3</c:v>
                </c:pt>
                <c:pt idx="3094">
                  <c:v>-5.0099999999999997E-3</c:v>
                </c:pt>
                <c:pt idx="3095">
                  <c:v>-4.7999999999999996E-3</c:v>
                </c:pt>
                <c:pt idx="3096">
                  <c:v>-5.0099999999999997E-3</c:v>
                </c:pt>
                <c:pt idx="3097">
                  <c:v>-5.0099999999999997E-3</c:v>
                </c:pt>
                <c:pt idx="3098">
                  <c:v>-5.2199999999999998E-3</c:v>
                </c:pt>
                <c:pt idx="3099">
                  <c:v>-5.4299999999999999E-3</c:v>
                </c:pt>
                <c:pt idx="3100">
                  <c:v>-5.3299999999999997E-3</c:v>
                </c:pt>
                <c:pt idx="3101">
                  <c:v>-5.5399999999999998E-3</c:v>
                </c:pt>
                <c:pt idx="3102">
                  <c:v>-5.7499999999999999E-3</c:v>
                </c:pt>
                <c:pt idx="3103">
                  <c:v>-6.0699999999999999E-3</c:v>
                </c:pt>
                <c:pt idx="3104">
                  <c:v>-6.3800000000000003E-3</c:v>
                </c:pt>
                <c:pt idx="3105">
                  <c:v>-6.3800000000000003E-3</c:v>
                </c:pt>
                <c:pt idx="3106">
                  <c:v>-6.7999999999999996E-3</c:v>
                </c:pt>
                <c:pt idx="3107">
                  <c:v>-7.1199999999999996E-3</c:v>
                </c:pt>
                <c:pt idx="3108">
                  <c:v>-7.3299999999999997E-3</c:v>
                </c:pt>
                <c:pt idx="3109">
                  <c:v>-7.4400000000000004E-3</c:v>
                </c:pt>
                <c:pt idx="3110">
                  <c:v>-7.7499999999999999E-3</c:v>
                </c:pt>
                <c:pt idx="3111">
                  <c:v>-7.8600000000000007E-3</c:v>
                </c:pt>
                <c:pt idx="3112">
                  <c:v>-8.1700000000000002E-3</c:v>
                </c:pt>
                <c:pt idx="3113">
                  <c:v>-8.2799999999999992E-3</c:v>
                </c:pt>
                <c:pt idx="3114">
                  <c:v>-8.3800000000000003E-3</c:v>
                </c:pt>
                <c:pt idx="3115">
                  <c:v>-8.3800000000000003E-3</c:v>
                </c:pt>
                <c:pt idx="3116">
                  <c:v>-8.4899999999999993E-3</c:v>
                </c:pt>
                <c:pt idx="3117">
                  <c:v>-8.6E-3</c:v>
                </c:pt>
                <c:pt idx="3118">
                  <c:v>-8.6E-3</c:v>
                </c:pt>
                <c:pt idx="3119">
                  <c:v>-8.4899999999999993E-3</c:v>
                </c:pt>
                <c:pt idx="3120">
                  <c:v>-8.3800000000000003E-3</c:v>
                </c:pt>
                <c:pt idx="3121">
                  <c:v>-8.3800000000000003E-3</c:v>
                </c:pt>
                <c:pt idx="3122">
                  <c:v>-8.2799999999999992E-3</c:v>
                </c:pt>
                <c:pt idx="3123">
                  <c:v>-8.1700000000000002E-3</c:v>
                </c:pt>
                <c:pt idx="3124">
                  <c:v>-7.9600000000000001E-3</c:v>
                </c:pt>
                <c:pt idx="3125">
                  <c:v>-7.6499999999999997E-3</c:v>
                </c:pt>
                <c:pt idx="3126">
                  <c:v>-7.7499999999999999E-3</c:v>
                </c:pt>
                <c:pt idx="3127">
                  <c:v>-7.3299999999999997E-3</c:v>
                </c:pt>
                <c:pt idx="3128">
                  <c:v>-7.4400000000000004E-3</c:v>
                </c:pt>
                <c:pt idx="3129">
                  <c:v>-7.1199999999999996E-3</c:v>
                </c:pt>
                <c:pt idx="3130">
                  <c:v>-7.1199999999999996E-3</c:v>
                </c:pt>
                <c:pt idx="3131">
                  <c:v>-6.7999999999999996E-3</c:v>
                </c:pt>
                <c:pt idx="3132">
                  <c:v>-6.7000000000000002E-3</c:v>
                </c:pt>
                <c:pt idx="3133">
                  <c:v>-6.9100000000000003E-3</c:v>
                </c:pt>
                <c:pt idx="3134">
                  <c:v>-7.0099999999999997E-3</c:v>
                </c:pt>
                <c:pt idx="3135">
                  <c:v>-7.0099999999999997E-3</c:v>
                </c:pt>
                <c:pt idx="3136">
                  <c:v>-7.0099999999999997E-3</c:v>
                </c:pt>
                <c:pt idx="3137">
                  <c:v>-7.0099999999999997E-3</c:v>
                </c:pt>
                <c:pt idx="3138">
                  <c:v>-7.2300000000000003E-3</c:v>
                </c:pt>
                <c:pt idx="3139">
                  <c:v>-7.3299999999999997E-3</c:v>
                </c:pt>
                <c:pt idx="3140">
                  <c:v>-7.6499999999999997E-3</c:v>
                </c:pt>
                <c:pt idx="3141">
                  <c:v>-7.9600000000000001E-3</c:v>
                </c:pt>
                <c:pt idx="3142">
                  <c:v>-8.2799999999999992E-3</c:v>
                </c:pt>
                <c:pt idx="3143">
                  <c:v>-8.6E-3</c:v>
                </c:pt>
                <c:pt idx="3144">
                  <c:v>-8.9099999999999995E-3</c:v>
                </c:pt>
                <c:pt idx="3145">
                  <c:v>-9.2300000000000004E-3</c:v>
                </c:pt>
                <c:pt idx="3146">
                  <c:v>-9.6500000000000006E-3</c:v>
                </c:pt>
                <c:pt idx="3147">
                  <c:v>-1.0070000000000001E-2</c:v>
                </c:pt>
                <c:pt idx="3148">
                  <c:v>-1.018E-2</c:v>
                </c:pt>
                <c:pt idx="3149">
                  <c:v>-1.0489999999999999E-2</c:v>
                </c:pt>
                <c:pt idx="3150">
                  <c:v>-1.081E-2</c:v>
                </c:pt>
                <c:pt idx="3151">
                  <c:v>-1.112E-2</c:v>
                </c:pt>
                <c:pt idx="3152">
                  <c:v>-1.1339999999999999E-2</c:v>
                </c:pt>
                <c:pt idx="3153">
                  <c:v>-1.1339999999999999E-2</c:v>
                </c:pt>
                <c:pt idx="3154">
                  <c:v>-1.1440000000000001E-2</c:v>
                </c:pt>
                <c:pt idx="3155">
                  <c:v>-1.155E-2</c:v>
                </c:pt>
                <c:pt idx="3156">
                  <c:v>-1.1440000000000001E-2</c:v>
                </c:pt>
                <c:pt idx="3157">
                  <c:v>-1.155E-2</c:v>
                </c:pt>
                <c:pt idx="3158">
                  <c:v>-1.1339999999999999E-2</c:v>
                </c:pt>
                <c:pt idx="3159">
                  <c:v>-1.112E-2</c:v>
                </c:pt>
                <c:pt idx="3160">
                  <c:v>-1.06E-2</c:v>
                </c:pt>
                <c:pt idx="3161">
                  <c:v>-1.0279999999999999E-2</c:v>
                </c:pt>
                <c:pt idx="3162">
                  <c:v>-1.0070000000000001E-2</c:v>
                </c:pt>
                <c:pt idx="3163">
                  <c:v>-9.3299999999999998E-3</c:v>
                </c:pt>
                <c:pt idx="3164">
                  <c:v>-8.8100000000000001E-3</c:v>
                </c:pt>
                <c:pt idx="3165">
                  <c:v>-8.3800000000000003E-3</c:v>
                </c:pt>
                <c:pt idx="3166">
                  <c:v>-7.5399999999999998E-3</c:v>
                </c:pt>
                <c:pt idx="3167">
                  <c:v>-6.9100000000000003E-3</c:v>
                </c:pt>
                <c:pt idx="3168">
                  <c:v>-6.0699999999999999E-3</c:v>
                </c:pt>
                <c:pt idx="3169">
                  <c:v>-5.4299999999999999E-3</c:v>
                </c:pt>
                <c:pt idx="3170">
                  <c:v>-4.5900000000000003E-3</c:v>
                </c:pt>
                <c:pt idx="3171">
                  <c:v>-3.7499999999999999E-3</c:v>
                </c:pt>
                <c:pt idx="3172">
                  <c:v>-3.2200000000000002E-3</c:v>
                </c:pt>
                <c:pt idx="3173">
                  <c:v>-2.48E-3</c:v>
                </c:pt>
                <c:pt idx="3174">
                  <c:v>-1.64E-3</c:v>
                </c:pt>
                <c:pt idx="3175">
                  <c:v>-1.01E-3</c:v>
                </c:pt>
                <c:pt idx="3176">
                  <c:v>-4.8000000000000001E-4</c:v>
                </c:pt>
                <c:pt idx="3177">
                  <c:v>1.4999999999999999E-4</c:v>
                </c:pt>
                <c:pt idx="3178">
                  <c:v>6.8000000000000005E-4</c:v>
                </c:pt>
                <c:pt idx="3179">
                  <c:v>9.8999999999999999E-4</c:v>
                </c:pt>
                <c:pt idx="3180">
                  <c:v>1.2099999999999999E-3</c:v>
                </c:pt>
                <c:pt idx="3181">
                  <c:v>1.5200000000000001E-3</c:v>
                </c:pt>
                <c:pt idx="3182">
                  <c:v>1.6299999999999999E-3</c:v>
                </c:pt>
                <c:pt idx="3183">
                  <c:v>1.5200000000000001E-3</c:v>
                </c:pt>
                <c:pt idx="3184">
                  <c:v>1.5200000000000001E-3</c:v>
                </c:pt>
                <c:pt idx="3185">
                  <c:v>1.5200000000000001E-3</c:v>
                </c:pt>
                <c:pt idx="3186">
                  <c:v>9.8999999999999999E-4</c:v>
                </c:pt>
                <c:pt idx="3187">
                  <c:v>7.7999999999999999E-4</c:v>
                </c:pt>
                <c:pt idx="3188">
                  <c:v>1.4999999999999999E-4</c:v>
                </c:pt>
                <c:pt idx="3189">
                  <c:v>-5.9000000000000003E-4</c:v>
                </c:pt>
                <c:pt idx="3190">
                  <c:v>-1.01E-3</c:v>
                </c:pt>
                <c:pt idx="3191">
                  <c:v>-1.8500000000000001E-3</c:v>
                </c:pt>
                <c:pt idx="3192">
                  <c:v>-2.6900000000000001E-3</c:v>
                </c:pt>
                <c:pt idx="3193">
                  <c:v>-3.64E-3</c:v>
                </c:pt>
                <c:pt idx="3194">
                  <c:v>-4.5900000000000003E-3</c:v>
                </c:pt>
                <c:pt idx="3195">
                  <c:v>-5.5399999999999998E-3</c:v>
                </c:pt>
                <c:pt idx="3196">
                  <c:v>-6.7000000000000002E-3</c:v>
                </c:pt>
                <c:pt idx="3197">
                  <c:v>-7.6499999999999997E-3</c:v>
                </c:pt>
                <c:pt idx="3198">
                  <c:v>-8.6999999999999994E-3</c:v>
                </c:pt>
                <c:pt idx="3199">
                  <c:v>-9.4400000000000005E-3</c:v>
                </c:pt>
                <c:pt idx="3200">
                  <c:v>-1.06E-2</c:v>
                </c:pt>
                <c:pt idx="3201">
                  <c:v>-1.155E-2</c:v>
                </c:pt>
                <c:pt idx="3202">
                  <c:v>-1.239E-2</c:v>
                </c:pt>
                <c:pt idx="3203">
                  <c:v>-1.323E-2</c:v>
                </c:pt>
              </c:numCache>
            </c:numRef>
          </c:yVal>
          <c:smooth val="1"/>
        </c:ser>
        <c:ser>
          <c:idx val="1"/>
          <c:order val="1"/>
          <c:marker>
            <c:symbol val="none"/>
          </c:marker>
          <c:xVal>
            <c:numRef>
              <c:f>'T319'!$A$1:$A$3204</c:f>
              <c:numCache>
                <c:formatCode>0.00E+00</c:formatCode>
                <c:ptCount val="3204"/>
                <c:pt idx="0">
                  <c:v>-5.0048400000000003E-9</c:v>
                </c:pt>
                <c:pt idx="1">
                  <c:v>-5.0017100000000001E-9</c:v>
                </c:pt>
                <c:pt idx="2">
                  <c:v>-4.9985899999999998E-9</c:v>
                </c:pt>
                <c:pt idx="3">
                  <c:v>-4.9954599999999996E-9</c:v>
                </c:pt>
                <c:pt idx="4">
                  <c:v>-4.9923400000000002E-9</c:v>
                </c:pt>
                <c:pt idx="5">
                  <c:v>-4.98921E-9</c:v>
                </c:pt>
                <c:pt idx="6">
                  <c:v>-4.9860899999999997E-9</c:v>
                </c:pt>
                <c:pt idx="7">
                  <c:v>-4.9829600000000003E-9</c:v>
                </c:pt>
                <c:pt idx="8">
                  <c:v>-4.97984E-9</c:v>
                </c:pt>
                <c:pt idx="9">
                  <c:v>-4.9767099999999999E-9</c:v>
                </c:pt>
                <c:pt idx="10">
                  <c:v>-4.9735900000000004E-9</c:v>
                </c:pt>
                <c:pt idx="11">
                  <c:v>-4.9704600000000002E-9</c:v>
                </c:pt>
                <c:pt idx="12">
                  <c:v>-4.9673399999999999E-9</c:v>
                </c:pt>
                <c:pt idx="13">
                  <c:v>-4.9642099999999998E-9</c:v>
                </c:pt>
                <c:pt idx="14">
                  <c:v>-4.9610900000000003E-9</c:v>
                </c:pt>
                <c:pt idx="15">
                  <c:v>-4.9579600000000001E-9</c:v>
                </c:pt>
                <c:pt idx="16">
                  <c:v>-4.9548399999999998E-9</c:v>
                </c:pt>
                <c:pt idx="17">
                  <c:v>-4.9517099999999996E-9</c:v>
                </c:pt>
                <c:pt idx="18">
                  <c:v>-4.9485900000000002E-9</c:v>
                </c:pt>
                <c:pt idx="19">
                  <c:v>-4.94546E-9</c:v>
                </c:pt>
                <c:pt idx="20">
                  <c:v>-4.9423399999999997E-9</c:v>
                </c:pt>
                <c:pt idx="21">
                  <c:v>-4.9392100000000004E-9</c:v>
                </c:pt>
                <c:pt idx="22">
                  <c:v>-4.9360900000000001E-9</c:v>
                </c:pt>
                <c:pt idx="23">
                  <c:v>-4.9329599999999999E-9</c:v>
                </c:pt>
                <c:pt idx="24">
                  <c:v>-4.9298399999999996E-9</c:v>
                </c:pt>
                <c:pt idx="25">
                  <c:v>-4.9267100000000002E-9</c:v>
                </c:pt>
                <c:pt idx="26">
                  <c:v>-4.92359E-9</c:v>
                </c:pt>
                <c:pt idx="27">
                  <c:v>-4.9204599999999998E-9</c:v>
                </c:pt>
                <c:pt idx="28">
                  <c:v>-4.9173400000000003E-9</c:v>
                </c:pt>
                <c:pt idx="29">
                  <c:v>-4.9142100000000001E-9</c:v>
                </c:pt>
                <c:pt idx="30">
                  <c:v>-4.9110899999999998E-9</c:v>
                </c:pt>
                <c:pt idx="31">
                  <c:v>-4.9079599999999997E-9</c:v>
                </c:pt>
                <c:pt idx="32">
                  <c:v>-4.9048400000000002E-9</c:v>
                </c:pt>
                <c:pt idx="33">
                  <c:v>-4.90171E-9</c:v>
                </c:pt>
                <c:pt idx="34">
                  <c:v>-4.8985899999999997E-9</c:v>
                </c:pt>
                <c:pt idx="35">
                  <c:v>-4.8954600000000004E-9</c:v>
                </c:pt>
                <c:pt idx="36">
                  <c:v>-4.8923400000000001E-9</c:v>
                </c:pt>
                <c:pt idx="37">
                  <c:v>-4.8892099999999999E-9</c:v>
                </c:pt>
                <c:pt idx="38">
                  <c:v>-4.8860899999999996E-9</c:v>
                </c:pt>
                <c:pt idx="39">
                  <c:v>-4.8829600000000003E-9</c:v>
                </c:pt>
                <c:pt idx="40">
                  <c:v>-4.87984E-9</c:v>
                </c:pt>
                <c:pt idx="41">
                  <c:v>-4.8767099999999998E-9</c:v>
                </c:pt>
                <c:pt idx="42">
                  <c:v>-4.8735900000000003E-9</c:v>
                </c:pt>
                <c:pt idx="43">
                  <c:v>-4.8704600000000002E-9</c:v>
                </c:pt>
                <c:pt idx="44">
                  <c:v>-4.8673399999999999E-9</c:v>
                </c:pt>
                <c:pt idx="45">
                  <c:v>-4.8642099999999997E-9</c:v>
                </c:pt>
                <c:pt idx="46">
                  <c:v>-4.8610900000000002E-9</c:v>
                </c:pt>
                <c:pt idx="47">
                  <c:v>-4.85796E-9</c:v>
                </c:pt>
                <c:pt idx="48">
                  <c:v>-4.8548399999999997E-9</c:v>
                </c:pt>
                <c:pt idx="49">
                  <c:v>-4.8517100000000004E-9</c:v>
                </c:pt>
                <c:pt idx="50">
                  <c:v>-4.8485900000000001E-9</c:v>
                </c:pt>
                <c:pt idx="51">
                  <c:v>-4.8454599999999999E-9</c:v>
                </c:pt>
                <c:pt idx="52">
                  <c:v>-4.8423399999999996E-9</c:v>
                </c:pt>
                <c:pt idx="53">
                  <c:v>-4.8392100000000003E-9</c:v>
                </c:pt>
                <c:pt idx="54">
                  <c:v>-4.83609E-9</c:v>
                </c:pt>
                <c:pt idx="55">
                  <c:v>-4.8329599999999998E-9</c:v>
                </c:pt>
                <c:pt idx="56">
                  <c:v>-4.8298400000000004E-9</c:v>
                </c:pt>
                <c:pt idx="57">
                  <c:v>-4.8267100000000002E-9</c:v>
                </c:pt>
                <c:pt idx="58">
                  <c:v>-4.8235899999999999E-9</c:v>
                </c:pt>
                <c:pt idx="59">
                  <c:v>-4.8204599999999997E-9</c:v>
                </c:pt>
                <c:pt idx="60">
                  <c:v>-4.8173400000000002E-9</c:v>
                </c:pt>
                <c:pt idx="61">
                  <c:v>-4.8142100000000001E-9</c:v>
                </c:pt>
                <c:pt idx="62">
                  <c:v>-4.8110899999999998E-9</c:v>
                </c:pt>
                <c:pt idx="63">
                  <c:v>-4.8079599999999996E-9</c:v>
                </c:pt>
                <c:pt idx="64">
                  <c:v>-4.8048400000000001E-9</c:v>
                </c:pt>
                <c:pt idx="65">
                  <c:v>-4.80171E-9</c:v>
                </c:pt>
                <c:pt idx="66">
                  <c:v>-4.7985899999999997E-9</c:v>
                </c:pt>
                <c:pt idx="67">
                  <c:v>-4.7954600000000003E-9</c:v>
                </c:pt>
                <c:pt idx="68">
                  <c:v>-4.79234E-9</c:v>
                </c:pt>
                <c:pt idx="69">
                  <c:v>-4.7892099999999998E-9</c:v>
                </c:pt>
                <c:pt idx="70">
                  <c:v>-4.7860900000000004E-9</c:v>
                </c:pt>
                <c:pt idx="71">
                  <c:v>-4.7829600000000002E-9</c:v>
                </c:pt>
                <c:pt idx="72">
                  <c:v>-4.7798399999999999E-9</c:v>
                </c:pt>
                <c:pt idx="73">
                  <c:v>-4.7767099999999997E-9</c:v>
                </c:pt>
                <c:pt idx="74">
                  <c:v>-4.7735900000000003E-9</c:v>
                </c:pt>
                <c:pt idx="75">
                  <c:v>-4.7704600000000001E-9</c:v>
                </c:pt>
                <c:pt idx="76">
                  <c:v>-4.7673399999999998E-9</c:v>
                </c:pt>
                <c:pt idx="77">
                  <c:v>-4.7642099999999996E-9</c:v>
                </c:pt>
                <c:pt idx="78">
                  <c:v>-4.7610900000000002E-9</c:v>
                </c:pt>
                <c:pt idx="79">
                  <c:v>-4.75796E-9</c:v>
                </c:pt>
                <c:pt idx="80">
                  <c:v>-4.7548399999999997E-9</c:v>
                </c:pt>
                <c:pt idx="81">
                  <c:v>-4.7517100000000003E-9</c:v>
                </c:pt>
                <c:pt idx="82">
                  <c:v>-4.74859E-9</c:v>
                </c:pt>
                <c:pt idx="83">
                  <c:v>-4.7454599999999999E-9</c:v>
                </c:pt>
                <c:pt idx="84">
                  <c:v>-4.7423400000000004E-9</c:v>
                </c:pt>
                <c:pt idx="85">
                  <c:v>-4.7392100000000002E-9</c:v>
                </c:pt>
                <c:pt idx="86">
                  <c:v>-4.7360899999999999E-9</c:v>
                </c:pt>
                <c:pt idx="87">
                  <c:v>-4.7329599999999998E-9</c:v>
                </c:pt>
                <c:pt idx="88">
                  <c:v>-4.7298400000000003E-9</c:v>
                </c:pt>
                <c:pt idx="89">
                  <c:v>-4.7267100000000001E-9</c:v>
                </c:pt>
                <c:pt idx="90">
                  <c:v>-4.7235899999999998E-9</c:v>
                </c:pt>
                <c:pt idx="91">
                  <c:v>-4.7204599999999996E-9</c:v>
                </c:pt>
                <c:pt idx="92">
                  <c:v>-4.7173400000000002E-9</c:v>
                </c:pt>
                <c:pt idx="93">
                  <c:v>-4.71421E-9</c:v>
                </c:pt>
                <c:pt idx="94">
                  <c:v>-4.7110899999999997E-9</c:v>
                </c:pt>
                <c:pt idx="95">
                  <c:v>-4.7079600000000004E-9</c:v>
                </c:pt>
                <c:pt idx="96">
                  <c:v>-4.7048400000000001E-9</c:v>
                </c:pt>
                <c:pt idx="97">
                  <c:v>-4.7017099999999999E-9</c:v>
                </c:pt>
                <c:pt idx="98">
                  <c:v>-4.6985899999999996E-9</c:v>
                </c:pt>
                <c:pt idx="99">
                  <c:v>-4.6954600000000002E-9</c:v>
                </c:pt>
                <c:pt idx="100">
                  <c:v>-4.6923399999999999E-9</c:v>
                </c:pt>
                <c:pt idx="101">
                  <c:v>-4.6892099999999998E-9</c:v>
                </c:pt>
                <c:pt idx="102">
                  <c:v>-4.6860900000000003E-9</c:v>
                </c:pt>
                <c:pt idx="103">
                  <c:v>-4.6829600000000001E-9</c:v>
                </c:pt>
                <c:pt idx="104">
                  <c:v>-4.6798399999999998E-9</c:v>
                </c:pt>
                <c:pt idx="105">
                  <c:v>-4.6767099999999997E-9</c:v>
                </c:pt>
                <c:pt idx="106">
                  <c:v>-4.6735900000000002E-9</c:v>
                </c:pt>
                <c:pt idx="107">
                  <c:v>-4.67046E-9</c:v>
                </c:pt>
                <c:pt idx="108">
                  <c:v>-4.6673399999999997E-9</c:v>
                </c:pt>
                <c:pt idx="109">
                  <c:v>-4.6642100000000004E-9</c:v>
                </c:pt>
                <c:pt idx="110">
                  <c:v>-4.6610900000000001E-9</c:v>
                </c:pt>
                <c:pt idx="111">
                  <c:v>-4.6579599999999999E-9</c:v>
                </c:pt>
                <c:pt idx="112">
                  <c:v>-4.6548399999999996E-9</c:v>
                </c:pt>
                <c:pt idx="113">
                  <c:v>-4.6517100000000003E-9</c:v>
                </c:pt>
                <c:pt idx="114">
                  <c:v>-4.64859E-9</c:v>
                </c:pt>
                <c:pt idx="115">
                  <c:v>-4.6454599999999998E-9</c:v>
                </c:pt>
                <c:pt idx="116">
                  <c:v>-4.6423400000000003E-9</c:v>
                </c:pt>
                <c:pt idx="117">
                  <c:v>-4.6392100000000002E-9</c:v>
                </c:pt>
                <c:pt idx="118">
                  <c:v>-4.6360899999999999E-9</c:v>
                </c:pt>
                <c:pt idx="119">
                  <c:v>-4.6329599999999997E-9</c:v>
                </c:pt>
                <c:pt idx="120">
                  <c:v>-4.6298400000000002E-9</c:v>
                </c:pt>
                <c:pt idx="121">
                  <c:v>-4.62671E-9</c:v>
                </c:pt>
                <c:pt idx="122">
                  <c:v>-4.6235899999999997E-9</c:v>
                </c:pt>
                <c:pt idx="123">
                  <c:v>-4.6204600000000004E-9</c:v>
                </c:pt>
                <c:pt idx="124">
                  <c:v>-4.6173400000000001E-9</c:v>
                </c:pt>
                <c:pt idx="125">
                  <c:v>-4.6142099999999999E-9</c:v>
                </c:pt>
                <c:pt idx="126">
                  <c:v>-4.6110899999999996E-9</c:v>
                </c:pt>
                <c:pt idx="127">
                  <c:v>-4.6079600000000003E-9</c:v>
                </c:pt>
                <c:pt idx="128">
                  <c:v>-4.60484E-9</c:v>
                </c:pt>
                <c:pt idx="129">
                  <c:v>-4.6017099999999998E-9</c:v>
                </c:pt>
                <c:pt idx="130">
                  <c:v>-4.5985900000000004E-9</c:v>
                </c:pt>
                <c:pt idx="131">
                  <c:v>-4.5954600000000002E-9</c:v>
                </c:pt>
                <c:pt idx="132">
                  <c:v>-4.5923399999999999E-9</c:v>
                </c:pt>
                <c:pt idx="133">
                  <c:v>-4.5892099999999997E-9</c:v>
                </c:pt>
                <c:pt idx="134">
                  <c:v>-4.5860900000000002E-9</c:v>
                </c:pt>
                <c:pt idx="135">
                  <c:v>-4.5829600000000001E-9</c:v>
                </c:pt>
                <c:pt idx="136">
                  <c:v>-4.5798399999999998E-9</c:v>
                </c:pt>
                <c:pt idx="137">
                  <c:v>-4.5767099999999996E-9</c:v>
                </c:pt>
                <c:pt idx="138">
                  <c:v>-4.5735900000000001E-9</c:v>
                </c:pt>
                <c:pt idx="139">
                  <c:v>-4.57046E-9</c:v>
                </c:pt>
                <c:pt idx="140">
                  <c:v>-4.5673399999999997E-9</c:v>
                </c:pt>
                <c:pt idx="141">
                  <c:v>-4.5642100000000003E-9</c:v>
                </c:pt>
                <c:pt idx="142">
                  <c:v>-4.56109E-9</c:v>
                </c:pt>
                <c:pt idx="143">
                  <c:v>-4.5579599999999998E-9</c:v>
                </c:pt>
                <c:pt idx="144">
                  <c:v>-4.5548400000000004E-9</c:v>
                </c:pt>
                <c:pt idx="145">
                  <c:v>-4.5517100000000002E-9</c:v>
                </c:pt>
                <c:pt idx="146">
                  <c:v>-4.5485899999999999E-9</c:v>
                </c:pt>
                <c:pt idx="147">
                  <c:v>-4.5454599999999997E-9</c:v>
                </c:pt>
                <c:pt idx="148">
                  <c:v>-4.5423400000000003E-9</c:v>
                </c:pt>
                <c:pt idx="149">
                  <c:v>-4.5392100000000001E-9</c:v>
                </c:pt>
                <c:pt idx="150">
                  <c:v>-4.5360899999999998E-9</c:v>
                </c:pt>
                <c:pt idx="151">
                  <c:v>-4.5329599999999996E-9</c:v>
                </c:pt>
                <c:pt idx="152">
                  <c:v>-4.5298400000000001E-9</c:v>
                </c:pt>
                <c:pt idx="153">
                  <c:v>-4.52671E-9</c:v>
                </c:pt>
                <c:pt idx="154">
                  <c:v>-4.5235899999999997E-9</c:v>
                </c:pt>
                <c:pt idx="155">
                  <c:v>-4.5204600000000003E-9</c:v>
                </c:pt>
                <c:pt idx="156">
                  <c:v>-4.51734E-9</c:v>
                </c:pt>
                <c:pt idx="157">
                  <c:v>-4.5142099999999999E-9</c:v>
                </c:pt>
                <c:pt idx="158">
                  <c:v>-4.5110900000000004E-9</c:v>
                </c:pt>
                <c:pt idx="159">
                  <c:v>-4.5079600000000002E-9</c:v>
                </c:pt>
                <c:pt idx="160">
                  <c:v>-4.5048399999999999E-9</c:v>
                </c:pt>
                <c:pt idx="161">
                  <c:v>-4.5017099999999998E-9</c:v>
                </c:pt>
                <c:pt idx="162">
                  <c:v>-4.4985900000000003E-9</c:v>
                </c:pt>
                <c:pt idx="163">
                  <c:v>-4.4954600000000001E-9</c:v>
                </c:pt>
                <c:pt idx="164">
                  <c:v>-4.4923399999999998E-9</c:v>
                </c:pt>
                <c:pt idx="165">
                  <c:v>-4.4892099999999996E-9</c:v>
                </c:pt>
                <c:pt idx="166">
                  <c:v>-4.4860900000000002E-9</c:v>
                </c:pt>
                <c:pt idx="167">
                  <c:v>-4.48296E-9</c:v>
                </c:pt>
                <c:pt idx="168">
                  <c:v>-4.4798399999999997E-9</c:v>
                </c:pt>
                <c:pt idx="169">
                  <c:v>-4.4767100000000004E-9</c:v>
                </c:pt>
                <c:pt idx="170">
                  <c:v>-4.4735900000000001E-9</c:v>
                </c:pt>
                <c:pt idx="171">
                  <c:v>-4.4704599999999999E-9</c:v>
                </c:pt>
                <c:pt idx="172">
                  <c:v>-4.4673399999999996E-9</c:v>
                </c:pt>
                <c:pt idx="173">
                  <c:v>-4.4642100000000002E-9</c:v>
                </c:pt>
                <c:pt idx="174">
                  <c:v>-4.4610899999999999E-9</c:v>
                </c:pt>
                <c:pt idx="175">
                  <c:v>-4.4579599999999998E-9</c:v>
                </c:pt>
                <c:pt idx="176">
                  <c:v>-4.4548400000000003E-9</c:v>
                </c:pt>
                <c:pt idx="177">
                  <c:v>-4.4517100000000001E-9</c:v>
                </c:pt>
                <c:pt idx="178">
                  <c:v>-4.4485899999999998E-9</c:v>
                </c:pt>
                <c:pt idx="179">
                  <c:v>-4.4454599999999997E-9</c:v>
                </c:pt>
                <c:pt idx="180">
                  <c:v>-4.4423400000000002E-9</c:v>
                </c:pt>
                <c:pt idx="181">
                  <c:v>-4.43921E-9</c:v>
                </c:pt>
                <c:pt idx="182">
                  <c:v>-4.4360899999999997E-9</c:v>
                </c:pt>
                <c:pt idx="183">
                  <c:v>-4.4329600000000004E-9</c:v>
                </c:pt>
                <c:pt idx="184">
                  <c:v>-4.4298400000000001E-9</c:v>
                </c:pt>
                <c:pt idx="185">
                  <c:v>-4.4267099999999999E-9</c:v>
                </c:pt>
                <c:pt idx="186">
                  <c:v>-4.4235899999999996E-9</c:v>
                </c:pt>
                <c:pt idx="187">
                  <c:v>-4.4204600000000003E-9</c:v>
                </c:pt>
                <c:pt idx="188">
                  <c:v>-4.41734E-9</c:v>
                </c:pt>
                <c:pt idx="189">
                  <c:v>-4.4142099999999998E-9</c:v>
                </c:pt>
                <c:pt idx="190">
                  <c:v>-4.4110900000000003E-9</c:v>
                </c:pt>
                <c:pt idx="191">
                  <c:v>-4.4079600000000002E-9</c:v>
                </c:pt>
                <c:pt idx="192">
                  <c:v>-4.4048399999999999E-9</c:v>
                </c:pt>
                <c:pt idx="193">
                  <c:v>-4.4017099999999997E-9</c:v>
                </c:pt>
                <c:pt idx="194">
                  <c:v>-4.3985900000000002E-9</c:v>
                </c:pt>
                <c:pt idx="195">
                  <c:v>-4.39546E-9</c:v>
                </c:pt>
                <c:pt idx="196">
                  <c:v>-4.3923399999999997E-9</c:v>
                </c:pt>
                <c:pt idx="197">
                  <c:v>-4.3892100000000004E-9</c:v>
                </c:pt>
                <c:pt idx="198">
                  <c:v>-4.3860900000000001E-9</c:v>
                </c:pt>
                <c:pt idx="199">
                  <c:v>-4.3829599999999999E-9</c:v>
                </c:pt>
                <c:pt idx="200">
                  <c:v>-4.3798399999999996E-9</c:v>
                </c:pt>
                <c:pt idx="201">
                  <c:v>-4.3767100000000003E-9</c:v>
                </c:pt>
                <c:pt idx="202">
                  <c:v>-4.37359E-9</c:v>
                </c:pt>
                <c:pt idx="203">
                  <c:v>-4.3704599999999998E-9</c:v>
                </c:pt>
                <c:pt idx="204">
                  <c:v>-4.3673400000000003E-9</c:v>
                </c:pt>
                <c:pt idx="205">
                  <c:v>-4.3642100000000002E-9</c:v>
                </c:pt>
                <c:pt idx="206">
                  <c:v>-4.3610899999999999E-9</c:v>
                </c:pt>
                <c:pt idx="207">
                  <c:v>-4.3579599999999997E-9</c:v>
                </c:pt>
                <c:pt idx="208">
                  <c:v>-4.3548400000000002E-9</c:v>
                </c:pt>
                <c:pt idx="209">
                  <c:v>-4.3517100000000001E-9</c:v>
                </c:pt>
                <c:pt idx="210">
                  <c:v>-4.3485899999999998E-9</c:v>
                </c:pt>
                <c:pt idx="211">
                  <c:v>-4.3454599999999996E-9</c:v>
                </c:pt>
                <c:pt idx="212">
                  <c:v>-4.3423400000000001E-9</c:v>
                </c:pt>
                <c:pt idx="213">
                  <c:v>-4.3392099999999999E-9</c:v>
                </c:pt>
                <c:pt idx="214">
                  <c:v>-4.3360899999999997E-9</c:v>
                </c:pt>
                <c:pt idx="215">
                  <c:v>-4.3329600000000003E-9</c:v>
                </c:pt>
                <c:pt idx="216">
                  <c:v>-4.32984E-9</c:v>
                </c:pt>
                <c:pt idx="217">
                  <c:v>-4.3267099999999998E-9</c:v>
                </c:pt>
                <c:pt idx="218">
                  <c:v>-4.3235900000000004E-9</c:v>
                </c:pt>
                <c:pt idx="219">
                  <c:v>-4.3204600000000002E-9</c:v>
                </c:pt>
                <c:pt idx="220">
                  <c:v>-4.3173399999999999E-9</c:v>
                </c:pt>
                <c:pt idx="221">
                  <c:v>-4.3142099999999997E-9</c:v>
                </c:pt>
                <c:pt idx="222">
                  <c:v>-4.3110900000000003E-9</c:v>
                </c:pt>
                <c:pt idx="223">
                  <c:v>-4.3079600000000001E-9</c:v>
                </c:pt>
                <c:pt idx="224">
                  <c:v>-4.3048399999999998E-9</c:v>
                </c:pt>
                <c:pt idx="225">
                  <c:v>-4.3017099999999996E-9</c:v>
                </c:pt>
                <c:pt idx="226">
                  <c:v>-4.2985900000000001E-9</c:v>
                </c:pt>
                <c:pt idx="227">
                  <c:v>-4.29546E-9</c:v>
                </c:pt>
                <c:pt idx="228">
                  <c:v>-4.2923399999999997E-9</c:v>
                </c:pt>
                <c:pt idx="229">
                  <c:v>-4.2892100000000003E-9</c:v>
                </c:pt>
                <c:pt idx="230">
                  <c:v>-4.28609E-9</c:v>
                </c:pt>
                <c:pt idx="231">
                  <c:v>-4.2829599999999999E-9</c:v>
                </c:pt>
                <c:pt idx="232">
                  <c:v>-4.2798400000000004E-9</c:v>
                </c:pt>
                <c:pt idx="233">
                  <c:v>-4.2767100000000002E-9</c:v>
                </c:pt>
                <c:pt idx="234">
                  <c:v>-4.2735899999999999E-9</c:v>
                </c:pt>
                <c:pt idx="235">
                  <c:v>-4.2704599999999997E-9</c:v>
                </c:pt>
                <c:pt idx="236">
                  <c:v>-4.2673400000000003E-9</c:v>
                </c:pt>
                <c:pt idx="237">
                  <c:v>-4.2642100000000001E-9</c:v>
                </c:pt>
                <c:pt idx="238">
                  <c:v>-4.2610899999999998E-9</c:v>
                </c:pt>
                <c:pt idx="239">
                  <c:v>-4.2579599999999996E-9</c:v>
                </c:pt>
                <c:pt idx="240">
                  <c:v>-4.2548400000000002E-9</c:v>
                </c:pt>
                <c:pt idx="241">
                  <c:v>-4.25171E-9</c:v>
                </c:pt>
                <c:pt idx="242">
                  <c:v>-4.2485899999999997E-9</c:v>
                </c:pt>
                <c:pt idx="243">
                  <c:v>-4.2454600000000004E-9</c:v>
                </c:pt>
                <c:pt idx="244">
                  <c:v>-4.2423400000000001E-9</c:v>
                </c:pt>
                <c:pt idx="245">
                  <c:v>-4.2392099999999999E-9</c:v>
                </c:pt>
                <c:pt idx="246">
                  <c:v>-4.2360900000000004E-9</c:v>
                </c:pt>
                <c:pt idx="247">
                  <c:v>-4.2329600000000002E-9</c:v>
                </c:pt>
                <c:pt idx="248">
                  <c:v>-4.2298399999999999E-9</c:v>
                </c:pt>
                <c:pt idx="249">
                  <c:v>-4.2267099999999998E-9</c:v>
                </c:pt>
                <c:pt idx="250">
                  <c:v>-4.2235900000000003E-9</c:v>
                </c:pt>
                <c:pt idx="251">
                  <c:v>-4.2204600000000001E-9</c:v>
                </c:pt>
                <c:pt idx="252">
                  <c:v>-4.2173399999999998E-9</c:v>
                </c:pt>
                <c:pt idx="253">
                  <c:v>-4.2142099999999997E-9</c:v>
                </c:pt>
                <c:pt idx="254">
                  <c:v>-4.2110900000000002E-9</c:v>
                </c:pt>
                <c:pt idx="255">
                  <c:v>-4.20796E-9</c:v>
                </c:pt>
                <c:pt idx="256">
                  <c:v>-4.2048399999999997E-9</c:v>
                </c:pt>
                <c:pt idx="257">
                  <c:v>-4.2017100000000004E-9</c:v>
                </c:pt>
                <c:pt idx="258">
                  <c:v>-4.1985900000000001E-9</c:v>
                </c:pt>
                <c:pt idx="259">
                  <c:v>-4.1954599999999999E-9</c:v>
                </c:pt>
                <c:pt idx="260">
                  <c:v>-4.1923399999999996E-9</c:v>
                </c:pt>
                <c:pt idx="261">
                  <c:v>-4.1892100000000003E-9</c:v>
                </c:pt>
                <c:pt idx="262">
                  <c:v>-4.18609E-9</c:v>
                </c:pt>
                <c:pt idx="263">
                  <c:v>-4.1829599999999998E-9</c:v>
                </c:pt>
                <c:pt idx="264">
                  <c:v>-4.1798400000000003E-9</c:v>
                </c:pt>
                <c:pt idx="265">
                  <c:v>-4.1767100000000001E-9</c:v>
                </c:pt>
                <c:pt idx="266">
                  <c:v>-4.1735899999999999E-9</c:v>
                </c:pt>
                <c:pt idx="267">
                  <c:v>-4.1704599999999997E-9</c:v>
                </c:pt>
                <c:pt idx="268">
                  <c:v>-4.1673400000000002E-9</c:v>
                </c:pt>
                <c:pt idx="269">
                  <c:v>-4.16421E-9</c:v>
                </c:pt>
                <c:pt idx="270">
                  <c:v>-4.1610899999999997E-9</c:v>
                </c:pt>
                <c:pt idx="271">
                  <c:v>-4.1579600000000004E-9</c:v>
                </c:pt>
                <c:pt idx="272">
                  <c:v>-4.1548400000000001E-9</c:v>
                </c:pt>
                <c:pt idx="273">
                  <c:v>-4.1517099999999999E-9</c:v>
                </c:pt>
                <c:pt idx="274">
                  <c:v>-4.1485899999999996E-9</c:v>
                </c:pt>
                <c:pt idx="275">
                  <c:v>-4.1454600000000003E-9</c:v>
                </c:pt>
                <c:pt idx="276">
                  <c:v>-4.14234E-9</c:v>
                </c:pt>
                <c:pt idx="277">
                  <c:v>-4.1392099999999998E-9</c:v>
                </c:pt>
                <c:pt idx="278">
                  <c:v>-4.1360900000000003E-9</c:v>
                </c:pt>
                <c:pt idx="279">
                  <c:v>-4.1329600000000002E-9</c:v>
                </c:pt>
                <c:pt idx="280">
                  <c:v>-4.1298399999999999E-9</c:v>
                </c:pt>
                <c:pt idx="281">
                  <c:v>-4.1267099999999997E-9</c:v>
                </c:pt>
                <c:pt idx="282">
                  <c:v>-4.1235900000000002E-9</c:v>
                </c:pt>
                <c:pt idx="283">
                  <c:v>-4.1204600000000001E-9</c:v>
                </c:pt>
                <c:pt idx="284">
                  <c:v>-4.1173399999999998E-9</c:v>
                </c:pt>
                <c:pt idx="285">
                  <c:v>-4.1142099999999996E-9</c:v>
                </c:pt>
                <c:pt idx="286">
                  <c:v>-4.1110900000000001E-9</c:v>
                </c:pt>
                <c:pt idx="287">
                  <c:v>-4.1079599999999999E-9</c:v>
                </c:pt>
                <c:pt idx="288">
                  <c:v>-4.1048399999999997E-9</c:v>
                </c:pt>
                <c:pt idx="289">
                  <c:v>-4.1017100000000003E-9</c:v>
                </c:pt>
                <c:pt idx="290">
                  <c:v>-4.09859E-9</c:v>
                </c:pt>
                <c:pt idx="291">
                  <c:v>-4.0954599999999998E-9</c:v>
                </c:pt>
                <c:pt idx="292">
                  <c:v>-4.0923400000000004E-9</c:v>
                </c:pt>
                <c:pt idx="293">
                  <c:v>-4.0892100000000002E-9</c:v>
                </c:pt>
                <c:pt idx="294">
                  <c:v>-4.0860899999999999E-9</c:v>
                </c:pt>
                <c:pt idx="295">
                  <c:v>-4.0829599999999997E-9</c:v>
                </c:pt>
                <c:pt idx="296">
                  <c:v>-4.0798400000000003E-9</c:v>
                </c:pt>
                <c:pt idx="297">
                  <c:v>-4.0767100000000001E-9</c:v>
                </c:pt>
                <c:pt idx="298">
                  <c:v>-4.0735899999999998E-9</c:v>
                </c:pt>
                <c:pt idx="299">
                  <c:v>-4.0704599999999996E-9</c:v>
                </c:pt>
                <c:pt idx="300">
                  <c:v>-4.0673400000000001E-9</c:v>
                </c:pt>
                <c:pt idx="301">
                  <c:v>-4.06421E-9</c:v>
                </c:pt>
                <c:pt idx="302">
                  <c:v>-4.0610899999999997E-9</c:v>
                </c:pt>
                <c:pt idx="303">
                  <c:v>-4.0579600000000003E-9</c:v>
                </c:pt>
                <c:pt idx="304">
                  <c:v>-4.05484E-9</c:v>
                </c:pt>
                <c:pt idx="305">
                  <c:v>-4.0517099999999999E-9</c:v>
                </c:pt>
                <c:pt idx="306">
                  <c:v>-4.0485900000000004E-9</c:v>
                </c:pt>
                <c:pt idx="307">
                  <c:v>-4.0454600000000002E-9</c:v>
                </c:pt>
                <c:pt idx="308">
                  <c:v>-4.0423399999999999E-9</c:v>
                </c:pt>
                <c:pt idx="309">
                  <c:v>-4.0392099999999997E-9</c:v>
                </c:pt>
                <c:pt idx="310">
                  <c:v>-4.0360900000000003E-9</c:v>
                </c:pt>
                <c:pt idx="311">
                  <c:v>-4.0329600000000001E-9</c:v>
                </c:pt>
                <c:pt idx="312">
                  <c:v>-4.0298399999999998E-9</c:v>
                </c:pt>
                <c:pt idx="313">
                  <c:v>-4.0267099999999996E-9</c:v>
                </c:pt>
                <c:pt idx="314">
                  <c:v>-4.0235900000000002E-9</c:v>
                </c:pt>
                <c:pt idx="315">
                  <c:v>-4.02046E-9</c:v>
                </c:pt>
                <c:pt idx="316">
                  <c:v>-4.0173399999999997E-9</c:v>
                </c:pt>
                <c:pt idx="317">
                  <c:v>-4.0142100000000003E-9</c:v>
                </c:pt>
                <c:pt idx="318">
                  <c:v>-4.0110900000000001E-9</c:v>
                </c:pt>
                <c:pt idx="319">
                  <c:v>-4.0079599999999999E-9</c:v>
                </c:pt>
                <c:pt idx="320">
                  <c:v>-4.0048400000000004E-9</c:v>
                </c:pt>
                <c:pt idx="321">
                  <c:v>-4.0017100000000002E-9</c:v>
                </c:pt>
                <c:pt idx="322">
                  <c:v>-3.9985899999999999E-9</c:v>
                </c:pt>
                <c:pt idx="323">
                  <c:v>-3.9954599999999998E-9</c:v>
                </c:pt>
                <c:pt idx="324">
                  <c:v>-3.9923400000000003E-9</c:v>
                </c:pt>
                <c:pt idx="325">
                  <c:v>-3.9892100000000001E-9</c:v>
                </c:pt>
                <c:pt idx="326">
                  <c:v>-3.9860899999999998E-9</c:v>
                </c:pt>
                <c:pt idx="327">
                  <c:v>-3.9829599999999997E-9</c:v>
                </c:pt>
                <c:pt idx="328">
                  <c:v>-3.9798400000000002E-9</c:v>
                </c:pt>
                <c:pt idx="329">
                  <c:v>-3.97671E-9</c:v>
                </c:pt>
                <c:pt idx="330">
                  <c:v>-3.9735899999999997E-9</c:v>
                </c:pt>
                <c:pt idx="331">
                  <c:v>-3.9704600000000004E-9</c:v>
                </c:pt>
                <c:pt idx="332">
                  <c:v>-3.9673400000000001E-9</c:v>
                </c:pt>
                <c:pt idx="333">
                  <c:v>-3.9642099999999999E-9</c:v>
                </c:pt>
                <c:pt idx="334">
                  <c:v>-3.9610899999999996E-9</c:v>
                </c:pt>
                <c:pt idx="335">
                  <c:v>-3.9579600000000003E-9</c:v>
                </c:pt>
                <c:pt idx="336">
                  <c:v>-3.95484E-9</c:v>
                </c:pt>
                <c:pt idx="337">
                  <c:v>-3.9517099999999998E-9</c:v>
                </c:pt>
                <c:pt idx="338">
                  <c:v>-3.9485900000000003E-9</c:v>
                </c:pt>
                <c:pt idx="339">
                  <c:v>-3.9454600000000001E-9</c:v>
                </c:pt>
                <c:pt idx="340">
                  <c:v>-3.9423399999999999E-9</c:v>
                </c:pt>
                <c:pt idx="341">
                  <c:v>-3.9392099999999997E-9</c:v>
                </c:pt>
                <c:pt idx="342">
                  <c:v>-3.9360900000000002E-9</c:v>
                </c:pt>
                <c:pt idx="343">
                  <c:v>-3.93296E-9</c:v>
                </c:pt>
                <c:pt idx="344">
                  <c:v>-3.9298399999999997E-9</c:v>
                </c:pt>
                <c:pt idx="345">
                  <c:v>-3.9267100000000004E-9</c:v>
                </c:pt>
                <c:pt idx="346">
                  <c:v>-3.9235900000000001E-9</c:v>
                </c:pt>
                <c:pt idx="347">
                  <c:v>-3.9204599999999999E-9</c:v>
                </c:pt>
                <c:pt idx="348">
                  <c:v>-3.9173399999999996E-9</c:v>
                </c:pt>
                <c:pt idx="349">
                  <c:v>-3.9142100000000003E-9</c:v>
                </c:pt>
                <c:pt idx="350">
                  <c:v>-3.91109E-9</c:v>
                </c:pt>
                <c:pt idx="351">
                  <c:v>-3.9079599999999998E-9</c:v>
                </c:pt>
                <c:pt idx="352">
                  <c:v>-3.9048400000000003E-9</c:v>
                </c:pt>
                <c:pt idx="353">
                  <c:v>-3.9017100000000002E-9</c:v>
                </c:pt>
                <c:pt idx="354">
                  <c:v>-3.8985899999999999E-9</c:v>
                </c:pt>
                <c:pt idx="355">
                  <c:v>-3.8954599999999997E-9</c:v>
                </c:pt>
                <c:pt idx="356">
                  <c:v>-3.8923400000000002E-9</c:v>
                </c:pt>
                <c:pt idx="357">
                  <c:v>-3.8892100000000001E-9</c:v>
                </c:pt>
                <c:pt idx="358">
                  <c:v>-3.8860899999999998E-9</c:v>
                </c:pt>
                <c:pt idx="359">
                  <c:v>-3.8829599999999996E-9</c:v>
                </c:pt>
                <c:pt idx="360">
                  <c:v>-3.8798400000000001E-9</c:v>
                </c:pt>
                <c:pt idx="361">
                  <c:v>-3.8767099999999999E-9</c:v>
                </c:pt>
                <c:pt idx="362">
                  <c:v>-3.8735899999999996E-9</c:v>
                </c:pt>
                <c:pt idx="363">
                  <c:v>-3.8704600000000003E-9</c:v>
                </c:pt>
                <c:pt idx="364">
                  <c:v>-3.86734E-9</c:v>
                </c:pt>
                <c:pt idx="365">
                  <c:v>-3.8642099999999998E-9</c:v>
                </c:pt>
                <c:pt idx="366">
                  <c:v>-3.8610900000000004E-9</c:v>
                </c:pt>
                <c:pt idx="367">
                  <c:v>-3.8579600000000002E-9</c:v>
                </c:pt>
                <c:pt idx="368">
                  <c:v>-3.8548399999999999E-9</c:v>
                </c:pt>
                <c:pt idx="369">
                  <c:v>-3.8517099999999997E-9</c:v>
                </c:pt>
                <c:pt idx="370">
                  <c:v>-3.8485900000000003E-9</c:v>
                </c:pt>
                <c:pt idx="371">
                  <c:v>-3.8454600000000001E-9</c:v>
                </c:pt>
                <c:pt idx="372">
                  <c:v>-3.8423399999999998E-9</c:v>
                </c:pt>
                <c:pt idx="373">
                  <c:v>-3.8392099999999996E-9</c:v>
                </c:pt>
                <c:pt idx="374">
                  <c:v>-3.8360900000000001E-9</c:v>
                </c:pt>
                <c:pt idx="375">
                  <c:v>-3.83296E-9</c:v>
                </c:pt>
                <c:pt idx="376">
                  <c:v>-3.8298399999999997E-9</c:v>
                </c:pt>
                <c:pt idx="377">
                  <c:v>-3.8267100000000003E-9</c:v>
                </c:pt>
                <c:pt idx="378">
                  <c:v>-3.82359E-9</c:v>
                </c:pt>
                <c:pt idx="379">
                  <c:v>-3.8204599999999999E-9</c:v>
                </c:pt>
                <c:pt idx="380">
                  <c:v>-3.8173400000000004E-9</c:v>
                </c:pt>
                <c:pt idx="381">
                  <c:v>-3.8142100000000002E-9</c:v>
                </c:pt>
                <c:pt idx="382">
                  <c:v>-3.8110899999999999E-9</c:v>
                </c:pt>
                <c:pt idx="383">
                  <c:v>-3.8079599999999997E-9</c:v>
                </c:pt>
                <c:pt idx="384">
                  <c:v>-3.8048400000000003E-9</c:v>
                </c:pt>
                <c:pt idx="385">
                  <c:v>-3.8017100000000001E-9</c:v>
                </c:pt>
                <c:pt idx="386">
                  <c:v>-3.7985899999999998E-9</c:v>
                </c:pt>
                <c:pt idx="387">
                  <c:v>-3.7954599999999996E-9</c:v>
                </c:pt>
                <c:pt idx="388">
                  <c:v>-3.7923400000000002E-9</c:v>
                </c:pt>
                <c:pt idx="389">
                  <c:v>-3.78921E-9</c:v>
                </c:pt>
                <c:pt idx="390">
                  <c:v>-3.7860899999999997E-9</c:v>
                </c:pt>
                <c:pt idx="391">
                  <c:v>-3.7829600000000003E-9</c:v>
                </c:pt>
                <c:pt idx="392">
                  <c:v>-3.77984E-9</c:v>
                </c:pt>
                <c:pt idx="393">
                  <c:v>-3.7767099999999999E-9</c:v>
                </c:pt>
                <c:pt idx="394">
                  <c:v>-3.7735900000000004E-9</c:v>
                </c:pt>
                <c:pt idx="395">
                  <c:v>-3.7704600000000002E-9</c:v>
                </c:pt>
                <c:pt idx="396">
                  <c:v>-3.7673399999999999E-9</c:v>
                </c:pt>
                <c:pt idx="397">
                  <c:v>-3.7642099999999998E-9</c:v>
                </c:pt>
                <c:pt idx="398">
                  <c:v>-3.7610900000000003E-9</c:v>
                </c:pt>
                <c:pt idx="399">
                  <c:v>-3.7579600000000001E-9</c:v>
                </c:pt>
                <c:pt idx="400">
                  <c:v>-3.7548399999999998E-9</c:v>
                </c:pt>
                <c:pt idx="401">
                  <c:v>-3.7517099999999997E-9</c:v>
                </c:pt>
                <c:pt idx="402">
                  <c:v>-3.7485900000000002E-9</c:v>
                </c:pt>
                <c:pt idx="403">
                  <c:v>-3.74546E-9</c:v>
                </c:pt>
                <c:pt idx="404">
                  <c:v>-3.7423399999999997E-9</c:v>
                </c:pt>
                <c:pt idx="405">
                  <c:v>-3.7392100000000004E-9</c:v>
                </c:pt>
                <c:pt idx="406">
                  <c:v>-3.7360900000000001E-9</c:v>
                </c:pt>
                <c:pt idx="407">
                  <c:v>-3.7329599999999999E-9</c:v>
                </c:pt>
                <c:pt idx="408">
                  <c:v>-3.7298399999999996E-9</c:v>
                </c:pt>
                <c:pt idx="409">
                  <c:v>-3.7267100000000003E-9</c:v>
                </c:pt>
                <c:pt idx="410">
                  <c:v>-3.72359E-9</c:v>
                </c:pt>
                <c:pt idx="411">
                  <c:v>-3.7204600000000002E-9</c:v>
                </c:pt>
                <c:pt idx="412">
                  <c:v>-3.7173399999999999E-9</c:v>
                </c:pt>
                <c:pt idx="413">
                  <c:v>-3.7142100000000001E-9</c:v>
                </c:pt>
                <c:pt idx="414">
                  <c:v>-3.7110899999999998E-9</c:v>
                </c:pt>
                <c:pt idx="415">
                  <c:v>-3.7079600000000001E-9</c:v>
                </c:pt>
                <c:pt idx="416">
                  <c:v>-3.7048400000000002E-9</c:v>
                </c:pt>
                <c:pt idx="417">
                  <c:v>-3.70171E-9</c:v>
                </c:pt>
                <c:pt idx="418">
                  <c:v>-3.6985900000000001E-9</c:v>
                </c:pt>
                <c:pt idx="419">
                  <c:v>-3.69546E-9</c:v>
                </c:pt>
                <c:pt idx="420">
                  <c:v>-3.6923400000000001E-9</c:v>
                </c:pt>
                <c:pt idx="421">
                  <c:v>-3.6892099999999999E-9</c:v>
                </c:pt>
                <c:pt idx="422">
                  <c:v>-3.68609E-9</c:v>
                </c:pt>
                <c:pt idx="423">
                  <c:v>-3.6829599999999999E-9</c:v>
                </c:pt>
                <c:pt idx="424">
                  <c:v>-3.67984E-9</c:v>
                </c:pt>
                <c:pt idx="425">
                  <c:v>-3.6767099999999998E-9</c:v>
                </c:pt>
                <c:pt idx="426">
                  <c:v>-3.6735899999999999E-9</c:v>
                </c:pt>
                <c:pt idx="427">
                  <c:v>-3.6704600000000002E-9</c:v>
                </c:pt>
                <c:pt idx="428">
                  <c:v>-3.6673399999999999E-9</c:v>
                </c:pt>
                <c:pt idx="429">
                  <c:v>-3.6642100000000001E-9</c:v>
                </c:pt>
                <c:pt idx="430">
                  <c:v>-3.6610899999999998E-9</c:v>
                </c:pt>
                <c:pt idx="431">
                  <c:v>-3.6579600000000001E-9</c:v>
                </c:pt>
                <c:pt idx="432">
                  <c:v>-3.6548400000000002E-9</c:v>
                </c:pt>
                <c:pt idx="433">
                  <c:v>-3.65171E-9</c:v>
                </c:pt>
                <c:pt idx="434">
                  <c:v>-3.6485900000000001E-9</c:v>
                </c:pt>
                <c:pt idx="435">
                  <c:v>-3.6454599999999999E-9</c:v>
                </c:pt>
                <c:pt idx="436">
                  <c:v>-3.6423400000000001E-9</c:v>
                </c:pt>
                <c:pt idx="437">
                  <c:v>-3.6392099999999999E-9</c:v>
                </c:pt>
                <c:pt idx="438">
                  <c:v>-3.63609E-9</c:v>
                </c:pt>
                <c:pt idx="439">
                  <c:v>-3.6329599999999998E-9</c:v>
                </c:pt>
                <c:pt idx="440">
                  <c:v>-3.6298399999999999E-9</c:v>
                </c:pt>
                <c:pt idx="441">
                  <c:v>-3.6267100000000002E-9</c:v>
                </c:pt>
                <c:pt idx="442">
                  <c:v>-3.6235899999999999E-9</c:v>
                </c:pt>
                <c:pt idx="443">
                  <c:v>-3.6204600000000001E-9</c:v>
                </c:pt>
                <c:pt idx="444">
                  <c:v>-3.6173399999999998E-9</c:v>
                </c:pt>
                <c:pt idx="445">
                  <c:v>-3.6142100000000001E-9</c:v>
                </c:pt>
                <c:pt idx="446">
                  <c:v>-3.6110900000000002E-9</c:v>
                </c:pt>
                <c:pt idx="447">
                  <c:v>-3.60796E-9</c:v>
                </c:pt>
                <c:pt idx="448">
                  <c:v>-3.6048400000000001E-9</c:v>
                </c:pt>
                <c:pt idx="449">
                  <c:v>-3.60171E-9</c:v>
                </c:pt>
                <c:pt idx="450">
                  <c:v>-3.5985900000000001E-9</c:v>
                </c:pt>
                <c:pt idx="451">
                  <c:v>-3.5954599999999999E-9</c:v>
                </c:pt>
                <c:pt idx="452">
                  <c:v>-3.59234E-9</c:v>
                </c:pt>
                <c:pt idx="453">
                  <c:v>-3.5892099999999999E-9</c:v>
                </c:pt>
                <c:pt idx="454">
                  <c:v>-3.58609E-9</c:v>
                </c:pt>
                <c:pt idx="455">
                  <c:v>-3.5829599999999998E-9</c:v>
                </c:pt>
                <c:pt idx="456">
                  <c:v>-3.5798399999999999E-9</c:v>
                </c:pt>
                <c:pt idx="457">
                  <c:v>-3.5767100000000002E-9</c:v>
                </c:pt>
                <c:pt idx="458">
                  <c:v>-3.5735899999999999E-9</c:v>
                </c:pt>
                <c:pt idx="459">
                  <c:v>-3.5704600000000001E-9</c:v>
                </c:pt>
                <c:pt idx="460">
                  <c:v>-3.5673399999999998E-9</c:v>
                </c:pt>
                <c:pt idx="461">
                  <c:v>-3.56421E-9</c:v>
                </c:pt>
                <c:pt idx="462">
                  <c:v>-3.5610900000000002E-9</c:v>
                </c:pt>
                <c:pt idx="463">
                  <c:v>-3.55796E-9</c:v>
                </c:pt>
                <c:pt idx="464">
                  <c:v>-3.5548400000000001E-9</c:v>
                </c:pt>
                <c:pt idx="465">
                  <c:v>-3.5517099999999999E-9</c:v>
                </c:pt>
                <c:pt idx="466">
                  <c:v>-3.54859E-9</c:v>
                </c:pt>
                <c:pt idx="467">
                  <c:v>-3.5454599999999999E-9</c:v>
                </c:pt>
                <c:pt idx="468">
                  <c:v>-3.54234E-9</c:v>
                </c:pt>
                <c:pt idx="469">
                  <c:v>-3.5392099999999998E-9</c:v>
                </c:pt>
                <c:pt idx="470">
                  <c:v>-3.5360899999999999E-9</c:v>
                </c:pt>
                <c:pt idx="471">
                  <c:v>-3.5329600000000002E-9</c:v>
                </c:pt>
                <c:pt idx="472">
                  <c:v>-3.5298399999999999E-9</c:v>
                </c:pt>
                <c:pt idx="473">
                  <c:v>-3.5267100000000001E-9</c:v>
                </c:pt>
                <c:pt idx="474">
                  <c:v>-3.5235899999999998E-9</c:v>
                </c:pt>
                <c:pt idx="475">
                  <c:v>-3.5204600000000001E-9</c:v>
                </c:pt>
                <c:pt idx="476">
                  <c:v>-3.5173400000000002E-9</c:v>
                </c:pt>
                <c:pt idx="477">
                  <c:v>-3.51421E-9</c:v>
                </c:pt>
                <c:pt idx="478">
                  <c:v>-3.5110900000000001E-9</c:v>
                </c:pt>
                <c:pt idx="479">
                  <c:v>-3.50796E-9</c:v>
                </c:pt>
                <c:pt idx="480">
                  <c:v>-3.5048400000000001E-9</c:v>
                </c:pt>
                <c:pt idx="481">
                  <c:v>-3.5017099999999999E-9</c:v>
                </c:pt>
                <c:pt idx="482">
                  <c:v>-3.49859E-9</c:v>
                </c:pt>
                <c:pt idx="483">
                  <c:v>-3.4954599999999998E-9</c:v>
                </c:pt>
                <c:pt idx="484">
                  <c:v>-3.49234E-9</c:v>
                </c:pt>
                <c:pt idx="485">
                  <c:v>-3.4892100000000002E-9</c:v>
                </c:pt>
                <c:pt idx="486">
                  <c:v>-3.4860899999999999E-9</c:v>
                </c:pt>
                <c:pt idx="487">
                  <c:v>-3.4829600000000001E-9</c:v>
                </c:pt>
                <c:pt idx="488">
                  <c:v>-3.4798399999999998E-9</c:v>
                </c:pt>
                <c:pt idx="489">
                  <c:v>-3.4767100000000001E-9</c:v>
                </c:pt>
                <c:pt idx="490">
                  <c:v>-3.4735900000000002E-9</c:v>
                </c:pt>
                <c:pt idx="491">
                  <c:v>-3.47046E-9</c:v>
                </c:pt>
                <c:pt idx="492">
                  <c:v>-3.4673400000000001E-9</c:v>
                </c:pt>
                <c:pt idx="493">
                  <c:v>-3.46421E-9</c:v>
                </c:pt>
                <c:pt idx="494">
                  <c:v>-3.4610900000000001E-9</c:v>
                </c:pt>
                <c:pt idx="495">
                  <c:v>-3.4579599999999999E-9</c:v>
                </c:pt>
                <c:pt idx="496">
                  <c:v>-3.45484E-9</c:v>
                </c:pt>
                <c:pt idx="497">
                  <c:v>-3.4517099999999999E-9</c:v>
                </c:pt>
                <c:pt idx="498">
                  <c:v>-3.44859E-9</c:v>
                </c:pt>
                <c:pt idx="499">
                  <c:v>-3.4454599999999998E-9</c:v>
                </c:pt>
                <c:pt idx="500">
                  <c:v>-3.4423399999999999E-9</c:v>
                </c:pt>
                <c:pt idx="501">
                  <c:v>-3.4392100000000002E-9</c:v>
                </c:pt>
                <c:pt idx="502">
                  <c:v>-3.4360899999999999E-9</c:v>
                </c:pt>
                <c:pt idx="503">
                  <c:v>-3.4329600000000001E-9</c:v>
                </c:pt>
                <c:pt idx="504">
                  <c:v>-3.4298399999999998E-9</c:v>
                </c:pt>
                <c:pt idx="505">
                  <c:v>-3.4267100000000001E-9</c:v>
                </c:pt>
                <c:pt idx="506">
                  <c:v>-3.4235900000000002E-9</c:v>
                </c:pt>
                <c:pt idx="507">
                  <c:v>-3.42046E-9</c:v>
                </c:pt>
                <c:pt idx="508">
                  <c:v>-3.4173400000000001E-9</c:v>
                </c:pt>
                <c:pt idx="509">
                  <c:v>-3.4142099999999999E-9</c:v>
                </c:pt>
                <c:pt idx="510">
                  <c:v>-3.4110900000000001E-9</c:v>
                </c:pt>
                <c:pt idx="511">
                  <c:v>-3.4079599999999999E-9</c:v>
                </c:pt>
                <c:pt idx="512">
                  <c:v>-3.40484E-9</c:v>
                </c:pt>
                <c:pt idx="513">
                  <c:v>-3.4017099999999998E-9</c:v>
                </c:pt>
                <c:pt idx="514">
                  <c:v>-3.3985899999999999E-9</c:v>
                </c:pt>
                <c:pt idx="515">
                  <c:v>-3.3954600000000002E-9</c:v>
                </c:pt>
                <c:pt idx="516">
                  <c:v>-3.3923399999999999E-9</c:v>
                </c:pt>
                <c:pt idx="517">
                  <c:v>-3.3892100000000001E-9</c:v>
                </c:pt>
                <c:pt idx="518">
                  <c:v>-3.3860899999999998E-9</c:v>
                </c:pt>
                <c:pt idx="519">
                  <c:v>-3.3829600000000001E-9</c:v>
                </c:pt>
                <c:pt idx="520">
                  <c:v>-3.3798400000000002E-9</c:v>
                </c:pt>
                <c:pt idx="521">
                  <c:v>-3.37671E-9</c:v>
                </c:pt>
                <c:pt idx="522">
                  <c:v>-3.3735900000000001E-9</c:v>
                </c:pt>
                <c:pt idx="523">
                  <c:v>-3.37046E-9</c:v>
                </c:pt>
                <c:pt idx="524">
                  <c:v>-3.3673400000000001E-9</c:v>
                </c:pt>
                <c:pt idx="525">
                  <c:v>-3.3642099999999999E-9</c:v>
                </c:pt>
                <c:pt idx="526">
                  <c:v>-3.36109E-9</c:v>
                </c:pt>
                <c:pt idx="527">
                  <c:v>-3.3579599999999998E-9</c:v>
                </c:pt>
                <c:pt idx="528">
                  <c:v>-3.35484E-9</c:v>
                </c:pt>
                <c:pt idx="529">
                  <c:v>-3.3517100000000002E-9</c:v>
                </c:pt>
                <c:pt idx="530">
                  <c:v>-3.3485899999999999E-9</c:v>
                </c:pt>
                <c:pt idx="531">
                  <c:v>-3.3454600000000001E-9</c:v>
                </c:pt>
                <c:pt idx="532">
                  <c:v>-3.3423399999999999E-9</c:v>
                </c:pt>
                <c:pt idx="533">
                  <c:v>-3.3392100000000001E-9</c:v>
                </c:pt>
                <c:pt idx="534">
                  <c:v>-3.3360899999999998E-9</c:v>
                </c:pt>
                <c:pt idx="535">
                  <c:v>-3.33296E-9</c:v>
                </c:pt>
                <c:pt idx="536">
                  <c:v>-3.3298400000000002E-9</c:v>
                </c:pt>
                <c:pt idx="537">
                  <c:v>-3.32671E-9</c:v>
                </c:pt>
                <c:pt idx="538">
                  <c:v>-3.3235900000000001E-9</c:v>
                </c:pt>
                <c:pt idx="539">
                  <c:v>-3.3204599999999999E-9</c:v>
                </c:pt>
                <c:pt idx="540">
                  <c:v>-3.31734E-9</c:v>
                </c:pt>
                <c:pt idx="541">
                  <c:v>-3.3142099999999999E-9</c:v>
                </c:pt>
                <c:pt idx="542">
                  <c:v>-3.31109E-9</c:v>
                </c:pt>
                <c:pt idx="543">
                  <c:v>-3.3079599999999998E-9</c:v>
                </c:pt>
                <c:pt idx="544">
                  <c:v>-3.3048399999999999E-9</c:v>
                </c:pt>
                <c:pt idx="545">
                  <c:v>-3.3017100000000002E-9</c:v>
                </c:pt>
                <c:pt idx="546">
                  <c:v>-3.2985899999999999E-9</c:v>
                </c:pt>
                <c:pt idx="547">
                  <c:v>-3.2954600000000001E-9</c:v>
                </c:pt>
                <c:pt idx="548">
                  <c:v>-3.2923399999999998E-9</c:v>
                </c:pt>
                <c:pt idx="549">
                  <c:v>-3.2892100000000001E-9</c:v>
                </c:pt>
                <c:pt idx="550">
                  <c:v>-3.2860900000000002E-9</c:v>
                </c:pt>
                <c:pt idx="551">
                  <c:v>-3.28296E-9</c:v>
                </c:pt>
                <c:pt idx="552">
                  <c:v>-3.2798400000000001E-9</c:v>
                </c:pt>
                <c:pt idx="553">
                  <c:v>-3.2767099999999999E-9</c:v>
                </c:pt>
                <c:pt idx="554">
                  <c:v>-3.2735900000000001E-9</c:v>
                </c:pt>
                <c:pt idx="555">
                  <c:v>-3.2704599999999999E-9</c:v>
                </c:pt>
                <c:pt idx="556">
                  <c:v>-3.26734E-9</c:v>
                </c:pt>
                <c:pt idx="557">
                  <c:v>-3.2642099999999998E-9</c:v>
                </c:pt>
                <c:pt idx="558">
                  <c:v>-3.26109E-9</c:v>
                </c:pt>
                <c:pt idx="559">
                  <c:v>-3.2579600000000002E-9</c:v>
                </c:pt>
                <c:pt idx="560">
                  <c:v>-3.2548399999999999E-9</c:v>
                </c:pt>
                <c:pt idx="561">
                  <c:v>-3.2517100000000001E-9</c:v>
                </c:pt>
                <c:pt idx="562">
                  <c:v>-3.2485899999999998E-9</c:v>
                </c:pt>
                <c:pt idx="563">
                  <c:v>-3.2454600000000001E-9</c:v>
                </c:pt>
                <c:pt idx="564">
                  <c:v>-3.2423400000000002E-9</c:v>
                </c:pt>
                <c:pt idx="565">
                  <c:v>-3.23921E-9</c:v>
                </c:pt>
                <c:pt idx="566">
                  <c:v>-3.2360900000000001E-9</c:v>
                </c:pt>
                <c:pt idx="567">
                  <c:v>-3.23296E-9</c:v>
                </c:pt>
                <c:pt idx="568">
                  <c:v>-3.2298400000000001E-9</c:v>
                </c:pt>
                <c:pt idx="569">
                  <c:v>-3.2267099999999999E-9</c:v>
                </c:pt>
                <c:pt idx="570">
                  <c:v>-3.22359E-9</c:v>
                </c:pt>
                <c:pt idx="571">
                  <c:v>-3.2204599999999999E-9</c:v>
                </c:pt>
                <c:pt idx="572">
                  <c:v>-3.21734E-9</c:v>
                </c:pt>
                <c:pt idx="573">
                  <c:v>-3.2142099999999998E-9</c:v>
                </c:pt>
                <c:pt idx="574">
                  <c:v>-3.2110899999999999E-9</c:v>
                </c:pt>
                <c:pt idx="575">
                  <c:v>-3.2079600000000002E-9</c:v>
                </c:pt>
                <c:pt idx="576">
                  <c:v>-3.2048399999999999E-9</c:v>
                </c:pt>
                <c:pt idx="577">
                  <c:v>-3.2017100000000001E-9</c:v>
                </c:pt>
                <c:pt idx="578">
                  <c:v>-3.1985899999999998E-9</c:v>
                </c:pt>
                <c:pt idx="579">
                  <c:v>-3.19546E-9</c:v>
                </c:pt>
                <c:pt idx="580">
                  <c:v>-3.1923400000000002E-9</c:v>
                </c:pt>
                <c:pt idx="581">
                  <c:v>-3.18921E-9</c:v>
                </c:pt>
                <c:pt idx="582">
                  <c:v>-3.1860900000000001E-9</c:v>
                </c:pt>
                <c:pt idx="583">
                  <c:v>-3.1829599999999999E-9</c:v>
                </c:pt>
                <c:pt idx="584">
                  <c:v>-3.1798400000000001E-9</c:v>
                </c:pt>
                <c:pt idx="585">
                  <c:v>-3.1767099999999999E-9</c:v>
                </c:pt>
                <c:pt idx="586">
                  <c:v>-3.17359E-9</c:v>
                </c:pt>
                <c:pt idx="587">
                  <c:v>-3.1704599999999998E-9</c:v>
                </c:pt>
                <c:pt idx="588">
                  <c:v>-3.1673399999999999E-9</c:v>
                </c:pt>
                <c:pt idx="589">
                  <c:v>-3.1642100000000002E-9</c:v>
                </c:pt>
                <c:pt idx="590">
                  <c:v>-3.1610899999999999E-9</c:v>
                </c:pt>
                <c:pt idx="591">
                  <c:v>-3.1579600000000001E-9</c:v>
                </c:pt>
                <c:pt idx="592">
                  <c:v>-3.1548399999999998E-9</c:v>
                </c:pt>
                <c:pt idx="593">
                  <c:v>-3.1517100000000001E-9</c:v>
                </c:pt>
                <c:pt idx="594">
                  <c:v>-3.1485900000000002E-9</c:v>
                </c:pt>
                <c:pt idx="595">
                  <c:v>-3.14546E-9</c:v>
                </c:pt>
                <c:pt idx="596">
                  <c:v>-3.1423400000000001E-9</c:v>
                </c:pt>
                <c:pt idx="597">
                  <c:v>-3.13921E-9</c:v>
                </c:pt>
                <c:pt idx="598">
                  <c:v>-3.1360900000000001E-9</c:v>
                </c:pt>
                <c:pt idx="599">
                  <c:v>-3.1329599999999999E-9</c:v>
                </c:pt>
                <c:pt idx="600">
                  <c:v>-3.12984E-9</c:v>
                </c:pt>
                <c:pt idx="601">
                  <c:v>-3.1267099999999998E-9</c:v>
                </c:pt>
                <c:pt idx="602">
                  <c:v>-3.12359E-9</c:v>
                </c:pt>
                <c:pt idx="603">
                  <c:v>-3.1204600000000002E-9</c:v>
                </c:pt>
                <c:pt idx="604">
                  <c:v>-3.1173399999999999E-9</c:v>
                </c:pt>
                <c:pt idx="605">
                  <c:v>-3.1142100000000001E-9</c:v>
                </c:pt>
                <c:pt idx="606">
                  <c:v>-3.1110899999999999E-9</c:v>
                </c:pt>
                <c:pt idx="607">
                  <c:v>-3.1079600000000001E-9</c:v>
                </c:pt>
                <c:pt idx="608">
                  <c:v>-3.1048399999999998E-9</c:v>
                </c:pt>
                <c:pt idx="609">
                  <c:v>-3.10171E-9</c:v>
                </c:pt>
                <c:pt idx="610">
                  <c:v>-3.0985900000000002E-9</c:v>
                </c:pt>
                <c:pt idx="611">
                  <c:v>-3.09546E-9</c:v>
                </c:pt>
                <c:pt idx="612">
                  <c:v>-3.0923400000000001E-9</c:v>
                </c:pt>
                <c:pt idx="613">
                  <c:v>-3.0892099999999999E-9</c:v>
                </c:pt>
                <c:pt idx="614">
                  <c:v>-3.08609E-9</c:v>
                </c:pt>
                <c:pt idx="615">
                  <c:v>-3.0829599999999999E-9</c:v>
                </c:pt>
                <c:pt idx="616">
                  <c:v>-3.07984E-9</c:v>
                </c:pt>
                <c:pt idx="617">
                  <c:v>-3.0767099999999998E-9</c:v>
                </c:pt>
                <c:pt idx="618">
                  <c:v>-3.0735899999999999E-9</c:v>
                </c:pt>
                <c:pt idx="619">
                  <c:v>-3.0704600000000002E-9</c:v>
                </c:pt>
                <c:pt idx="620">
                  <c:v>-3.0673399999999999E-9</c:v>
                </c:pt>
                <c:pt idx="621">
                  <c:v>-3.0642100000000001E-9</c:v>
                </c:pt>
                <c:pt idx="622">
                  <c:v>-3.0610899999999998E-9</c:v>
                </c:pt>
                <c:pt idx="623">
                  <c:v>-3.0579600000000001E-9</c:v>
                </c:pt>
                <c:pt idx="624">
                  <c:v>-3.0548400000000002E-9</c:v>
                </c:pt>
                <c:pt idx="625">
                  <c:v>-3.05171E-9</c:v>
                </c:pt>
                <c:pt idx="626">
                  <c:v>-3.0485900000000001E-9</c:v>
                </c:pt>
                <c:pt idx="627">
                  <c:v>-3.0454599999999999E-9</c:v>
                </c:pt>
                <c:pt idx="628">
                  <c:v>-3.0423400000000001E-9</c:v>
                </c:pt>
                <c:pt idx="629">
                  <c:v>-3.0392099999999999E-9</c:v>
                </c:pt>
                <c:pt idx="630">
                  <c:v>-3.03609E-9</c:v>
                </c:pt>
                <c:pt idx="631">
                  <c:v>-3.0329599999999998E-9</c:v>
                </c:pt>
                <c:pt idx="632">
                  <c:v>-3.02984E-9</c:v>
                </c:pt>
                <c:pt idx="633">
                  <c:v>-3.0267100000000002E-9</c:v>
                </c:pt>
                <c:pt idx="634">
                  <c:v>-3.0235899999999999E-9</c:v>
                </c:pt>
                <c:pt idx="635">
                  <c:v>-3.0204600000000001E-9</c:v>
                </c:pt>
                <c:pt idx="636">
                  <c:v>-3.0173399999999998E-9</c:v>
                </c:pt>
                <c:pt idx="637">
                  <c:v>-3.0142100000000001E-9</c:v>
                </c:pt>
                <c:pt idx="638">
                  <c:v>-3.0110900000000002E-9</c:v>
                </c:pt>
                <c:pt idx="639">
                  <c:v>-3.00796E-9</c:v>
                </c:pt>
                <c:pt idx="640">
                  <c:v>-3.0048400000000001E-9</c:v>
                </c:pt>
                <c:pt idx="641">
                  <c:v>-3.00171E-9</c:v>
                </c:pt>
                <c:pt idx="642">
                  <c:v>-2.9985900000000001E-9</c:v>
                </c:pt>
                <c:pt idx="643">
                  <c:v>-2.9954599999999999E-9</c:v>
                </c:pt>
                <c:pt idx="644">
                  <c:v>-2.99234E-9</c:v>
                </c:pt>
                <c:pt idx="645">
                  <c:v>-2.9892099999999999E-9</c:v>
                </c:pt>
                <c:pt idx="646">
                  <c:v>-2.98609E-9</c:v>
                </c:pt>
                <c:pt idx="647">
                  <c:v>-2.9829599999999998E-9</c:v>
                </c:pt>
                <c:pt idx="648">
                  <c:v>-2.9798399999999999E-9</c:v>
                </c:pt>
                <c:pt idx="649">
                  <c:v>-2.9767100000000002E-9</c:v>
                </c:pt>
                <c:pt idx="650">
                  <c:v>-2.9735899999999999E-9</c:v>
                </c:pt>
                <c:pt idx="651">
                  <c:v>-2.9704600000000001E-9</c:v>
                </c:pt>
                <c:pt idx="652">
                  <c:v>-2.9673399999999998E-9</c:v>
                </c:pt>
                <c:pt idx="653">
                  <c:v>-2.96421E-9</c:v>
                </c:pt>
                <c:pt idx="654">
                  <c:v>-2.9610900000000002E-9</c:v>
                </c:pt>
                <c:pt idx="655">
                  <c:v>-2.95796E-9</c:v>
                </c:pt>
                <c:pt idx="656">
                  <c:v>-2.9548400000000001E-9</c:v>
                </c:pt>
                <c:pt idx="657">
                  <c:v>-2.9517099999999999E-9</c:v>
                </c:pt>
                <c:pt idx="658">
                  <c:v>-2.9485900000000001E-9</c:v>
                </c:pt>
                <c:pt idx="659">
                  <c:v>-2.9454599999999999E-9</c:v>
                </c:pt>
                <c:pt idx="660">
                  <c:v>-2.94234E-9</c:v>
                </c:pt>
                <c:pt idx="661">
                  <c:v>-2.9392099999999998E-9</c:v>
                </c:pt>
                <c:pt idx="662">
                  <c:v>-2.9360899999999999E-9</c:v>
                </c:pt>
                <c:pt idx="663">
                  <c:v>-2.9329600000000002E-9</c:v>
                </c:pt>
                <c:pt idx="664">
                  <c:v>-2.9298399999999999E-9</c:v>
                </c:pt>
                <c:pt idx="665">
                  <c:v>-2.9267100000000001E-9</c:v>
                </c:pt>
                <c:pt idx="666">
                  <c:v>-2.9235899999999998E-9</c:v>
                </c:pt>
                <c:pt idx="667">
                  <c:v>-2.9204600000000001E-9</c:v>
                </c:pt>
                <c:pt idx="668">
                  <c:v>-2.9173400000000002E-9</c:v>
                </c:pt>
                <c:pt idx="669">
                  <c:v>-2.91421E-9</c:v>
                </c:pt>
                <c:pt idx="670">
                  <c:v>-2.9110900000000001E-9</c:v>
                </c:pt>
                <c:pt idx="671">
                  <c:v>-2.90796E-9</c:v>
                </c:pt>
                <c:pt idx="672">
                  <c:v>-2.9048400000000001E-9</c:v>
                </c:pt>
                <c:pt idx="673">
                  <c:v>-2.9017099999999999E-9</c:v>
                </c:pt>
                <c:pt idx="674">
                  <c:v>-2.89859E-9</c:v>
                </c:pt>
                <c:pt idx="675">
                  <c:v>-2.8954599999999998E-9</c:v>
                </c:pt>
                <c:pt idx="676">
                  <c:v>-2.89234E-9</c:v>
                </c:pt>
                <c:pt idx="677">
                  <c:v>-2.8892100000000002E-9</c:v>
                </c:pt>
                <c:pt idx="678">
                  <c:v>-2.8860899999999999E-9</c:v>
                </c:pt>
                <c:pt idx="679">
                  <c:v>-2.8829600000000001E-9</c:v>
                </c:pt>
                <c:pt idx="680">
                  <c:v>-2.8798399999999998E-9</c:v>
                </c:pt>
                <c:pt idx="681">
                  <c:v>-2.8767100000000001E-9</c:v>
                </c:pt>
                <c:pt idx="682">
                  <c:v>-2.8735899999999998E-9</c:v>
                </c:pt>
                <c:pt idx="683">
                  <c:v>-2.87046E-9</c:v>
                </c:pt>
                <c:pt idx="684">
                  <c:v>-2.8673400000000002E-9</c:v>
                </c:pt>
                <c:pt idx="685">
                  <c:v>-2.86421E-9</c:v>
                </c:pt>
                <c:pt idx="686">
                  <c:v>-2.8610900000000001E-9</c:v>
                </c:pt>
                <c:pt idx="687">
                  <c:v>-2.8579599999999999E-9</c:v>
                </c:pt>
                <c:pt idx="688">
                  <c:v>-2.85484E-9</c:v>
                </c:pt>
                <c:pt idx="689">
                  <c:v>-2.8517099999999999E-9</c:v>
                </c:pt>
                <c:pt idx="690">
                  <c:v>-2.84859E-9</c:v>
                </c:pt>
                <c:pt idx="691">
                  <c:v>-2.8454599999999998E-9</c:v>
                </c:pt>
                <c:pt idx="692">
                  <c:v>-2.8423399999999999E-9</c:v>
                </c:pt>
                <c:pt idx="693">
                  <c:v>-2.8392100000000002E-9</c:v>
                </c:pt>
                <c:pt idx="694">
                  <c:v>-2.8360899999999999E-9</c:v>
                </c:pt>
                <c:pt idx="695">
                  <c:v>-2.8329600000000001E-9</c:v>
                </c:pt>
                <c:pt idx="696">
                  <c:v>-2.8298399999999998E-9</c:v>
                </c:pt>
                <c:pt idx="697">
                  <c:v>-2.8267100000000001E-9</c:v>
                </c:pt>
                <c:pt idx="698">
                  <c:v>-2.8235900000000002E-9</c:v>
                </c:pt>
                <c:pt idx="699">
                  <c:v>-2.82046E-9</c:v>
                </c:pt>
                <c:pt idx="700">
                  <c:v>-2.8173400000000001E-9</c:v>
                </c:pt>
                <c:pt idx="701">
                  <c:v>-2.8142099999999999E-9</c:v>
                </c:pt>
                <c:pt idx="702">
                  <c:v>-2.8110900000000001E-9</c:v>
                </c:pt>
                <c:pt idx="703">
                  <c:v>-2.8079599999999999E-9</c:v>
                </c:pt>
                <c:pt idx="704">
                  <c:v>-2.80484E-9</c:v>
                </c:pt>
                <c:pt idx="705">
                  <c:v>-2.8017099999999998E-9</c:v>
                </c:pt>
                <c:pt idx="706">
                  <c:v>-2.7985899999999999E-9</c:v>
                </c:pt>
                <c:pt idx="707">
                  <c:v>-2.7954600000000002E-9</c:v>
                </c:pt>
                <c:pt idx="708">
                  <c:v>-2.7923399999999999E-9</c:v>
                </c:pt>
                <c:pt idx="709">
                  <c:v>-2.7892100000000001E-9</c:v>
                </c:pt>
                <c:pt idx="710">
                  <c:v>-2.7860899999999998E-9</c:v>
                </c:pt>
                <c:pt idx="711">
                  <c:v>-2.7829600000000001E-9</c:v>
                </c:pt>
                <c:pt idx="712">
                  <c:v>-2.7798400000000002E-9</c:v>
                </c:pt>
                <c:pt idx="713">
                  <c:v>-2.77671E-9</c:v>
                </c:pt>
                <c:pt idx="714">
                  <c:v>-2.7735900000000001E-9</c:v>
                </c:pt>
                <c:pt idx="715">
                  <c:v>-2.77046E-9</c:v>
                </c:pt>
                <c:pt idx="716">
                  <c:v>-2.7673400000000001E-9</c:v>
                </c:pt>
                <c:pt idx="717">
                  <c:v>-2.7642099999999999E-9</c:v>
                </c:pt>
                <c:pt idx="718">
                  <c:v>-2.76109E-9</c:v>
                </c:pt>
                <c:pt idx="719">
                  <c:v>-2.7579599999999999E-9</c:v>
                </c:pt>
                <c:pt idx="720">
                  <c:v>-2.75484E-9</c:v>
                </c:pt>
                <c:pt idx="721">
                  <c:v>-2.7517099999999998E-9</c:v>
                </c:pt>
                <c:pt idx="722">
                  <c:v>-2.7485899999999999E-9</c:v>
                </c:pt>
                <c:pt idx="723">
                  <c:v>-2.7454600000000002E-9</c:v>
                </c:pt>
                <c:pt idx="724">
                  <c:v>-2.7423399999999999E-9</c:v>
                </c:pt>
                <c:pt idx="725">
                  <c:v>-2.7392100000000001E-9</c:v>
                </c:pt>
                <c:pt idx="726">
                  <c:v>-2.7360899999999998E-9</c:v>
                </c:pt>
                <c:pt idx="727">
                  <c:v>-2.73296E-9</c:v>
                </c:pt>
                <c:pt idx="728">
                  <c:v>-2.7298400000000002E-9</c:v>
                </c:pt>
                <c:pt idx="729">
                  <c:v>-2.72671E-9</c:v>
                </c:pt>
                <c:pt idx="730">
                  <c:v>-2.7235900000000001E-9</c:v>
                </c:pt>
                <c:pt idx="731">
                  <c:v>-2.7204599999999999E-9</c:v>
                </c:pt>
                <c:pt idx="732">
                  <c:v>-2.71734E-9</c:v>
                </c:pt>
                <c:pt idx="733">
                  <c:v>-2.7142099999999999E-9</c:v>
                </c:pt>
                <c:pt idx="734">
                  <c:v>-2.71109E-9</c:v>
                </c:pt>
                <c:pt idx="735">
                  <c:v>-2.7079599999999998E-9</c:v>
                </c:pt>
                <c:pt idx="736">
                  <c:v>-2.7048399999999999E-9</c:v>
                </c:pt>
                <c:pt idx="737">
                  <c:v>-2.7017100000000002E-9</c:v>
                </c:pt>
                <c:pt idx="738">
                  <c:v>-2.6985899999999999E-9</c:v>
                </c:pt>
                <c:pt idx="739">
                  <c:v>-2.6954600000000001E-9</c:v>
                </c:pt>
                <c:pt idx="740">
                  <c:v>-2.6923399999999998E-9</c:v>
                </c:pt>
                <c:pt idx="741">
                  <c:v>-2.6892100000000001E-9</c:v>
                </c:pt>
                <c:pt idx="742">
                  <c:v>-2.6860900000000002E-9</c:v>
                </c:pt>
                <c:pt idx="743">
                  <c:v>-2.68296E-9</c:v>
                </c:pt>
                <c:pt idx="744">
                  <c:v>-2.6798400000000001E-9</c:v>
                </c:pt>
                <c:pt idx="745">
                  <c:v>-2.67671E-9</c:v>
                </c:pt>
                <c:pt idx="746">
                  <c:v>-2.6735900000000001E-9</c:v>
                </c:pt>
                <c:pt idx="747">
                  <c:v>-2.6704599999999999E-9</c:v>
                </c:pt>
                <c:pt idx="748">
                  <c:v>-2.66734E-9</c:v>
                </c:pt>
                <c:pt idx="749">
                  <c:v>-2.6642099999999998E-9</c:v>
                </c:pt>
                <c:pt idx="750">
                  <c:v>-2.66109E-9</c:v>
                </c:pt>
                <c:pt idx="751">
                  <c:v>-2.6579600000000002E-9</c:v>
                </c:pt>
                <c:pt idx="752">
                  <c:v>-2.6548399999999999E-9</c:v>
                </c:pt>
                <c:pt idx="753">
                  <c:v>-2.6517100000000001E-9</c:v>
                </c:pt>
                <c:pt idx="754">
                  <c:v>-2.6485899999999998E-9</c:v>
                </c:pt>
                <c:pt idx="755">
                  <c:v>-2.6454600000000001E-9</c:v>
                </c:pt>
                <c:pt idx="756">
                  <c:v>-2.6423400000000002E-9</c:v>
                </c:pt>
                <c:pt idx="757">
                  <c:v>-2.63921E-9</c:v>
                </c:pt>
                <c:pt idx="758">
                  <c:v>-2.6360900000000001E-9</c:v>
                </c:pt>
                <c:pt idx="759">
                  <c:v>-2.63296E-9</c:v>
                </c:pt>
                <c:pt idx="760">
                  <c:v>-2.6298400000000001E-9</c:v>
                </c:pt>
                <c:pt idx="761">
                  <c:v>-2.6267099999999999E-9</c:v>
                </c:pt>
                <c:pt idx="762">
                  <c:v>-2.62359E-9</c:v>
                </c:pt>
                <c:pt idx="763">
                  <c:v>-2.6204599999999999E-9</c:v>
                </c:pt>
                <c:pt idx="764">
                  <c:v>-2.61734E-9</c:v>
                </c:pt>
                <c:pt idx="765">
                  <c:v>-2.6142099999999998E-9</c:v>
                </c:pt>
                <c:pt idx="766">
                  <c:v>-2.6110899999999999E-9</c:v>
                </c:pt>
                <c:pt idx="767">
                  <c:v>-2.6079600000000002E-9</c:v>
                </c:pt>
                <c:pt idx="768">
                  <c:v>-2.6048399999999999E-9</c:v>
                </c:pt>
                <c:pt idx="769">
                  <c:v>-2.6017100000000001E-9</c:v>
                </c:pt>
                <c:pt idx="770">
                  <c:v>-2.5985899999999998E-9</c:v>
                </c:pt>
                <c:pt idx="771">
                  <c:v>-2.5954600000000001E-9</c:v>
                </c:pt>
                <c:pt idx="772">
                  <c:v>-2.5923400000000002E-9</c:v>
                </c:pt>
                <c:pt idx="773">
                  <c:v>-2.58921E-9</c:v>
                </c:pt>
                <c:pt idx="774">
                  <c:v>-2.5860900000000001E-9</c:v>
                </c:pt>
                <c:pt idx="775">
                  <c:v>-2.5829599999999999E-9</c:v>
                </c:pt>
                <c:pt idx="776">
                  <c:v>-2.5798400000000001E-9</c:v>
                </c:pt>
                <c:pt idx="777">
                  <c:v>-2.5767099999999999E-9</c:v>
                </c:pt>
                <c:pt idx="778">
                  <c:v>-2.57359E-9</c:v>
                </c:pt>
                <c:pt idx="779">
                  <c:v>-2.5704599999999998E-9</c:v>
                </c:pt>
                <c:pt idx="780">
                  <c:v>-2.5673399999999999E-9</c:v>
                </c:pt>
                <c:pt idx="781">
                  <c:v>-2.5642100000000002E-9</c:v>
                </c:pt>
                <c:pt idx="782">
                  <c:v>-2.5610899999999999E-9</c:v>
                </c:pt>
                <c:pt idx="783">
                  <c:v>-2.5579600000000001E-9</c:v>
                </c:pt>
                <c:pt idx="784">
                  <c:v>-2.5548399999999998E-9</c:v>
                </c:pt>
                <c:pt idx="785">
                  <c:v>-2.5517100000000001E-9</c:v>
                </c:pt>
                <c:pt idx="786">
                  <c:v>-2.5485900000000002E-9</c:v>
                </c:pt>
                <c:pt idx="787">
                  <c:v>-2.54546E-9</c:v>
                </c:pt>
                <c:pt idx="788">
                  <c:v>-2.5423400000000001E-9</c:v>
                </c:pt>
                <c:pt idx="789">
                  <c:v>-2.53921E-9</c:v>
                </c:pt>
                <c:pt idx="790">
                  <c:v>-2.5360900000000001E-9</c:v>
                </c:pt>
                <c:pt idx="791">
                  <c:v>-2.5329599999999999E-9</c:v>
                </c:pt>
                <c:pt idx="792">
                  <c:v>-2.52984E-9</c:v>
                </c:pt>
                <c:pt idx="793">
                  <c:v>-2.5267099999999998E-9</c:v>
                </c:pt>
                <c:pt idx="794">
                  <c:v>-2.52359E-9</c:v>
                </c:pt>
                <c:pt idx="795">
                  <c:v>-2.5204599999999998E-9</c:v>
                </c:pt>
                <c:pt idx="796">
                  <c:v>-2.5173399999999999E-9</c:v>
                </c:pt>
                <c:pt idx="797">
                  <c:v>-2.5142100000000002E-9</c:v>
                </c:pt>
                <c:pt idx="798">
                  <c:v>-2.5110899999999999E-9</c:v>
                </c:pt>
                <c:pt idx="799">
                  <c:v>-2.5079600000000001E-9</c:v>
                </c:pt>
                <c:pt idx="800">
                  <c:v>-2.5048399999999998E-9</c:v>
                </c:pt>
                <c:pt idx="801">
                  <c:v>-2.50171E-9</c:v>
                </c:pt>
                <c:pt idx="802">
                  <c:v>-2.4985900000000002E-9</c:v>
                </c:pt>
                <c:pt idx="803">
                  <c:v>-2.49546E-9</c:v>
                </c:pt>
                <c:pt idx="804">
                  <c:v>-2.4923400000000001E-9</c:v>
                </c:pt>
                <c:pt idx="805">
                  <c:v>-2.4892099999999999E-9</c:v>
                </c:pt>
                <c:pt idx="806">
                  <c:v>-2.48609E-9</c:v>
                </c:pt>
                <c:pt idx="807">
                  <c:v>-2.4829599999999999E-9</c:v>
                </c:pt>
                <c:pt idx="808">
                  <c:v>-2.47984E-9</c:v>
                </c:pt>
                <c:pt idx="809">
                  <c:v>-2.4767099999999998E-9</c:v>
                </c:pt>
                <c:pt idx="810">
                  <c:v>-2.4735899999999999E-9</c:v>
                </c:pt>
                <c:pt idx="811">
                  <c:v>-2.4704600000000002E-9</c:v>
                </c:pt>
                <c:pt idx="812">
                  <c:v>-2.4673399999999999E-9</c:v>
                </c:pt>
                <c:pt idx="813">
                  <c:v>-2.4642100000000001E-9</c:v>
                </c:pt>
                <c:pt idx="814">
                  <c:v>-2.4610899999999998E-9</c:v>
                </c:pt>
                <c:pt idx="815">
                  <c:v>-2.4579600000000001E-9</c:v>
                </c:pt>
                <c:pt idx="816">
                  <c:v>-2.4548400000000002E-9</c:v>
                </c:pt>
                <c:pt idx="817">
                  <c:v>-2.45171E-9</c:v>
                </c:pt>
                <c:pt idx="818">
                  <c:v>-2.4485900000000001E-9</c:v>
                </c:pt>
                <c:pt idx="819">
                  <c:v>-2.4454599999999999E-9</c:v>
                </c:pt>
                <c:pt idx="820">
                  <c:v>-2.4423400000000001E-9</c:v>
                </c:pt>
                <c:pt idx="821">
                  <c:v>-2.4392099999999999E-9</c:v>
                </c:pt>
                <c:pt idx="822">
                  <c:v>-2.43609E-9</c:v>
                </c:pt>
                <c:pt idx="823">
                  <c:v>-2.4329599999999998E-9</c:v>
                </c:pt>
                <c:pt idx="824">
                  <c:v>-2.42984E-9</c:v>
                </c:pt>
                <c:pt idx="825">
                  <c:v>-2.4267100000000002E-9</c:v>
                </c:pt>
                <c:pt idx="826">
                  <c:v>-2.4235899999999999E-9</c:v>
                </c:pt>
                <c:pt idx="827">
                  <c:v>-2.4204600000000001E-9</c:v>
                </c:pt>
                <c:pt idx="828">
                  <c:v>-2.4173399999999998E-9</c:v>
                </c:pt>
                <c:pt idx="829">
                  <c:v>-2.4142100000000001E-9</c:v>
                </c:pt>
                <c:pt idx="830">
                  <c:v>-2.4110900000000002E-9</c:v>
                </c:pt>
                <c:pt idx="831">
                  <c:v>-2.40796E-9</c:v>
                </c:pt>
                <c:pt idx="832">
                  <c:v>-2.4048400000000001E-9</c:v>
                </c:pt>
                <c:pt idx="833">
                  <c:v>-2.40171E-9</c:v>
                </c:pt>
                <c:pt idx="834">
                  <c:v>-2.3985900000000001E-9</c:v>
                </c:pt>
                <c:pt idx="835">
                  <c:v>-2.3954599999999999E-9</c:v>
                </c:pt>
                <c:pt idx="836">
                  <c:v>-2.39234E-9</c:v>
                </c:pt>
                <c:pt idx="837">
                  <c:v>-2.3892099999999999E-9</c:v>
                </c:pt>
                <c:pt idx="838">
                  <c:v>-2.38609E-9</c:v>
                </c:pt>
                <c:pt idx="839">
                  <c:v>-2.3829599999999998E-9</c:v>
                </c:pt>
                <c:pt idx="840">
                  <c:v>-2.3798399999999999E-9</c:v>
                </c:pt>
                <c:pt idx="841">
                  <c:v>-2.3767100000000002E-9</c:v>
                </c:pt>
                <c:pt idx="842">
                  <c:v>-2.3735899999999999E-9</c:v>
                </c:pt>
                <c:pt idx="843">
                  <c:v>-2.3704600000000001E-9</c:v>
                </c:pt>
                <c:pt idx="844">
                  <c:v>-2.3673399999999998E-9</c:v>
                </c:pt>
                <c:pt idx="845">
                  <c:v>-2.36421E-9</c:v>
                </c:pt>
                <c:pt idx="846">
                  <c:v>-2.3610900000000002E-9</c:v>
                </c:pt>
                <c:pt idx="847">
                  <c:v>-2.35796E-9</c:v>
                </c:pt>
                <c:pt idx="848">
                  <c:v>-2.3548400000000001E-9</c:v>
                </c:pt>
                <c:pt idx="849">
                  <c:v>-2.3517099999999999E-9</c:v>
                </c:pt>
                <c:pt idx="850">
                  <c:v>-2.3485900000000001E-9</c:v>
                </c:pt>
                <c:pt idx="851">
                  <c:v>-2.3454599999999999E-9</c:v>
                </c:pt>
                <c:pt idx="852">
                  <c:v>-2.34234E-9</c:v>
                </c:pt>
                <c:pt idx="853">
                  <c:v>-2.3392099999999998E-9</c:v>
                </c:pt>
                <c:pt idx="854">
                  <c:v>-2.3360899999999999E-9</c:v>
                </c:pt>
                <c:pt idx="855">
                  <c:v>-2.3329600000000002E-9</c:v>
                </c:pt>
                <c:pt idx="856">
                  <c:v>-2.3298399999999999E-9</c:v>
                </c:pt>
                <c:pt idx="857">
                  <c:v>-2.3267100000000001E-9</c:v>
                </c:pt>
                <c:pt idx="858">
                  <c:v>-2.3235899999999998E-9</c:v>
                </c:pt>
                <c:pt idx="859">
                  <c:v>-2.3204600000000001E-9</c:v>
                </c:pt>
                <c:pt idx="860">
                  <c:v>-2.3173400000000002E-9</c:v>
                </c:pt>
                <c:pt idx="861">
                  <c:v>-2.31421E-9</c:v>
                </c:pt>
                <c:pt idx="862">
                  <c:v>-2.3110900000000001E-9</c:v>
                </c:pt>
                <c:pt idx="863">
                  <c:v>-2.30796E-9</c:v>
                </c:pt>
                <c:pt idx="864">
                  <c:v>-2.3048400000000001E-9</c:v>
                </c:pt>
                <c:pt idx="865">
                  <c:v>-2.3017099999999999E-9</c:v>
                </c:pt>
                <c:pt idx="866">
                  <c:v>-2.29859E-9</c:v>
                </c:pt>
                <c:pt idx="867">
                  <c:v>-2.2954599999999998E-9</c:v>
                </c:pt>
                <c:pt idx="868">
                  <c:v>-2.29234E-9</c:v>
                </c:pt>
                <c:pt idx="869">
                  <c:v>-2.2892100000000002E-9</c:v>
                </c:pt>
                <c:pt idx="870">
                  <c:v>-2.2860899999999999E-9</c:v>
                </c:pt>
                <c:pt idx="871">
                  <c:v>-2.2829600000000001E-9</c:v>
                </c:pt>
                <c:pt idx="872">
                  <c:v>-2.2798399999999999E-9</c:v>
                </c:pt>
                <c:pt idx="873">
                  <c:v>-2.2767100000000001E-9</c:v>
                </c:pt>
                <c:pt idx="874">
                  <c:v>-2.2735899999999998E-9</c:v>
                </c:pt>
                <c:pt idx="875">
                  <c:v>-2.27046E-9</c:v>
                </c:pt>
                <c:pt idx="876">
                  <c:v>-2.2673400000000002E-9</c:v>
                </c:pt>
                <c:pt idx="877">
                  <c:v>-2.26421E-9</c:v>
                </c:pt>
                <c:pt idx="878">
                  <c:v>-2.2610900000000001E-9</c:v>
                </c:pt>
                <c:pt idx="879">
                  <c:v>-2.2579599999999999E-9</c:v>
                </c:pt>
                <c:pt idx="880">
                  <c:v>-2.25484E-9</c:v>
                </c:pt>
                <c:pt idx="881">
                  <c:v>-2.2517099999999999E-9</c:v>
                </c:pt>
                <c:pt idx="882">
                  <c:v>-2.24859E-9</c:v>
                </c:pt>
                <c:pt idx="883">
                  <c:v>-2.2454599999999998E-9</c:v>
                </c:pt>
                <c:pt idx="884">
                  <c:v>-2.2423399999999999E-9</c:v>
                </c:pt>
                <c:pt idx="885">
                  <c:v>-2.2392100000000002E-9</c:v>
                </c:pt>
                <c:pt idx="886">
                  <c:v>-2.2360899999999999E-9</c:v>
                </c:pt>
                <c:pt idx="887">
                  <c:v>-2.2329600000000001E-9</c:v>
                </c:pt>
                <c:pt idx="888">
                  <c:v>-2.2298399999999998E-9</c:v>
                </c:pt>
                <c:pt idx="889">
                  <c:v>-2.2267100000000001E-9</c:v>
                </c:pt>
                <c:pt idx="890">
                  <c:v>-2.2235900000000002E-9</c:v>
                </c:pt>
                <c:pt idx="891">
                  <c:v>-2.22046E-9</c:v>
                </c:pt>
                <c:pt idx="892">
                  <c:v>-2.2173400000000001E-9</c:v>
                </c:pt>
                <c:pt idx="893">
                  <c:v>-2.2142099999999999E-9</c:v>
                </c:pt>
                <c:pt idx="894">
                  <c:v>-2.2110900000000001E-9</c:v>
                </c:pt>
                <c:pt idx="895">
                  <c:v>-2.2079599999999999E-9</c:v>
                </c:pt>
                <c:pt idx="896">
                  <c:v>-2.20484E-9</c:v>
                </c:pt>
                <c:pt idx="897">
                  <c:v>-2.2017099999999998E-9</c:v>
                </c:pt>
                <c:pt idx="898">
                  <c:v>-2.19859E-9</c:v>
                </c:pt>
                <c:pt idx="899">
                  <c:v>-2.1954600000000002E-9</c:v>
                </c:pt>
                <c:pt idx="900">
                  <c:v>-2.1923399999999999E-9</c:v>
                </c:pt>
                <c:pt idx="901">
                  <c:v>-2.1892100000000001E-9</c:v>
                </c:pt>
                <c:pt idx="902">
                  <c:v>-2.1860899999999998E-9</c:v>
                </c:pt>
                <c:pt idx="903">
                  <c:v>-2.1829600000000001E-9</c:v>
                </c:pt>
                <c:pt idx="904">
                  <c:v>-2.1798400000000002E-9</c:v>
                </c:pt>
                <c:pt idx="905">
                  <c:v>-2.17671E-9</c:v>
                </c:pt>
                <c:pt idx="906">
                  <c:v>-2.1735900000000001E-9</c:v>
                </c:pt>
                <c:pt idx="907">
                  <c:v>-2.17046E-9</c:v>
                </c:pt>
                <c:pt idx="908">
                  <c:v>-2.1673400000000001E-9</c:v>
                </c:pt>
                <c:pt idx="909">
                  <c:v>-2.1642099999999999E-9</c:v>
                </c:pt>
                <c:pt idx="910">
                  <c:v>-2.16109E-9</c:v>
                </c:pt>
                <c:pt idx="911">
                  <c:v>-2.1579599999999999E-9</c:v>
                </c:pt>
                <c:pt idx="912">
                  <c:v>-2.15484E-9</c:v>
                </c:pt>
                <c:pt idx="913">
                  <c:v>-2.1517099999999998E-9</c:v>
                </c:pt>
                <c:pt idx="914">
                  <c:v>-2.1485899999999999E-9</c:v>
                </c:pt>
                <c:pt idx="915">
                  <c:v>-2.1454600000000002E-9</c:v>
                </c:pt>
                <c:pt idx="916">
                  <c:v>-2.1423399999999999E-9</c:v>
                </c:pt>
                <c:pt idx="917">
                  <c:v>-2.1392100000000001E-9</c:v>
                </c:pt>
                <c:pt idx="918">
                  <c:v>-2.1360899999999998E-9</c:v>
                </c:pt>
                <c:pt idx="919">
                  <c:v>-2.13296E-9</c:v>
                </c:pt>
                <c:pt idx="920">
                  <c:v>-2.1298400000000002E-9</c:v>
                </c:pt>
                <c:pt idx="921">
                  <c:v>-2.12671E-9</c:v>
                </c:pt>
                <c:pt idx="922">
                  <c:v>-2.1235900000000001E-9</c:v>
                </c:pt>
                <c:pt idx="923">
                  <c:v>-2.1204599999999999E-9</c:v>
                </c:pt>
                <c:pt idx="924">
                  <c:v>-2.1173400000000001E-9</c:v>
                </c:pt>
                <c:pt idx="925">
                  <c:v>-2.1142099999999999E-9</c:v>
                </c:pt>
                <c:pt idx="926">
                  <c:v>-2.11109E-9</c:v>
                </c:pt>
                <c:pt idx="927">
                  <c:v>-2.1079599999999998E-9</c:v>
                </c:pt>
                <c:pt idx="928">
                  <c:v>-2.1048399999999999E-9</c:v>
                </c:pt>
                <c:pt idx="929">
                  <c:v>-2.1017100000000002E-9</c:v>
                </c:pt>
                <c:pt idx="930">
                  <c:v>-2.0985899999999999E-9</c:v>
                </c:pt>
                <c:pt idx="931">
                  <c:v>-2.0954600000000001E-9</c:v>
                </c:pt>
                <c:pt idx="932">
                  <c:v>-2.0923399999999998E-9</c:v>
                </c:pt>
                <c:pt idx="933">
                  <c:v>-2.0892100000000001E-9</c:v>
                </c:pt>
                <c:pt idx="934">
                  <c:v>-2.0860900000000002E-9</c:v>
                </c:pt>
                <c:pt idx="935">
                  <c:v>-2.08296E-9</c:v>
                </c:pt>
                <c:pt idx="936">
                  <c:v>-2.0798400000000001E-9</c:v>
                </c:pt>
                <c:pt idx="937">
                  <c:v>-2.07671E-9</c:v>
                </c:pt>
                <c:pt idx="938">
                  <c:v>-2.0735900000000001E-9</c:v>
                </c:pt>
                <c:pt idx="939">
                  <c:v>-2.0704599999999999E-9</c:v>
                </c:pt>
                <c:pt idx="940">
                  <c:v>-2.06734E-9</c:v>
                </c:pt>
                <c:pt idx="941">
                  <c:v>-2.0642099999999998E-9</c:v>
                </c:pt>
                <c:pt idx="942">
                  <c:v>-2.06109E-9</c:v>
                </c:pt>
                <c:pt idx="943">
                  <c:v>-2.0579600000000002E-9</c:v>
                </c:pt>
                <c:pt idx="944">
                  <c:v>-2.0548399999999999E-9</c:v>
                </c:pt>
                <c:pt idx="945">
                  <c:v>-2.0517100000000001E-9</c:v>
                </c:pt>
                <c:pt idx="946">
                  <c:v>-2.0485899999999999E-9</c:v>
                </c:pt>
                <c:pt idx="947">
                  <c:v>-2.0454600000000001E-9</c:v>
                </c:pt>
                <c:pt idx="948">
                  <c:v>-2.0423399999999998E-9</c:v>
                </c:pt>
                <c:pt idx="949">
                  <c:v>-2.03921E-9</c:v>
                </c:pt>
                <c:pt idx="950">
                  <c:v>-2.0360900000000002E-9</c:v>
                </c:pt>
                <c:pt idx="951">
                  <c:v>-2.03296E-9</c:v>
                </c:pt>
                <c:pt idx="952">
                  <c:v>-2.0298400000000001E-9</c:v>
                </c:pt>
                <c:pt idx="953">
                  <c:v>-2.0267099999999999E-9</c:v>
                </c:pt>
                <c:pt idx="954">
                  <c:v>-2.02359E-9</c:v>
                </c:pt>
                <c:pt idx="955">
                  <c:v>-2.0204599999999999E-9</c:v>
                </c:pt>
                <c:pt idx="956">
                  <c:v>-2.01734E-9</c:v>
                </c:pt>
                <c:pt idx="957">
                  <c:v>-2.0142099999999998E-9</c:v>
                </c:pt>
                <c:pt idx="958">
                  <c:v>-2.0110899999999999E-9</c:v>
                </c:pt>
                <c:pt idx="959">
                  <c:v>-2.0079600000000002E-9</c:v>
                </c:pt>
                <c:pt idx="960">
                  <c:v>-2.0048399999999999E-9</c:v>
                </c:pt>
                <c:pt idx="961">
                  <c:v>-2.0017100000000001E-9</c:v>
                </c:pt>
                <c:pt idx="962">
                  <c:v>-1.9985899999999998E-9</c:v>
                </c:pt>
                <c:pt idx="963">
                  <c:v>-1.9954600000000001E-9</c:v>
                </c:pt>
                <c:pt idx="964">
                  <c:v>-1.9923400000000002E-9</c:v>
                </c:pt>
                <c:pt idx="965">
                  <c:v>-1.98921E-9</c:v>
                </c:pt>
                <c:pt idx="966">
                  <c:v>-1.9860900000000001E-9</c:v>
                </c:pt>
                <c:pt idx="967">
                  <c:v>-1.9829599999999999E-9</c:v>
                </c:pt>
                <c:pt idx="968">
                  <c:v>-1.9798400000000001E-9</c:v>
                </c:pt>
                <c:pt idx="969">
                  <c:v>-1.9767099999999999E-9</c:v>
                </c:pt>
                <c:pt idx="970">
                  <c:v>-1.97359E-9</c:v>
                </c:pt>
                <c:pt idx="971">
                  <c:v>-1.9704599999999998E-9</c:v>
                </c:pt>
                <c:pt idx="972">
                  <c:v>-1.9673399999999999E-9</c:v>
                </c:pt>
                <c:pt idx="973">
                  <c:v>-1.9642100000000002E-9</c:v>
                </c:pt>
                <c:pt idx="974">
                  <c:v>-1.9610899999999999E-9</c:v>
                </c:pt>
                <c:pt idx="975">
                  <c:v>-1.9579600000000001E-9</c:v>
                </c:pt>
                <c:pt idx="976">
                  <c:v>-1.9548399999999998E-9</c:v>
                </c:pt>
                <c:pt idx="977">
                  <c:v>-1.9517100000000001E-9</c:v>
                </c:pt>
                <c:pt idx="978">
                  <c:v>-1.9485900000000002E-9</c:v>
                </c:pt>
                <c:pt idx="979">
                  <c:v>-1.94546E-9</c:v>
                </c:pt>
                <c:pt idx="980">
                  <c:v>-1.9423400000000001E-9</c:v>
                </c:pt>
                <c:pt idx="981">
                  <c:v>-1.93921E-9</c:v>
                </c:pt>
                <c:pt idx="982">
                  <c:v>-1.9360900000000001E-9</c:v>
                </c:pt>
                <c:pt idx="983">
                  <c:v>-1.9329599999999999E-9</c:v>
                </c:pt>
                <c:pt idx="984">
                  <c:v>-1.92984E-9</c:v>
                </c:pt>
                <c:pt idx="985">
                  <c:v>-1.9267099999999999E-9</c:v>
                </c:pt>
                <c:pt idx="986">
                  <c:v>-1.92359E-9</c:v>
                </c:pt>
                <c:pt idx="987">
                  <c:v>-1.9204599999999998E-9</c:v>
                </c:pt>
                <c:pt idx="988">
                  <c:v>-1.9173399999999999E-9</c:v>
                </c:pt>
                <c:pt idx="989">
                  <c:v>-1.9142100000000002E-9</c:v>
                </c:pt>
                <c:pt idx="990">
                  <c:v>-1.9110899999999999E-9</c:v>
                </c:pt>
                <c:pt idx="991">
                  <c:v>-1.9079600000000001E-9</c:v>
                </c:pt>
                <c:pt idx="992">
                  <c:v>-1.9048399999999998E-9</c:v>
                </c:pt>
                <c:pt idx="993">
                  <c:v>-1.90171E-9</c:v>
                </c:pt>
                <c:pt idx="994">
                  <c:v>-1.8985900000000002E-9</c:v>
                </c:pt>
                <c:pt idx="995">
                  <c:v>-1.89546E-9</c:v>
                </c:pt>
                <c:pt idx="996">
                  <c:v>-1.8923400000000001E-9</c:v>
                </c:pt>
                <c:pt idx="997">
                  <c:v>-1.8892099999999999E-9</c:v>
                </c:pt>
                <c:pt idx="998">
                  <c:v>-1.88609E-9</c:v>
                </c:pt>
                <c:pt idx="999">
                  <c:v>-1.8829599999999999E-9</c:v>
                </c:pt>
                <c:pt idx="1000">
                  <c:v>-1.87984E-9</c:v>
                </c:pt>
                <c:pt idx="1001">
                  <c:v>-1.8767099999999998E-9</c:v>
                </c:pt>
                <c:pt idx="1002">
                  <c:v>-1.8735899999999999E-9</c:v>
                </c:pt>
                <c:pt idx="1003">
                  <c:v>-1.8704600000000002E-9</c:v>
                </c:pt>
                <c:pt idx="1004">
                  <c:v>-1.8673399999999999E-9</c:v>
                </c:pt>
                <c:pt idx="1005">
                  <c:v>-1.8642100000000001E-9</c:v>
                </c:pt>
                <c:pt idx="1006">
                  <c:v>-1.86109E-9</c:v>
                </c:pt>
                <c:pt idx="1007">
                  <c:v>-1.8579600000000001E-9</c:v>
                </c:pt>
                <c:pt idx="1008">
                  <c:v>-1.85484E-9</c:v>
                </c:pt>
                <c:pt idx="1009">
                  <c:v>-1.85171E-9</c:v>
                </c:pt>
                <c:pt idx="1010">
                  <c:v>-1.8485899999999999E-9</c:v>
                </c:pt>
                <c:pt idx="1011">
                  <c:v>-1.84546E-9</c:v>
                </c:pt>
                <c:pt idx="1012">
                  <c:v>-1.8423400000000001E-9</c:v>
                </c:pt>
                <c:pt idx="1013">
                  <c:v>-1.8392099999999999E-9</c:v>
                </c:pt>
                <c:pt idx="1014">
                  <c:v>-1.83609E-9</c:v>
                </c:pt>
                <c:pt idx="1015">
                  <c:v>-1.83296E-9</c:v>
                </c:pt>
                <c:pt idx="1016">
                  <c:v>-1.82984E-9</c:v>
                </c:pt>
                <c:pt idx="1017">
                  <c:v>-1.82671E-9</c:v>
                </c:pt>
                <c:pt idx="1018">
                  <c:v>-1.8235899999999999E-9</c:v>
                </c:pt>
                <c:pt idx="1019">
                  <c:v>-1.8204599999999999E-9</c:v>
                </c:pt>
                <c:pt idx="1020">
                  <c:v>-1.8173400000000001E-9</c:v>
                </c:pt>
                <c:pt idx="1021">
                  <c:v>-1.8142100000000001E-9</c:v>
                </c:pt>
                <c:pt idx="1022">
                  <c:v>-1.81109E-9</c:v>
                </c:pt>
                <c:pt idx="1023">
                  <c:v>-1.80796E-9</c:v>
                </c:pt>
                <c:pt idx="1024">
                  <c:v>-1.8048399999999999E-9</c:v>
                </c:pt>
                <c:pt idx="1025">
                  <c:v>-1.80171E-9</c:v>
                </c:pt>
                <c:pt idx="1026">
                  <c:v>-1.7985900000000001E-9</c:v>
                </c:pt>
                <c:pt idx="1027">
                  <c:v>-1.7954599999999999E-9</c:v>
                </c:pt>
                <c:pt idx="1028">
                  <c:v>-1.79234E-9</c:v>
                </c:pt>
                <c:pt idx="1029">
                  <c:v>-1.7892100000000001E-9</c:v>
                </c:pt>
                <c:pt idx="1030">
                  <c:v>-1.78609E-9</c:v>
                </c:pt>
                <c:pt idx="1031">
                  <c:v>-1.78296E-9</c:v>
                </c:pt>
                <c:pt idx="1032">
                  <c:v>-1.7798399999999999E-9</c:v>
                </c:pt>
                <c:pt idx="1033">
                  <c:v>-1.77671E-9</c:v>
                </c:pt>
                <c:pt idx="1034">
                  <c:v>-1.7735900000000001E-9</c:v>
                </c:pt>
                <c:pt idx="1035">
                  <c:v>-1.7704599999999999E-9</c:v>
                </c:pt>
                <c:pt idx="1036">
                  <c:v>-1.76734E-9</c:v>
                </c:pt>
                <c:pt idx="1037">
                  <c:v>-1.7642100000000001E-9</c:v>
                </c:pt>
                <c:pt idx="1038">
                  <c:v>-1.76109E-9</c:v>
                </c:pt>
                <c:pt idx="1039">
                  <c:v>-1.75796E-9</c:v>
                </c:pt>
                <c:pt idx="1040">
                  <c:v>-1.7548399999999999E-9</c:v>
                </c:pt>
                <c:pt idx="1041">
                  <c:v>-1.7517099999999999E-9</c:v>
                </c:pt>
                <c:pt idx="1042">
                  <c:v>-1.7485900000000001E-9</c:v>
                </c:pt>
                <c:pt idx="1043">
                  <c:v>-1.7454600000000001E-9</c:v>
                </c:pt>
                <c:pt idx="1044">
                  <c:v>-1.74234E-9</c:v>
                </c:pt>
                <c:pt idx="1045">
                  <c:v>-1.73921E-9</c:v>
                </c:pt>
                <c:pt idx="1046">
                  <c:v>-1.7360899999999999E-9</c:v>
                </c:pt>
                <c:pt idx="1047">
                  <c:v>-1.73296E-9</c:v>
                </c:pt>
                <c:pt idx="1048">
                  <c:v>-1.7298400000000001E-9</c:v>
                </c:pt>
                <c:pt idx="1049">
                  <c:v>-1.7267099999999999E-9</c:v>
                </c:pt>
                <c:pt idx="1050">
                  <c:v>-1.72359E-9</c:v>
                </c:pt>
                <c:pt idx="1051">
                  <c:v>-1.7204600000000001E-9</c:v>
                </c:pt>
                <c:pt idx="1052">
                  <c:v>-1.71734E-9</c:v>
                </c:pt>
                <c:pt idx="1053">
                  <c:v>-1.71421E-9</c:v>
                </c:pt>
                <c:pt idx="1054">
                  <c:v>-1.7110899999999999E-9</c:v>
                </c:pt>
                <c:pt idx="1055">
                  <c:v>-1.70796E-9</c:v>
                </c:pt>
                <c:pt idx="1056">
                  <c:v>-1.7048400000000001E-9</c:v>
                </c:pt>
                <c:pt idx="1057">
                  <c:v>-1.7017099999999999E-9</c:v>
                </c:pt>
                <c:pt idx="1058">
                  <c:v>-1.69859E-9</c:v>
                </c:pt>
                <c:pt idx="1059">
                  <c:v>-1.6954600000000001E-9</c:v>
                </c:pt>
                <c:pt idx="1060">
                  <c:v>-1.69234E-9</c:v>
                </c:pt>
                <c:pt idx="1061">
                  <c:v>-1.68921E-9</c:v>
                </c:pt>
                <c:pt idx="1062">
                  <c:v>-1.6860899999999999E-9</c:v>
                </c:pt>
                <c:pt idx="1063">
                  <c:v>-1.6829599999999999E-9</c:v>
                </c:pt>
                <c:pt idx="1064">
                  <c:v>-1.6798400000000001E-9</c:v>
                </c:pt>
                <c:pt idx="1065">
                  <c:v>-1.6767100000000001E-9</c:v>
                </c:pt>
                <c:pt idx="1066">
                  <c:v>-1.67359E-9</c:v>
                </c:pt>
                <c:pt idx="1067">
                  <c:v>-1.67046E-9</c:v>
                </c:pt>
                <c:pt idx="1068">
                  <c:v>-1.66734E-9</c:v>
                </c:pt>
                <c:pt idx="1069">
                  <c:v>-1.66421E-9</c:v>
                </c:pt>
                <c:pt idx="1070">
                  <c:v>-1.6610900000000001E-9</c:v>
                </c:pt>
                <c:pt idx="1071">
                  <c:v>-1.6579599999999999E-9</c:v>
                </c:pt>
                <c:pt idx="1072">
                  <c:v>-1.65484E-9</c:v>
                </c:pt>
                <c:pt idx="1073">
                  <c:v>-1.6517100000000001E-9</c:v>
                </c:pt>
                <c:pt idx="1074">
                  <c:v>-1.64859E-9</c:v>
                </c:pt>
                <c:pt idx="1075">
                  <c:v>-1.64546E-9</c:v>
                </c:pt>
                <c:pt idx="1076">
                  <c:v>-1.6423399999999999E-9</c:v>
                </c:pt>
                <c:pt idx="1077">
                  <c:v>-1.63921E-9</c:v>
                </c:pt>
                <c:pt idx="1078">
                  <c:v>-1.6360900000000001E-9</c:v>
                </c:pt>
                <c:pt idx="1079">
                  <c:v>-1.6329599999999999E-9</c:v>
                </c:pt>
                <c:pt idx="1080">
                  <c:v>-1.62984E-9</c:v>
                </c:pt>
                <c:pt idx="1081">
                  <c:v>-1.6267100000000001E-9</c:v>
                </c:pt>
                <c:pt idx="1082">
                  <c:v>-1.62359E-9</c:v>
                </c:pt>
                <c:pt idx="1083">
                  <c:v>-1.62046E-9</c:v>
                </c:pt>
                <c:pt idx="1084">
                  <c:v>-1.6173399999999999E-9</c:v>
                </c:pt>
                <c:pt idx="1085">
                  <c:v>-1.61421E-9</c:v>
                </c:pt>
                <c:pt idx="1086">
                  <c:v>-1.6110900000000001E-9</c:v>
                </c:pt>
                <c:pt idx="1087">
                  <c:v>-1.6079600000000001E-9</c:v>
                </c:pt>
                <c:pt idx="1088">
                  <c:v>-1.60484E-9</c:v>
                </c:pt>
                <c:pt idx="1089">
                  <c:v>-1.60171E-9</c:v>
                </c:pt>
                <c:pt idx="1090">
                  <c:v>-1.59859E-9</c:v>
                </c:pt>
                <c:pt idx="1091">
                  <c:v>-1.59546E-9</c:v>
                </c:pt>
                <c:pt idx="1092">
                  <c:v>-1.5923399999999999E-9</c:v>
                </c:pt>
                <c:pt idx="1093">
                  <c:v>-1.5892099999999999E-9</c:v>
                </c:pt>
                <c:pt idx="1094">
                  <c:v>-1.5860900000000001E-9</c:v>
                </c:pt>
                <c:pt idx="1095">
                  <c:v>-1.5829600000000001E-9</c:v>
                </c:pt>
                <c:pt idx="1096">
                  <c:v>-1.57984E-9</c:v>
                </c:pt>
                <c:pt idx="1097">
                  <c:v>-1.57671E-9</c:v>
                </c:pt>
                <c:pt idx="1098">
                  <c:v>-1.5735899999999999E-9</c:v>
                </c:pt>
                <c:pt idx="1099">
                  <c:v>-1.57046E-9</c:v>
                </c:pt>
                <c:pt idx="1100">
                  <c:v>-1.5673400000000001E-9</c:v>
                </c:pt>
                <c:pt idx="1101">
                  <c:v>-1.5642099999999999E-9</c:v>
                </c:pt>
                <c:pt idx="1102">
                  <c:v>-1.56109E-9</c:v>
                </c:pt>
                <c:pt idx="1103">
                  <c:v>-1.5579600000000001E-9</c:v>
                </c:pt>
                <c:pt idx="1104">
                  <c:v>-1.55484E-9</c:v>
                </c:pt>
                <c:pt idx="1105">
                  <c:v>-1.55171E-9</c:v>
                </c:pt>
                <c:pt idx="1106">
                  <c:v>-1.5485899999999999E-9</c:v>
                </c:pt>
                <c:pt idx="1107">
                  <c:v>-1.54546E-9</c:v>
                </c:pt>
                <c:pt idx="1108">
                  <c:v>-1.5423400000000001E-9</c:v>
                </c:pt>
                <c:pt idx="1109">
                  <c:v>-1.5392099999999999E-9</c:v>
                </c:pt>
                <c:pt idx="1110">
                  <c:v>-1.53609E-9</c:v>
                </c:pt>
                <c:pt idx="1111">
                  <c:v>-1.53296E-9</c:v>
                </c:pt>
                <c:pt idx="1112">
                  <c:v>-1.52984E-9</c:v>
                </c:pt>
                <c:pt idx="1113">
                  <c:v>-1.52671E-9</c:v>
                </c:pt>
                <c:pt idx="1114">
                  <c:v>-1.5235899999999999E-9</c:v>
                </c:pt>
                <c:pt idx="1115">
                  <c:v>-1.5204599999999999E-9</c:v>
                </c:pt>
                <c:pt idx="1116">
                  <c:v>-1.5173400000000001E-9</c:v>
                </c:pt>
                <c:pt idx="1117">
                  <c:v>-1.5142100000000001E-9</c:v>
                </c:pt>
                <c:pt idx="1118">
                  <c:v>-1.51109E-9</c:v>
                </c:pt>
                <c:pt idx="1119">
                  <c:v>-1.50796E-9</c:v>
                </c:pt>
                <c:pt idx="1120">
                  <c:v>-1.5048399999999999E-9</c:v>
                </c:pt>
                <c:pt idx="1121">
                  <c:v>-1.50171E-9</c:v>
                </c:pt>
                <c:pt idx="1122">
                  <c:v>-1.4985900000000001E-9</c:v>
                </c:pt>
                <c:pt idx="1123">
                  <c:v>-1.4954599999999999E-9</c:v>
                </c:pt>
                <c:pt idx="1124">
                  <c:v>-1.49234E-9</c:v>
                </c:pt>
                <c:pt idx="1125">
                  <c:v>-1.4892100000000001E-9</c:v>
                </c:pt>
                <c:pt idx="1126">
                  <c:v>-1.48609E-9</c:v>
                </c:pt>
                <c:pt idx="1127">
                  <c:v>-1.48296E-9</c:v>
                </c:pt>
                <c:pt idx="1128">
                  <c:v>-1.4798399999999999E-9</c:v>
                </c:pt>
                <c:pt idx="1129">
                  <c:v>-1.47671E-9</c:v>
                </c:pt>
                <c:pt idx="1130">
                  <c:v>-1.4735900000000001E-9</c:v>
                </c:pt>
                <c:pt idx="1131">
                  <c:v>-1.4704599999999999E-9</c:v>
                </c:pt>
                <c:pt idx="1132">
                  <c:v>-1.46734E-9</c:v>
                </c:pt>
                <c:pt idx="1133">
                  <c:v>-1.4642100000000001E-9</c:v>
                </c:pt>
                <c:pt idx="1134">
                  <c:v>-1.46109E-9</c:v>
                </c:pt>
                <c:pt idx="1135">
                  <c:v>-1.45796E-9</c:v>
                </c:pt>
                <c:pt idx="1136">
                  <c:v>-1.4548399999999999E-9</c:v>
                </c:pt>
                <c:pt idx="1137">
                  <c:v>-1.4517099999999999E-9</c:v>
                </c:pt>
                <c:pt idx="1138">
                  <c:v>-1.4485900000000001E-9</c:v>
                </c:pt>
                <c:pt idx="1139">
                  <c:v>-1.4454600000000001E-9</c:v>
                </c:pt>
                <c:pt idx="1140">
                  <c:v>-1.44234E-9</c:v>
                </c:pt>
                <c:pt idx="1141">
                  <c:v>-1.43921E-9</c:v>
                </c:pt>
                <c:pt idx="1142">
                  <c:v>-1.4360899999999999E-9</c:v>
                </c:pt>
                <c:pt idx="1143">
                  <c:v>-1.43296E-9</c:v>
                </c:pt>
                <c:pt idx="1144">
                  <c:v>-1.4298400000000001E-9</c:v>
                </c:pt>
                <c:pt idx="1145">
                  <c:v>-1.4267099999999999E-9</c:v>
                </c:pt>
                <c:pt idx="1146">
                  <c:v>-1.42359E-9</c:v>
                </c:pt>
                <c:pt idx="1147">
                  <c:v>-1.4204600000000001E-9</c:v>
                </c:pt>
                <c:pt idx="1148">
                  <c:v>-1.41734E-9</c:v>
                </c:pt>
                <c:pt idx="1149">
                  <c:v>-1.41421E-9</c:v>
                </c:pt>
                <c:pt idx="1150">
                  <c:v>-1.4110899999999999E-9</c:v>
                </c:pt>
                <c:pt idx="1151">
                  <c:v>-1.40796E-9</c:v>
                </c:pt>
                <c:pt idx="1152">
                  <c:v>-1.4048400000000001E-9</c:v>
                </c:pt>
                <c:pt idx="1153">
                  <c:v>-1.4017099999999999E-9</c:v>
                </c:pt>
                <c:pt idx="1154">
                  <c:v>-1.39859E-9</c:v>
                </c:pt>
                <c:pt idx="1155">
                  <c:v>-1.3954600000000001E-9</c:v>
                </c:pt>
                <c:pt idx="1156">
                  <c:v>-1.39234E-9</c:v>
                </c:pt>
                <c:pt idx="1157">
                  <c:v>-1.38921E-9</c:v>
                </c:pt>
                <c:pt idx="1158">
                  <c:v>-1.3860899999999999E-9</c:v>
                </c:pt>
                <c:pt idx="1159">
                  <c:v>-1.3829599999999999E-9</c:v>
                </c:pt>
                <c:pt idx="1160">
                  <c:v>-1.3798400000000001E-9</c:v>
                </c:pt>
                <c:pt idx="1161">
                  <c:v>-1.3767100000000001E-9</c:v>
                </c:pt>
                <c:pt idx="1162">
                  <c:v>-1.37359E-9</c:v>
                </c:pt>
                <c:pt idx="1163">
                  <c:v>-1.37046E-9</c:v>
                </c:pt>
                <c:pt idx="1164">
                  <c:v>-1.36734E-9</c:v>
                </c:pt>
                <c:pt idx="1165">
                  <c:v>-1.36421E-9</c:v>
                </c:pt>
                <c:pt idx="1166">
                  <c:v>-1.3610899999999999E-9</c:v>
                </c:pt>
                <c:pt idx="1167">
                  <c:v>-1.3579599999999999E-9</c:v>
                </c:pt>
                <c:pt idx="1168">
                  <c:v>-1.35484E-9</c:v>
                </c:pt>
                <c:pt idx="1169">
                  <c:v>-1.3517100000000001E-9</c:v>
                </c:pt>
                <c:pt idx="1170">
                  <c:v>-1.34859E-9</c:v>
                </c:pt>
                <c:pt idx="1171">
                  <c:v>-1.34546E-9</c:v>
                </c:pt>
                <c:pt idx="1172">
                  <c:v>-1.3423399999999999E-9</c:v>
                </c:pt>
                <c:pt idx="1173">
                  <c:v>-1.33921E-9</c:v>
                </c:pt>
                <c:pt idx="1174">
                  <c:v>-1.3360900000000001E-9</c:v>
                </c:pt>
                <c:pt idx="1175">
                  <c:v>-1.3329599999999999E-9</c:v>
                </c:pt>
                <c:pt idx="1176">
                  <c:v>-1.32984E-9</c:v>
                </c:pt>
                <c:pt idx="1177">
                  <c:v>-1.3267100000000001E-9</c:v>
                </c:pt>
                <c:pt idx="1178">
                  <c:v>-1.32359E-9</c:v>
                </c:pt>
                <c:pt idx="1179">
                  <c:v>-1.32046E-9</c:v>
                </c:pt>
                <c:pt idx="1180">
                  <c:v>-1.3173399999999999E-9</c:v>
                </c:pt>
                <c:pt idx="1181">
                  <c:v>-1.31421E-9</c:v>
                </c:pt>
                <c:pt idx="1182">
                  <c:v>-1.3110900000000001E-9</c:v>
                </c:pt>
                <c:pt idx="1183">
                  <c:v>-1.3079600000000001E-9</c:v>
                </c:pt>
                <c:pt idx="1184">
                  <c:v>-1.30484E-9</c:v>
                </c:pt>
                <c:pt idx="1185">
                  <c:v>-1.30171E-9</c:v>
                </c:pt>
                <c:pt idx="1186">
                  <c:v>-1.29859E-9</c:v>
                </c:pt>
                <c:pt idx="1187">
                  <c:v>-1.29546E-9</c:v>
                </c:pt>
                <c:pt idx="1188">
                  <c:v>-1.2923399999999999E-9</c:v>
                </c:pt>
                <c:pt idx="1189">
                  <c:v>-1.2892099999999999E-9</c:v>
                </c:pt>
                <c:pt idx="1190">
                  <c:v>-1.2860900000000001E-9</c:v>
                </c:pt>
                <c:pt idx="1191">
                  <c:v>-1.2829600000000001E-9</c:v>
                </c:pt>
                <c:pt idx="1192">
                  <c:v>-1.27984E-9</c:v>
                </c:pt>
                <c:pt idx="1193">
                  <c:v>-1.27671E-9</c:v>
                </c:pt>
                <c:pt idx="1194">
                  <c:v>-1.2735899999999999E-9</c:v>
                </c:pt>
                <c:pt idx="1195">
                  <c:v>-1.27046E-9</c:v>
                </c:pt>
                <c:pt idx="1196">
                  <c:v>-1.2673400000000001E-9</c:v>
                </c:pt>
                <c:pt idx="1197">
                  <c:v>-1.2642099999999999E-9</c:v>
                </c:pt>
                <c:pt idx="1198">
                  <c:v>-1.26109E-9</c:v>
                </c:pt>
                <c:pt idx="1199">
                  <c:v>-1.2579600000000001E-9</c:v>
                </c:pt>
                <c:pt idx="1200">
                  <c:v>-1.25484E-9</c:v>
                </c:pt>
                <c:pt idx="1201">
                  <c:v>-1.25171E-9</c:v>
                </c:pt>
                <c:pt idx="1202">
                  <c:v>-1.2485899999999999E-9</c:v>
                </c:pt>
                <c:pt idx="1203">
                  <c:v>-1.24546E-9</c:v>
                </c:pt>
                <c:pt idx="1204">
                  <c:v>-1.2423400000000001E-9</c:v>
                </c:pt>
                <c:pt idx="1205">
                  <c:v>-1.2392099999999999E-9</c:v>
                </c:pt>
                <c:pt idx="1206">
                  <c:v>-1.23609E-9</c:v>
                </c:pt>
                <c:pt idx="1207">
                  <c:v>-1.2329600000000001E-9</c:v>
                </c:pt>
                <c:pt idx="1208">
                  <c:v>-1.22984E-9</c:v>
                </c:pt>
                <c:pt idx="1209">
                  <c:v>-1.22671E-9</c:v>
                </c:pt>
                <c:pt idx="1210">
                  <c:v>-1.2235899999999999E-9</c:v>
                </c:pt>
                <c:pt idx="1211">
                  <c:v>-1.2204599999999999E-9</c:v>
                </c:pt>
                <c:pt idx="1212">
                  <c:v>-1.2173400000000001E-9</c:v>
                </c:pt>
                <c:pt idx="1213">
                  <c:v>-1.2142100000000001E-9</c:v>
                </c:pt>
                <c:pt idx="1214">
                  <c:v>-1.21109E-9</c:v>
                </c:pt>
                <c:pt idx="1215">
                  <c:v>-1.20796E-9</c:v>
                </c:pt>
                <c:pt idx="1216">
                  <c:v>-1.2048399999999999E-9</c:v>
                </c:pt>
                <c:pt idx="1217">
                  <c:v>-1.20171E-9</c:v>
                </c:pt>
                <c:pt idx="1218">
                  <c:v>-1.1985900000000001E-9</c:v>
                </c:pt>
                <c:pt idx="1219">
                  <c:v>-1.1954599999999999E-9</c:v>
                </c:pt>
                <c:pt idx="1220">
                  <c:v>-1.19234E-9</c:v>
                </c:pt>
                <c:pt idx="1221">
                  <c:v>-1.1892100000000001E-9</c:v>
                </c:pt>
                <c:pt idx="1222">
                  <c:v>-1.18609E-9</c:v>
                </c:pt>
                <c:pt idx="1223">
                  <c:v>-1.18296E-9</c:v>
                </c:pt>
                <c:pt idx="1224">
                  <c:v>-1.1798399999999999E-9</c:v>
                </c:pt>
                <c:pt idx="1225">
                  <c:v>-1.17671E-9</c:v>
                </c:pt>
                <c:pt idx="1226">
                  <c:v>-1.1735900000000001E-9</c:v>
                </c:pt>
                <c:pt idx="1227">
                  <c:v>-1.1704599999999999E-9</c:v>
                </c:pt>
                <c:pt idx="1228">
                  <c:v>-1.16734E-9</c:v>
                </c:pt>
                <c:pt idx="1229">
                  <c:v>-1.1642100000000001E-9</c:v>
                </c:pt>
                <c:pt idx="1230">
                  <c:v>-1.16109E-9</c:v>
                </c:pt>
                <c:pt idx="1231">
                  <c:v>-1.15796E-9</c:v>
                </c:pt>
                <c:pt idx="1232">
                  <c:v>-1.1548399999999999E-9</c:v>
                </c:pt>
                <c:pt idx="1233">
                  <c:v>-1.1517099999999999E-9</c:v>
                </c:pt>
                <c:pt idx="1234">
                  <c:v>-1.1485900000000001E-9</c:v>
                </c:pt>
                <c:pt idx="1235">
                  <c:v>-1.1454600000000001E-9</c:v>
                </c:pt>
                <c:pt idx="1236">
                  <c:v>-1.14234E-9</c:v>
                </c:pt>
                <c:pt idx="1237">
                  <c:v>-1.13921E-9</c:v>
                </c:pt>
                <c:pt idx="1238">
                  <c:v>-1.13609E-9</c:v>
                </c:pt>
                <c:pt idx="1239">
                  <c:v>-1.13296E-9</c:v>
                </c:pt>
                <c:pt idx="1240">
                  <c:v>-1.1298400000000001E-9</c:v>
                </c:pt>
                <c:pt idx="1241">
                  <c:v>-1.1267099999999999E-9</c:v>
                </c:pt>
                <c:pt idx="1242">
                  <c:v>-1.12359E-9</c:v>
                </c:pt>
                <c:pt idx="1243">
                  <c:v>-1.1204600000000001E-9</c:v>
                </c:pt>
                <c:pt idx="1244">
                  <c:v>-1.11734E-9</c:v>
                </c:pt>
                <c:pt idx="1245">
                  <c:v>-1.11421E-9</c:v>
                </c:pt>
                <c:pt idx="1246">
                  <c:v>-1.1110899999999999E-9</c:v>
                </c:pt>
                <c:pt idx="1247">
                  <c:v>-1.10796E-9</c:v>
                </c:pt>
                <c:pt idx="1248">
                  <c:v>-1.1048400000000001E-9</c:v>
                </c:pt>
                <c:pt idx="1249">
                  <c:v>-1.1017099999999999E-9</c:v>
                </c:pt>
                <c:pt idx="1250">
                  <c:v>-1.09859E-9</c:v>
                </c:pt>
                <c:pt idx="1251">
                  <c:v>-1.0954600000000001E-9</c:v>
                </c:pt>
                <c:pt idx="1252">
                  <c:v>-1.09234E-9</c:v>
                </c:pt>
                <c:pt idx="1253">
                  <c:v>-1.08921E-9</c:v>
                </c:pt>
                <c:pt idx="1254">
                  <c:v>-1.0860899999999999E-9</c:v>
                </c:pt>
                <c:pt idx="1255">
                  <c:v>-1.0829599999999999E-9</c:v>
                </c:pt>
                <c:pt idx="1256">
                  <c:v>-1.0798400000000001E-9</c:v>
                </c:pt>
                <c:pt idx="1257">
                  <c:v>-1.0767100000000001E-9</c:v>
                </c:pt>
                <c:pt idx="1258">
                  <c:v>-1.07359E-9</c:v>
                </c:pt>
                <c:pt idx="1259">
                  <c:v>-1.07046E-9</c:v>
                </c:pt>
                <c:pt idx="1260">
                  <c:v>-1.06734E-9</c:v>
                </c:pt>
                <c:pt idx="1261">
                  <c:v>-1.06421E-9</c:v>
                </c:pt>
                <c:pt idx="1262">
                  <c:v>-1.0610899999999999E-9</c:v>
                </c:pt>
                <c:pt idx="1263">
                  <c:v>-1.0579599999999999E-9</c:v>
                </c:pt>
                <c:pt idx="1264">
                  <c:v>-1.0548400000000001E-9</c:v>
                </c:pt>
                <c:pt idx="1265">
                  <c:v>-1.0517100000000001E-9</c:v>
                </c:pt>
                <c:pt idx="1266">
                  <c:v>-1.04859E-9</c:v>
                </c:pt>
                <c:pt idx="1267">
                  <c:v>-1.04546E-9</c:v>
                </c:pt>
                <c:pt idx="1268">
                  <c:v>-1.0423399999999999E-9</c:v>
                </c:pt>
                <c:pt idx="1269">
                  <c:v>-1.03921E-9</c:v>
                </c:pt>
                <c:pt idx="1270">
                  <c:v>-1.0360900000000001E-9</c:v>
                </c:pt>
                <c:pt idx="1271">
                  <c:v>-1.0329599999999999E-9</c:v>
                </c:pt>
                <c:pt idx="1272">
                  <c:v>-1.02984E-9</c:v>
                </c:pt>
                <c:pt idx="1273">
                  <c:v>-1.0267100000000001E-9</c:v>
                </c:pt>
                <c:pt idx="1274">
                  <c:v>-1.02359E-9</c:v>
                </c:pt>
                <c:pt idx="1275">
                  <c:v>-1.02046E-9</c:v>
                </c:pt>
                <c:pt idx="1276">
                  <c:v>-1.0173399999999999E-9</c:v>
                </c:pt>
                <c:pt idx="1277">
                  <c:v>-1.01421E-9</c:v>
                </c:pt>
                <c:pt idx="1278">
                  <c:v>-1.0110900000000001E-9</c:v>
                </c:pt>
                <c:pt idx="1279">
                  <c:v>-1.0079599999999999E-9</c:v>
                </c:pt>
                <c:pt idx="1280">
                  <c:v>-1.00484E-9</c:v>
                </c:pt>
                <c:pt idx="1281">
                  <c:v>-1.00171E-9</c:v>
                </c:pt>
                <c:pt idx="1282">
                  <c:v>-9.9858999999999996E-10</c:v>
                </c:pt>
                <c:pt idx="1283">
                  <c:v>-9.9545999999999999E-10</c:v>
                </c:pt>
                <c:pt idx="1284">
                  <c:v>-9.923399999999999E-10</c:v>
                </c:pt>
                <c:pt idx="1285">
                  <c:v>-9.8920999999999994E-10</c:v>
                </c:pt>
                <c:pt idx="1286">
                  <c:v>-9.8609000000000006E-10</c:v>
                </c:pt>
                <c:pt idx="1287">
                  <c:v>-9.8296000000000009E-10</c:v>
                </c:pt>
                <c:pt idx="1288">
                  <c:v>-9.7984E-10</c:v>
                </c:pt>
                <c:pt idx="1289">
                  <c:v>-9.7671000000000003E-10</c:v>
                </c:pt>
                <c:pt idx="1290">
                  <c:v>-9.7358999999999994E-10</c:v>
                </c:pt>
                <c:pt idx="1291">
                  <c:v>-9.7045999999999998E-10</c:v>
                </c:pt>
                <c:pt idx="1292">
                  <c:v>-9.6734000000000009E-10</c:v>
                </c:pt>
                <c:pt idx="1293">
                  <c:v>-9.6420999999999992E-10</c:v>
                </c:pt>
                <c:pt idx="1294">
                  <c:v>-9.6109000000000004E-10</c:v>
                </c:pt>
                <c:pt idx="1295">
                  <c:v>-9.5796000000000007E-10</c:v>
                </c:pt>
                <c:pt idx="1296">
                  <c:v>-9.5483999999999998E-10</c:v>
                </c:pt>
                <c:pt idx="1297">
                  <c:v>-9.5171000000000002E-10</c:v>
                </c:pt>
                <c:pt idx="1298">
                  <c:v>-9.4858999999999993E-10</c:v>
                </c:pt>
                <c:pt idx="1299">
                  <c:v>-9.4545999999999996E-10</c:v>
                </c:pt>
                <c:pt idx="1300">
                  <c:v>-9.4234000000000008E-10</c:v>
                </c:pt>
                <c:pt idx="1301">
                  <c:v>-9.392099999999999E-10</c:v>
                </c:pt>
                <c:pt idx="1302">
                  <c:v>-9.3609000000000002E-10</c:v>
                </c:pt>
                <c:pt idx="1303">
                  <c:v>-9.3296000000000005E-10</c:v>
                </c:pt>
                <c:pt idx="1304">
                  <c:v>-9.2983999999999997E-10</c:v>
                </c:pt>
                <c:pt idx="1305">
                  <c:v>-9.2671E-10</c:v>
                </c:pt>
                <c:pt idx="1306">
                  <c:v>-9.2359000000000001E-10</c:v>
                </c:pt>
                <c:pt idx="1307">
                  <c:v>-9.2046000000000005E-10</c:v>
                </c:pt>
                <c:pt idx="1308">
                  <c:v>-9.1733999999999996E-10</c:v>
                </c:pt>
                <c:pt idx="1309">
                  <c:v>-9.1420999999999999E-10</c:v>
                </c:pt>
                <c:pt idx="1310">
                  <c:v>-9.1109E-10</c:v>
                </c:pt>
                <c:pt idx="1311">
                  <c:v>-9.0796000000000004E-10</c:v>
                </c:pt>
                <c:pt idx="1312">
                  <c:v>-9.0483999999999995E-10</c:v>
                </c:pt>
                <c:pt idx="1313">
                  <c:v>-9.0170999999999998E-10</c:v>
                </c:pt>
                <c:pt idx="1314">
                  <c:v>-8.9859E-10</c:v>
                </c:pt>
                <c:pt idx="1315">
                  <c:v>-8.9546000000000003E-10</c:v>
                </c:pt>
                <c:pt idx="1316">
                  <c:v>-8.9234000000000004E-10</c:v>
                </c:pt>
                <c:pt idx="1317">
                  <c:v>-8.8920999999999997E-10</c:v>
                </c:pt>
                <c:pt idx="1318">
                  <c:v>-8.8608999999999999E-10</c:v>
                </c:pt>
                <c:pt idx="1319">
                  <c:v>-8.8296000000000002E-10</c:v>
                </c:pt>
                <c:pt idx="1320">
                  <c:v>-8.7984000000000003E-10</c:v>
                </c:pt>
                <c:pt idx="1321">
                  <c:v>-8.7670999999999996E-10</c:v>
                </c:pt>
                <c:pt idx="1322">
                  <c:v>-8.7358999999999998E-10</c:v>
                </c:pt>
                <c:pt idx="1323">
                  <c:v>-8.7046000000000001E-10</c:v>
                </c:pt>
                <c:pt idx="1324">
                  <c:v>-8.6734000000000003E-10</c:v>
                </c:pt>
                <c:pt idx="1325">
                  <c:v>-8.6420999999999996E-10</c:v>
                </c:pt>
                <c:pt idx="1326">
                  <c:v>-8.6108999999999997E-10</c:v>
                </c:pt>
                <c:pt idx="1327">
                  <c:v>-8.5796E-10</c:v>
                </c:pt>
                <c:pt idx="1328">
                  <c:v>-8.5484000000000002E-10</c:v>
                </c:pt>
                <c:pt idx="1329">
                  <c:v>-8.5171000000000005E-10</c:v>
                </c:pt>
                <c:pt idx="1330">
                  <c:v>-8.4858999999999996E-10</c:v>
                </c:pt>
                <c:pt idx="1331">
                  <c:v>-8.4545999999999999E-10</c:v>
                </c:pt>
                <c:pt idx="1332">
                  <c:v>-8.4234000000000001E-10</c:v>
                </c:pt>
                <c:pt idx="1333">
                  <c:v>-8.3921000000000004E-10</c:v>
                </c:pt>
                <c:pt idx="1334">
                  <c:v>-8.3608999999999995E-10</c:v>
                </c:pt>
                <c:pt idx="1335">
                  <c:v>-8.3295999999999999E-10</c:v>
                </c:pt>
                <c:pt idx="1336">
                  <c:v>-8.2984E-10</c:v>
                </c:pt>
                <c:pt idx="1337">
                  <c:v>-8.2671000000000003E-10</c:v>
                </c:pt>
                <c:pt idx="1338">
                  <c:v>-8.2359000000000005E-10</c:v>
                </c:pt>
                <c:pt idx="1339">
                  <c:v>-8.2045999999999998E-10</c:v>
                </c:pt>
                <c:pt idx="1340">
                  <c:v>-8.1733999999999999E-10</c:v>
                </c:pt>
                <c:pt idx="1341">
                  <c:v>-8.1421000000000002E-10</c:v>
                </c:pt>
                <c:pt idx="1342">
                  <c:v>-8.1109000000000004E-10</c:v>
                </c:pt>
                <c:pt idx="1343">
                  <c:v>-8.0795999999999997E-10</c:v>
                </c:pt>
                <c:pt idx="1344">
                  <c:v>-8.0483999999999998E-10</c:v>
                </c:pt>
                <c:pt idx="1345">
                  <c:v>-8.0171000000000002E-10</c:v>
                </c:pt>
                <c:pt idx="1346">
                  <c:v>-7.9859000000000003E-10</c:v>
                </c:pt>
                <c:pt idx="1347">
                  <c:v>-7.9545999999999996E-10</c:v>
                </c:pt>
                <c:pt idx="1348">
                  <c:v>-7.9233999999999997E-10</c:v>
                </c:pt>
                <c:pt idx="1349">
                  <c:v>-7.8921000000000001E-10</c:v>
                </c:pt>
                <c:pt idx="1350">
                  <c:v>-7.8609000000000002E-10</c:v>
                </c:pt>
                <c:pt idx="1351">
                  <c:v>-7.8295999999999995E-10</c:v>
                </c:pt>
                <c:pt idx="1352">
                  <c:v>-7.7983999999999997E-10</c:v>
                </c:pt>
                <c:pt idx="1353">
                  <c:v>-7.7671E-10</c:v>
                </c:pt>
                <c:pt idx="1354">
                  <c:v>-7.7359000000000001E-10</c:v>
                </c:pt>
                <c:pt idx="1355">
                  <c:v>-7.7046000000000005E-10</c:v>
                </c:pt>
                <c:pt idx="1356">
                  <c:v>-7.6733999999999996E-10</c:v>
                </c:pt>
                <c:pt idx="1357">
                  <c:v>-7.6420999999999999E-10</c:v>
                </c:pt>
                <c:pt idx="1358">
                  <c:v>-7.6109000000000001E-10</c:v>
                </c:pt>
                <c:pt idx="1359">
                  <c:v>-7.5796000000000004E-10</c:v>
                </c:pt>
                <c:pt idx="1360">
                  <c:v>-7.5483999999999995E-10</c:v>
                </c:pt>
                <c:pt idx="1361">
                  <c:v>-7.5170999999999998E-10</c:v>
                </c:pt>
                <c:pt idx="1362">
                  <c:v>-7.4859E-10</c:v>
                </c:pt>
                <c:pt idx="1363">
                  <c:v>-7.4546000000000003E-10</c:v>
                </c:pt>
                <c:pt idx="1364">
                  <c:v>-7.4234000000000004E-10</c:v>
                </c:pt>
                <c:pt idx="1365">
                  <c:v>-7.3920999999999997E-10</c:v>
                </c:pt>
                <c:pt idx="1366">
                  <c:v>-7.3608999999999999E-10</c:v>
                </c:pt>
                <c:pt idx="1367">
                  <c:v>-7.3296000000000002E-10</c:v>
                </c:pt>
                <c:pt idx="1368">
                  <c:v>-7.2984000000000004E-10</c:v>
                </c:pt>
                <c:pt idx="1369">
                  <c:v>-7.2670999999999996E-10</c:v>
                </c:pt>
                <c:pt idx="1370">
                  <c:v>-7.2358999999999998E-10</c:v>
                </c:pt>
                <c:pt idx="1371">
                  <c:v>-7.2046000000000001E-10</c:v>
                </c:pt>
                <c:pt idx="1372">
                  <c:v>-7.1734000000000003E-10</c:v>
                </c:pt>
                <c:pt idx="1373">
                  <c:v>-7.1420999999999996E-10</c:v>
                </c:pt>
                <c:pt idx="1374">
                  <c:v>-7.1108999999999997E-10</c:v>
                </c:pt>
                <c:pt idx="1375">
                  <c:v>-7.0796E-10</c:v>
                </c:pt>
                <c:pt idx="1376">
                  <c:v>-7.0484000000000002E-10</c:v>
                </c:pt>
                <c:pt idx="1377">
                  <c:v>-7.0171000000000005E-10</c:v>
                </c:pt>
                <c:pt idx="1378">
                  <c:v>-6.9858999999999996E-10</c:v>
                </c:pt>
                <c:pt idx="1379">
                  <c:v>-6.9546E-10</c:v>
                </c:pt>
                <c:pt idx="1380">
                  <c:v>-6.9234000000000001E-10</c:v>
                </c:pt>
                <c:pt idx="1381">
                  <c:v>-6.8921000000000004E-10</c:v>
                </c:pt>
                <c:pt idx="1382">
                  <c:v>-6.8608999999999995E-10</c:v>
                </c:pt>
                <c:pt idx="1383">
                  <c:v>-6.8295999999999999E-10</c:v>
                </c:pt>
                <c:pt idx="1384">
                  <c:v>-6.7984E-10</c:v>
                </c:pt>
                <c:pt idx="1385">
                  <c:v>-6.7671000000000003E-10</c:v>
                </c:pt>
                <c:pt idx="1386">
                  <c:v>-6.7359000000000005E-10</c:v>
                </c:pt>
                <c:pt idx="1387">
                  <c:v>-6.7045999999999998E-10</c:v>
                </c:pt>
                <c:pt idx="1388">
                  <c:v>-6.6733999999999999E-10</c:v>
                </c:pt>
                <c:pt idx="1389">
                  <c:v>-6.6421000000000003E-10</c:v>
                </c:pt>
                <c:pt idx="1390">
                  <c:v>-6.6109000000000004E-10</c:v>
                </c:pt>
                <c:pt idx="1391">
                  <c:v>-6.5795999999999997E-10</c:v>
                </c:pt>
                <c:pt idx="1392">
                  <c:v>-6.5483999999999998E-10</c:v>
                </c:pt>
                <c:pt idx="1393">
                  <c:v>-6.5171000000000002E-10</c:v>
                </c:pt>
                <c:pt idx="1394">
                  <c:v>-6.4859000000000003E-10</c:v>
                </c:pt>
                <c:pt idx="1395">
                  <c:v>-6.4545999999999996E-10</c:v>
                </c:pt>
                <c:pt idx="1396">
                  <c:v>-6.4233999999999998E-10</c:v>
                </c:pt>
                <c:pt idx="1397">
                  <c:v>-6.3921000000000001E-10</c:v>
                </c:pt>
                <c:pt idx="1398">
                  <c:v>-6.3609000000000002E-10</c:v>
                </c:pt>
                <c:pt idx="1399">
                  <c:v>-6.3295999999999995E-10</c:v>
                </c:pt>
                <c:pt idx="1400">
                  <c:v>-6.2983999999999997E-10</c:v>
                </c:pt>
                <c:pt idx="1401">
                  <c:v>-6.2671E-10</c:v>
                </c:pt>
                <c:pt idx="1402">
                  <c:v>-6.2359000000000001E-10</c:v>
                </c:pt>
                <c:pt idx="1403">
                  <c:v>-6.2046000000000005E-10</c:v>
                </c:pt>
                <c:pt idx="1404">
                  <c:v>-6.1733999999999996E-10</c:v>
                </c:pt>
                <c:pt idx="1405">
                  <c:v>-6.1420999999999999E-10</c:v>
                </c:pt>
                <c:pt idx="1406">
                  <c:v>-6.1109000000000001E-10</c:v>
                </c:pt>
                <c:pt idx="1407">
                  <c:v>-6.0796000000000004E-10</c:v>
                </c:pt>
                <c:pt idx="1408">
                  <c:v>-6.0483999999999995E-10</c:v>
                </c:pt>
                <c:pt idx="1409">
                  <c:v>-6.0170999999999998E-10</c:v>
                </c:pt>
                <c:pt idx="1410">
                  <c:v>-5.9859E-10</c:v>
                </c:pt>
                <c:pt idx="1411">
                  <c:v>-5.9546000000000003E-10</c:v>
                </c:pt>
                <c:pt idx="1412">
                  <c:v>-5.9234000000000005E-10</c:v>
                </c:pt>
                <c:pt idx="1413">
                  <c:v>-5.8920999999999997E-10</c:v>
                </c:pt>
                <c:pt idx="1414">
                  <c:v>-5.8608999999999999E-10</c:v>
                </c:pt>
                <c:pt idx="1415">
                  <c:v>-5.8296000000000002E-10</c:v>
                </c:pt>
                <c:pt idx="1416">
                  <c:v>-5.7984000000000004E-10</c:v>
                </c:pt>
                <c:pt idx="1417">
                  <c:v>-5.7670999999999997E-10</c:v>
                </c:pt>
                <c:pt idx="1418">
                  <c:v>-5.7358999999999998E-10</c:v>
                </c:pt>
                <c:pt idx="1419">
                  <c:v>-5.7046000000000001E-10</c:v>
                </c:pt>
                <c:pt idx="1420">
                  <c:v>-5.6734000000000003E-10</c:v>
                </c:pt>
                <c:pt idx="1421">
                  <c:v>-5.6420999999999996E-10</c:v>
                </c:pt>
                <c:pt idx="1422">
                  <c:v>-5.6108999999999997E-10</c:v>
                </c:pt>
                <c:pt idx="1423">
                  <c:v>-5.5796E-10</c:v>
                </c:pt>
                <c:pt idx="1424">
                  <c:v>-5.5484000000000002E-10</c:v>
                </c:pt>
                <c:pt idx="1425">
                  <c:v>-5.5170999999999995E-10</c:v>
                </c:pt>
                <c:pt idx="1426">
                  <c:v>-5.4858999999999996E-10</c:v>
                </c:pt>
                <c:pt idx="1427">
                  <c:v>-5.4546E-10</c:v>
                </c:pt>
                <c:pt idx="1428">
                  <c:v>-5.4234000000000001E-10</c:v>
                </c:pt>
                <c:pt idx="1429">
                  <c:v>-5.3921000000000004E-10</c:v>
                </c:pt>
                <c:pt idx="1430">
                  <c:v>-5.3608999999999996E-10</c:v>
                </c:pt>
                <c:pt idx="1431">
                  <c:v>-5.3295999999999999E-10</c:v>
                </c:pt>
                <c:pt idx="1432">
                  <c:v>-5.2984E-10</c:v>
                </c:pt>
                <c:pt idx="1433">
                  <c:v>-5.2671000000000004E-10</c:v>
                </c:pt>
                <c:pt idx="1434">
                  <c:v>-5.2359000000000005E-10</c:v>
                </c:pt>
                <c:pt idx="1435">
                  <c:v>-5.2045999999999998E-10</c:v>
                </c:pt>
                <c:pt idx="1436">
                  <c:v>-5.1733999999999999E-10</c:v>
                </c:pt>
                <c:pt idx="1437">
                  <c:v>-5.1421000000000003E-10</c:v>
                </c:pt>
                <c:pt idx="1438">
                  <c:v>-5.1109000000000004E-10</c:v>
                </c:pt>
                <c:pt idx="1439">
                  <c:v>-5.0795999999999997E-10</c:v>
                </c:pt>
                <c:pt idx="1440">
                  <c:v>-5.0483999999999999E-10</c:v>
                </c:pt>
                <c:pt idx="1441">
                  <c:v>-5.0171000000000002E-10</c:v>
                </c:pt>
                <c:pt idx="1442">
                  <c:v>-4.9859000000000003E-10</c:v>
                </c:pt>
                <c:pt idx="1443">
                  <c:v>-4.9545999999999996E-10</c:v>
                </c:pt>
                <c:pt idx="1444">
                  <c:v>-4.9233999999999998E-10</c:v>
                </c:pt>
                <c:pt idx="1445">
                  <c:v>-4.8921000000000001E-10</c:v>
                </c:pt>
                <c:pt idx="1446">
                  <c:v>-4.8609000000000002E-10</c:v>
                </c:pt>
                <c:pt idx="1447">
                  <c:v>-4.8295999999999995E-10</c:v>
                </c:pt>
                <c:pt idx="1448">
                  <c:v>-4.7983999999999997E-10</c:v>
                </c:pt>
                <c:pt idx="1449">
                  <c:v>-4.7671E-10</c:v>
                </c:pt>
                <c:pt idx="1450">
                  <c:v>-4.7359000000000002E-10</c:v>
                </c:pt>
                <c:pt idx="1451">
                  <c:v>-4.7046000000000005E-10</c:v>
                </c:pt>
                <c:pt idx="1452">
                  <c:v>-4.6733999999999996E-10</c:v>
                </c:pt>
                <c:pt idx="1453">
                  <c:v>-4.6420999999999999E-10</c:v>
                </c:pt>
                <c:pt idx="1454">
                  <c:v>-4.6109000000000001E-10</c:v>
                </c:pt>
                <c:pt idx="1455">
                  <c:v>-4.5795999999999999E-10</c:v>
                </c:pt>
                <c:pt idx="1456">
                  <c:v>-4.5484E-10</c:v>
                </c:pt>
                <c:pt idx="1457">
                  <c:v>-4.5170999999999998E-10</c:v>
                </c:pt>
                <c:pt idx="1458">
                  <c:v>-4.4859E-10</c:v>
                </c:pt>
                <c:pt idx="1459">
                  <c:v>-4.4545999999999998E-10</c:v>
                </c:pt>
                <c:pt idx="1460">
                  <c:v>-4.4233999999999999E-10</c:v>
                </c:pt>
                <c:pt idx="1461">
                  <c:v>-4.3920999999999998E-10</c:v>
                </c:pt>
                <c:pt idx="1462">
                  <c:v>-4.3608999999999999E-10</c:v>
                </c:pt>
                <c:pt idx="1463">
                  <c:v>-4.3296000000000002E-10</c:v>
                </c:pt>
                <c:pt idx="1464">
                  <c:v>-4.2983999999999999E-10</c:v>
                </c:pt>
                <c:pt idx="1465">
                  <c:v>-4.2671000000000002E-10</c:v>
                </c:pt>
                <c:pt idx="1466">
                  <c:v>-4.2358999999999998E-10</c:v>
                </c:pt>
                <c:pt idx="1467">
                  <c:v>-4.2046000000000001E-10</c:v>
                </c:pt>
                <c:pt idx="1468">
                  <c:v>-4.1733999999999998E-10</c:v>
                </c:pt>
                <c:pt idx="1469">
                  <c:v>-4.1421000000000001E-10</c:v>
                </c:pt>
                <c:pt idx="1470">
                  <c:v>-4.1109000000000002E-10</c:v>
                </c:pt>
                <c:pt idx="1471">
                  <c:v>-4.0796000000000001E-10</c:v>
                </c:pt>
                <c:pt idx="1472">
                  <c:v>-4.0484000000000002E-10</c:v>
                </c:pt>
                <c:pt idx="1473">
                  <c:v>-4.0171E-10</c:v>
                </c:pt>
                <c:pt idx="1474">
                  <c:v>-3.9859000000000002E-10</c:v>
                </c:pt>
                <c:pt idx="1475">
                  <c:v>-3.9546E-10</c:v>
                </c:pt>
                <c:pt idx="1476">
                  <c:v>-3.9234000000000001E-10</c:v>
                </c:pt>
                <c:pt idx="1477">
                  <c:v>-3.8920999999999999E-10</c:v>
                </c:pt>
                <c:pt idx="1478">
                  <c:v>-3.8609000000000001E-10</c:v>
                </c:pt>
                <c:pt idx="1479">
                  <c:v>-3.8295999999999999E-10</c:v>
                </c:pt>
                <c:pt idx="1480">
                  <c:v>-3.7984E-10</c:v>
                </c:pt>
                <c:pt idx="1481">
                  <c:v>-3.7670999999999998E-10</c:v>
                </c:pt>
                <c:pt idx="1482">
                  <c:v>-3.7359E-10</c:v>
                </c:pt>
                <c:pt idx="1483">
                  <c:v>-3.7045999999999998E-10</c:v>
                </c:pt>
                <c:pt idx="1484">
                  <c:v>-3.6734E-10</c:v>
                </c:pt>
                <c:pt idx="1485">
                  <c:v>-3.6420999999999998E-10</c:v>
                </c:pt>
                <c:pt idx="1486">
                  <c:v>-3.6108999999999999E-10</c:v>
                </c:pt>
                <c:pt idx="1487">
                  <c:v>-3.5796000000000002E-10</c:v>
                </c:pt>
                <c:pt idx="1488">
                  <c:v>-3.5483999999999999E-10</c:v>
                </c:pt>
                <c:pt idx="1489">
                  <c:v>-3.5171000000000002E-10</c:v>
                </c:pt>
                <c:pt idx="1490">
                  <c:v>-3.4858999999999998E-10</c:v>
                </c:pt>
                <c:pt idx="1491">
                  <c:v>-3.4546000000000001E-10</c:v>
                </c:pt>
                <c:pt idx="1492">
                  <c:v>-3.4233999999999998E-10</c:v>
                </c:pt>
                <c:pt idx="1493">
                  <c:v>-3.3921000000000001E-10</c:v>
                </c:pt>
                <c:pt idx="1494">
                  <c:v>-3.3609000000000003E-10</c:v>
                </c:pt>
                <c:pt idx="1495">
                  <c:v>-3.3296000000000001E-10</c:v>
                </c:pt>
                <c:pt idx="1496">
                  <c:v>-3.2984000000000002E-10</c:v>
                </c:pt>
                <c:pt idx="1497">
                  <c:v>-3.2671E-10</c:v>
                </c:pt>
                <c:pt idx="1498">
                  <c:v>-3.2359000000000002E-10</c:v>
                </c:pt>
                <c:pt idx="1499">
                  <c:v>-3.2046E-10</c:v>
                </c:pt>
                <c:pt idx="1500">
                  <c:v>-3.1734000000000001E-10</c:v>
                </c:pt>
                <c:pt idx="1501">
                  <c:v>-3.1420999999999999E-10</c:v>
                </c:pt>
                <c:pt idx="1502">
                  <c:v>-3.1109000000000001E-10</c:v>
                </c:pt>
                <c:pt idx="1503">
                  <c:v>-3.0795999999999999E-10</c:v>
                </c:pt>
                <c:pt idx="1504">
                  <c:v>-3.0484E-10</c:v>
                </c:pt>
                <c:pt idx="1505">
                  <c:v>-3.0170999999999998E-10</c:v>
                </c:pt>
                <c:pt idx="1506">
                  <c:v>-2.9859E-10</c:v>
                </c:pt>
                <c:pt idx="1507">
                  <c:v>-2.9545999999999998E-10</c:v>
                </c:pt>
                <c:pt idx="1508">
                  <c:v>-2.9234E-10</c:v>
                </c:pt>
                <c:pt idx="1509">
                  <c:v>-2.8920999999999998E-10</c:v>
                </c:pt>
                <c:pt idx="1510">
                  <c:v>-2.8608999999999999E-10</c:v>
                </c:pt>
                <c:pt idx="1511">
                  <c:v>-2.8296000000000002E-10</c:v>
                </c:pt>
                <c:pt idx="1512">
                  <c:v>-2.7983999999999999E-10</c:v>
                </c:pt>
                <c:pt idx="1513">
                  <c:v>-2.7671000000000002E-10</c:v>
                </c:pt>
                <c:pt idx="1514">
                  <c:v>-2.7358999999999998E-10</c:v>
                </c:pt>
                <c:pt idx="1515">
                  <c:v>-2.7046000000000002E-10</c:v>
                </c:pt>
                <c:pt idx="1516">
                  <c:v>-2.6733999999999998E-10</c:v>
                </c:pt>
                <c:pt idx="1517">
                  <c:v>-2.6421000000000001E-10</c:v>
                </c:pt>
                <c:pt idx="1518">
                  <c:v>-2.6108999999999997E-10</c:v>
                </c:pt>
                <c:pt idx="1519">
                  <c:v>-2.5796000000000001E-10</c:v>
                </c:pt>
                <c:pt idx="1520">
                  <c:v>-2.5484000000000002E-10</c:v>
                </c:pt>
                <c:pt idx="1521">
                  <c:v>-2.5171E-10</c:v>
                </c:pt>
                <c:pt idx="1522">
                  <c:v>-2.4859000000000002E-10</c:v>
                </c:pt>
                <c:pt idx="1523">
                  <c:v>-2.4546E-10</c:v>
                </c:pt>
                <c:pt idx="1524">
                  <c:v>-2.4234000000000001E-10</c:v>
                </c:pt>
                <c:pt idx="1525">
                  <c:v>-2.3920999999999999E-10</c:v>
                </c:pt>
                <c:pt idx="1526">
                  <c:v>-2.3609000000000001E-10</c:v>
                </c:pt>
                <c:pt idx="1527">
                  <c:v>-2.3295999999999999E-10</c:v>
                </c:pt>
                <c:pt idx="1528">
                  <c:v>-2.2984E-10</c:v>
                </c:pt>
                <c:pt idx="1529">
                  <c:v>-2.2671000000000001E-10</c:v>
                </c:pt>
                <c:pt idx="1530">
                  <c:v>-2.2359E-10</c:v>
                </c:pt>
                <c:pt idx="1531">
                  <c:v>-2.2046000000000001E-10</c:v>
                </c:pt>
                <c:pt idx="1532">
                  <c:v>-2.1734E-10</c:v>
                </c:pt>
                <c:pt idx="1533">
                  <c:v>-2.1421E-10</c:v>
                </c:pt>
                <c:pt idx="1534">
                  <c:v>-2.1108999999999999E-10</c:v>
                </c:pt>
                <c:pt idx="1535">
                  <c:v>-2.0796E-10</c:v>
                </c:pt>
                <c:pt idx="1536">
                  <c:v>-2.0483999999999999E-10</c:v>
                </c:pt>
                <c:pt idx="1537">
                  <c:v>-2.0170999999999999E-10</c:v>
                </c:pt>
                <c:pt idx="1538">
                  <c:v>-1.9859000000000001E-10</c:v>
                </c:pt>
                <c:pt idx="1539">
                  <c:v>-1.9545999999999999E-10</c:v>
                </c:pt>
                <c:pt idx="1540">
                  <c:v>-1.9234E-10</c:v>
                </c:pt>
                <c:pt idx="1541">
                  <c:v>-1.8921000000000001E-10</c:v>
                </c:pt>
                <c:pt idx="1542">
                  <c:v>-1.8609E-10</c:v>
                </c:pt>
                <c:pt idx="1543">
                  <c:v>-1.8296000000000001E-10</c:v>
                </c:pt>
                <c:pt idx="1544">
                  <c:v>-1.7984E-10</c:v>
                </c:pt>
                <c:pt idx="1545">
                  <c:v>-1.7671E-10</c:v>
                </c:pt>
                <c:pt idx="1546">
                  <c:v>-1.7358999999999999E-10</c:v>
                </c:pt>
                <c:pt idx="1547">
                  <c:v>-1.7046E-10</c:v>
                </c:pt>
                <c:pt idx="1548">
                  <c:v>-1.6733999999999999E-10</c:v>
                </c:pt>
                <c:pt idx="1549">
                  <c:v>-1.6420999999999999E-10</c:v>
                </c:pt>
                <c:pt idx="1550">
                  <c:v>-1.6109000000000001E-10</c:v>
                </c:pt>
                <c:pt idx="1551">
                  <c:v>-1.5795999999999999E-10</c:v>
                </c:pt>
                <c:pt idx="1552">
                  <c:v>-1.5484000000000001E-10</c:v>
                </c:pt>
                <c:pt idx="1553">
                  <c:v>-1.5171000000000001E-10</c:v>
                </c:pt>
                <c:pt idx="1554">
                  <c:v>-1.4859E-10</c:v>
                </c:pt>
                <c:pt idx="1555">
                  <c:v>-1.4546000000000001E-10</c:v>
                </c:pt>
                <c:pt idx="1556">
                  <c:v>-1.4234E-10</c:v>
                </c:pt>
                <c:pt idx="1557">
                  <c:v>-1.3921E-10</c:v>
                </c:pt>
                <c:pt idx="1558">
                  <c:v>-1.3608999999999999E-10</c:v>
                </c:pt>
                <c:pt idx="1559">
                  <c:v>-1.3296E-10</c:v>
                </c:pt>
                <c:pt idx="1560">
                  <c:v>-1.2983999999999999E-10</c:v>
                </c:pt>
                <c:pt idx="1561">
                  <c:v>-1.2670999999999999E-10</c:v>
                </c:pt>
                <c:pt idx="1562">
                  <c:v>-1.2359000000000001E-10</c:v>
                </c:pt>
                <c:pt idx="1563">
                  <c:v>-1.2045999999999999E-10</c:v>
                </c:pt>
                <c:pt idx="1564">
                  <c:v>-1.1734000000000001E-10</c:v>
                </c:pt>
                <c:pt idx="1565">
                  <c:v>-1.1421E-10</c:v>
                </c:pt>
                <c:pt idx="1566">
                  <c:v>-1.1109E-10</c:v>
                </c:pt>
                <c:pt idx="1567">
                  <c:v>-1.0795999999999999E-10</c:v>
                </c:pt>
                <c:pt idx="1568">
                  <c:v>-1.0484E-10</c:v>
                </c:pt>
                <c:pt idx="1569">
                  <c:v>-1.0171E-10</c:v>
                </c:pt>
                <c:pt idx="1570">
                  <c:v>-9.8590000000000005E-11</c:v>
                </c:pt>
                <c:pt idx="1571">
                  <c:v>-9.5459999999999999E-11</c:v>
                </c:pt>
                <c:pt idx="1572">
                  <c:v>-9.2340000000000001E-11</c:v>
                </c:pt>
                <c:pt idx="1573">
                  <c:v>-8.9209999999999995E-11</c:v>
                </c:pt>
                <c:pt idx="1574">
                  <c:v>-8.6089999999999997E-11</c:v>
                </c:pt>
                <c:pt idx="1575">
                  <c:v>-8.2960000000000004E-11</c:v>
                </c:pt>
                <c:pt idx="1576">
                  <c:v>-7.9840000000000006E-11</c:v>
                </c:pt>
                <c:pt idx="1577">
                  <c:v>-7.6709999999999999E-11</c:v>
                </c:pt>
                <c:pt idx="1578">
                  <c:v>-7.3590000000000001E-11</c:v>
                </c:pt>
                <c:pt idx="1579">
                  <c:v>-7.0459999999999995E-11</c:v>
                </c:pt>
                <c:pt idx="1580">
                  <c:v>-6.7339999999999997E-11</c:v>
                </c:pt>
                <c:pt idx="1581">
                  <c:v>-6.4210000000000004E-11</c:v>
                </c:pt>
                <c:pt idx="1582">
                  <c:v>-6.1090000000000006E-11</c:v>
                </c:pt>
                <c:pt idx="1583">
                  <c:v>-5.7959999999999999E-11</c:v>
                </c:pt>
                <c:pt idx="1584">
                  <c:v>-5.4840000000000001E-11</c:v>
                </c:pt>
                <c:pt idx="1585">
                  <c:v>-5.1710000000000002E-11</c:v>
                </c:pt>
                <c:pt idx="1586">
                  <c:v>-4.8589999999999997E-11</c:v>
                </c:pt>
                <c:pt idx="1587">
                  <c:v>-4.5459999999999997E-11</c:v>
                </c:pt>
                <c:pt idx="1588">
                  <c:v>-4.2339999999999999E-11</c:v>
                </c:pt>
                <c:pt idx="1589">
                  <c:v>-3.921E-11</c:v>
                </c:pt>
                <c:pt idx="1590">
                  <c:v>-3.6090000000000002E-11</c:v>
                </c:pt>
                <c:pt idx="1591">
                  <c:v>-3.2960000000000002E-11</c:v>
                </c:pt>
                <c:pt idx="1592">
                  <c:v>-2.9839999999999997E-11</c:v>
                </c:pt>
                <c:pt idx="1593">
                  <c:v>-2.6710000000000001E-11</c:v>
                </c:pt>
                <c:pt idx="1594">
                  <c:v>-2.3589999999999999E-11</c:v>
                </c:pt>
                <c:pt idx="1595">
                  <c:v>-2.046E-11</c:v>
                </c:pt>
                <c:pt idx="1596">
                  <c:v>-1.7339999999999998E-11</c:v>
                </c:pt>
                <c:pt idx="1597">
                  <c:v>-1.421E-11</c:v>
                </c:pt>
                <c:pt idx="1598">
                  <c:v>-1.1090000000000001E-11</c:v>
                </c:pt>
                <c:pt idx="1599">
                  <c:v>-7.9599999999999992E-12</c:v>
                </c:pt>
                <c:pt idx="1600">
                  <c:v>-4.8400000000000004E-12</c:v>
                </c:pt>
                <c:pt idx="1601">
                  <c:v>-1.71E-12</c:v>
                </c:pt>
                <c:pt idx="1602">
                  <c:v>1.4100000000000001E-12</c:v>
                </c:pt>
                <c:pt idx="1603">
                  <c:v>4.5399999999999996E-12</c:v>
                </c:pt>
                <c:pt idx="1604">
                  <c:v>7.6599999999999993E-12</c:v>
                </c:pt>
                <c:pt idx="1605">
                  <c:v>1.0790000000000001E-11</c:v>
                </c:pt>
                <c:pt idx="1606">
                  <c:v>1.391E-11</c:v>
                </c:pt>
                <c:pt idx="1607">
                  <c:v>1.704E-11</c:v>
                </c:pt>
                <c:pt idx="1608">
                  <c:v>2.0160000000000001E-11</c:v>
                </c:pt>
                <c:pt idx="1609">
                  <c:v>2.3290000000000001E-11</c:v>
                </c:pt>
                <c:pt idx="1610">
                  <c:v>2.6409999999999999E-11</c:v>
                </c:pt>
                <c:pt idx="1611">
                  <c:v>2.9540000000000002E-11</c:v>
                </c:pt>
                <c:pt idx="1612">
                  <c:v>3.266E-11</c:v>
                </c:pt>
                <c:pt idx="1613">
                  <c:v>3.579E-11</c:v>
                </c:pt>
                <c:pt idx="1614">
                  <c:v>3.8909999999999998E-11</c:v>
                </c:pt>
                <c:pt idx="1615">
                  <c:v>4.2039999999999998E-11</c:v>
                </c:pt>
                <c:pt idx="1616">
                  <c:v>4.5160000000000002E-11</c:v>
                </c:pt>
                <c:pt idx="1617">
                  <c:v>4.8290000000000002E-11</c:v>
                </c:pt>
                <c:pt idx="1618">
                  <c:v>5.141E-11</c:v>
                </c:pt>
                <c:pt idx="1619">
                  <c:v>5.454E-11</c:v>
                </c:pt>
                <c:pt idx="1620">
                  <c:v>5.7659999999999998E-11</c:v>
                </c:pt>
                <c:pt idx="1621">
                  <c:v>6.0790000000000004E-11</c:v>
                </c:pt>
                <c:pt idx="1622">
                  <c:v>6.3910000000000002E-11</c:v>
                </c:pt>
                <c:pt idx="1623">
                  <c:v>6.7039999999999995E-11</c:v>
                </c:pt>
                <c:pt idx="1624">
                  <c:v>7.0160000000000006E-11</c:v>
                </c:pt>
                <c:pt idx="1625">
                  <c:v>7.329E-11</c:v>
                </c:pt>
                <c:pt idx="1626">
                  <c:v>7.6409999999999998E-11</c:v>
                </c:pt>
                <c:pt idx="1627">
                  <c:v>7.9540000000000004E-11</c:v>
                </c:pt>
                <c:pt idx="1628">
                  <c:v>8.2660000000000002E-11</c:v>
                </c:pt>
                <c:pt idx="1629">
                  <c:v>8.5789999999999995E-11</c:v>
                </c:pt>
                <c:pt idx="1630">
                  <c:v>8.8910000000000006E-11</c:v>
                </c:pt>
                <c:pt idx="1631">
                  <c:v>9.204E-11</c:v>
                </c:pt>
                <c:pt idx="1632">
                  <c:v>9.5159999999999998E-11</c:v>
                </c:pt>
                <c:pt idx="1633">
                  <c:v>9.8290000000000004E-11</c:v>
                </c:pt>
                <c:pt idx="1634">
                  <c:v>1.0141E-10</c:v>
                </c:pt>
                <c:pt idx="1635">
                  <c:v>1.0454E-10</c:v>
                </c:pt>
                <c:pt idx="1636">
                  <c:v>1.0766000000000001E-10</c:v>
                </c:pt>
                <c:pt idx="1637">
                  <c:v>1.1079E-10</c:v>
                </c:pt>
                <c:pt idx="1638">
                  <c:v>1.1391E-10</c:v>
                </c:pt>
                <c:pt idx="1639">
                  <c:v>1.1703999999999999E-10</c:v>
                </c:pt>
                <c:pt idx="1640">
                  <c:v>1.2016E-10</c:v>
                </c:pt>
                <c:pt idx="1641">
                  <c:v>1.2329E-10</c:v>
                </c:pt>
                <c:pt idx="1642">
                  <c:v>1.2641000000000001E-10</c:v>
                </c:pt>
                <c:pt idx="1643">
                  <c:v>1.2954E-10</c:v>
                </c:pt>
                <c:pt idx="1644">
                  <c:v>1.3266000000000001E-10</c:v>
                </c:pt>
                <c:pt idx="1645">
                  <c:v>1.3579E-10</c:v>
                </c:pt>
                <c:pt idx="1646">
                  <c:v>1.3890999999999999E-10</c:v>
                </c:pt>
                <c:pt idx="1647">
                  <c:v>1.4204000000000001E-10</c:v>
                </c:pt>
                <c:pt idx="1648">
                  <c:v>1.4515999999999999E-10</c:v>
                </c:pt>
                <c:pt idx="1649">
                  <c:v>1.4829000000000001E-10</c:v>
                </c:pt>
                <c:pt idx="1650">
                  <c:v>1.5141E-10</c:v>
                </c:pt>
                <c:pt idx="1651">
                  <c:v>1.5453999999999999E-10</c:v>
                </c:pt>
                <c:pt idx="1652">
                  <c:v>1.5766E-10</c:v>
                </c:pt>
                <c:pt idx="1653">
                  <c:v>1.6078999999999999E-10</c:v>
                </c:pt>
                <c:pt idx="1654">
                  <c:v>1.6391000000000001E-10</c:v>
                </c:pt>
                <c:pt idx="1655">
                  <c:v>1.6704E-10</c:v>
                </c:pt>
                <c:pt idx="1656">
                  <c:v>1.7016000000000001E-10</c:v>
                </c:pt>
                <c:pt idx="1657">
                  <c:v>1.7329E-10</c:v>
                </c:pt>
                <c:pt idx="1658">
                  <c:v>1.7640999999999999E-10</c:v>
                </c:pt>
                <c:pt idx="1659">
                  <c:v>1.7954000000000001E-10</c:v>
                </c:pt>
                <c:pt idx="1660">
                  <c:v>1.8265999999999999E-10</c:v>
                </c:pt>
                <c:pt idx="1661">
                  <c:v>1.8579000000000001E-10</c:v>
                </c:pt>
                <c:pt idx="1662">
                  <c:v>1.8891E-10</c:v>
                </c:pt>
                <c:pt idx="1663">
                  <c:v>1.9203999999999999E-10</c:v>
                </c:pt>
                <c:pt idx="1664">
                  <c:v>1.9516E-10</c:v>
                </c:pt>
                <c:pt idx="1665">
                  <c:v>1.9828999999999999E-10</c:v>
                </c:pt>
                <c:pt idx="1666">
                  <c:v>2.0141000000000001E-10</c:v>
                </c:pt>
                <c:pt idx="1667">
                  <c:v>2.0454E-10</c:v>
                </c:pt>
                <c:pt idx="1668">
                  <c:v>2.0766000000000001E-10</c:v>
                </c:pt>
                <c:pt idx="1669">
                  <c:v>2.1079E-10</c:v>
                </c:pt>
                <c:pt idx="1670">
                  <c:v>2.1390999999999999E-10</c:v>
                </c:pt>
                <c:pt idx="1671">
                  <c:v>2.1704000000000001E-10</c:v>
                </c:pt>
                <c:pt idx="1672">
                  <c:v>2.2015999999999999E-10</c:v>
                </c:pt>
                <c:pt idx="1673">
                  <c:v>2.2329000000000001E-10</c:v>
                </c:pt>
                <c:pt idx="1674">
                  <c:v>2.2641E-10</c:v>
                </c:pt>
                <c:pt idx="1675">
                  <c:v>2.2953999999999999E-10</c:v>
                </c:pt>
                <c:pt idx="1676">
                  <c:v>2.3266E-10</c:v>
                </c:pt>
                <c:pt idx="1677">
                  <c:v>2.3579000000000002E-10</c:v>
                </c:pt>
                <c:pt idx="1678">
                  <c:v>2.3891000000000001E-10</c:v>
                </c:pt>
                <c:pt idx="1679">
                  <c:v>2.4204000000000002E-10</c:v>
                </c:pt>
                <c:pt idx="1680">
                  <c:v>2.4516000000000001E-10</c:v>
                </c:pt>
                <c:pt idx="1681">
                  <c:v>2.4828999999999998E-10</c:v>
                </c:pt>
                <c:pt idx="1682">
                  <c:v>2.5141000000000001E-10</c:v>
                </c:pt>
                <c:pt idx="1683">
                  <c:v>2.5453999999999998E-10</c:v>
                </c:pt>
                <c:pt idx="1684">
                  <c:v>2.5766000000000002E-10</c:v>
                </c:pt>
                <c:pt idx="1685">
                  <c:v>2.6078999999999999E-10</c:v>
                </c:pt>
                <c:pt idx="1686">
                  <c:v>2.6391000000000002E-10</c:v>
                </c:pt>
                <c:pt idx="1687">
                  <c:v>2.6703999999999999E-10</c:v>
                </c:pt>
                <c:pt idx="1688">
                  <c:v>2.7015999999999997E-10</c:v>
                </c:pt>
                <c:pt idx="1689">
                  <c:v>2.7328999999999999E-10</c:v>
                </c:pt>
                <c:pt idx="1690">
                  <c:v>2.7640999999999998E-10</c:v>
                </c:pt>
                <c:pt idx="1691">
                  <c:v>2.7954E-10</c:v>
                </c:pt>
                <c:pt idx="1692">
                  <c:v>2.8265999999999998E-10</c:v>
                </c:pt>
                <c:pt idx="1693">
                  <c:v>2.8579E-10</c:v>
                </c:pt>
                <c:pt idx="1694">
                  <c:v>2.8890999999999999E-10</c:v>
                </c:pt>
                <c:pt idx="1695">
                  <c:v>2.9204000000000001E-10</c:v>
                </c:pt>
                <c:pt idx="1696">
                  <c:v>2.9515999999999999E-10</c:v>
                </c:pt>
                <c:pt idx="1697">
                  <c:v>2.9829000000000001E-10</c:v>
                </c:pt>
                <c:pt idx="1698">
                  <c:v>3.0141E-10</c:v>
                </c:pt>
                <c:pt idx="1699">
                  <c:v>3.0454000000000002E-10</c:v>
                </c:pt>
                <c:pt idx="1700">
                  <c:v>3.0766E-10</c:v>
                </c:pt>
                <c:pt idx="1701">
                  <c:v>3.1079000000000002E-10</c:v>
                </c:pt>
                <c:pt idx="1702">
                  <c:v>3.1391E-10</c:v>
                </c:pt>
                <c:pt idx="1703">
                  <c:v>3.1704000000000002E-10</c:v>
                </c:pt>
                <c:pt idx="1704">
                  <c:v>3.2016000000000001E-10</c:v>
                </c:pt>
                <c:pt idx="1705">
                  <c:v>3.2328999999999998E-10</c:v>
                </c:pt>
                <c:pt idx="1706">
                  <c:v>3.2641000000000001E-10</c:v>
                </c:pt>
                <c:pt idx="1707">
                  <c:v>3.2953999999999998E-10</c:v>
                </c:pt>
                <c:pt idx="1708">
                  <c:v>3.3266000000000002E-10</c:v>
                </c:pt>
                <c:pt idx="1709">
                  <c:v>3.3578999999999999E-10</c:v>
                </c:pt>
                <c:pt idx="1710">
                  <c:v>3.3891000000000002E-10</c:v>
                </c:pt>
                <c:pt idx="1711">
                  <c:v>3.4203999999999999E-10</c:v>
                </c:pt>
                <c:pt idx="1712">
                  <c:v>3.4515999999999997E-10</c:v>
                </c:pt>
                <c:pt idx="1713">
                  <c:v>3.4828999999999999E-10</c:v>
                </c:pt>
                <c:pt idx="1714">
                  <c:v>3.5140999999999998E-10</c:v>
                </c:pt>
                <c:pt idx="1715">
                  <c:v>3.5454E-10</c:v>
                </c:pt>
                <c:pt idx="1716">
                  <c:v>3.5765999999999998E-10</c:v>
                </c:pt>
                <c:pt idx="1717">
                  <c:v>3.6079E-10</c:v>
                </c:pt>
                <c:pt idx="1718">
                  <c:v>3.6390999999999999E-10</c:v>
                </c:pt>
                <c:pt idx="1719">
                  <c:v>3.6704000000000001E-10</c:v>
                </c:pt>
                <c:pt idx="1720">
                  <c:v>3.7015999999999999E-10</c:v>
                </c:pt>
                <c:pt idx="1721">
                  <c:v>3.7329000000000001E-10</c:v>
                </c:pt>
                <c:pt idx="1722">
                  <c:v>3.7641E-10</c:v>
                </c:pt>
                <c:pt idx="1723">
                  <c:v>3.7954000000000001E-10</c:v>
                </c:pt>
                <c:pt idx="1724">
                  <c:v>3.8266E-10</c:v>
                </c:pt>
                <c:pt idx="1725">
                  <c:v>3.8579000000000002E-10</c:v>
                </c:pt>
                <c:pt idx="1726">
                  <c:v>3.8891E-10</c:v>
                </c:pt>
                <c:pt idx="1727">
                  <c:v>3.9204000000000002E-10</c:v>
                </c:pt>
                <c:pt idx="1728">
                  <c:v>3.9516000000000001E-10</c:v>
                </c:pt>
                <c:pt idx="1729">
                  <c:v>3.9828999999999998E-10</c:v>
                </c:pt>
                <c:pt idx="1730">
                  <c:v>4.0141000000000001E-10</c:v>
                </c:pt>
                <c:pt idx="1731">
                  <c:v>4.0453999999999998E-10</c:v>
                </c:pt>
                <c:pt idx="1732">
                  <c:v>4.0766000000000002E-10</c:v>
                </c:pt>
                <c:pt idx="1733">
                  <c:v>4.1078999999999998E-10</c:v>
                </c:pt>
                <c:pt idx="1734">
                  <c:v>4.1391000000000002E-10</c:v>
                </c:pt>
                <c:pt idx="1735">
                  <c:v>4.1703999999999999E-10</c:v>
                </c:pt>
                <c:pt idx="1736">
                  <c:v>4.2016000000000003E-10</c:v>
                </c:pt>
                <c:pt idx="1737">
                  <c:v>4.2328999999999999E-10</c:v>
                </c:pt>
                <c:pt idx="1738">
                  <c:v>4.2640999999999998E-10</c:v>
                </c:pt>
                <c:pt idx="1739">
                  <c:v>4.2954E-10</c:v>
                </c:pt>
                <c:pt idx="1740">
                  <c:v>4.3265999999999998E-10</c:v>
                </c:pt>
                <c:pt idx="1741">
                  <c:v>4.3579E-10</c:v>
                </c:pt>
                <c:pt idx="1742">
                  <c:v>4.3890999999999999E-10</c:v>
                </c:pt>
                <c:pt idx="1743">
                  <c:v>4.4204000000000001E-10</c:v>
                </c:pt>
                <c:pt idx="1744">
                  <c:v>4.4515999999999999E-10</c:v>
                </c:pt>
                <c:pt idx="1745">
                  <c:v>4.4829000000000001E-10</c:v>
                </c:pt>
                <c:pt idx="1746">
                  <c:v>4.5141E-10</c:v>
                </c:pt>
                <c:pt idx="1747">
                  <c:v>4.5454000000000001E-10</c:v>
                </c:pt>
                <c:pt idx="1748">
                  <c:v>4.5766E-10</c:v>
                </c:pt>
                <c:pt idx="1749">
                  <c:v>4.6079000000000002E-10</c:v>
                </c:pt>
                <c:pt idx="1750">
                  <c:v>4.6391E-10</c:v>
                </c:pt>
                <c:pt idx="1751">
                  <c:v>4.6703999999999997E-10</c:v>
                </c:pt>
                <c:pt idx="1752">
                  <c:v>4.7015999999999996E-10</c:v>
                </c:pt>
                <c:pt idx="1753">
                  <c:v>4.7329000000000003E-10</c:v>
                </c:pt>
                <c:pt idx="1754">
                  <c:v>4.7641000000000001E-10</c:v>
                </c:pt>
                <c:pt idx="1755">
                  <c:v>4.7953999999999998E-10</c:v>
                </c:pt>
                <c:pt idx="1756">
                  <c:v>4.8265999999999996E-10</c:v>
                </c:pt>
                <c:pt idx="1757">
                  <c:v>4.8579000000000004E-10</c:v>
                </c:pt>
                <c:pt idx="1758">
                  <c:v>4.8891000000000002E-10</c:v>
                </c:pt>
                <c:pt idx="1759">
                  <c:v>4.9203999999999999E-10</c:v>
                </c:pt>
                <c:pt idx="1760">
                  <c:v>4.9515999999999997E-10</c:v>
                </c:pt>
                <c:pt idx="1761">
                  <c:v>4.9829000000000004E-10</c:v>
                </c:pt>
                <c:pt idx="1762">
                  <c:v>5.0141000000000003E-10</c:v>
                </c:pt>
                <c:pt idx="1763">
                  <c:v>5.0454E-10</c:v>
                </c:pt>
                <c:pt idx="1764">
                  <c:v>5.0765999999999998E-10</c:v>
                </c:pt>
                <c:pt idx="1765">
                  <c:v>5.1078999999999995E-10</c:v>
                </c:pt>
                <c:pt idx="1766">
                  <c:v>5.1391000000000004E-10</c:v>
                </c:pt>
                <c:pt idx="1767">
                  <c:v>5.1704000000000001E-10</c:v>
                </c:pt>
                <c:pt idx="1768">
                  <c:v>5.2015999999999999E-10</c:v>
                </c:pt>
                <c:pt idx="1769">
                  <c:v>5.2328999999999996E-10</c:v>
                </c:pt>
                <c:pt idx="1770">
                  <c:v>5.2641000000000005E-10</c:v>
                </c:pt>
                <c:pt idx="1771">
                  <c:v>5.2954000000000001E-10</c:v>
                </c:pt>
                <c:pt idx="1772">
                  <c:v>5.3266E-10</c:v>
                </c:pt>
                <c:pt idx="1773">
                  <c:v>5.3578999999999997E-10</c:v>
                </c:pt>
                <c:pt idx="1774">
                  <c:v>5.3890999999999995E-10</c:v>
                </c:pt>
                <c:pt idx="1775">
                  <c:v>5.4204000000000002E-10</c:v>
                </c:pt>
                <c:pt idx="1776">
                  <c:v>5.4516000000000001E-10</c:v>
                </c:pt>
                <c:pt idx="1777">
                  <c:v>5.4828999999999998E-10</c:v>
                </c:pt>
                <c:pt idx="1778">
                  <c:v>5.5140999999999996E-10</c:v>
                </c:pt>
                <c:pt idx="1779">
                  <c:v>5.5454000000000003E-10</c:v>
                </c:pt>
                <c:pt idx="1780">
                  <c:v>5.5766000000000002E-10</c:v>
                </c:pt>
                <c:pt idx="1781">
                  <c:v>5.6078999999999998E-10</c:v>
                </c:pt>
                <c:pt idx="1782">
                  <c:v>5.6390999999999997E-10</c:v>
                </c:pt>
                <c:pt idx="1783">
                  <c:v>5.6704000000000004E-10</c:v>
                </c:pt>
                <c:pt idx="1784">
                  <c:v>5.7016000000000002E-10</c:v>
                </c:pt>
                <c:pt idx="1785">
                  <c:v>5.7328999999999999E-10</c:v>
                </c:pt>
                <c:pt idx="1786">
                  <c:v>5.7640999999999998E-10</c:v>
                </c:pt>
                <c:pt idx="1787">
                  <c:v>5.7954000000000005E-10</c:v>
                </c:pt>
                <c:pt idx="1788">
                  <c:v>5.8266000000000003E-10</c:v>
                </c:pt>
                <c:pt idx="1789">
                  <c:v>5.8579E-10</c:v>
                </c:pt>
                <c:pt idx="1790">
                  <c:v>5.8890999999999999E-10</c:v>
                </c:pt>
                <c:pt idx="1791">
                  <c:v>5.9203999999999995E-10</c:v>
                </c:pt>
                <c:pt idx="1792">
                  <c:v>5.9516000000000004E-10</c:v>
                </c:pt>
                <c:pt idx="1793">
                  <c:v>5.9829000000000001E-10</c:v>
                </c:pt>
                <c:pt idx="1794">
                  <c:v>6.0140999999999999E-10</c:v>
                </c:pt>
                <c:pt idx="1795">
                  <c:v>6.0453999999999996E-10</c:v>
                </c:pt>
                <c:pt idx="1796">
                  <c:v>6.0766000000000005E-10</c:v>
                </c:pt>
                <c:pt idx="1797">
                  <c:v>6.1079000000000002E-10</c:v>
                </c:pt>
                <c:pt idx="1798">
                  <c:v>6.1391E-10</c:v>
                </c:pt>
                <c:pt idx="1799">
                  <c:v>6.1703999999999997E-10</c:v>
                </c:pt>
                <c:pt idx="1800">
                  <c:v>6.2015999999999996E-10</c:v>
                </c:pt>
                <c:pt idx="1801">
                  <c:v>6.2329000000000003E-10</c:v>
                </c:pt>
                <c:pt idx="1802">
                  <c:v>6.2641000000000001E-10</c:v>
                </c:pt>
                <c:pt idx="1803">
                  <c:v>6.2953999999999998E-10</c:v>
                </c:pt>
                <c:pt idx="1804">
                  <c:v>6.3265999999999996E-10</c:v>
                </c:pt>
                <c:pt idx="1805">
                  <c:v>6.3579000000000003E-10</c:v>
                </c:pt>
                <c:pt idx="1806">
                  <c:v>6.3891000000000002E-10</c:v>
                </c:pt>
                <c:pt idx="1807">
                  <c:v>6.4203999999999999E-10</c:v>
                </c:pt>
                <c:pt idx="1808">
                  <c:v>6.4515999999999997E-10</c:v>
                </c:pt>
                <c:pt idx="1809">
                  <c:v>6.4829000000000004E-10</c:v>
                </c:pt>
                <c:pt idx="1810">
                  <c:v>6.5141000000000003E-10</c:v>
                </c:pt>
                <c:pt idx="1811">
                  <c:v>6.5454E-10</c:v>
                </c:pt>
                <c:pt idx="1812">
                  <c:v>6.5765999999999998E-10</c:v>
                </c:pt>
                <c:pt idx="1813">
                  <c:v>6.6078999999999995E-10</c:v>
                </c:pt>
                <c:pt idx="1814">
                  <c:v>6.6391000000000004E-10</c:v>
                </c:pt>
                <c:pt idx="1815">
                  <c:v>6.6704E-10</c:v>
                </c:pt>
                <c:pt idx="1816">
                  <c:v>6.7015999999999999E-10</c:v>
                </c:pt>
                <c:pt idx="1817">
                  <c:v>6.7328999999999996E-10</c:v>
                </c:pt>
                <c:pt idx="1818">
                  <c:v>6.7641000000000005E-10</c:v>
                </c:pt>
                <c:pt idx="1819">
                  <c:v>6.7954000000000001E-10</c:v>
                </c:pt>
                <c:pt idx="1820">
                  <c:v>6.8266E-10</c:v>
                </c:pt>
                <c:pt idx="1821">
                  <c:v>6.8578999999999997E-10</c:v>
                </c:pt>
                <c:pt idx="1822">
                  <c:v>6.8890999999999995E-10</c:v>
                </c:pt>
                <c:pt idx="1823">
                  <c:v>6.9204000000000002E-10</c:v>
                </c:pt>
                <c:pt idx="1824">
                  <c:v>6.9516000000000001E-10</c:v>
                </c:pt>
                <c:pt idx="1825">
                  <c:v>6.9828999999999997E-10</c:v>
                </c:pt>
                <c:pt idx="1826">
                  <c:v>7.0140999999999996E-10</c:v>
                </c:pt>
                <c:pt idx="1827">
                  <c:v>7.0454000000000003E-10</c:v>
                </c:pt>
                <c:pt idx="1828">
                  <c:v>7.0766000000000002E-10</c:v>
                </c:pt>
                <c:pt idx="1829">
                  <c:v>7.1078999999999998E-10</c:v>
                </c:pt>
                <c:pt idx="1830">
                  <c:v>7.1390999999999997E-10</c:v>
                </c:pt>
                <c:pt idx="1831">
                  <c:v>7.1704000000000004E-10</c:v>
                </c:pt>
                <c:pt idx="1832">
                  <c:v>7.2016000000000002E-10</c:v>
                </c:pt>
                <c:pt idx="1833">
                  <c:v>7.2328999999999999E-10</c:v>
                </c:pt>
                <c:pt idx="1834">
                  <c:v>7.2640999999999998E-10</c:v>
                </c:pt>
                <c:pt idx="1835">
                  <c:v>7.2954000000000005E-10</c:v>
                </c:pt>
                <c:pt idx="1836">
                  <c:v>7.3266000000000003E-10</c:v>
                </c:pt>
                <c:pt idx="1837">
                  <c:v>7.3579E-10</c:v>
                </c:pt>
                <c:pt idx="1838">
                  <c:v>7.3890999999999998E-10</c:v>
                </c:pt>
                <c:pt idx="1839">
                  <c:v>7.4203999999999995E-10</c:v>
                </c:pt>
                <c:pt idx="1840">
                  <c:v>7.4516000000000004E-10</c:v>
                </c:pt>
                <c:pt idx="1841">
                  <c:v>7.4829000000000001E-10</c:v>
                </c:pt>
                <c:pt idx="1842">
                  <c:v>7.5140999999999999E-10</c:v>
                </c:pt>
                <c:pt idx="1843">
                  <c:v>7.5453999999999996E-10</c:v>
                </c:pt>
                <c:pt idx="1844">
                  <c:v>7.5766000000000005E-10</c:v>
                </c:pt>
                <c:pt idx="1845">
                  <c:v>7.6079000000000002E-10</c:v>
                </c:pt>
                <c:pt idx="1846">
                  <c:v>7.6391E-10</c:v>
                </c:pt>
                <c:pt idx="1847">
                  <c:v>7.6703999999999997E-10</c:v>
                </c:pt>
                <c:pt idx="1848">
                  <c:v>7.7015999999999995E-10</c:v>
                </c:pt>
                <c:pt idx="1849">
                  <c:v>7.7329000000000003E-10</c:v>
                </c:pt>
                <c:pt idx="1850">
                  <c:v>7.7641000000000001E-10</c:v>
                </c:pt>
                <c:pt idx="1851">
                  <c:v>7.7953999999999998E-10</c:v>
                </c:pt>
                <c:pt idx="1852">
                  <c:v>7.8265999999999996E-10</c:v>
                </c:pt>
                <c:pt idx="1853">
                  <c:v>7.8579000000000003E-10</c:v>
                </c:pt>
                <c:pt idx="1854">
                  <c:v>7.8891000000000002E-10</c:v>
                </c:pt>
                <c:pt idx="1855">
                  <c:v>7.9203999999999999E-10</c:v>
                </c:pt>
                <c:pt idx="1856">
                  <c:v>7.9515999999999997E-10</c:v>
                </c:pt>
                <c:pt idx="1857">
                  <c:v>7.9829000000000004E-10</c:v>
                </c:pt>
                <c:pt idx="1858">
                  <c:v>8.0141000000000003E-10</c:v>
                </c:pt>
                <c:pt idx="1859">
                  <c:v>8.0453999999999999E-10</c:v>
                </c:pt>
                <c:pt idx="1860">
                  <c:v>8.0765999999999998E-10</c:v>
                </c:pt>
                <c:pt idx="1861">
                  <c:v>8.1079000000000005E-10</c:v>
                </c:pt>
                <c:pt idx="1862">
                  <c:v>8.1391000000000004E-10</c:v>
                </c:pt>
                <c:pt idx="1863">
                  <c:v>8.1704E-10</c:v>
                </c:pt>
                <c:pt idx="1864">
                  <c:v>8.2015999999999999E-10</c:v>
                </c:pt>
                <c:pt idx="1865">
                  <c:v>8.2328999999999996E-10</c:v>
                </c:pt>
                <c:pt idx="1866">
                  <c:v>8.2641000000000004E-10</c:v>
                </c:pt>
                <c:pt idx="1867">
                  <c:v>8.2954000000000001E-10</c:v>
                </c:pt>
                <c:pt idx="1868">
                  <c:v>8.3266E-10</c:v>
                </c:pt>
                <c:pt idx="1869">
                  <c:v>8.3578999999999996E-10</c:v>
                </c:pt>
                <c:pt idx="1870">
                  <c:v>8.3890999999999995E-10</c:v>
                </c:pt>
                <c:pt idx="1871">
                  <c:v>8.4204000000000002E-10</c:v>
                </c:pt>
                <c:pt idx="1872">
                  <c:v>8.4516000000000001E-10</c:v>
                </c:pt>
                <c:pt idx="1873">
                  <c:v>8.4828999999999997E-10</c:v>
                </c:pt>
                <c:pt idx="1874">
                  <c:v>8.5140999999999996E-10</c:v>
                </c:pt>
                <c:pt idx="1875">
                  <c:v>8.5454000000000003E-10</c:v>
                </c:pt>
                <c:pt idx="1876">
                  <c:v>8.5766000000000001E-10</c:v>
                </c:pt>
                <c:pt idx="1877">
                  <c:v>8.6078999999999998E-10</c:v>
                </c:pt>
                <c:pt idx="1878">
                  <c:v>8.6390999999999997E-10</c:v>
                </c:pt>
                <c:pt idx="1879">
                  <c:v>8.6704000000000004E-10</c:v>
                </c:pt>
                <c:pt idx="1880">
                  <c:v>8.7016000000000002E-10</c:v>
                </c:pt>
                <c:pt idx="1881">
                  <c:v>8.7328999999999999E-10</c:v>
                </c:pt>
                <c:pt idx="1882">
                  <c:v>8.7640999999999998E-10</c:v>
                </c:pt>
                <c:pt idx="1883">
                  <c:v>8.7954000000000005E-10</c:v>
                </c:pt>
                <c:pt idx="1884">
                  <c:v>8.8266000000000003E-10</c:v>
                </c:pt>
                <c:pt idx="1885">
                  <c:v>8.8579E-10</c:v>
                </c:pt>
                <c:pt idx="1886">
                  <c:v>8.8890999999999998E-10</c:v>
                </c:pt>
                <c:pt idx="1887">
                  <c:v>8.9203999999999995E-10</c:v>
                </c:pt>
                <c:pt idx="1888">
                  <c:v>8.9516000000000004E-10</c:v>
                </c:pt>
                <c:pt idx="1889">
                  <c:v>8.9829000000000001E-10</c:v>
                </c:pt>
                <c:pt idx="1890">
                  <c:v>9.0140999999999999E-10</c:v>
                </c:pt>
                <c:pt idx="1891">
                  <c:v>9.0453999999999996E-10</c:v>
                </c:pt>
                <c:pt idx="1892">
                  <c:v>9.0766000000000005E-10</c:v>
                </c:pt>
                <c:pt idx="1893">
                  <c:v>9.1079000000000002E-10</c:v>
                </c:pt>
                <c:pt idx="1894">
                  <c:v>9.1391E-10</c:v>
                </c:pt>
                <c:pt idx="1895">
                  <c:v>9.1703999999999997E-10</c:v>
                </c:pt>
                <c:pt idx="1896">
                  <c:v>9.2015999999999995E-10</c:v>
                </c:pt>
                <c:pt idx="1897">
                  <c:v>9.2329000000000002E-10</c:v>
                </c:pt>
                <c:pt idx="1898">
                  <c:v>9.2641000000000001E-10</c:v>
                </c:pt>
                <c:pt idx="1899">
                  <c:v>9.2953999999999998E-10</c:v>
                </c:pt>
                <c:pt idx="1900">
                  <c:v>9.3265999999999996E-10</c:v>
                </c:pt>
                <c:pt idx="1901">
                  <c:v>9.3578999999999993E-10</c:v>
                </c:pt>
                <c:pt idx="1902">
                  <c:v>9.3891000000000002E-10</c:v>
                </c:pt>
                <c:pt idx="1903">
                  <c:v>9.4203999999999999E-10</c:v>
                </c:pt>
                <c:pt idx="1904">
                  <c:v>9.4516000000000007E-10</c:v>
                </c:pt>
                <c:pt idx="1905">
                  <c:v>9.4829000000000004E-10</c:v>
                </c:pt>
                <c:pt idx="1906">
                  <c:v>9.5140999999999992E-10</c:v>
                </c:pt>
                <c:pt idx="1907">
                  <c:v>9.545400000000001E-10</c:v>
                </c:pt>
                <c:pt idx="1908">
                  <c:v>9.5765999999999998E-10</c:v>
                </c:pt>
                <c:pt idx="1909">
                  <c:v>9.6078999999999995E-10</c:v>
                </c:pt>
                <c:pt idx="1910">
                  <c:v>9.6391000000000003E-10</c:v>
                </c:pt>
                <c:pt idx="1911">
                  <c:v>9.6704E-10</c:v>
                </c:pt>
                <c:pt idx="1912">
                  <c:v>9.7016000000000009E-10</c:v>
                </c:pt>
                <c:pt idx="1913">
                  <c:v>9.7329000000000006E-10</c:v>
                </c:pt>
                <c:pt idx="1914">
                  <c:v>9.7640999999999994E-10</c:v>
                </c:pt>
                <c:pt idx="1915">
                  <c:v>9.7953999999999991E-10</c:v>
                </c:pt>
                <c:pt idx="1916">
                  <c:v>9.8266E-10</c:v>
                </c:pt>
                <c:pt idx="1917">
                  <c:v>9.8578999999999996E-10</c:v>
                </c:pt>
                <c:pt idx="1918">
                  <c:v>9.8891000000000005E-10</c:v>
                </c:pt>
                <c:pt idx="1919">
                  <c:v>9.9204000000000002E-10</c:v>
                </c:pt>
                <c:pt idx="1920">
                  <c:v>9.951599999999999E-10</c:v>
                </c:pt>
                <c:pt idx="1921">
                  <c:v>9.9829000000000008E-10</c:v>
                </c:pt>
                <c:pt idx="1922">
                  <c:v>1.00141E-9</c:v>
                </c:pt>
                <c:pt idx="1923">
                  <c:v>1.0045399999999999E-9</c:v>
                </c:pt>
                <c:pt idx="1924">
                  <c:v>1.00766E-9</c:v>
                </c:pt>
                <c:pt idx="1925">
                  <c:v>1.01079E-9</c:v>
                </c:pt>
                <c:pt idx="1926">
                  <c:v>1.0139100000000001E-9</c:v>
                </c:pt>
                <c:pt idx="1927">
                  <c:v>1.01704E-9</c:v>
                </c:pt>
                <c:pt idx="1928">
                  <c:v>1.0201599999999999E-9</c:v>
                </c:pt>
                <c:pt idx="1929">
                  <c:v>1.0232900000000001E-9</c:v>
                </c:pt>
                <c:pt idx="1930">
                  <c:v>1.02641E-9</c:v>
                </c:pt>
                <c:pt idx="1931">
                  <c:v>1.0295399999999999E-9</c:v>
                </c:pt>
                <c:pt idx="1932">
                  <c:v>1.03266E-9</c:v>
                </c:pt>
                <c:pt idx="1933">
                  <c:v>1.03579E-9</c:v>
                </c:pt>
                <c:pt idx="1934">
                  <c:v>1.0389100000000001E-9</c:v>
                </c:pt>
                <c:pt idx="1935">
                  <c:v>1.0420400000000001E-9</c:v>
                </c:pt>
                <c:pt idx="1936">
                  <c:v>1.0451599999999999E-9</c:v>
                </c:pt>
                <c:pt idx="1937">
                  <c:v>1.0482899999999999E-9</c:v>
                </c:pt>
                <c:pt idx="1938">
                  <c:v>1.05141E-9</c:v>
                </c:pt>
                <c:pt idx="1939">
                  <c:v>1.05454E-9</c:v>
                </c:pt>
                <c:pt idx="1940">
                  <c:v>1.05766E-9</c:v>
                </c:pt>
                <c:pt idx="1941">
                  <c:v>1.06079E-9</c:v>
                </c:pt>
                <c:pt idx="1942">
                  <c:v>1.0639100000000001E-9</c:v>
                </c:pt>
                <c:pt idx="1943">
                  <c:v>1.0670400000000001E-9</c:v>
                </c:pt>
                <c:pt idx="1944">
                  <c:v>1.07016E-9</c:v>
                </c:pt>
                <c:pt idx="1945">
                  <c:v>1.0732899999999999E-9</c:v>
                </c:pt>
                <c:pt idx="1946">
                  <c:v>1.07641E-9</c:v>
                </c:pt>
                <c:pt idx="1947">
                  <c:v>1.07954E-9</c:v>
                </c:pt>
                <c:pt idx="1948">
                  <c:v>1.0826600000000001E-9</c:v>
                </c:pt>
                <c:pt idx="1949">
                  <c:v>1.08579E-9</c:v>
                </c:pt>
                <c:pt idx="1950">
                  <c:v>1.0889099999999999E-9</c:v>
                </c:pt>
                <c:pt idx="1951">
                  <c:v>1.0920400000000001E-9</c:v>
                </c:pt>
                <c:pt idx="1952">
                  <c:v>1.09516E-9</c:v>
                </c:pt>
                <c:pt idx="1953">
                  <c:v>1.0982899999999999E-9</c:v>
                </c:pt>
                <c:pt idx="1954">
                  <c:v>1.10141E-9</c:v>
                </c:pt>
                <c:pt idx="1955">
                  <c:v>1.10454E-9</c:v>
                </c:pt>
                <c:pt idx="1956">
                  <c:v>1.1076600000000001E-9</c:v>
                </c:pt>
                <c:pt idx="1957">
                  <c:v>1.11079E-9</c:v>
                </c:pt>
                <c:pt idx="1958">
                  <c:v>1.1139099999999999E-9</c:v>
                </c:pt>
                <c:pt idx="1959">
                  <c:v>1.1170399999999999E-9</c:v>
                </c:pt>
                <c:pt idx="1960">
                  <c:v>1.12016E-9</c:v>
                </c:pt>
                <c:pt idx="1961">
                  <c:v>1.12329E-9</c:v>
                </c:pt>
                <c:pt idx="1962">
                  <c:v>1.12641E-9</c:v>
                </c:pt>
                <c:pt idx="1963">
                  <c:v>1.12954E-9</c:v>
                </c:pt>
                <c:pt idx="1964">
                  <c:v>1.1326600000000001E-9</c:v>
                </c:pt>
                <c:pt idx="1965">
                  <c:v>1.1357900000000001E-9</c:v>
                </c:pt>
                <c:pt idx="1966">
                  <c:v>1.1389099999999999E-9</c:v>
                </c:pt>
                <c:pt idx="1967">
                  <c:v>1.1420399999999999E-9</c:v>
                </c:pt>
                <c:pt idx="1968">
                  <c:v>1.14516E-9</c:v>
                </c:pt>
                <c:pt idx="1969">
                  <c:v>1.14829E-9</c:v>
                </c:pt>
                <c:pt idx="1970">
                  <c:v>1.1514100000000001E-9</c:v>
                </c:pt>
                <c:pt idx="1971">
                  <c:v>1.15454E-9</c:v>
                </c:pt>
                <c:pt idx="1972">
                  <c:v>1.1576599999999999E-9</c:v>
                </c:pt>
                <c:pt idx="1973">
                  <c:v>1.1607900000000001E-9</c:v>
                </c:pt>
                <c:pt idx="1974">
                  <c:v>1.16391E-9</c:v>
                </c:pt>
                <c:pt idx="1975">
                  <c:v>1.1670399999999999E-9</c:v>
                </c:pt>
                <c:pt idx="1976">
                  <c:v>1.17016E-9</c:v>
                </c:pt>
                <c:pt idx="1977">
                  <c:v>1.17329E-9</c:v>
                </c:pt>
                <c:pt idx="1978">
                  <c:v>1.1764100000000001E-9</c:v>
                </c:pt>
                <c:pt idx="1979">
                  <c:v>1.17954E-9</c:v>
                </c:pt>
                <c:pt idx="1980">
                  <c:v>1.1826599999999999E-9</c:v>
                </c:pt>
                <c:pt idx="1981">
                  <c:v>1.1857900000000001E-9</c:v>
                </c:pt>
                <c:pt idx="1982">
                  <c:v>1.18891E-9</c:v>
                </c:pt>
                <c:pt idx="1983">
                  <c:v>1.1920399999999999E-9</c:v>
                </c:pt>
                <c:pt idx="1984">
                  <c:v>1.19516E-9</c:v>
                </c:pt>
                <c:pt idx="1985">
                  <c:v>1.19829E-9</c:v>
                </c:pt>
                <c:pt idx="1986">
                  <c:v>1.2014100000000001E-9</c:v>
                </c:pt>
                <c:pt idx="1987">
                  <c:v>1.2045400000000001E-9</c:v>
                </c:pt>
                <c:pt idx="1988">
                  <c:v>1.2076599999999999E-9</c:v>
                </c:pt>
                <c:pt idx="1989">
                  <c:v>1.2107899999999999E-9</c:v>
                </c:pt>
                <c:pt idx="1990">
                  <c:v>1.21391E-9</c:v>
                </c:pt>
                <c:pt idx="1991">
                  <c:v>1.21704E-9</c:v>
                </c:pt>
                <c:pt idx="1992">
                  <c:v>1.2201600000000001E-9</c:v>
                </c:pt>
                <c:pt idx="1993">
                  <c:v>1.22329E-9</c:v>
                </c:pt>
                <c:pt idx="1994">
                  <c:v>1.2264099999999999E-9</c:v>
                </c:pt>
                <c:pt idx="1995">
                  <c:v>1.2295400000000001E-9</c:v>
                </c:pt>
                <c:pt idx="1996">
                  <c:v>1.23266E-9</c:v>
                </c:pt>
                <c:pt idx="1997">
                  <c:v>1.2357899999999999E-9</c:v>
                </c:pt>
                <c:pt idx="1998">
                  <c:v>1.23891E-9</c:v>
                </c:pt>
                <c:pt idx="1999">
                  <c:v>1.24204E-9</c:v>
                </c:pt>
                <c:pt idx="2000">
                  <c:v>1.2451600000000001E-9</c:v>
                </c:pt>
                <c:pt idx="2001">
                  <c:v>1.24829E-9</c:v>
                </c:pt>
                <c:pt idx="2002">
                  <c:v>1.2514099999999999E-9</c:v>
                </c:pt>
                <c:pt idx="2003">
                  <c:v>1.2545400000000001E-9</c:v>
                </c:pt>
                <c:pt idx="2004">
                  <c:v>1.25766E-9</c:v>
                </c:pt>
                <c:pt idx="2005">
                  <c:v>1.2607899999999999E-9</c:v>
                </c:pt>
                <c:pt idx="2006">
                  <c:v>1.26391E-9</c:v>
                </c:pt>
                <c:pt idx="2007">
                  <c:v>1.26704E-9</c:v>
                </c:pt>
                <c:pt idx="2008">
                  <c:v>1.2701600000000001E-9</c:v>
                </c:pt>
                <c:pt idx="2009">
                  <c:v>1.2732900000000001E-9</c:v>
                </c:pt>
                <c:pt idx="2010">
                  <c:v>1.2764099999999999E-9</c:v>
                </c:pt>
                <c:pt idx="2011">
                  <c:v>1.2795399999999999E-9</c:v>
                </c:pt>
                <c:pt idx="2012">
                  <c:v>1.28266E-9</c:v>
                </c:pt>
                <c:pt idx="2013">
                  <c:v>1.28579E-9</c:v>
                </c:pt>
                <c:pt idx="2014">
                  <c:v>1.28891E-9</c:v>
                </c:pt>
                <c:pt idx="2015">
                  <c:v>1.29204E-9</c:v>
                </c:pt>
                <c:pt idx="2016">
                  <c:v>1.2951599999999999E-9</c:v>
                </c:pt>
                <c:pt idx="2017">
                  <c:v>1.2982900000000001E-9</c:v>
                </c:pt>
                <c:pt idx="2018">
                  <c:v>1.30141E-9</c:v>
                </c:pt>
                <c:pt idx="2019">
                  <c:v>1.3045399999999999E-9</c:v>
                </c:pt>
                <c:pt idx="2020">
                  <c:v>1.30766E-9</c:v>
                </c:pt>
                <c:pt idx="2021">
                  <c:v>1.31079E-9</c:v>
                </c:pt>
                <c:pt idx="2022">
                  <c:v>1.3139100000000001E-9</c:v>
                </c:pt>
                <c:pt idx="2023">
                  <c:v>1.31704E-9</c:v>
                </c:pt>
                <c:pt idx="2024">
                  <c:v>1.3201599999999999E-9</c:v>
                </c:pt>
                <c:pt idx="2025">
                  <c:v>1.3232900000000001E-9</c:v>
                </c:pt>
                <c:pt idx="2026">
                  <c:v>1.32641E-9</c:v>
                </c:pt>
                <c:pt idx="2027">
                  <c:v>1.3295399999999999E-9</c:v>
                </c:pt>
                <c:pt idx="2028">
                  <c:v>1.33266E-9</c:v>
                </c:pt>
                <c:pt idx="2029">
                  <c:v>1.33579E-9</c:v>
                </c:pt>
                <c:pt idx="2030">
                  <c:v>1.3389100000000001E-9</c:v>
                </c:pt>
                <c:pt idx="2031">
                  <c:v>1.3420400000000001E-9</c:v>
                </c:pt>
                <c:pt idx="2032">
                  <c:v>1.3451599999999999E-9</c:v>
                </c:pt>
                <c:pt idx="2033">
                  <c:v>1.3482899999999999E-9</c:v>
                </c:pt>
                <c:pt idx="2034">
                  <c:v>1.35141E-9</c:v>
                </c:pt>
                <c:pt idx="2035">
                  <c:v>1.35454E-9</c:v>
                </c:pt>
                <c:pt idx="2036">
                  <c:v>1.35766E-9</c:v>
                </c:pt>
                <c:pt idx="2037">
                  <c:v>1.36079E-9</c:v>
                </c:pt>
                <c:pt idx="2038">
                  <c:v>1.3639100000000001E-9</c:v>
                </c:pt>
                <c:pt idx="2039">
                  <c:v>1.3670400000000001E-9</c:v>
                </c:pt>
                <c:pt idx="2040">
                  <c:v>1.37016E-9</c:v>
                </c:pt>
                <c:pt idx="2041">
                  <c:v>1.3732899999999999E-9</c:v>
                </c:pt>
                <c:pt idx="2042">
                  <c:v>1.37641E-9</c:v>
                </c:pt>
                <c:pt idx="2043">
                  <c:v>1.37954E-9</c:v>
                </c:pt>
                <c:pt idx="2044">
                  <c:v>1.3826600000000001E-9</c:v>
                </c:pt>
                <c:pt idx="2045">
                  <c:v>1.38579E-9</c:v>
                </c:pt>
                <c:pt idx="2046">
                  <c:v>1.3889099999999999E-9</c:v>
                </c:pt>
                <c:pt idx="2047">
                  <c:v>1.3920400000000001E-9</c:v>
                </c:pt>
                <c:pt idx="2048">
                  <c:v>1.39516E-9</c:v>
                </c:pt>
                <c:pt idx="2049">
                  <c:v>1.3982899999999999E-9</c:v>
                </c:pt>
                <c:pt idx="2050">
                  <c:v>1.40141E-9</c:v>
                </c:pt>
                <c:pt idx="2051">
                  <c:v>1.40454E-9</c:v>
                </c:pt>
                <c:pt idx="2052">
                  <c:v>1.4076600000000001E-9</c:v>
                </c:pt>
                <c:pt idx="2053">
                  <c:v>1.41079E-9</c:v>
                </c:pt>
                <c:pt idx="2054">
                  <c:v>1.4139099999999999E-9</c:v>
                </c:pt>
                <c:pt idx="2055">
                  <c:v>1.4170400000000001E-9</c:v>
                </c:pt>
                <c:pt idx="2056">
                  <c:v>1.42016E-9</c:v>
                </c:pt>
                <c:pt idx="2057">
                  <c:v>1.42329E-9</c:v>
                </c:pt>
                <c:pt idx="2058">
                  <c:v>1.42641E-9</c:v>
                </c:pt>
                <c:pt idx="2059">
                  <c:v>1.42954E-9</c:v>
                </c:pt>
                <c:pt idx="2060">
                  <c:v>1.4326600000000001E-9</c:v>
                </c:pt>
                <c:pt idx="2061">
                  <c:v>1.4357900000000001E-9</c:v>
                </c:pt>
                <c:pt idx="2062">
                  <c:v>1.4389099999999999E-9</c:v>
                </c:pt>
                <c:pt idx="2063">
                  <c:v>1.4420399999999999E-9</c:v>
                </c:pt>
                <c:pt idx="2064">
                  <c:v>1.44516E-9</c:v>
                </c:pt>
                <c:pt idx="2065">
                  <c:v>1.44829E-9</c:v>
                </c:pt>
                <c:pt idx="2066">
                  <c:v>1.4514100000000001E-9</c:v>
                </c:pt>
                <c:pt idx="2067">
                  <c:v>1.45454E-9</c:v>
                </c:pt>
                <c:pt idx="2068">
                  <c:v>1.4576599999999999E-9</c:v>
                </c:pt>
                <c:pt idx="2069">
                  <c:v>1.4607900000000001E-9</c:v>
                </c:pt>
                <c:pt idx="2070">
                  <c:v>1.46391E-9</c:v>
                </c:pt>
                <c:pt idx="2071">
                  <c:v>1.4670399999999999E-9</c:v>
                </c:pt>
                <c:pt idx="2072">
                  <c:v>1.47016E-9</c:v>
                </c:pt>
                <c:pt idx="2073">
                  <c:v>1.47329E-9</c:v>
                </c:pt>
                <c:pt idx="2074">
                  <c:v>1.4764100000000001E-9</c:v>
                </c:pt>
                <c:pt idx="2075">
                  <c:v>1.47954E-9</c:v>
                </c:pt>
                <c:pt idx="2076">
                  <c:v>1.4826599999999999E-9</c:v>
                </c:pt>
                <c:pt idx="2077">
                  <c:v>1.4857900000000001E-9</c:v>
                </c:pt>
                <c:pt idx="2078">
                  <c:v>1.48891E-9</c:v>
                </c:pt>
                <c:pt idx="2079">
                  <c:v>1.4920399999999999E-9</c:v>
                </c:pt>
                <c:pt idx="2080">
                  <c:v>1.49516E-9</c:v>
                </c:pt>
                <c:pt idx="2081">
                  <c:v>1.49829E-9</c:v>
                </c:pt>
                <c:pt idx="2082">
                  <c:v>1.5014100000000001E-9</c:v>
                </c:pt>
                <c:pt idx="2083">
                  <c:v>1.5045400000000001E-9</c:v>
                </c:pt>
                <c:pt idx="2084">
                  <c:v>1.5076599999999999E-9</c:v>
                </c:pt>
                <c:pt idx="2085">
                  <c:v>1.5107899999999999E-9</c:v>
                </c:pt>
                <c:pt idx="2086">
                  <c:v>1.51391E-9</c:v>
                </c:pt>
                <c:pt idx="2087">
                  <c:v>1.51704E-9</c:v>
                </c:pt>
                <c:pt idx="2088">
                  <c:v>1.5201600000000001E-9</c:v>
                </c:pt>
                <c:pt idx="2089">
                  <c:v>1.52329E-9</c:v>
                </c:pt>
                <c:pt idx="2090">
                  <c:v>1.5264099999999999E-9</c:v>
                </c:pt>
                <c:pt idx="2091">
                  <c:v>1.5295400000000001E-9</c:v>
                </c:pt>
                <c:pt idx="2092">
                  <c:v>1.53266E-9</c:v>
                </c:pt>
                <c:pt idx="2093">
                  <c:v>1.5357899999999999E-9</c:v>
                </c:pt>
                <c:pt idx="2094">
                  <c:v>1.53891E-9</c:v>
                </c:pt>
                <c:pt idx="2095">
                  <c:v>1.54204E-9</c:v>
                </c:pt>
                <c:pt idx="2096">
                  <c:v>1.5451600000000001E-9</c:v>
                </c:pt>
                <c:pt idx="2097">
                  <c:v>1.54829E-9</c:v>
                </c:pt>
                <c:pt idx="2098">
                  <c:v>1.5514099999999999E-9</c:v>
                </c:pt>
                <c:pt idx="2099">
                  <c:v>1.5545400000000001E-9</c:v>
                </c:pt>
                <c:pt idx="2100">
                  <c:v>1.55766E-9</c:v>
                </c:pt>
                <c:pt idx="2101">
                  <c:v>1.5607899999999999E-9</c:v>
                </c:pt>
                <c:pt idx="2102">
                  <c:v>1.56391E-9</c:v>
                </c:pt>
                <c:pt idx="2103">
                  <c:v>1.56704E-9</c:v>
                </c:pt>
                <c:pt idx="2104">
                  <c:v>1.5701600000000001E-9</c:v>
                </c:pt>
                <c:pt idx="2105">
                  <c:v>1.5732900000000001E-9</c:v>
                </c:pt>
                <c:pt idx="2106">
                  <c:v>1.5764099999999999E-9</c:v>
                </c:pt>
                <c:pt idx="2107">
                  <c:v>1.5795399999999999E-9</c:v>
                </c:pt>
                <c:pt idx="2108">
                  <c:v>1.58266E-9</c:v>
                </c:pt>
                <c:pt idx="2109">
                  <c:v>1.58579E-9</c:v>
                </c:pt>
                <c:pt idx="2110">
                  <c:v>1.58891E-9</c:v>
                </c:pt>
                <c:pt idx="2111">
                  <c:v>1.59204E-9</c:v>
                </c:pt>
                <c:pt idx="2112">
                  <c:v>1.5951599999999999E-9</c:v>
                </c:pt>
                <c:pt idx="2113">
                  <c:v>1.5982900000000001E-9</c:v>
                </c:pt>
                <c:pt idx="2114">
                  <c:v>1.60141E-9</c:v>
                </c:pt>
                <c:pt idx="2115">
                  <c:v>1.6045399999999999E-9</c:v>
                </c:pt>
                <c:pt idx="2116">
                  <c:v>1.60766E-9</c:v>
                </c:pt>
                <c:pt idx="2117">
                  <c:v>1.61079E-9</c:v>
                </c:pt>
                <c:pt idx="2118">
                  <c:v>1.6139100000000001E-9</c:v>
                </c:pt>
                <c:pt idx="2119">
                  <c:v>1.61704E-9</c:v>
                </c:pt>
                <c:pt idx="2120">
                  <c:v>1.6201599999999999E-9</c:v>
                </c:pt>
                <c:pt idx="2121">
                  <c:v>1.6232900000000001E-9</c:v>
                </c:pt>
                <c:pt idx="2122">
                  <c:v>1.62641E-9</c:v>
                </c:pt>
                <c:pt idx="2123">
                  <c:v>1.6295399999999999E-9</c:v>
                </c:pt>
                <c:pt idx="2124">
                  <c:v>1.63266E-9</c:v>
                </c:pt>
                <c:pt idx="2125">
                  <c:v>1.63579E-9</c:v>
                </c:pt>
                <c:pt idx="2126">
                  <c:v>1.6389100000000001E-9</c:v>
                </c:pt>
                <c:pt idx="2127">
                  <c:v>1.64204E-9</c:v>
                </c:pt>
                <c:pt idx="2128">
                  <c:v>1.6451599999999999E-9</c:v>
                </c:pt>
                <c:pt idx="2129">
                  <c:v>1.6482899999999999E-9</c:v>
                </c:pt>
                <c:pt idx="2130">
                  <c:v>1.65141E-9</c:v>
                </c:pt>
                <c:pt idx="2131">
                  <c:v>1.65454E-9</c:v>
                </c:pt>
                <c:pt idx="2132">
                  <c:v>1.65766E-9</c:v>
                </c:pt>
                <c:pt idx="2133">
                  <c:v>1.66079E-9</c:v>
                </c:pt>
                <c:pt idx="2134">
                  <c:v>1.6639100000000001E-9</c:v>
                </c:pt>
                <c:pt idx="2135">
                  <c:v>1.6670400000000001E-9</c:v>
                </c:pt>
                <c:pt idx="2136">
                  <c:v>1.6701599999999999E-9</c:v>
                </c:pt>
                <c:pt idx="2137">
                  <c:v>1.6732899999999999E-9</c:v>
                </c:pt>
                <c:pt idx="2138">
                  <c:v>1.67641E-9</c:v>
                </c:pt>
                <c:pt idx="2139">
                  <c:v>1.67954E-9</c:v>
                </c:pt>
                <c:pt idx="2140">
                  <c:v>1.6826600000000001E-9</c:v>
                </c:pt>
                <c:pt idx="2141">
                  <c:v>1.68579E-9</c:v>
                </c:pt>
                <c:pt idx="2142">
                  <c:v>1.6889099999999999E-9</c:v>
                </c:pt>
                <c:pt idx="2143">
                  <c:v>1.6920400000000001E-9</c:v>
                </c:pt>
                <c:pt idx="2144">
                  <c:v>1.69516E-9</c:v>
                </c:pt>
                <c:pt idx="2145">
                  <c:v>1.6982899999999999E-9</c:v>
                </c:pt>
                <c:pt idx="2146">
                  <c:v>1.70141E-9</c:v>
                </c:pt>
                <c:pt idx="2147">
                  <c:v>1.70454E-9</c:v>
                </c:pt>
                <c:pt idx="2148">
                  <c:v>1.7076600000000001E-9</c:v>
                </c:pt>
                <c:pt idx="2149">
                  <c:v>1.71079E-9</c:v>
                </c:pt>
                <c:pt idx="2150">
                  <c:v>1.7139099999999999E-9</c:v>
                </c:pt>
                <c:pt idx="2151">
                  <c:v>1.7170400000000001E-9</c:v>
                </c:pt>
                <c:pt idx="2152">
                  <c:v>1.72016E-9</c:v>
                </c:pt>
                <c:pt idx="2153">
                  <c:v>1.7232899999999999E-9</c:v>
                </c:pt>
                <c:pt idx="2154">
                  <c:v>1.72641E-9</c:v>
                </c:pt>
                <c:pt idx="2155">
                  <c:v>1.72954E-9</c:v>
                </c:pt>
                <c:pt idx="2156">
                  <c:v>1.7326600000000001E-9</c:v>
                </c:pt>
                <c:pt idx="2157">
                  <c:v>1.7357900000000001E-9</c:v>
                </c:pt>
                <c:pt idx="2158">
                  <c:v>1.7389099999999999E-9</c:v>
                </c:pt>
                <c:pt idx="2159">
                  <c:v>1.7420399999999999E-9</c:v>
                </c:pt>
                <c:pt idx="2160">
                  <c:v>1.74516E-9</c:v>
                </c:pt>
                <c:pt idx="2161">
                  <c:v>1.74829E-9</c:v>
                </c:pt>
                <c:pt idx="2162">
                  <c:v>1.7514100000000001E-9</c:v>
                </c:pt>
                <c:pt idx="2163">
                  <c:v>1.75454E-9</c:v>
                </c:pt>
                <c:pt idx="2164">
                  <c:v>1.7576599999999999E-9</c:v>
                </c:pt>
                <c:pt idx="2165">
                  <c:v>1.7607900000000001E-9</c:v>
                </c:pt>
                <c:pt idx="2166">
                  <c:v>1.76391E-9</c:v>
                </c:pt>
                <c:pt idx="2167">
                  <c:v>1.7670399999999999E-9</c:v>
                </c:pt>
                <c:pt idx="2168">
                  <c:v>1.77016E-9</c:v>
                </c:pt>
                <c:pt idx="2169">
                  <c:v>1.77329E-9</c:v>
                </c:pt>
                <c:pt idx="2170">
                  <c:v>1.7764100000000001E-9</c:v>
                </c:pt>
                <c:pt idx="2171">
                  <c:v>1.77954E-9</c:v>
                </c:pt>
                <c:pt idx="2172">
                  <c:v>1.7826599999999999E-9</c:v>
                </c:pt>
                <c:pt idx="2173">
                  <c:v>1.7857900000000001E-9</c:v>
                </c:pt>
                <c:pt idx="2174">
                  <c:v>1.78891E-9</c:v>
                </c:pt>
                <c:pt idx="2175">
                  <c:v>1.7920399999999999E-9</c:v>
                </c:pt>
                <c:pt idx="2176">
                  <c:v>1.79516E-9</c:v>
                </c:pt>
                <c:pt idx="2177">
                  <c:v>1.79829E-9</c:v>
                </c:pt>
                <c:pt idx="2178">
                  <c:v>1.8014100000000001E-9</c:v>
                </c:pt>
                <c:pt idx="2179">
                  <c:v>1.8045400000000001E-9</c:v>
                </c:pt>
                <c:pt idx="2180">
                  <c:v>1.8076599999999999E-9</c:v>
                </c:pt>
                <c:pt idx="2181">
                  <c:v>1.8107899999999999E-9</c:v>
                </c:pt>
                <c:pt idx="2182">
                  <c:v>1.81391E-9</c:v>
                </c:pt>
                <c:pt idx="2183">
                  <c:v>1.81704E-9</c:v>
                </c:pt>
                <c:pt idx="2184">
                  <c:v>1.8201600000000001E-9</c:v>
                </c:pt>
                <c:pt idx="2185">
                  <c:v>1.82329E-9</c:v>
                </c:pt>
                <c:pt idx="2186">
                  <c:v>1.8264099999999999E-9</c:v>
                </c:pt>
                <c:pt idx="2187">
                  <c:v>1.8295400000000001E-9</c:v>
                </c:pt>
                <c:pt idx="2188">
                  <c:v>1.83266E-9</c:v>
                </c:pt>
                <c:pt idx="2189">
                  <c:v>1.8357899999999999E-9</c:v>
                </c:pt>
                <c:pt idx="2190">
                  <c:v>1.83891E-9</c:v>
                </c:pt>
                <c:pt idx="2191">
                  <c:v>1.84204E-9</c:v>
                </c:pt>
                <c:pt idx="2192">
                  <c:v>1.8451600000000001E-9</c:v>
                </c:pt>
                <c:pt idx="2193">
                  <c:v>1.84829E-9</c:v>
                </c:pt>
                <c:pt idx="2194">
                  <c:v>1.8514099999999999E-9</c:v>
                </c:pt>
                <c:pt idx="2195">
                  <c:v>1.8545400000000001E-9</c:v>
                </c:pt>
                <c:pt idx="2196">
                  <c:v>1.85766E-9</c:v>
                </c:pt>
                <c:pt idx="2197">
                  <c:v>1.8607899999999999E-9</c:v>
                </c:pt>
                <c:pt idx="2198">
                  <c:v>1.86391E-9</c:v>
                </c:pt>
                <c:pt idx="2199">
                  <c:v>1.8670400000000002E-9</c:v>
                </c:pt>
                <c:pt idx="2200">
                  <c:v>1.8701600000000001E-9</c:v>
                </c:pt>
                <c:pt idx="2201">
                  <c:v>1.8732899999999998E-9</c:v>
                </c:pt>
                <c:pt idx="2202">
                  <c:v>1.8764100000000001E-9</c:v>
                </c:pt>
                <c:pt idx="2203">
                  <c:v>1.8795399999999999E-9</c:v>
                </c:pt>
                <c:pt idx="2204">
                  <c:v>1.8826600000000002E-9</c:v>
                </c:pt>
                <c:pt idx="2205">
                  <c:v>1.88579E-9</c:v>
                </c:pt>
                <c:pt idx="2206">
                  <c:v>1.8889099999999998E-9</c:v>
                </c:pt>
                <c:pt idx="2207">
                  <c:v>1.89204E-9</c:v>
                </c:pt>
                <c:pt idx="2208">
                  <c:v>1.8951599999999999E-9</c:v>
                </c:pt>
                <c:pt idx="2209">
                  <c:v>1.8982900000000001E-9</c:v>
                </c:pt>
                <c:pt idx="2210">
                  <c:v>1.90141E-9</c:v>
                </c:pt>
                <c:pt idx="2211">
                  <c:v>1.9045400000000001E-9</c:v>
                </c:pt>
                <c:pt idx="2212">
                  <c:v>1.90766E-9</c:v>
                </c:pt>
                <c:pt idx="2213">
                  <c:v>1.9107900000000002E-9</c:v>
                </c:pt>
                <c:pt idx="2214">
                  <c:v>1.9139100000000001E-9</c:v>
                </c:pt>
                <c:pt idx="2215">
                  <c:v>1.9170399999999998E-9</c:v>
                </c:pt>
                <c:pt idx="2216">
                  <c:v>1.9201600000000001E-9</c:v>
                </c:pt>
                <c:pt idx="2217">
                  <c:v>1.9232899999999999E-9</c:v>
                </c:pt>
                <c:pt idx="2218">
                  <c:v>1.9264100000000002E-9</c:v>
                </c:pt>
                <c:pt idx="2219">
                  <c:v>1.9295399999999999E-9</c:v>
                </c:pt>
                <c:pt idx="2220">
                  <c:v>1.9326599999999998E-9</c:v>
                </c:pt>
                <c:pt idx="2221">
                  <c:v>1.93579E-9</c:v>
                </c:pt>
                <c:pt idx="2222">
                  <c:v>1.9389099999999999E-9</c:v>
                </c:pt>
                <c:pt idx="2223">
                  <c:v>1.94204E-9</c:v>
                </c:pt>
                <c:pt idx="2224">
                  <c:v>1.9451599999999999E-9</c:v>
                </c:pt>
                <c:pt idx="2225">
                  <c:v>1.9482900000000001E-9</c:v>
                </c:pt>
                <c:pt idx="2226">
                  <c:v>1.95141E-9</c:v>
                </c:pt>
                <c:pt idx="2227">
                  <c:v>1.9545400000000002E-9</c:v>
                </c:pt>
                <c:pt idx="2228">
                  <c:v>1.95766E-9</c:v>
                </c:pt>
                <c:pt idx="2229">
                  <c:v>1.9607899999999998E-9</c:v>
                </c:pt>
                <c:pt idx="2230">
                  <c:v>1.9639100000000001E-9</c:v>
                </c:pt>
                <c:pt idx="2231">
                  <c:v>1.9670399999999999E-9</c:v>
                </c:pt>
                <c:pt idx="2232">
                  <c:v>1.9701600000000002E-9</c:v>
                </c:pt>
                <c:pt idx="2233">
                  <c:v>1.9732899999999999E-9</c:v>
                </c:pt>
                <c:pt idx="2234">
                  <c:v>1.9764099999999998E-9</c:v>
                </c:pt>
                <c:pt idx="2235">
                  <c:v>1.97954E-9</c:v>
                </c:pt>
                <c:pt idx="2236">
                  <c:v>1.9826599999999999E-9</c:v>
                </c:pt>
                <c:pt idx="2237">
                  <c:v>1.98579E-9</c:v>
                </c:pt>
                <c:pt idx="2238">
                  <c:v>1.9889099999999999E-9</c:v>
                </c:pt>
                <c:pt idx="2239">
                  <c:v>1.9920400000000001E-9</c:v>
                </c:pt>
                <c:pt idx="2240">
                  <c:v>1.99516E-9</c:v>
                </c:pt>
                <c:pt idx="2241">
                  <c:v>1.9982900000000001E-9</c:v>
                </c:pt>
                <c:pt idx="2242">
                  <c:v>2.00141E-9</c:v>
                </c:pt>
                <c:pt idx="2243">
                  <c:v>2.0045400000000002E-9</c:v>
                </c:pt>
                <c:pt idx="2244">
                  <c:v>2.0076600000000001E-9</c:v>
                </c:pt>
                <c:pt idx="2245">
                  <c:v>2.0107899999999998E-9</c:v>
                </c:pt>
                <c:pt idx="2246">
                  <c:v>2.0139100000000001E-9</c:v>
                </c:pt>
                <c:pt idx="2247">
                  <c:v>2.0170399999999999E-9</c:v>
                </c:pt>
                <c:pt idx="2248">
                  <c:v>2.0201600000000002E-9</c:v>
                </c:pt>
                <c:pt idx="2249">
                  <c:v>2.0232899999999999E-9</c:v>
                </c:pt>
                <c:pt idx="2250">
                  <c:v>2.0264099999999998E-9</c:v>
                </c:pt>
                <c:pt idx="2251">
                  <c:v>2.02954E-9</c:v>
                </c:pt>
                <c:pt idx="2252">
                  <c:v>2.0326599999999999E-9</c:v>
                </c:pt>
                <c:pt idx="2253">
                  <c:v>2.0357900000000001E-9</c:v>
                </c:pt>
                <c:pt idx="2254">
                  <c:v>2.0389099999999999E-9</c:v>
                </c:pt>
                <c:pt idx="2255">
                  <c:v>2.0420400000000001E-9</c:v>
                </c:pt>
                <c:pt idx="2256">
                  <c:v>2.04516E-9</c:v>
                </c:pt>
                <c:pt idx="2257">
                  <c:v>2.0482900000000002E-9</c:v>
                </c:pt>
                <c:pt idx="2258">
                  <c:v>2.0514100000000001E-9</c:v>
                </c:pt>
                <c:pt idx="2259">
                  <c:v>2.0545399999999998E-9</c:v>
                </c:pt>
                <c:pt idx="2260">
                  <c:v>2.0576600000000001E-9</c:v>
                </c:pt>
                <c:pt idx="2261">
                  <c:v>2.0607899999999999E-9</c:v>
                </c:pt>
                <c:pt idx="2262">
                  <c:v>2.0639100000000002E-9</c:v>
                </c:pt>
                <c:pt idx="2263">
                  <c:v>2.0670399999999999E-9</c:v>
                </c:pt>
                <c:pt idx="2264">
                  <c:v>2.0701599999999998E-9</c:v>
                </c:pt>
                <c:pt idx="2265">
                  <c:v>2.07329E-9</c:v>
                </c:pt>
                <c:pt idx="2266">
                  <c:v>2.0764099999999999E-9</c:v>
                </c:pt>
                <c:pt idx="2267">
                  <c:v>2.07954E-9</c:v>
                </c:pt>
                <c:pt idx="2268">
                  <c:v>2.0826599999999999E-9</c:v>
                </c:pt>
                <c:pt idx="2269">
                  <c:v>2.0857900000000001E-9</c:v>
                </c:pt>
                <c:pt idx="2270">
                  <c:v>2.08891E-9</c:v>
                </c:pt>
                <c:pt idx="2271">
                  <c:v>2.0920400000000002E-9</c:v>
                </c:pt>
                <c:pt idx="2272">
                  <c:v>2.09516E-9</c:v>
                </c:pt>
                <c:pt idx="2273">
                  <c:v>2.0982900000000002E-9</c:v>
                </c:pt>
                <c:pt idx="2274">
                  <c:v>2.1014100000000001E-9</c:v>
                </c:pt>
                <c:pt idx="2275">
                  <c:v>2.1045399999999998E-9</c:v>
                </c:pt>
                <c:pt idx="2276">
                  <c:v>2.1076600000000001E-9</c:v>
                </c:pt>
                <c:pt idx="2277">
                  <c:v>2.1107899999999999E-9</c:v>
                </c:pt>
                <c:pt idx="2278">
                  <c:v>2.1139100000000002E-9</c:v>
                </c:pt>
                <c:pt idx="2279">
                  <c:v>2.11704E-9</c:v>
                </c:pt>
                <c:pt idx="2280">
                  <c:v>2.1201599999999998E-9</c:v>
                </c:pt>
                <c:pt idx="2281">
                  <c:v>2.12329E-9</c:v>
                </c:pt>
                <c:pt idx="2282">
                  <c:v>2.1264099999999999E-9</c:v>
                </c:pt>
                <c:pt idx="2283">
                  <c:v>2.1295400000000001E-9</c:v>
                </c:pt>
                <c:pt idx="2284">
                  <c:v>2.13266E-9</c:v>
                </c:pt>
                <c:pt idx="2285">
                  <c:v>2.1357900000000001E-9</c:v>
                </c:pt>
                <c:pt idx="2286">
                  <c:v>2.13891E-9</c:v>
                </c:pt>
                <c:pt idx="2287">
                  <c:v>2.1420400000000002E-9</c:v>
                </c:pt>
                <c:pt idx="2288">
                  <c:v>2.1451600000000001E-9</c:v>
                </c:pt>
                <c:pt idx="2289">
                  <c:v>2.1482899999999998E-9</c:v>
                </c:pt>
                <c:pt idx="2290">
                  <c:v>2.1514100000000001E-9</c:v>
                </c:pt>
                <c:pt idx="2291">
                  <c:v>2.1545399999999999E-9</c:v>
                </c:pt>
                <c:pt idx="2292">
                  <c:v>2.1576600000000002E-9</c:v>
                </c:pt>
                <c:pt idx="2293">
                  <c:v>2.1607899999999999E-9</c:v>
                </c:pt>
                <c:pt idx="2294">
                  <c:v>2.1639099999999998E-9</c:v>
                </c:pt>
                <c:pt idx="2295">
                  <c:v>2.16704E-9</c:v>
                </c:pt>
                <c:pt idx="2296">
                  <c:v>2.1701599999999999E-9</c:v>
                </c:pt>
                <c:pt idx="2297">
                  <c:v>2.1732900000000001E-9</c:v>
                </c:pt>
                <c:pt idx="2298">
                  <c:v>2.1764099999999999E-9</c:v>
                </c:pt>
                <c:pt idx="2299">
                  <c:v>2.1795400000000001E-9</c:v>
                </c:pt>
                <c:pt idx="2300">
                  <c:v>2.18266E-9</c:v>
                </c:pt>
                <c:pt idx="2301">
                  <c:v>2.1857900000000002E-9</c:v>
                </c:pt>
                <c:pt idx="2302">
                  <c:v>2.18891E-9</c:v>
                </c:pt>
                <c:pt idx="2303">
                  <c:v>2.1920399999999998E-9</c:v>
                </c:pt>
                <c:pt idx="2304">
                  <c:v>2.1951600000000001E-9</c:v>
                </c:pt>
                <c:pt idx="2305">
                  <c:v>2.1982899999999999E-9</c:v>
                </c:pt>
                <c:pt idx="2306">
                  <c:v>2.2014100000000002E-9</c:v>
                </c:pt>
                <c:pt idx="2307">
                  <c:v>2.2045399999999999E-9</c:v>
                </c:pt>
                <c:pt idx="2308">
                  <c:v>2.2076599999999998E-9</c:v>
                </c:pt>
                <c:pt idx="2309">
                  <c:v>2.21079E-9</c:v>
                </c:pt>
                <c:pt idx="2310">
                  <c:v>2.2139099999999999E-9</c:v>
                </c:pt>
                <c:pt idx="2311">
                  <c:v>2.21704E-9</c:v>
                </c:pt>
                <c:pt idx="2312">
                  <c:v>2.2201599999999999E-9</c:v>
                </c:pt>
                <c:pt idx="2313">
                  <c:v>2.2232900000000001E-9</c:v>
                </c:pt>
                <c:pt idx="2314">
                  <c:v>2.22641E-9</c:v>
                </c:pt>
                <c:pt idx="2315">
                  <c:v>2.2295400000000001E-9</c:v>
                </c:pt>
                <c:pt idx="2316">
                  <c:v>2.23266E-9</c:v>
                </c:pt>
                <c:pt idx="2317">
                  <c:v>2.2357900000000002E-9</c:v>
                </c:pt>
                <c:pt idx="2318">
                  <c:v>2.2389100000000001E-9</c:v>
                </c:pt>
                <c:pt idx="2319">
                  <c:v>2.2420399999999998E-9</c:v>
                </c:pt>
                <c:pt idx="2320">
                  <c:v>2.2451600000000001E-9</c:v>
                </c:pt>
                <c:pt idx="2321">
                  <c:v>2.2482899999999999E-9</c:v>
                </c:pt>
                <c:pt idx="2322">
                  <c:v>2.2514100000000002E-9</c:v>
                </c:pt>
                <c:pt idx="2323">
                  <c:v>2.25454E-9</c:v>
                </c:pt>
                <c:pt idx="2324">
                  <c:v>2.2576599999999998E-9</c:v>
                </c:pt>
                <c:pt idx="2325">
                  <c:v>2.26079E-9</c:v>
                </c:pt>
                <c:pt idx="2326">
                  <c:v>2.2639099999999999E-9</c:v>
                </c:pt>
                <c:pt idx="2327">
                  <c:v>2.2670400000000001E-9</c:v>
                </c:pt>
                <c:pt idx="2328">
                  <c:v>2.2701599999999999E-9</c:v>
                </c:pt>
                <c:pt idx="2329">
                  <c:v>2.2732900000000001E-9</c:v>
                </c:pt>
                <c:pt idx="2330">
                  <c:v>2.27641E-9</c:v>
                </c:pt>
                <c:pt idx="2331">
                  <c:v>2.2795400000000002E-9</c:v>
                </c:pt>
                <c:pt idx="2332">
                  <c:v>2.2826600000000001E-9</c:v>
                </c:pt>
                <c:pt idx="2333">
                  <c:v>2.2857899999999998E-9</c:v>
                </c:pt>
                <c:pt idx="2334">
                  <c:v>2.2889100000000001E-9</c:v>
                </c:pt>
                <c:pt idx="2335">
                  <c:v>2.2920399999999999E-9</c:v>
                </c:pt>
                <c:pt idx="2336">
                  <c:v>2.2951600000000002E-9</c:v>
                </c:pt>
                <c:pt idx="2337">
                  <c:v>2.2982899999999999E-9</c:v>
                </c:pt>
                <c:pt idx="2338">
                  <c:v>2.3014099999999998E-9</c:v>
                </c:pt>
                <c:pt idx="2339">
                  <c:v>2.30454E-9</c:v>
                </c:pt>
                <c:pt idx="2340">
                  <c:v>2.3076599999999999E-9</c:v>
                </c:pt>
                <c:pt idx="2341">
                  <c:v>2.31079E-9</c:v>
                </c:pt>
                <c:pt idx="2342">
                  <c:v>2.3139099999999999E-9</c:v>
                </c:pt>
                <c:pt idx="2343">
                  <c:v>2.3170400000000001E-9</c:v>
                </c:pt>
                <c:pt idx="2344">
                  <c:v>2.32016E-9</c:v>
                </c:pt>
                <c:pt idx="2345">
                  <c:v>2.3232900000000002E-9</c:v>
                </c:pt>
                <c:pt idx="2346">
                  <c:v>2.32641E-9</c:v>
                </c:pt>
                <c:pt idx="2347">
                  <c:v>2.3295399999999998E-9</c:v>
                </c:pt>
                <c:pt idx="2348">
                  <c:v>2.3326600000000001E-9</c:v>
                </c:pt>
                <c:pt idx="2349">
                  <c:v>2.3357899999999999E-9</c:v>
                </c:pt>
                <c:pt idx="2350">
                  <c:v>2.3389100000000001E-9</c:v>
                </c:pt>
                <c:pt idx="2351">
                  <c:v>2.3420399999999999E-9</c:v>
                </c:pt>
                <c:pt idx="2352">
                  <c:v>2.3451600000000002E-9</c:v>
                </c:pt>
                <c:pt idx="2353">
                  <c:v>2.34829E-9</c:v>
                </c:pt>
                <c:pt idx="2354">
                  <c:v>2.3514099999999998E-9</c:v>
                </c:pt>
                <c:pt idx="2355">
                  <c:v>2.35454E-9</c:v>
                </c:pt>
                <c:pt idx="2356">
                  <c:v>2.3576599999999999E-9</c:v>
                </c:pt>
                <c:pt idx="2357">
                  <c:v>2.3607900000000001E-9</c:v>
                </c:pt>
                <c:pt idx="2358">
                  <c:v>2.36391E-9</c:v>
                </c:pt>
                <c:pt idx="2359">
                  <c:v>2.3670400000000001E-9</c:v>
                </c:pt>
                <c:pt idx="2360">
                  <c:v>2.37016E-9</c:v>
                </c:pt>
                <c:pt idx="2361">
                  <c:v>2.3732900000000002E-9</c:v>
                </c:pt>
                <c:pt idx="2362">
                  <c:v>2.3764100000000001E-9</c:v>
                </c:pt>
                <c:pt idx="2363">
                  <c:v>2.3795399999999998E-9</c:v>
                </c:pt>
                <c:pt idx="2364">
                  <c:v>2.3826600000000001E-9</c:v>
                </c:pt>
                <c:pt idx="2365">
                  <c:v>2.3857899999999999E-9</c:v>
                </c:pt>
                <c:pt idx="2366">
                  <c:v>2.3889100000000002E-9</c:v>
                </c:pt>
                <c:pt idx="2367">
                  <c:v>2.3920399999999999E-9</c:v>
                </c:pt>
                <c:pt idx="2368">
                  <c:v>2.3951599999999998E-9</c:v>
                </c:pt>
                <c:pt idx="2369">
                  <c:v>2.39829E-9</c:v>
                </c:pt>
                <c:pt idx="2370">
                  <c:v>2.4014099999999999E-9</c:v>
                </c:pt>
                <c:pt idx="2371">
                  <c:v>2.4045400000000001E-9</c:v>
                </c:pt>
                <c:pt idx="2372">
                  <c:v>2.4076599999999999E-9</c:v>
                </c:pt>
                <c:pt idx="2373">
                  <c:v>2.4107900000000001E-9</c:v>
                </c:pt>
                <c:pt idx="2374">
                  <c:v>2.41391E-9</c:v>
                </c:pt>
                <c:pt idx="2375">
                  <c:v>2.4170400000000002E-9</c:v>
                </c:pt>
                <c:pt idx="2376">
                  <c:v>2.42016E-9</c:v>
                </c:pt>
                <c:pt idx="2377">
                  <c:v>2.4232899999999998E-9</c:v>
                </c:pt>
                <c:pt idx="2378">
                  <c:v>2.4264100000000001E-9</c:v>
                </c:pt>
                <c:pt idx="2379">
                  <c:v>2.4295399999999999E-9</c:v>
                </c:pt>
                <c:pt idx="2380">
                  <c:v>2.4326600000000002E-9</c:v>
                </c:pt>
                <c:pt idx="2381">
                  <c:v>2.4357899999999999E-9</c:v>
                </c:pt>
                <c:pt idx="2382">
                  <c:v>2.4389099999999998E-9</c:v>
                </c:pt>
                <c:pt idx="2383">
                  <c:v>2.44204E-9</c:v>
                </c:pt>
                <c:pt idx="2384">
                  <c:v>2.4451599999999999E-9</c:v>
                </c:pt>
                <c:pt idx="2385">
                  <c:v>2.44829E-9</c:v>
                </c:pt>
                <c:pt idx="2386">
                  <c:v>2.4514099999999999E-9</c:v>
                </c:pt>
                <c:pt idx="2387">
                  <c:v>2.4545400000000001E-9</c:v>
                </c:pt>
                <c:pt idx="2388">
                  <c:v>2.45766E-9</c:v>
                </c:pt>
                <c:pt idx="2389">
                  <c:v>2.4607900000000001E-9</c:v>
                </c:pt>
                <c:pt idx="2390">
                  <c:v>2.46391E-9</c:v>
                </c:pt>
                <c:pt idx="2391">
                  <c:v>2.4670400000000002E-9</c:v>
                </c:pt>
                <c:pt idx="2392">
                  <c:v>2.4701600000000001E-9</c:v>
                </c:pt>
                <c:pt idx="2393">
                  <c:v>2.4732899999999998E-9</c:v>
                </c:pt>
                <c:pt idx="2394">
                  <c:v>2.4764100000000001E-9</c:v>
                </c:pt>
                <c:pt idx="2395">
                  <c:v>2.4795399999999999E-9</c:v>
                </c:pt>
                <c:pt idx="2396">
                  <c:v>2.4826600000000002E-9</c:v>
                </c:pt>
                <c:pt idx="2397">
                  <c:v>2.48579E-9</c:v>
                </c:pt>
                <c:pt idx="2398">
                  <c:v>2.4889099999999998E-9</c:v>
                </c:pt>
                <c:pt idx="2399">
                  <c:v>2.49204E-9</c:v>
                </c:pt>
                <c:pt idx="2400">
                  <c:v>2.4951599999999999E-9</c:v>
                </c:pt>
                <c:pt idx="2401">
                  <c:v>2.4982900000000001E-9</c:v>
                </c:pt>
                <c:pt idx="2402">
                  <c:v>2.5014099999999999E-9</c:v>
                </c:pt>
                <c:pt idx="2403">
                  <c:v>2.5045400000000001E-9</c:v>
                </c:pt>
                <c:pt idx="2404">
                  <c:v>2.50766E-9</c:v>
                </c:pt>
                <c:pt idx="2405">
                  <c:v>2.5107900000000002E-9</c:v>
                </c:pt>
                <c:pt idx="2406">
                  <c:v>2.5139100000000001E-9</c:v>
                </c:pt>
                <c:pt idx="2407">
                  <c:v>2.5170399999999998E-9</c:v>
                </c:pt>
                <c:pt idx="2408">
                  <c:v>2.5201600000000001E-9</c:v>
                </c:pt>
                <c:pt idx="2409">
                  <c:v>2.5232899999999999E-9</c:v>
                </c:pt>
                <c:pt idx="2410">
                  <c:v>2.5264100000000002E-9</c:v>
                </c:pt>
                <c:pt idx="2411">
                  <c:v>2.5295399999999999E-9</c:v>
                </c:pt>
                <c:pt idx="2412">
                  <c:v>2.5326599999999998E-9</c:v>
                </c:pt>
                <c:pt idx="2413">
                  <c:v>2.53579E-9</c:v>
                </c:pt>
                <c:pt idx="2414">
                  <c:v>2.5389099999999999E-9</c:v>
                </c:pt>
                <c:pt idx="2415">
                  <c:v>2.54204E-9</c:v>
                </c:pt>
                <c:pt idx="2416">
                  <c:v>2.5451599999999999E-9</c:v>
                </c:pt>
                <c:pt idx="2417">
                  <c:v>2.5482900000000001E-9</c:v>
                </c:pt>
                <c:pt idx="2418">
                  <c:v>2.55141E-9</c:v>
                </c:pt>
                <c:pt idx="2419">
                  <c:v>2.5545400000000002E-9</c:v>
                </c:pt>
                <c:pt idx="2420">
                  <c:v>2.55766E-9</c:v>
                </c:pt>
                <c:pt idx="2421">
                  <c:v>2.5607899999999998E-9</c:v>
                </c:pt>
                <c:pt idx="2422">
                  <c:v>2.5639100000000001E-9</c:v>
                </c:pt>
                <c:pt idx="2423">
                  <c:v>2.5670399999999999E-9</c:v>
                </c:pt>
                <c:pt idx="2424">
                  <c:v>2.5701600000000001E-9</c:v>
                </c:pt>
                <c:pt idx="2425">
                  <c:v>2.5732899999999999E-9</c:v>
                </c:pt>
                <c:pt idx="2426">
                  <c:v>2.5764100000000002E-9</c:v>
                </c:pt>
                <c:pt idx="2427">
                  <c:v>2.57954E-9</c:v>
                </c:pt>
                <c:pt idx="2428">
                  <c:v>2.5826599999999998E-9</c:v>
                </c:pt>
                <c:pt idx="2429">
                  <c:v>2.58579E-9</c:v>
                </c:pt>
                <c:pt idx="2430">
                  <c:v>2.5889099999999999E-9</c:v>
                </c:pt>
                <c:pt idx="2431">
                  <c:v>2.5920400000000001E-9</c:v>
                </c:pt>
                <c:pt idx="2432">
                  <c:v>2.59516E-9</c:v>
                </c:pt>
                <c:pt idx="2433">
                  <c:v>2.5982900000000001E-9</c:v>
                </c:pt>
                <c:pt idx="2434">
                  <c:v>2.60141E-9</c:v>
                </c:pt>
                <c:pt idx="2435">
                  <c:v>2.6045400000000002E-9</c:v>
                </c:pt>
                <c:pt idx="2436">
                  <c:v>2.6076600000000001E-9</c:v>
                </c:pt>
                <c:pt idx="2437">
                  <c:v>2.6107899999999998E-9</c:v>
                </c:pt>
                <c:pt idx="2438">
                  <c:v>2.6139100000000001E-9</c:v>
                </c:pt>
                <c:pt idx="2439">
                  <c:v>2.6170399999999999E-9</c:v>
                </c:pt>
                <c:pt idx="2440">
                  <c:v>2.6201600000000002E-9</c:v>
                </c:pt>
                <c:pt idx="2441">
                  <c:v>2.6232899999999999E-9</c:v>
                </c:pt>
                <c:pt idx="2442">
                  <c:v>2.6264099999999998E-9</c:v>
                </c:pt>
                <c:pt idx="2443">
                  <c:v>2.62954E-9</c:v>
                </c:pt>
                <c:pt idx="2444">
                  <c:v>2.6326599999999999E-9</c:v>
                </c:pt>
                <c:pt idx="2445">
                  <c:v>2.6357900000000001E-9</c:v>
                </c:pt>
                <c:pt idx="2446">
                  <c:v>2.6389099999999999E-9</c:v>
                </c:pt>
                <c:pt idx="2447">
                  <c:v>2.6420400000000001E-9</c:v>
                </c:pt>
                <c:pt idx="2448">
                  <c:v>2.64516E-9</c:v>
                </c:pt>
                <c:pt idx="2449">
                  <c:v>2.6482900000000002E-9</c:v>
                </c:pt>
                <c:pt idx="2450">
                  <c:v>2.65141E-9</c:v>
                </c:pt>
                <c:pt idx="2451">
                  <c:v>2.6545399999999998E-9</c:v>
                </c:pt>
                <c:pt idx="2452">
                  <c:v>2.6576600000000001E-9</c:v>
                </c:pt>
                <c:pt idx="2453">
                  <c:v>2.6607899999999999E-9</c:v>
                </c:pt>
                <c:pt idx="2454">
                  <c:v>2.6639100000000002E-9</c:v>
                </c:pt>
                <c:pt idx="2455">
                  <c:v>2.6670399999999999E-9</c:v>
                </c:pt>
                <c:pt idx="2456">
                  <c:v>2.6701599999999998E-9</c:v>
                </c:pt>
                <c:pt idx="2457">
                  <c:v>2.67329E-9</c:v>
                </c:pt>
                <c:pt idx="2458">
                  <c:v>2.6764099999999999E-9</c:v>
                </c:pt>
                <c:pt idx="2459">
                  <c:v>2.67954E-9</c:v>
                </c:pt>
                <c:pt idx="2460">
                  <c:v>2.6826599999999999E-9</c:v>
                </c:pt>
                <c:pt idx="2461">
                  <c:v>2.6857900000000001E-9</c:v>
                </c:pt>
                <c:pt idx="2462">
                  <c:v>2.68891E-9</c:v>
                </c:pt>
                <c:pt idx="2463">
                  <c:v>2.6920400000000001E-9</c:v>
                </c:pt>
                <c:pt idx="2464">
                  <c:v>2.69516E-9</c:v>
                </c:pt>
                <c:pt idx="2465">
                  <c:v>2.6982900000000002E-9</c:v>
                </c:pt>
                <c:pt idx="2466">
                  <c:v>2.7014100000000001E-9</c:v>
                </c:pt>
                <c:pt idx="2467">
                  <c:v>2.7045399999999998E-9</c:v>
                </c:pt>
                <c:pt idx="2468">
                  <c:v>2.7076600000000001E-9</c:v>
                </c:pt>
                <c:pt idx="2469">
                  <c:v>2.7107899999999999E-9</c:v>
                </c:pt>
                <c:pt idx="2470">
                  <c:v>2.7139100000000002E-9</c:v>
                </c:pt>
                <c:pt idx="2471">
                  <c:v>2.71704E-9</c:v>
                </c:pt>
                <c:pt idx="2472">
                  <c:v>2.7201599999999998E-9</c:v>
                </c:pt>
                <c:pt idx="2473">
                  <c:v>2.72329E-9</c:v>
                </c:pt>
                <c:pt idx="2474">
                  <c:v>2.7264099999999999E-9</c:v>
                </c:pt>
                <c:pt idx="2475">
                  <c:v>2.7295400000000001E-9</c:v>
                </c:pt>
                <c:pt idx="2476">
                  <c:v>2.7326599999999999E-9</c:v>
                </c:pt>
                <c:pt idx="2477">
                  <c:v>2.7357900000000001E-9</c:v>
                </c:pt>
                <c:pt idx="2478">
                  <c:v>2.73891E-9</c:v>
                </c:pt>
                <c:pt idx="2479">
                  <c:v>2.7420400000000002E-9</c:v>
                </c:pt>
                <c:pt idx="2480">
                  <c:v>2.7451600000000001E-9</c:v>
                </c:pt>
                <c:pt idx="2481">
                  <c:v>2.7482899999999998E-9</c:v>
                </c:pt>
                <c:pt idx="2482">
                  <c:v>2.7514100000000001E-9</c:v>
                </c:pt>
                <c:pt idx="2483">
                  <c:v>2.7545399999999999E-9</c:v>
                </c:pt>
                <c:pt idx="2484">
                  <c:v>2.7576600000000002E-9</c:v>
                </c:pt>
                <c:pt idx="2485">
                  <c:v>2.7607899999999999E-9</c:v>
                </c:pt>
                <c:pt idx="2486">
                  <c:v>2.7639099999999998E-9</c:v>
                </c:pt>
                <c:pt idx="2487">
                  <c:v>2.76704E-9</c:v>
                </c:pt>
                <c:pt idx="2488">
                  <c:v>2.7701599999999999E-9</c:v>
                </c:pt>
                <c:pt idx="2489">
                  <c:v>2.77329E-9</c:v>
                </c:pt>
                <c:pt idx="2490">
                  <c:v>2.7764099999999999E-9</c:v>
                </c:pt>
                <c:pt idx="2491">
                  <c:v>2.7795400000000001E-9</c:v>
                </c:pt>
                <c:pt idx="2492">
                  <c:v>2.78266E-9</c:v>
                </c:pt>
                <c:pt idx="2493">
                  <c:v>2.7857900000000002E-9</c:v>
                </c:pt>
                <c:pt idx="2494">
                  <c:v>2.78891E-9</c:v>
                </c:pt>
                <c:pt idx="2495">
                  <c:v>2.7920399999999998E-9</c:v>
                </c:pt>
                <c:pt idx="2496">
                  <c:v>2.7951600000000001E-9</c:v>
                </c:pt>
                <c:pt idx="2497">
                  <c:v>2.7982899999999999E-9</c:v>
                </c:pt>
                <c:pt idx="2498">
                  <c:v>2.8014100000000002E-9</c:v>
                </c:pt>
                <c:pt idx="2499">
                  <c:v>2.8045399999999999E-9</c:v>
                </c:pt>
                <c:pt idx="2500">
                  <c:v>2.8076599999999998E-9</c:v>
                </c:pt>
                <c:pt idx="2501">
                  <c:v>2.81079E-9</c:v>
                </c:pt>
                <c:pt idx="2502">
                  <c:v>2.8139099999999999E-9</c:v>
                </c:pt>
                <c:pt idx="2503">
                  <c:v>2.81704E-9</c:v>
                </c:pt>
                <c:pt idx="2504">
                  <c:v>2.8201599999999999E-9</c:v>
                </c:pt>
                <c:pt idx="2505">
                  <c:v>2.8232900000000001E-9</c:v>
                </c:pt>
                <c:pt idx="2506">
                  <c:v>2.82641E-9</c:v>
                </c:pt>
                <c:pt idx="2507">
                  <c:v>2.8295400000000001E-9</c:v>
                </c:pt>
                <c:pt idx="2508">
                  <c:v>2.83266E-9</c:v>
                </c:pt>
                <c:pt idx="2509">
                  <c:v>2.8357900000000002E-9</c:v>
                </c:pt>
                <c:pt idx="2510">
                  <c:v>2.8389100000000001E-9</c:v>
                </c:pt>
                <c:pt idx="2511">
                  <c:v>2.8420399999999998E-9</c:v>
                </c:pt>
                <c:pt idx="2512">
                  <c:v>2.8451600000000001E-9</c:v>
                </c:pt>
                <c:pt idx="2513">
                  <c:v>2.8482899999999999E-9</c:v>
                </c:pt>
                <c:pt idx="2514">
                  <c:v>2.8514100000000002E-9</c:v>
                </c:pt>
                <c:pt idx="2515">
                  <c:v>2.8545399999999999E-9</c:v>
                </c:pt>
                <c:pt idx="2516">
                  <c:v>2.8576599999999998E-9</c:v>
                </c:pt>
                <c:pt idx="2517">
                  <c:v>2.86079E-9</c:v>
                </c:pt>
                <c:pt idx="2518">
                  <c:v>2.8639099999999999E-9</c:v>
                </c:pt>
                <c:pt idx="2519">
                  <c:v>2.8670400000000001E-9</c:v>
                </c:pt>
                <c:pt idx="2520">
                  <c:v>2.8701599999999999E-9</c:v>
                </c:pt>
                <c:pt idx="2521">
                  <c:v>2.8732900000000001E-9</c:v>
                </c:pt>
                <c:pt idx="2522">
                  <c:v>2.87641E-9</c:v>
                </c:pt>
                <c:pt idx="2523">
                  <c:v>2.8795400000000002E-9</c:v>
                </c:pt>
                <c:pt idx="2524">
                  <c:v>2.8826600000000001E-9</c:v>
                </c:pt>
                <c:pt idx="2525">
                  <c:v>2.8857899999999998E-9</c:v>
                </c:pt>
                <c:pt idx="2526">
                  <c:v>2.8889100000000001E-9</c:v>
                </c:pt>
                <c:pt idx="2527">
                  <c:v>2.8920399999999999E-9</c:v>
                </c:pt>
                <c:pt idx="2528">
                  <c:v>2.8951600000000002E-9</c:v>
                </c:pt>
                <c:pt idx="2529">
                  <c:v>2.8982899999999999E-9</c:v>
                </c:pt>
                <c:pt idx="2530">
                  <c:v>2.9014099999999998E-9</c:v>
                </c:pt>
                <c:pt idx="2531">
                  <c:v>2.90454E-9</c:v>
                </c:pt>
                <c:pt idx="2532">
                  <c:v>2.9076599999999999E-9</c:v>
                </c:pt>
                <c:pt idx="2533">
                  <c:v>2.91079E-9</c:v>
                </c:pt>
                <c:pt idx="2534">
                  <c:v>2.9139099999999999E-9</c:v>
                </c:pt>
                <c:pt idx="2535">
                  <c:v>2.9170400000000001E-9</c:v>
                </c:pt>
                <c:pt idx="2536">
                  <c:v>2.92016E-9</c:v>
                </c:pt>
                <c:pt idx="2537">
                  <c:v>2.9232900000000001E-9</c:v>
                </c:pt>
                <c:pt idx="2538">
                  <c:v>2.92641E-9</c:v>
                </c:pt>
                <c:pt idx="2539">
                  <c:v>2.9295400000000002E-9</c:v>
                </c:pt>
                <c:pt idx="2540">
                  <c:v>2.9326600000000001E-9</c:v>
                </c:pt>
                <c:pt idx="2541">
                  <c:v>2.9357899999999998E-9</c:v>
                </c:pt>
                <c:pt idx="2542">
                  <c:v>2.9389100000000001E-9</c:v>
                </c:pt>
                <c:pt idx="2543">
                  <c:v>2.9420399999999999E-9</c:v>
                </c:pt>
                <c:pt idx="2544">
                  <c:v>2.9451600000000002E-9</c:v>
                </c:pt>
                <c:pt idx="2545">
                  <c:v>2.94829E-9</c:v>
                </c:pt>
                <c:pt idx="2546">
                  <c:v>2.9514099999999998E-9</c:v>
                </c:pt>
                <c:pt idx="2547">
                  <c:v>2.95454E-9</c:v>
                </c:pt>
                <c:pt idx="2548">
                  <c:v>2.9576599999999999E-9</c:v>
                </c:pt>
                <c:pt idx="2549">
                  <c:v>2.9607900000000001E-9</c:v>
                </c:pt>
                <c:pt idx="2550">
                  <c:v>2.96391E-9</c:v>
                </c:pt>
                <c:pt idx="2551">
                  <c:v>2.9670400000000001E-9</c:v>
                </c:pt>
                <c:pt idx="2552">
                  <c:v>2.97016E-9</c:v>
                </c:pt>
                <c:pt idx="2553">
                  <c:v>2.9732900000000002E-9</c:v>
                </c:pt>
                <c:pt idx="2554">
                  <c:v>2.9764100000000001E-9</c:v>
                </c:pt>
                <c:pt idx="2555">
                  <c:v>2.9795399999999998E-9</c:v>
                </c:pt>
                <c:pt idx="2556">
                  <c:v>2.9826600000000001E-9</c:v>
                </c:pt>
                <c:pt idx="2557">
                  <c:v>2.9857899999999999E-9</c:v>
                </c:pt>
                <c:pt idx="2558">
                  <c:v>2.9889100000000002E-9</c:v>
                </c:pt>
                <c:pt idx="2559">
                  <c:v>2.9920399999999999E-9</c:v>
                </c:pt>
                <c:pt idx="2560">
                  <c:v>2.9951599999999998E-9</c:v>
                </c:pt>
                <c:pt idx="2561">
                  <c:v>2.99829E-9</c:v>
                </c:pt>
                <c:pt idx="2562">
                  <c:v>3.0014099999999999E-9</c:v>
                </c:pt>
                <c:pt idx="2563">
                  <c:v>3.00454E-9</c:v>
                </c:pt>
                <c:pt idx="2564">
                  <c:v>3.0076599999999999E-9</c:v>
                </c:pt>
                <c:pt idx="2565">
                  <c:v>3.0107900000000001E-9</c:v>
                </c:pt>
                <c:pt idx="2566">
                  <c:v>3.01391E-9</c:v>
                </c:pt>
                <c:pt idx="2567">
                  <c:v>3.0170400000000002E-9</c:v>
                </c:pt>
                <c:pt idx="2568">
                  <c:v>3.02016E-9</c:v>
                </c:pt>
                <c:pt idx="2569">
                  <c:v>3.0232899999999998E-9</c:v>
                </c:pt>
                <c:pt idx="2570">
                  <c:v>3.0264100000000001E-9</c:v>
                </c:pt>
                <c:pt idx="2571">
                  <c:v>3.0295399999999999E-9</c:v>
                </c:pt>
                <c:pt idx="2572">
                  <c:v>3.0326600000000002E-9</c:v>
                </c:pt>
                <c:pt idx="2573">
                  <c:v>3.0357899999999999E-9</c:v>
                </c:pt>
                <c:pt idx="2574">
                  <c:v>3.0389099999999998E-9</c:v>
                </c:pt>
                <c:pt idx="2575">
                  <c:v>3.04204E-9</c:v>
                </c:pt>
                <c:pt idx="2576">
                  <c:v>3.0451599999999999E-9</c:v>
                </c:pt>
                <c:pt idx="2577">
                  <c:v>3.04829E-9</c:v>
                </c:pt>
                <c:pt idx="2578">
                  <c:v>3.0514099999999999E-9</c:v>
                </c:pt>
                <c:pt idx="2579">
                  <c:v>3.0545400000000001E-9</c:v>
                </c:pt>
                <c:pt idx="2580">
                  <c:v>3.05766E-9</c:v>
                </c:pt>
                <c:pt idx="2581">
                  <c:v>3.0607900000000001E-9</c:v>
                </c:pt>
                <c:pt idx="2582">
                  <c:v>3.06391E-9</c:v>
                </c:pt>
                <c:pt idx="2583">
                  <c:v>3.0670400000000002E-9</c:v>
                </c:pt>
                <c:pt idx="2584">
                  <c:v>3.0701600000000001E-9</c:v>
                </c:pt>
                <c:pt idx="2585">
                  <c:v>3.0732899999999998E-9</c:v>
                </c:pt>
                <c:pt idx="2586">
                  <c:v>3.0764100000000001E-9</c:v>
                </c:pt>
                <c:pt idx="2587">
                  <c:v>3.0795399999999999E-9</c:v>
                </c:pt>
                <c:pt idx="2588">
                  <c:v>3.0826600000000002E-9</c:v>
                </c:pt>
                <c:pt idx="2589">
                  <c:v>3.0857899999999999E-9</c:v>
                </c:pt>
                <c:pt idx="2590">
                  <c:v>3.0889099999999998E-9</c:v>
                </c:pt>
                <c:pt idx="2591">
                  <c:v>3.09204E-9</c:v>
                </c:pt>
                <c:pt idx="2592">
                  <c:v>3.0951599999999999E-9</c:v>
                </c:pt>
                <c:pt idx="2593">
                  <c:v>3.0982900000000001E-9</c:v>
                </c:pt>
                <c:pt idx="2594">
                  <c:v>3.1014099999999999E-9</c:v>
                </c:pt>
                <c:pt idx="2595">
                  <c:v>3.1045400000000001E-9</c:v>
                </c:pt>
                <c:pt idx="2596">
                  <c:v>3.10766E-9</c:v>
                </c:pt>
                <c:pt idx="2597">
                  <c:v>3.1107900000000002E-9</c:v>
                </c:pt>
                <c:pt idx="2598">
                  <c:v>3.1139100000000001E-9</c:v>
                </c:pt>
                <c:pt idx="2599">
                  <c:v>3.1170399999999998E-9</c:v>
                </c:pt>
                <c:pt idx="2600">
                  <c:v>3.1201600000000001E-9</c:v>
                </c:pt>
                <c:pt idx="2601">
                  <c:v>3.1232899999999999E-9</c:v>
                </c:pt>
                <c:pt idx="2602">
                  <c:v>3.1264100000000002E-9</c:v>
                </c:pt>
                <c:pt idx="2603">
                  <c:v>3.1295399999999999E-9</c:v>
                </c:pt>
                <c:pt idx="2604">
                  <c:v>3.1326599999999998E-9</c:v>
                </c:pt>
                <c:pt idx="2605">
                  <c:v>3.13579E-9</c:v>
                </c:pt>
                <c:pt idx="2606">
                  <c:v>3.1389099999999999E-9</c:v>
                </c:pt>
                <c:pt idx="2607">
                  <c:v>3.14204E-9</c:v>
                </c:pt>
                <c:pt idx="2608">
                  <c:v>3.1451599999999999E-9</c:v>
                </c:pt>
                <c:pt idx="2609">
                  <c:v>3.1482900000000001E-9</c:v>
                </c:pt>
                <c:pt idx="2610">
                  <c:v>3.15141E-9</c:v>
                </c:pt>
                <c:pt idx="2611">
                  <c:v>3.1545400000000002E-9</c:v>
                </c:pt>
                <c:pt idx="2612">
                  <c:v>3.15766E-9</c:v>
                </c:pt>
                <c:pt idx="2613">
                  <c:v>3.1607899999999998E-9</c:v>
                </c:pt>
                <c:pt idx="2614">
                  <c:v>3.1639100000000001E-9</c:v>
                </c:pt>
                <c:pt idx="2615">
                  <c:v>3.1670399999999998E-9</c:v>
                </c:pt>
                <c:pt idx="2616">
                  <c:v>3.1701600000000001E-9</c:v>
                </c:pt>
                <c:pt idx="2617">
                  <c:v>3.1732899999999999E-9</c:v>
                </c:pt>
                <c:pt idx="2618">
                  <c:v>3.1764100000000002E-9</c:v>
                </c:pt>
                <c:pt idx="2619">
                  <c:v>3.17954E-9</c:v>
                </c:pt>
                <c:pt idx="2620">
                  <c:v>3.1826599999999998E-9</c:v>
                </c:pt>
                <c:pt idx="2621">
                  <c:v>3.18579E-9</c:v>
                </c:pt>
                <c:pt idx="2622">
                  <c:v>3.1889099999999999E-9</c:v>
                </c:pt>
                <c:pt idx="2623">
                  <c:v>3.1920400000000001E-9</c:v>
                </c:pt>
                <c:pt idx="2624">
                  <c:v>3.19516E-9</c:v>
                </c:pt>
                <c:pt idx="2625">
                  <c:v>3.1982900000000001E-9</c:v>
                </c:pt>
                <c:pt idx="2626">
                  <c:v>3.20141E-9</c:v>
                </c:pt>
                <c:pt idx="2627">
                  <c:v>3.2045400000000002E-9</c:v>
                </c:pt>
                <c:pt idx="2628">
                  <c:v>3.2076600000000001E-9</c:v>
                </c:pt>
                <c:pt idx="2629">
                  <c:v>3.2107899999999998E-9</c:v>
                </c:pt>
                <c:pt idx="2630">
                  <c:v>3.2139100000000001E-9</c:v>
                </c:pt>
                <c:pt idx="2631">
                  <c:v>3.2170399999999999E-9</c:v>
                </c:pt>
                <c:pt idx="2632">
                  <c:v>3.2201600000000002E-9</c:v>
                </c:pt>
                <c:pt idx="2633">
                  <c:v>3.2232899999999999E-9</c:v>
                </c:pt>
                <c:pt idx="2634">
                  <c:v>3.2264099999999998E-9</c:v>
                </c:pt>
                <c:pt idx="2635">
                  <c:v>3.22954E-9</c:v>
                </c:pt>
                <c:pt idx="2636">
                  <c:v>3.2326599999999999E-9</c:v>
                </c:pt>
                <c:pt idx="2637">
                  <c:v>3.2357900000000001E-9</c:v>
                </c:pt>
                <c:pt idx="2638">
                  <c:v>3.2389099999999999E-9</c:v>
                </c:pt>
                <c:pt idx="2639">
                  <c:v>3.2420400000000001E-9</c:v>
                </c:pt>
                <c:pt idx="2640">
                  <c:v>3.24516E-9</c:v>
                </c:pt>
                <c:pt idx="2641">
                  <c:v>3.2482900000000002E-9</c:v>
                </c:pt>
                <c:pt idx="2642">
                  <c:v>3.25141E-9</c:v>
                </c:pt>
                <c:pt idx="2643">
                  <c:v>3.2545399999999998E-9</c:v>
                </c:pt>
                <c:pt idx="2644">
                  <c:v>3.2576600000000001E-9</c:v>
                </c:pt>
                <c:pt idx="2645">
                  <c:v>3.2607899999999999E-9</c:v>
                </c:pt>
                <c:pt idx="2646">
                  <c:v>3.2639100000000002E-9</c:v>
                </c:pt>
                <c:pt idx="2647">
                  <c:v>3.2670399999999999E-9</c:v>
                </c:pt>
                <c:pt idx="2648">
                  <c:v>3.2701599999999998E-9</c:v>
                </c:pt>
                <c:pt idx="2649">
                  <c:v>3.27329E-9</c:v>
                </c:pt>
                <c:pt idx="2650">
                  <c:v>3.2764099999999999E-9</c:v>
                </c:pt>
                <c:pt idx="2651">
                  <c:v>3.27954E-9</c:v>
                </c:pt>
                <c:pt idx="2652">
                  <c:v>3.2826599999999999E-9</c:v>
                </c:pt>
                <c:pt idx="2653">
                  <c:v>3.2857900000000001E-9</c:v>
                </c:pt>
                <c:pt idx="2654">
                  <c:v>3.28891E-9</c:v>
                </c:pt>
                <c:pt idx="2655">
                  <c:v>3.2920400000000001E-9</c:v>
                </c:pt>
                <c:pt idx="2656">
                  <c:v>3.29516E-9</c:v>
                </c:pt>
                <c:pt idx="2657">
                  <c:v>3.2982900000000002E-9</c:v>
                </c:pt>
                <c:pt idx="2658">
                  <c:v>3.3014100000000001E-9</c:v>
                </c:pt>
                <c:pt idx="2659">
                  <c:v>3.3045399999999998E-9</c:v>
                </c:pt>
                <c:pt idx="2660">
                  <c:v>3.3076600000000001E-9</c:v>
                </c:pt>
                <c:pt idx="2661">
                  <c:v>3.3107899999999999E-9</c:v>
                </c:pt>
                <c:pt idx="2662">
                  <c:v>3.3139100000000002E-9</c:v>
                </c:pt>
                <c:pt idx="2663">
                  <c:v>3.31704E-9</c:v>
                </c:pt>
                <c:pt idx="2664">
                  <c:v>3.3201599999999998E-9</c:v>
                </c:pt>
                <c:pt idx="2665">
                  <c:v>3.32329E-9</c:v>
                </c:pt>
                <c:pt idx="2666">
                  <c:v>3.3264099999999999E-9</c:v>
                </c:pt>
                <c:pt idx="2667">
                  <c:v>3.3295400000000001E-9</c:v>
                </c:pt>
                <c:pt idx="2668">
                  <c:v>3.3326599999999999E-9</c:v>
                </c:pt>
                <c:pt idx="2669">
                  <c:v>3.3357900000000001E-9</c:v>
                </c:pt>
                <c:pt idx="2670">
                  <c:v>3.33891E-9</c:v>
                </c:pt>
                <c:pt idx="2671">
                  <c:v>3.3420400000000002E-9</c:v>
                </c:pt>
                <c:pt idx="2672">
                  <c:v>3.3451600000000001E-9</c:v>
                </c:pt>
                <c:pt idx="2673">
                  <c:v>3.3482899999999998E-9</c:v>
                </c:pt>
                <c:pt idx="2674">
                  <c:v>3.3514100000000001E-9</c:v>
                </c:pt>
                <c:pt idx="2675">
                  <c:v>3.3545399999999999E-9</c:v>
                </c:pt>
                <c:pt idx="2676">
                  <c:v>3.3576600000000002E-9</c:v>
                </c:pt>
                <c:pt idx="2677">
                  <c:v>3.3607899999999999E-9</c:v>
                </c:pt>
                <c:pt idx="2678">
                  <c:v>3.3639099999999998E-9</c:v>
                </c:pt>
                <c:pt idx="2679">
                  <c:v>3.36704E-9</c:v>
                </c:pt>
                <c:pt idx="2680">
                  <c:v>3.3701599999999999E-9</c:v>
                </c:pt>
                <c:pt idx="2681">
                  <c:v>3.37329E-9</c:v>
                </c:pt>
                <c:pt idx="2682">
                  <c:v>3.3764099999999999E-9</c:v>
                </c:pt>
                <c:pt idx="2683">
                  <c:v>3.3795400000000001E-9</c:v>
                </c:pt>
                <c:pt idx="2684">
                  <c:v>3.38266E-9</c:v>
                </c:pt>
                <c:pt idx="2685">
                  <c:v>3.3857900000000002E-9</c:v>
                </c:pt>
                <c:pt idx="2686">
                  <c:v>3.38891E-9</c:v>
                </c:pt>
                <c:pt idx="2687">
                  <c:v>3.3920399999999998E-9</c:v>
                </c:pt>
                <c:pt idx="2688">
                  <c:v>3.3951600000000001E-9</c:v>
                </c:pt>
                <c:pt idx="2689">
                  <c:v>3.3982899999999999E-9</c:v>
                </c:pt>
                <c:pt idx="2690">
                  <c:v>3.4014100000000001E-9</c:v>
                </c:pt>
                <c:pt idx="2691">
                  <c:v>3.4045399999999999E-9</c:v>
                </c:pt>
                <c:pt idx="2692">
                  <c:v>3.4076600000000002E-9</c:v>
                </c:pt>
                <c:pt idx="2693">
                  <c:v>3.41079E-9</c:v>
                </c:pt>
                <c:pt idx="2694">
                  <c:v>3.4139099999999998E-9</c:v>
                </c:pt>
                <c:pt idx="2695">
                  <c:v>3.41704E-9</c:v>
                </c:pt>
                <c:pt idx="2696">
                  <c:v>3.4201599999999999E-9</c:v>
                </c:pt>
                <c:pt idx="2697">
                  <c:v>3.4232900000000001E-9</c:v>
                </c:pt>
                <c:pt idx="2698">
                  <c:v>3.42641E-9</c:v>
                </c:pt>
                <c:pt idx="2699">
                  <c:v>3.4295400000000001E-9</c:v>
                </c:pt>
                <c:pt idx="2700">
                  <c:v>3.43266E-9</c:v>
                </c:pt>
                <c:pt idx="2701">
                  <c:v>3.4357900000000002E-9</c:v>
                </c:pt>
                <c:pt idx="2702">
                  <c:v>3.4389100000000001E-9</c:v>
                </c:pt>
                <c:pt idx="2703">
                  <c:v>3.4420399999999998E-9</c:v>
                </c:pt>
                <c:pt idx="2704">
                  <c:v>3.4451600000000001E-9</c:v>
                </c:pt>
                <c:pt idx="2705">
                  <c:v>3.4482899999999999E-9</c:v>
                </c:pt>
                <c:pt idx="2706">
                  <c:v>3.4514100000000002E-9</c:v>
                </c:pt>
                <c:pt idx="2707">
                  <c:v>3.4545399999999999E-9</c:v>
                </c:pt>
                <c:pt idx="2708">
                  <c:v>3.4576599999999998E-9</c:v>
                </c:pt>
                <c:pt idx="2709">
                  <c:v>3.46079E-9</c:v>
                </c:pt>
                <c:pt idx="2710">
                  <c:v>3.4639099999999999E-9</c:v>
                </c:pt>
                <c:pt idx="2711">
                  <c:v>3.4670400000000001E-9</c:v>
                </c:pt>
                <c:pt idx="2712">
                  <c:v>3.4701599999999999E-9</c:v>
                </c:pt>
                <c:pt idx="2713">
                  <c:v>3.4732900000000001E-9</c:v>
                </c:pt>
                <c:pt idx="2714">
                  <c:v>3.47641E-9</c:v>
                </c:pt>
                <c:pt idx="2715">
                  <c:v>3.4795400000000002E-9</c:v>
                </c:pt>
                <c:pt idx="2716">
                  <c:v>3.48266E-9</c:v>
                </c:pt>
                <c:pt idx="2717">
                  <c:v>3.4857899999999998E-9</c:v>
                </c:pt>
                <c:pt idx="2718">
                  <c:v>3.4889100000000001E-9</c:v>
                </c:pt>
                <c:pt idx="2719">
                  <c:v>3.4920399999999999E-9</c:v>
                </c:pt>
                <c:pt idx="2720">
                  <c:v>3.4951600000000002E-9</c:v>
                </c:pt>
                <c:pt idx="2721">
                  <c:v>3.4982899999999999E-9</c:v>
                </c:pt>
                <c:pt idx="2722">
                  <c:v>3.5014099999999998E-9</c:v>
                </c:pt>
                <c:pt idx="2723">
                  <c:v>3.50454E-9</c:v>
                </c:pt>
                <c:pt idx="2724">
                  <c:v>3.5076599999999999E-9</c:v>
                </c:pt>
                <c:pt idx="2725">
                  <c:v>3.51079E-9</c:v>
                </c:pt>
                <c:pt idx="2726">
                  <c:v>3.5139099999999999E-9</c:v>
                </c:pt>
                <c:pt idx="2727">
                  <c:v>3.5170400000000001E-9</c:v>
                </c:pt>
                <c:pt idx="2728">
                  <c:v>3.52016E-9</c:v>
                </c:pt>
                <c:pt idx="2729">
                  <c:v>3.5232900000000001E-9</c:v>
                </c:pt>
                <c:pt idx="2730">
                  <c:v>3.52641E-9</c:v>
                </c:pt>
                <c:pt idx="2731">
                  <c:v>3.5295400000000002E-9</c:v>
                </c:pt>
                <c:pt idx="2732">
                  <c:v>3.5326600000000001E-9</c:v>
                </c:pt>
                <c:pt idx="2733">
                  <c:v>3.5357899999999998E-9</c:v>
                </c:pt>
                <c:pt idx="2734">
                  <c:v>3.5389100000000001E-9</c:v>
                </c:pt>
                <c:pt idx="2735">
                  <c:v>3.5420399999999999E-9</c:v>
                </c:pt>
                <c:pt idx="2736">
                  <c:v>3.5451600000000002E-9</c:v>
                </c:pt>
                <c:pt idx="2737">
                  <c:v>3.54829E-9</c:v>
                </c:pt>
                <c:pt idx="2738">
                  <c:v>3.5514099999999998E-9</c:v>
                </c:pt>
                <c:pt idx="2739">
                  <c:v>3.55454E-9</c:v>
                </c:pt>
                <c:pt idx="2740">
                  <c:v>3.5576599999999999E-9</c:v>
                </c:pt>
                <c:pt idx="2741">
                  <c:v>3.5607900000000001E-9</c:v>
                </c:pt>
                <c:pt idx="2742">
                  <c:v>3.5639099999999999E-9</c:v>
                </c:pt>
                <c:pt idx="2743">
                  <c:v>3.5670400000000001E-9</c:v>
                </c:pt>
                <c:pt idx="2744">
                  <c:v>3.57016E-9</c:v>
                </c:pt>
                <c:pt idx="2745">
                  <c:v>3.5732900000000002E-9</c:v>
                </c:pt>
                <c:pt idx="2746">
                  <c:v>3.5764100000000001E-9</c:v>
                </c:pt>
                <c:pt idx="2747">
                  <c:v>3.5795399999999998E-9</c:v>
                </c:pt>
                <c:pt idx="2748">
                  <c:v>3.5826600000000001E-9</c:v>
                </c:pt>
                <c:pt idx="2749">
                  <c:v>3.5857899999999999E-9</c:v>
                </c:pt>
                <c:pt idx="2750">
                  <c:v>3.5889100000000002E-9</c:v>
                </c:pt>
                <c:pt idx="2751">
                  <c:v>3.5920399999999999E-9</c:v>
                </c:pt>
                <c:pt idx="2752">
                  <c:v>3.5951599999999998E-9</c:v>
                </c:pt>
                <c:pt idx="2753">
                  <c:v>3.59829E-9</c:v>
                </c:pt>
                <c:pt idx="2754">
                  <c:v>3.6014099999999999E-9</c:v>
                </c:pt>
                <c:pt idx="2755">
                  <c:v>3.60454E-9</c:v>
                </c:pt>
                <c:pt idx="2756">
                  <c:v>3.6076599999999999E-9</c:v>
                </c:pt>
                <c:pt idx="2757">
                  <c:v>3.6107900000000001E-9</c:v>
                </c:pt>
                <c:pt idx="2758">
                  <c:v>3.61391E-9</c:v>
                </c:pt>
                <c:pt idx="2759">
                  <c:v>3.6170400000000002E-9</c:v>
                </c:pt>
                <c:pt idx="2760">
                  <c:v>3.62016E-9</c:v>
                </c:pt>
                <c:pt idx="2761">
                  <c:v>3.6232899999999998E-9</c:v>
                </c:pt>
                <c:pt idx="2762">
                  <c:v>3.6264100000000001E-9</c:v>
                </c:pt>
                <c:pt idx="2763">
                  <c:v>3.6295399999999999E-9</c:v>
                </c:pt>
                <c:pt idx="2764">
                  <c:v>3.6326600000000002E-9</c:v>
                </c:pt>
                <c:pt idx="2765">
                  <c:v>3.6357899999999999E-9</c:v>
                </c:pt>
                <c:pt idx="2766">
                  <c:v>3.6389099999999998E-9</c:v>
                </c:pt>
                <c:pt idx="2767">
                  <c:v>3.64204E-9</c:v>
                </c:pt>
                <c:pt idx="2768">
                  <c:v>3.6451599999999998E-9</c:v>
                </c:pt>
                <c:pt idx="2769">
                  <c:v>3.64829E-9</c:v>
                </c:pt>
                <c:pt idx="2770">
                  <c:v>3.6514099999999999E-9</c:v>
                </c:pt>
                <c:pt idx="2771">
                  <c:v>3.6545400000000001E-9</c:v>
                </c:pt>
                <c:pt idx="2772">
                  <c:v>3.65766E-9</c:v>
                </c:pt>
                <c:pt idx="2773">
                  <c:v>3.6607900000000001E-9</c:v>
                </c:pt>
                <c:pt idx="2774">
                  <c:v>3.66391E-9</c:v>
                </c:pt>
                <c:pt idx="2775">
                  <c:v>3.6670400000000002E-9</c:v>
                </c:pt>
                <c:pt idx="2776">
                  <c:v>3.6701600000000001E-9</c:v>
                </c:pt>
                <c:pt idx="2777">
                  <c:v>3.6732899999999998E-9</c:v>
                </c:pt>
                <c:pt idx="2778">
                  <c:v>3.6764100000000001E-9</c:v>
                </c:pt>
                <c:pt idx="2779">
                  <c:v>3.6795399999999999E-9</c:v>
                </c:pt>
                <c:pt idx="2780">
                  <c:v>3.6826600000000002E-9</c:v>
                </c:pt>
                <c:pt idx="2781">
                  <c:v>3.6857899999999999E-9</c:v>
                </c:pt>
                <c:pt idx="2782">
                  <c:v>3.6889099999999998E-9</c:v>
                </c:pt>
                <c:pt idx="2783">
                  <c:v>3.69204E-9</c:v>
                </c:pt>
                <c:pt idx="2784">
                  <c:v>3.6951599999999999E-9</c:v>
                </c:pt>
                <c:pt idx="2785">
                  <c:v>3.6982900000000001E-9</c:v>
                </c:pt>
                <c:pt idx="2786">
                  <c:v>3.7014099999999999E-9</c:v>
                </c:pt>
                <c:pt idx="2787">
                  <c:v>3.7045400000000001E-9</c:v>
                </c:pt>
                <c:pt idx="2788">
                  <c:v>3.70766E-9</c:v>
                </c:pt>
                <c:pt idx="2789">
                  <c:v>3.7107900000000002E-9</c:v>
                </c:pt>
                <c:pt idx="2790">
                  <c:v>3.7139100000000001E-9</c:v>
                </c:pt>
                <c:pt idx="2791">
                  <c:v>3.7170399999999998E-9</c:v>
                </c:pt>
                <c:pt idx="2792">
                  <c:v>3.7201600000000001E-9</c:v>
                </c:pt>
                <c:pt idx="2793">
                  <c:v>3.7232899999999999E-9</c:v>
                </c:pt>
                <c:pt idx="2794">
                  <c:v>3.7264099999999997E-9</c:v>
                </c:pt>
                <c:pt idx="2795">
                  <c:v>3.7295399999999999E-9</c:v>
                </c:pt>
                <c:pt idx="2796">
                  <c:v>3.7326600000000002E-9</c:v>
                </c:pt>
                <c:pt idx="2797">
                  <c:v>3.7357900000000004E-9</c:v>
                </c:pt>
                <c:pt idx="2798">
                  <c:v>3.7389099999999999E-9</c:v>
                </c:pt>
                <c:pt idx="2799">
                  <c:v>3.74204E-9</c:v>
                </c:pt>
                <c:pt idx="2800">
                  <c:v>3.7451600000000003E-9</c:v>
                </c:pt>
                <c:pt idx="2801">
                  <c:v>3.7482899999999997E-9</c:v>
                </c:pt>
                <c:pt idx="2802">
                  <c:v>3.75141E-9</c:v>
                </c:pt>
                <c:pt idx="2803">
                  <c:v>3.7545400000000001E-9</c:v>
                </c:pt>
                <c:pt idx="2804">
                  <c:v>3.7576599999999996E-9</c:v>
                </c:pt>
                <c:pt idx="2805">
                  <c:v>3.7607899999999998E-9</c:v>
                </c:pt>
                <c:pt idx="2806">
                  <c:v>3.7639100000000001E-9</c:v>
                </c:pt>
                <c:pt idx="2807">
                  <c:v>3.7670400000000003E-9</c:v>
                </c:pt>
                <c:pt idx="2808">
                  <c:v>3.7701599999999997E-9</c:v>
                </c:pt>
                <c:pt idx="2809">
                  <c:v>3.7732899999999999E-9</c:v>
                </c:pt>
                <c:pt idx="2810">
                  <c:v>3.7764100000000002E-9</c:v>
                </c:pt>
                <c:pt idx="2811">
                  <c:v>3.7795400000000004E-9</c:v>
                </c:pt>
                <c:pt idx="2812">
                  <c:v>3.7826599999999998E-9</c:v>
                </c:pt>
                <c:pt idx="2813">
                  <c:v>3.78579E-9</c:v>
                </c:pt>
                <c:pt idx="2814">
                  <c:v>3.7889100000000003E-9</c:v>
                </c:pt>
                <c:pt idx="2815">
                  <c:v>3.7920399999999997E-9</c:v>
                </c:pt>
                <c:pt idx="2816">
                  <c:v>3.79516E-9</c:v>
                </c:pt>
                <c:pt idx="2817">
                  <c:v>3.7982900000000001E-9</c:v>
                </c:pt>
                <c:pt idx="2818">
                  <c:v>3.8014099999999996E-9</c:v>
                </c:pt>
                <c:pt idx="2819">
                  <c:v>3.8045399999999998E-9</c:v>
                </c:pt>
                <c:pt idx="2820">
                  <c:v>3.8076600000000001E-9</c:v>
                </c:pt>
                <c:pt idx="2821">
                  <c:v>3.8107900000000002E-9</c:v>
                </c:pt>
                <c:pt idx="2822">
                  <c:v>3.8139099999999997E-9</c:v>
                </c:pt>
                <c:pt idx="2823">
                  <c:v>3.8170399999999999E-9</c:v>
                </c:pt>
                <c:pt idx="2824">
                  <c:v>3.8201600000000002E-9</c:v>
                </c:pt>
                <c:pt idx="2825">
                  <c:v>3.8232900000000003E-9</c:v>
                </c:pt>
                <c:pt idx="2826">
                  <c:v>3.8264099999999998E-9</c:v>
                </c:pt>
                <c:pt idx="2827">
                  <c:v>3.82954E-9</c:v>
                </c:pt>
                <c:pt idx="2828">
                  <c:v>3.8326600000000003E-9</c:v>
                </c:pt>
                <c:pt idx="2829">
                  <c:v>3.8357899999999996E-9</c:v>
                </c:pt>
                <c:pt idx="2830">
                  <c:v>3.8389099999999999E-9</c:v>
                </c:pt>
                <c:pt idx="2831">
                  <c:v>3.8420400000000001E-9</c:v>
                </c:pt>
                <c:pt idx="2832">
                  <c:v>3.8451600000000004E-9</c:v>
                </c:pt>
                <c:pt idx="2833">
                  <c:v>3.8482899999999997E-9</c:v>
                </c:pt>
                <c:pt idx="2834">
                  <c:v>3.85141E-9</c:v>
                </c:pt>
                <c:pt idx="2835">
                  <c:v>3.8545400000000002E-9</c:v>
                </c:pt>
                <c:pt idx="2836">
                  <c:v>3.8576599999999997E-9</c:v>
                </c:pt>
                <c:pt idx="2837">
                  <c:v>3.8607899999999999E-9</c:v>
                </c:pt>
                <c:pt idx="2838">
                  <c:v>3.8639100000000002E-9</c:v>
                </c:pt>
                <c:pt idx="2839">
                  <c:v>3.8670400000000003E-9</c:v>
                </c:pt>
                <c:pt idx="2840">
                  <c:v>3.8701599999999998E-9</c:v>
                </c:pt>
                <c:pt idx="2841">
                  <c:v>3.87329E-9</c:v>
                </c:pt>
                <c:pt idx="2842">
                  <c:v>3.8764100000000003E-9</c:v>
                </c:pt>
                <c:pt idx="2843">
                  <c:v>3.8795399999999996E-9</c:v>
                </c:pt>
                <c:pt idx="2844">
                  <c:v>3.8826599999999999E-9</c:v>
                </c:pt>
                <c:pt idx="2845">
                  <c:v>3.8857900000000001E-9</c:v>
                </c:pt>
                <c:pt idx="2846">
                  <c:v>3.8889100000000004E-9</c:v>
                </c:pt>
                <c:pt idx="2847">
                  <c:v>3.8920399999999997E-9</c:v>
                </c:pt>
                <c:pt idx="2848">
                  <c:v>3.89516E-9</c:v>
                </c:pt>
                <c:pt idx="2849">
                  <c:v>3.8982900000000002E-9</c:v>
                </c:pt>
                <c:pt idx="2850">
                  <c:v>3.9014099999999997E-9</c:v>
                </c:pt>
                <c:pt idx="2851">
                  <c:v>3.9045399999999998E-9</c:v>
                </c:pt>
                <c:pt idx="2852">
                  <c:v>3.9076600000000001E-9</c:v>
                </c:pt>
                <c:pt idx="2853">
                  <c:v>3.9107900000000003E-9</c:v>
                </c:pt>
                <c:pt idx="2854">
                  <c:v>3.9139099999999998E-9</c:v>
                </c:pt>
                <c:pt idx="2855">
                  <c:v>3.9170399999999999E-9</c:v>
                </c:pt>
                <c:pt idx="2856">
                  <c:v>3.9201600000000002E-9</c:v>
                </c:pt>
                <c:pt idx="2857">
                  <c:v>3.9232899999999996E-9</c:v>
                </c:pt>
                <c:pt idx="2858">
                  <c:v>3.9264099999999999E-9</c:v>
                </c:pt>
                <c:pt idx="2859">
                  <c:v>3.9295400000000001E-9</c:v>
                </c:pt>
                <c:pt idx="2860">
                  <c:v>3.9326600000000004E-9</c:v>
                </c:pt>
                <c:pt idx="2861">
                  <c:v>3.9357899999999997E-9</c:v>
                </c:pt>
                <c:pt idx="2862">
                  <c:v>3.93891E-9</c:v>
                </c:pt>
                <c:pt idx="2863">
                  <c:v>3.9420400000000002E-9</c:v>
                </c:pt>
                <c:pt idx="2864">
                  <c:v>3.9451599999999996E-9</c:v>
                </c:pt>
                <c:pt idx="2865">
                  <c:v>3.9482899999999998E-9</c:v>
                </c:pt>
                <c:pt idx="2866">
                  <c:v>3.9514100000000001E-9</c:v>
                </c:pt>
                <c:pt idx="2867">
                  <c:v>3.9545400000000003E-9</c:v>
                </c:pt>
                <c:pt idx="2868">
                  <c:v>3.9576599999999998E-9</c:v>
                </c:pt>
                <c:pt idx="2869">
                  <c:v>3.9607899999999999E-9</c:v>
                </c:pt>
                <c:pt idx="2870">
                  <c:v>3.9639100000000002E-9</c:v>
                </c:pt>
                <c:pt idx="2871">
                  <c:v>3.9670400000000004E-9</c:v>
                </c:pt>
                <c:pt idx="2872">
                  <c:v>3.9701599999999999E-9</c:v>
                </c:pt>
                <c:pt idx="2873">
                  <c:v>3.97329E-9</c:v>
                </c:pt>
                <c:pt idx="2874">
                  <c:v>3.9764100000000003E-9</c:v>
                </c:pt>
                <c:pt idx="2875">
                  <c:v>3.9795399999999997E-9</c:v>
                </c:pt>
                <c:pt idx="2876">
                  <c:v>3.98266E-9</c:v>
                </c:pt>
                <c:pt idx="2877">
                  <c:v>3.9857900000000002E-9</c:v>
                </c:pt>
                <c:pt idx="2878">
                  <c:v>3.9889099999999996E-9</c:v>
                </c:pt>
                <c:pt idx="2879">
                  <c:v>3.9920399999999998E-9</c:v>
                </c:pt>
                <c:pt idx="2880">
                  <c:v>3.9951600000000001E-9</c:v>
                </c:pt>
                <c:pt idx="2881">
                  <c:v>3.9982900000000003E-9</c:v>
                </c:pt>
                <c:pt idx="2882">
                  <c:v>4.0014099999999997E-9</c:v>
                </c:pt>
                <c:pt idx="2883">
                  <c:v>4.0045399999999999E-9</c:v>
                </c:pt>
                <c:pt idx="2884">
                  <c:v>4.0076600000000002E-9</c:v>
                </c:pt>
                <c:pt idx="2885">
                  <c:v>4.0107900000000004E-9</c:v>
                </c:pt>
                <c:pt idx="2886">
                  <c:v>4.0139099999999998E-9</c:v>
                </c:pt>
                <c:pt idx="2887">
                  <c:v>4.01704E-9</c:v>
                </c:pt>
                <c:pt idx="2888">
                  <c:v>4.0201600000000003E-9</c:v>
                </c:pt>
                <c:pt idx="2889">
                  <c:v>4.0232899999999997E-9</c:v>
                </c:pt>
                <c:pt idx="2890">
                  <c:v>4.02641E-9</c:v>
                </c:pt>
                <c:pt idx="2891">
                  <c:v>4.0295400000000001E-9</c:v>
                </c:pt>
                <c:pt idx="2892">
                  <c:v>4.0326599999999996E-9</c:v>
                </c:pt>
                <c:pt idx="2893">
                  <c:v>4.0357899999999998E-9</c:v>
                </c:pt>
                <c:pt idx="2894">
                  <c:v>4.0389100000000001E-9</c:v>
                </c:pt>
                <c:pt idx="2895">
                  <c:v>4.0420400000000002E-9</c:v>
                </c:pt>
                <c:pt idx="2896">
                  <c:v>4.0451599999999997E-9</c:v>
                </c:pt>
                <c:pt idx="2897">
                  <c:v>4.0482899999999999E-9</c:v>
                </c:pt>
                <c:pt idx="2898">
                  <c:v>4.0514100000000002E-9</c:v>
                </c:pt>
                <c:pt idx="2899">
                  <c:v>4.0545400000000004E-9</c:v>
                </c:pt>
                <c:pt idx="2900">
                  <c:v>4.0576599999999998E-9</c:v>
                </c:pt>
                <c:pt idx="2901">
                  <c:v>4.06079E-9</c:v>
                </c:pt>
                <c:pt idx="2902">
                  <c:v>4.0639100000000003E-9</c:v>
                </c:pt>
                <c:pt idx="2903">
                  <c:v>4.0670399999999996E-9</c:v>
                </c:pt>
                <c:pt idx="2904">
                  <c:v>4.0701599999999999E-9</c:v>
                </c:pt>
                <c:pt idx="2905">
                  <c:v>4.0732900000000001E-9</c:v>
                </c:pt>
                <c:pt idx="2906">
                  <c:v>4.0764100000000004E-9</c:v>
                </c:pt>
                <c:pt idx="2907">
                  <c:v>4.0795399999999997E-9</c:v>
                </c:pt>
                <c:pt idx="2908">
                  <c:v>4.08266E-9</c:v>
                </c:pt>
                <c:pt idx="2909">
                  <c:v>4.0857900000000002E-9</c:v>
                </c:pt>
                <c:pt idx="2910">
                  <c:v>4.0889099999999997E-9</c:v>
                </c:pt>
                <c:pt idx="2911">
                  <c:v>4.0920399999999999E-9</c:v>
                </c:pt>
                <c:pt idx="2912">
                  <c:v>4.0951600000000002E-9</c:v>
                </c:pt>
                <c:pt idx="2913">
                  <c:v>4.0982900000000003E-9</c:v>
                </c:pt>
                <c:pt idx="2914">
                  <c:v>4.1014099999999998E-9</c:v>
                </c:pt>
                <c:pt idx="2915">
                  <c:v>4.10454E-9</c:v>
                </c:pt>
                <c:pt idx="2916">
                  <c:v>4.1076600000000003E-9</c:v>
                </c:pt>
                <c:pt idx="2917">
                  <c:v>4.1107899999999996E-9</c:v>
                </c:pt>
                <c:pt idx="2918">
                  <c:v>4.1139099999999999E-9</c:v>
                </c:pt>
                <c:pt idx="2919">
                  <c:v>4.1170400000000001E-9</c:v>
                </c:pt>
                <c:pt idx="2920">
                  <c:v>4.1201600000000004E-9</c:v>
                </c:pt>
                <c:pt idx="2921">
                  <c:v>4.1232899999999997E-9</c:v>
                </c:pt>
                <c:pt idx="2922">
                  <c:v>4.12641E-9</c:v>
                </c:pt>
                <c:pt idx="2923">
                  <c:v>4.1295400000000002E-9</c:v>
                </c:pt>
                <c:pt idx="2924">
                  <c:v>4.1326599999999997E-9</c:v>
                </c:pt>
                <c:pt idx="2925">
                  <c:v>4.1357899999999998E-9</c:v>
                </c:pt>
                <c:pt idx="2926">
                  <c:v>4.1389100000000001E-9</c:v>
                </c:pt>
                <c:pt idx="2927">
                  <c:v>4.1420400000000003E-9</c:v>
                </c:pt>
                <c:pt idx="2928">
                  <c:v>4.1451599999999998E-9</c:v>
                </c:pt>
                <c:pt idx="2929">
                  <c:v>4.14829E-9</c:v>
                </c:pt>
                <c:pt idx="2930">
                  <c:v>4.1514100000000002E-9</c:v>
                </c:pt>
                <c:pt idx="2931">
                  <c:v>4.1545399999999996E-9</c:v>
                </c:pt>
                <c:pt idx="2932">
                  <c:v>4.1576599999999999E-9</c:v>
                </c:pt>
                <c:pt idx="2933">
                  <c:v>4.1607900000000001E-9</c:v>
                </c:pt>
                <c:pt idx="2934">
                  <c:v>4.1639100000000004E-9</c:v>
                </c:pt>
                <c:pt idx="2935">
                  <c:v>4.1670399999999997E-9</c:v>
                </c:pt>
                <c:pt idx="2936">
                  <c:v>4.17016E-9</c:v>
                </c:pt>
                <c:pt idx="2937">
                  <c:v>4.1732900000000002E-9</c:v>
                </c:pt>
                <c:pt idx="2938">
                  <c:v>4.1764099999999996E-9</c:v>
                </c:pt>
                <c:pt idx="2939">
                  <c:v>4.1795399999999998E-9</c:v>
                </c:pt>
                <c:pt idx="2940">
                  <c:v>4.1826600000000001E-9</c:v>
                </c:pt>
                <c:pt idx="2941">
                  <c:v>4.1857900000000003E-9</c:v>
                </c:pt>
                <c:pt idx="2942">
                  <c:v>4.1889099999999998E-9</c:v>
                </c:pt>
                <c:pt idx="2943">
                  <c:v>4.1920399999999999E-9</c:v>
                </c:pt>
                <c:pt idx="2944">
                  <c:v>4.1951600000000002E-9</c:v>
                </c:pt>
                <c:pt idx="2945">
                  <c:v>4.1982900000000004E-9</c:v>
                </c:pt>
                <c:pt idx="2946">
                  <c:v>4.2014099999999999E-9</c:v>
                </c:pt>
                <c:pt idx="2947">
                  <c:v>4.20454E-9</c:v>
                </c:pt>
                <c:pt idx="2948">
                  <c:v>4.2076600000000003E-9</c:v>
                </c:pt>
                <c:pt idx="2949">
                  <c:v>4.2107899999999997E-9</c:v>
                </c:pt>
                <c:pt idx="2950">
                  <c:v>4.21391E-9</c:v>
                </c:pt>
                <c:pt idx="2951">
                  <c:v>4.2170400000000002E-9</c:v>
                </c:pt>
                <c:pt idx="2952">
                  <c:v>4.2201599999999996E-9</c:v>
                </c:pt>
                <c:pt idx="2953">
                  <c:v>4.2232899999999998E-9</c:v>
                </c:pt>
                <c:pt idx="2954">
                  <c:v>4.2264100000000001E-9</c:v>
                </c:pt>
                <c:pt idx="2955">
                  <c:v>4.2295400000000003E-9</c:v>
                </c:pt>
                <c:pt idx="2956">
                  <c:v>4.2326599999999997E-9</c:v>
                </c:pt>
                <c:pt idx="2957">
                  <c:v>4.2357899999999999E-9</c:v>
                </c:pt>
                <c:pt idx="2958">
                  <c:v>4.2389100000000002E-9</c:v>
                </c:pt>
                <c:pt idx="2959">
                  <c:v>4.2420400000000004E-9</c:v>
                </c:pt>
                <c:pt idx="2960">
                  <c:v>4.2451599999999998E-9</c:v>
                </c:pt>
                <c:pt idx="2961">
                  <c:v>4.24829E-9</c:v>
                </c:pt>
                <c:pt idx="2962">
                  <c:v>4.2514100000000003E-9</c:v>
                </c:pt>
                <c:pt idx="2963">
                  <c:v>4.2545399999999997E-9</c:v>
                </c:pt>
                <c:pt idx="2964">
                  <c:v>4.25766E-9</c:v>
                </c:pt>
                <c:pt idx="2965">
                  <c:v>4.2607900000000001E-9</c:v>
                </c:pt>
                <c:pt idx="2966">
                  <c:v>4.2639099999999996E-9</c:v>
                </c:pt>
                <c:pt idx="2967">
                  <c:v>4.2670399999999998E-9</c:v>
                </c:pt>
                <c:pt idx="2968">
                  <c:v>4.2701600000000001E-9</c:v>
                </c:pt>
                <c:pt idx="2969">
                  <c:v>4.2732900000000002E-9</c:v>
                </c:pt>
                <c:pt idx="2970">
                  <c:v>4.2764099999999997E-9</c:v>
                </c:pt>
                <c:pt idx="2971">
                  <c:v>4.2795399999999999E-9</c:v>
                </c:pt>
                <c:pt idx="2972">
                  <c:v>4.2826600000000002E-9</c:v>
                </c:pt>
                <c:pt idx="2973">
                  <c:v>4.2857900000000004E-9</c:v>
                </c:pt>
                <c:pt idx="2974">
                  <c:v>4.2889099999999998E-9</c:v>
                </c:pt>
                <c:pt idx="2975">
                  <c:v>4.29204E-9</c:v>
                </c:pt>
                <c:pt idx="2976">
                  <c:v>4.2951600000000003E-9</c:v>
                </c:pt>
                <c:pt idx="2977">
                  <c:v>4.2982899999999996E-9</c:v>
                </c:pt>
                <c:pt idx="2978">
                  <c:v>4.3014099999999999E-9</c:v>
                </c:pt>
                <c:pt idx="2979">
                  <c:v>4.3045400000000001E-9</c:v>
                </c:pt>
                <c:pt idx="2980">
                  <c:v>4.3076600000000004E-9</c:v>
                </c:pt>
                <c:pt idx="2981">
                  <c:v>4.3107899999999998E-9</c:v>
                </c:pt>
                <c:pt idx="2982">
                  <c:v>4.31391E-9</c:v>
                </c:pt>
                <c:pt idx="2983">
                  <c:v>4.3170400000000002E-9</c:v>
                </c:pt>
                <c:pt idx="2984">
                  <c:v>4.3201599999999997E-9</c:v>
                </c:pt>
                <c:pt idx="2985">
                  <c:v>4.3232899999999999E-9</c:v>
                </c:pt>
                <c:pt idx="2986">
                  <c:v>4.3264100000000002E-9</c:v>
                </c:pt>
                <c:pt idx="2987">
                  <c:v>4.3295400000000003E-9</c:v>
                </c:pt>
                <c:pt idx="2988">
                  <c:v>4.3326599999999998E-9</c:v>
                </c:pt>
                <c:pt idx="2989">
                  <c:v>4.33579E-9</c:v>
                </c:pt>
                <c:pt idx="2990">
                  <c:v>4.3389100000000003E-9</c:v>
                </c:pt>
                <c:pt idx="2991">
                  <c:v>4.3420399999999996E-9</c:v>
                </c:pt>
                <c:pt idx="2992">
                  <c:v>4.3451599999999999E-9</c:v>
                </c:pt>
                <c:pt idx="2993">
                  <c:v>4.3482900000000001E-9</c:v>
                </c:pt>
                <c:pt idx="2994">
                  <c:v>4.3514100000000004E-9</c:v>
                </c:pt>
                <c:pt idx="2995">
                  <c:v>4.3545399999999997E-9</c:v>
                </c:pt>
                <c:pt idx="2996">
                  <c:v>4.35766E-9</c:v>
                </c:pt>
                <c:pt idx="2997">
                  <c:v>4.3607900000000002E-9</c:v>
                </c:pt>
                <c:pt idx="2998">
                  <c:v>4.3639099999999997E-9</c:v>
                </c:pt>
                <c:pt idx="2999">
                  <c:v>4.3670399999999998E-9</c:v>
                </c:pt>
                <c:pt idx="3000">
                  <c:v>4.3701600000000001E-9</c:v>
                </c:pt>
                <c:pt idx="3001">
                  <c:v>4.3732900000000003E-9</c:v>
                </c:pt>
                <c:pt idx="3002">
                  <c:v>4.3764099999999998E-9</c:v>
                </c:pt>
                <c:pt idx="3003">
                  <c:v>4.37954E-9</c:v>
                </c:pt>
                <c:pt idx="3004">
                  <c:v>4.3826600000000002E-9</c:v>
                </c:pt>
                <c:pt idx="3005">
                  <c:v>4.3857899999999996E-9</c:v>
                </c:pt>
                <c:pt idx="3006">
                  <c:v>4.3889099999999999E-9</c:v>
                </c:pt>
                <c:pt idx="3007">
                  <c:v>4.3920400000000001E-9</c:v>
                </c:pt>
                <c:pt idx="3008">
                  <c:v>4.3951600000000004E-9</c:v>
                </c:pt>
                <c:pt idx="3009">
                  <c:v>4.3982899999999997E-9</c:v>
                </c:pt>
                <c:pt idx="3010">
                  <c:v>4.40141E-9</c:v>
                </c:pt>
                <c:pt idx="3011">
                  <c:v>4.4045400000000002E-9</c:v>
                </c:pt>
                <c:pt idx="3012">
                  <c:v>4.4076599999999996E-9</c:v>
                </c:pt>
                <c:pt idx="3013">
                  <c:v>4.4107899999999998E-9</c:v>
                </c:pt>
                <c:pt idx="3014">
                  <c:v>4.4139100000000001E-9</c:v>
                </c:pt>
                <c:pt idx="3015">
                  <c:v>4.4170400000000003E-9</c:v>
                </c:pt>
                <c:pt idx="3016">
                  <c:v>4.4201599999999998E-9</c:v>
                </c:pt>
                <c:pt idx="3017">
                  <c:v>4.4232899999999999E-9</c:v>
                </c:pt>
                <c:pt idx="3018">
                  <c:v>4.4264100000000002E-9</c:v>
                </c:pt>
                <c:pt idx="3019">
                  <c:v>4.4295400000000004E-9</c:v>
                </c:pt>
                <c:pt idx="3020">
                  <c:v>4.4326599999999999E-9</c:v>
                </c:pt>
                <c:pt idx="3021">
                  <c:v>4.43579E-9</c:v>
                </c:pt>
                <c:pt idx="3022">
                  <c:v>4.4389100000000003E-9</c:v>
                </c:pt>
                <c:pt idx="3023">
                  <c:v>4.4420399999999997E-9</c:v>
                </c:pt>
                <c:pt idx="3024">
                  <c:v>4.44516E-9</c:v>
                </c:pt>
                <c:pt idx="3025">
                  <c:v>4.4482900000000002E-9</c:v>
                </c:pt>
                <c:pt idx="3026">
                  <c:v>4.4514099999999996E-9</c:v>
                </c:pt>
                <c:pt idx="3027">
                  <c:v>4.4545399999999998E-9</c:v>
                </c:pt>
                <c:pt idx="3028">
                  <c:v>4.4576600000000001E-9</c:v>
                </c:pt>
                <c:pt idx="3029">
                  <c:v>4.4607900000000003E-9</c:v>
                </c:pt>
                <c:pt idx="3030">
                  <c:v>4.4639099999999997E-9</c:v>
                </c:pt>
                <c:pt idx="3031">
                  <c:v>4.4670399999999999E-9</c:v>
                </c:pt>
                <c:pt idx="3032">
                  <c:v>4.4701600000000002E-9</c:v>
                </c:pt>
                <c:pt idx="3033">
                  <c:v>4.4732900000000004E-9</c:v>
                </c:pt>
                <c:pt idx="3034">
                  <c:v>4.4764099999999998E-9</c:v>
                </c:pt>
                <c:pt idx="3035">
                  <c:v>4.47954E-9</c:v>
                </c:pt>
                <c:pt idx="3036">
                  <c:v>4.4826600000000003E-9</c:v>
                </c:pt>
                <c:pt idx="3037">
                  <c:v>4.4857899999999997E-9</c:v>
                </c:pt>
                <c:pt idx="3038">
                  <c:v>4.48891E-9</c:v>
                </c:pt>
                <c:pt idx="3039">
                  <c:v>4.4920400000000001E-9</c:v>
                </c:pt>
                <c:pt idx="3040">
                  <c:v>4.4951599999999996E-9</c:v>
                </c:pt>
                <c:pt idx="3041">
                  <c:v>4.4982899999999998E-9</c:v>
                </c:pt>
                <c:pt idx="3042">
                  <c:v>4.5014100000000001E-9</c:v>
                </c:pt>
                <c:pt idx="3043">
                  <c:v>4.5045400000000002E-9</c:v>
                </c:pt>
                <c:pt idx="3044">
                  <c:v>4.5076599999999997E-9</c:v>
                </c:pt>
                <c:pt idx="3045">
                  <c:v>4.5107899999999999E-9</c:v>
                </c:pt>
                <c:pt idx="3046">
                  <c:v>4.5139100000000002E-9</c:v>
                </c:pt>
                <c:pt idx="3047">
                  <c:v>4.5170400000000004E-9</c:v>
                </c:pt>
                <c:pt idx="3048">
                  <c:v>4.5201599999999998E-9</c:v>
                </c:pt>
                <c:pt idx="3049">
                  <c:v>4.52329E-9</c:v>
                </c:pt>
                <c:pt idx="3050">
                  <c:v>4.5264100000000003E-9</c:v>
                </c:pt>
                <c:pt idx="3051">
                  <c:v>4.5295399999999996E-9</c:v>
                </c:pt>
                <c:pt idx="3052">
                  <c:v>4.5326599999999999E-9</c:v>
                </c:pt>
                <c:pt idx="3053">
                  <c:v>4.5357900000000001E-9</c:v>
                </c:pt>
                <c:pt idx="3054">
                  <c:v>4.5389100000000004E-9</c:v>
                </c:pt>
                <c:pt idx="3055">
                  <c:v>4.5420399999999998E-9</c:v>
                </c:pt>
                <c:pt idx="3056">
                  <c:v>4.54516E-9</c:v>
                </c:pt>
                <c:pt idx="3057">
                  <c:v>4.5482900000000002E-9</c:v>
                </c:pt>
                <c:pt idx="3058">
                  <c:v>4.5514099999999997E-9</c:v>
                </c:pt>
                <c:pt idx="3059">
                  <c:v>4.5545399999999999E-9</c:v>
                </c:pt>
                <c:pt idx="3060">
                  <c:v>4.5576600000000002E-9</c:v>
                </c:pt>
                <c:pt idx="3061">
                  <c:v>4.5607900000000003E-9</c:v>
                </c:pt>
                <c:pt idx="3062">
                  <c:v>4.5639099999999998E-9</c:v>
                </c:pt>
                <c:pt idx="3063">
                  <c:v>4.56704E-9</c:v>
                </c:pt>
                <c:pt idx="3064">
                  <c:v>4.5701600000000003E-9</c:v>
                </c:pt>
                <c:pt idx="3065">
                  <c:v>4.5732899999999996E-9</c:v>
                </c:pt>
                <c:pt idx="3066">
                  <c:v>4.5764099999999999E-9</c:v>
                </c:pt>
                <c:pt idx="3067">
                  <c:v>4.5795400000000001E-9</c:v>
                </c:pt>
                <c:pt idx="3068">
                  <c:v>4.5826600000000004E-9</c:v>
                </c:pt>
                <c:pt idx="3069">
                  <c:v>4.5857899999999997E-9</c:v>
                </c:pt>
                <c:pt idx="3070">
                  <c:v>4.58891E-9</c:v>
                </c:pt>
                <c:pt idx="3071">
                  <c:v>4.5920400000000002E-9</c:v>
                </c:pt>
                <c:pt idx="3072">
                  <c:v>4.5951599999999997E-9</c:v>
                </c:pt>
                <c:pt idx="3073">
                  <c:v>4.5982899999999998E-9</c:v>
                </c:pt>
                <c:pt idx="3074">
                  <c:v>4.6014100000000001E-9</c:v>
                </c:pt>
                <c:pt idx="3075">
                  <c:v>4.6045400000000003E-9</c:v>
                </c:pt>
                <c:pt idx="3076">
                  <c:v>4.6076599999999998E-9</c:v>
                </c:pt>
                <c:pt idx="3077">
                  <c:v>4.61079E-9</c:v>
                </c:pt>
                <c:pt idx="3078">
                  <c:v>4.6139100000000003E-9</c:v>
                </c:pt>
                <c:pt idx="3079">
                  <c:v>4.6170399999999996E-9</c:v>
                </c:pt>
                <c:pt idx="3080">
                  <c:v>4.6201599999999999E-9</c:v>
                </c:pt>
                <c:pt idx="3081">
                  <c:v>4.6232900000000001E-9</c:v>
                </c:pt>
                <c:pt idx="3082">
                  <c:v>4.6264100000000004E-9</c:v>
                </c:pt>
                <c:pt idx="3083">
                  <c:v>4.6295399999999997E-9</c:v>
                </c:pt>
                <c:pt idx="3084">
                  <c:v>4.63266E-9</c:v>
                </c:pt>
                <c:pt idx="3085">
                  <c:v>4.6357900000000002E-9</c:v>
                </c:pt>
                <c:pt idx="3086">
                  <c:v>4.6389099999999996E-9</c:v>
                </c:pt>
                <c:pt idx="3087">
                  <c:v>4.6420399999999998E-9</c:v>
                </c:pt>
                <c:pt idx="3088">
                  <c:v>4.6451600000000001E-9</c:v>
                </c:pt>
                <c:pt idx="3089">
                  <c:v>4.6482900000000003E-9</c:v>
                </c:pt>
                <c:pt idx="3090">
                  <c:v>4.6514099999999998E-9</c:v>
                </c:pt>
                <c:pt idx="3091">
                  <c:v>4.6545399999999999E-9</c:v>
                </c:pt>
                <c:pt idx="3092">
                  <c:v>4.6576600000000002E-9</c:v>
                </c:pt>
                <c:pt idx="3093">
                  <c:v>4.6607900000000004E-9</c:v>
                </c:pt>
                <c:pt idx="3094">
                  <c:v>4.6639099999999999E-9</c:v>
                </c:pt>
                <c:pt idx="3095">
                  <c:v>4.66704E-9</c:v>
                </c:pt>
                <c:pt idx="3096">
                  <c:v>4.6701600000000003E-9</c:v>
                </c:pt>
                <c:pt idx="3097">
                  <c:v>4.6732899999999997E-9</c:v>
                </c:pt>
                <c:pt idx="3098">
                  <c:v>4.67641E-9</c:v>
                </c:pt>
                <c:pt idx="3099">
                  <c:v>4.6795400000000002E-9</c:v>
                </c:pt>
                <c:pt idx="3100">
                  <c:v>4.6826599999999996E-9</c:v>
                </c:pt>
                <c:pt idx="3101">
                  <c:v>4.6857899999999998E-9</c:v>
                </c:pt>
                <c:pt idx="3102">
                  <c:v>4.6889100000000001E-9</c:v>
                </c:pt>
                <c:pt idx="3103">
                  <c:v>4.6920400000000003E-9</c:v>
                </c:pt>
                <c:pt idx="3104">
                  <c:v>4.6951599999999997E-9</c:v>
                </c:pt>
                <c:pt idx="3105">
                  <c:v>4.6982899999999999E-9</c:v>
                </c:pt>
                <c:pt idx="3106">
                  <c:v>4.7014100000000002E-9</c:v>
                </c:pt>
                <c:pt idx="3107">
                  <c:v>4.7045400000000004E-9</c:v>
                </c:pt>
                <c:pt idx="3108">
                  <c:v>4.7076599999999999E-9</c:v>
                </c:pt>
                <c:pt idx="3109">
                  <c:v>4.71079E-9</c:v>
                </c:pt>
                <c:pt idx="3110">
                  <c:v>4.7139100000000003E-9</c:v>
                </c:pt>
                <c:pt idx="3111">
                  <c:v>4.7170399999999997E-9</c:v>
                </c:pt>
                <c:pt idx="3112">
                  <c:v>4.72016E-9</c:v>
                </c:pt>
                <c:pt idx="3113">
                  <c:v>4.7232900000000001E-9</c:v>
                </c:pt>
                <c:pt idx="3114">
                  <c:v>4.7264099999999996E-9</c:v>
                </c:pt>
                <c:pt idx="3115">
                  <c:v>4.7295399999999998E-9</c:v>
                </c:pt>
                <c:pt idx="3116">
                  <c:v>4.7326600000000001E-9</c:v>
                </c:pt>
                <c:pt idx="3117">
                  <c:v>4.7357900000000002E-9</c:v>
                </c:pt>
                <c:pt idx="3118">
                  <c:v>4.7389099999999997E-9</c:v>
                </c:pt>
                <c:pt idx="3119">
                  <c:v>4.7420399999999999E-9</c:v>
                </c:pt>
                <c:pt idx="3120">
                  <c:v>4.7451600000000002E-9</c:v>
                </c:pt>
                <c:pt idx="3121">
                  <c:v>4.7482900000000004E-9</c:v>
                </c:pt>
                <c:pt idx="3122">
                  <c:v>4.7514099999999998E-9</c:v>
                </c:pt>
                <c:pt idx="3123">
                  <c:v>4.75454E-9</c:v>
                </c:pt>
                <c:pt idx="3124">
                  <c:v>4.7576600000000003E-9</c:v>
                </c:pt>
                <c:pt idx="3125">
                  <c:v>4.7607899999999996E-9</c:v>
                </c:pt>
                <c:pt idx="3126">
                  <c:v>4.7639099999999999E-9</c:v>
                </c:pt>
                <c:pt idx="3127">
                  <c:v>4.7670400000000001E-9</c:v>
                </c:pt>
                <c:pt idx="3128">
                  <c:v>4.7701600000000004E-9</c:v>
                </c:pt>
                <c:pt idx="3129">
                  <c:v>4.7732899999999998E-9</c:v>
                </c:pt>
                <c:pt idx="3130">
                  <c:v>4.7764100000000001E-9</c:v>
                </c:pt>
                <c:pt idx="3131">
                  <c:v>4.7795400000000002E-9</c:v>
                </c:pt>
                <c:pt idx="3132">
                  <c:v>4.7826599999999997E-9</c:v>
                </c:pt>
                <c:pt idx="3133">
                  <c:v>4.7857899999999999E-9</c:v>
                </c:pt>
                <c:pt idx="3134">
                  <c:v>4.7889100000000002E-9</c:v>
                </c:pt>
                <c:pt idx="3135">
                  <c:v>4.7920400000000003E-9</c:v>
                </c:pt>
                <c:pt idx="3136">
                  <c:v>4.7951599999999998E-9</c:v>
                </c:pt>
                <c:pt idx="3137">
                  <c:v>4.79829E-9</c:v>
                </c:pt>
                <c:pt idx="3138">
                  <c:v>4.8014100000000003E-9</c:v>
                </c:pt>
                <c:pt idx="3139">
                  <c:v>4.8045399999999996E-9</c:v>
                </c:pt>
                <c:pt idx="3140">
                  <c:v>4.8076599999999999E-9</c:v>
                </c:pt>
                <c:pt idx="3141">
                  <c:v>4.8107900000000001E-9</c:v>
                </c:pt>
                <c:pt idx="3142">
                  <c:v>4.8139100000000004E-9</c:v>
                </c:pt>
                <c:pt idx="3143">
                  <c:v>4.8170399999999997E-9</c:v>
                </c:pt>
                <c:pt idx="3144">
                  <c:v>4.82016E-9</c:v>
                </c:pt>
                <c:pt idx="3145">
                  <c:v>4.8232900000000002E-9</c:v>
                </c:pt>
                <c:pt idx="3146">
                  <c:v>4.8264099999999997E-9</c:v>
                </c:pt>
                <c:pt idx="3147">
                  <c:v>4.8295399999999998E-9</c:v>
                </c:pt>
                <c:pt idx="3148">
                  <c:v>4.8326600000000001E-9</c:v>
                </c:pt>
                <c:pt idx="3149">
                  <c:v>4.8357900000000003E-9</c:v>
                </c:pt>
                <c:pt idx="3150">
                  <c:v>4.8389099999999998E-9</c:v>
                </c:pt>
                <c:pt idx="3151">
                  <c:v>4.84204E-9</c:v>
                </c:pt>
                <c:pt idx="3152">
                  <c:v>4.8451600000000003E-9</c:v>
                </c:pt>
                <c:pt idx="3153">
                  <c:v>4.8482899999999996E-9</c:v>
                </c:pt>
                <c:pt idx="3154">
                  <c:v>4.8514099999999999E-9</c:v>
                </c:pt>
                <c:pt idx="3155">
                  <c:v>4.8545400000000001E-9</c:v>
                </c:pt>
                <c:pt idx="3156">
                  <c:v>4.8576600000000004E-9</c:v>
                </c:pt>
                <c:pt idx="3157">
                  <c:v>4.8607899999999997E-9</c:v>
                </c:pt>
                <c:pt idx="3158">
                  <c:v>4.86391E-9</c:v>
                </c:pt>
                <c:pt idx="3159">
                  <c:v>4.8670400000000002E-9</c:v>
                </c:pt>
                <c:pt idx="3160">
                  <c:v>4.8701599999999997E-9</c:v>
                </c:pt>
                <c:pt idx="3161">
                  <c:v>4.8732899999999998E-9</c:v>
                </c:pt>
                <c:pt idx="3162">
                  <c:v>4.8764100000000001E-9</c:v>
                </c:pt>
                <c:pt idx="3163">
                  <c:v>4.8795400000000003E-9</c:v>
                </c:pt>
                <c:pt idx="3164">
                  <c:v>4.8826599999999998E-9</c:v>
                </c:pt>
                <c:pt idx="3165">
                  <c:v>4.8857899999999999E-9</c:v>
                </c:pt>
                <c:pt idx="3166">
                  <c:v>4.8889100000000002E-9</c:v>
                </c:pt>
                <c:pt idx="3167">
                  <c:v>4.8920400000000004E-9</c:v>
                </c:pt>
                <c:pt idx="3168">
                  <c:v>4.8951599999999999E-9</c:v>
                </c:pt>
                <c:pt idx="3169">
                  <c:v>4.89829E-9</c:v>
                </c:pt>
                <c:pt idx="3170">
                  <c:v>4.9014100000000003E-9</c:v>
                </c:pt>
                <c:pt idx="3171">
                  <c:v>4.9045399999999997E-9</c:v>
                </c:pt>
                <c:pt idx="3172">
                  <c:v>4.90766E-9</c:v>
                </c:pt>
                <c:pt idx="3173">
                  <c:v>4.9107900000000002E-9</c:v>
                </c:pt>
                <c:pt idx="3174">
                  <c:v>4.9139099999999996E-9</c:v>
                </c:pt>
                <c:pt idx="3175">
                  <c:v>4.9170399999999998E-9</c:v>
                </c:pt>
                <c:pt idx="3176">
                  <c:v>4.9201600000000001E-9</c:v>
                </c:pt>
                <c:pt idx="3177">
                  <c:v>4.9232900000000003E-9</c:v>
                </c:pt>
                <c:pt idx="3178">
                  <c:v>4.9264099999999997E-9</c:v>
                </c:pt>
                <c:pt idx="3179">
                  <c:v>4.9295399999999999E-9</c:v>
                </c:pt>
                <c:pt idx="3180">
                  <c:v>4.9326600000000002E-9</c:v>
                </c:pt>
                <c:pt idx="3181">
                  <c:v>4.9357900000000004E-9</c:v>
                </c:pt>
                <c:pt idx="3182">
                  <c:v>4.9389099999999999E-9</c:v>
                </c:pt>
                <c:pt idx="3183">
                  <c:v>4.94204E-9</c:v>
                </c:pt>
                <c:pt idx="3184">
                  <c:v>4.9451600000000003E-9</c:v>
                </c:pt>
                <c:pt idx="3185">
                  <c:v>4.9482899999999997E-9</c:v>
                </c:pt>
                <c:pt idx="3186">
                  <c:v>4.95141E-9</c:v>
                </c:pt>
                <c:pt idx="3187">
                  <c:v>4.9545400000000001E-9</c:v>
                </c:pt>
                <c:pt idx="3188">
                  <c:v>4.9576599999999996E-9</c:v>
                </c:pt>
                <c:pt idx="3189">
                  <c:v>4.9607899999999998E-9</c:v>
                </c:pt>
                <c:pt idx="3190">
                  <c:v>4.9639100000000001E-9</c:v>
                </c:pt>
                <c:pt idx="3191">
                  <c:v>4.9670400000000003E-9</c:v>
                </c:pt>
                <c:pt idx="3192">
                  <c:v>4.9701599999999997E-9</c:v>
                </c:pt>
                <c:pt idx="3193">
                  <c:v>4.9732899999999999E-9</c:v>
                </c:pt>
                <c:pt idx="3194">
                  <c:v>4.9764100000000002E-9</c:v>
                </c:pt>
                <c:pt idx="3195">
                  <c:v>4.9795400000000004E-9</c:v>
                </c:pt>
                <c:pt idx="3196">
                  <c:v>4.9826599999999998E-9</c:v>
                </c:pt>
                <c:pt idx="3197">
                  <c:v>4.98579E-9</c:v>
                </c:pt>
                <c:pt idx="3198">
                  <c:v>4.9889100000000003E-9</c:v>
                </c:pt>
                <c:pt idx="3199">
                  <c:v>4.9920399999999996E-9</c:v>
                </c:pt>
                <c:pt idx="3200">
                  <c:v>4.9951599999999999E-9</c:v>
                </c:pt>
                <c:pt idx="3201">
                  <c:v>4.9982900000000001E-9</c:v>
                </c:pt>
                <c:pt idx="3202">
                  <c:v>5.0014100000000004E-9</c:v>
                </c:pt>
                <c:pt idx="3203">
                  <c:v>5.0045399999999998E-9</c:v>
                </c:pt>
              </c:numCache>
            </c:numRef>
          </c:xVal>
          <c:yVal>
            <c:numRef>
              <c:f>'T319'!$C$1:$C$3204</c:f>
              <c:numCache>
                <c:formatCode>0.00E+00</c:formatCode>
                <c:ptCount val="3204"/>
                <c:pt idx="0">
                  <c:v>8.6400000000000001E-3</c:v>
                </c:pt>
                <c:pt idx="1">
                  <c:v>8.43E-3</c:v>
                </c:pt>
                <c:pt idx="2">
                  <c:v>8.1700000000000002E-3</c:v>
                </c:pt>
                <c:pt idx="3">
                  <c:v>7.9000000000000008E-3</c:v>
                </c:pt>
                <c:pt idx="4">
                  <c:v>7.43E-3</c:v>
                </c:pt>
                <c:pt idx="5">
                  <c:v>7.1599999999999997E-3</c:v>
                </c:pt>
                <c:pt idx="6">
                  <c:v>6.6899999999999998E-3</c:v>
                </c:pt>
                <c:pt idx="7">
                  <c:v>6.1599999999999997E-3</c:v>
                </c:pt>
                <c:pt idx="8">
                  <c:v>5.5799999999999999E-3</c:v>
                </c:pt>
                <c:pt idx="9">
                  <c:v>5.0600000000000003E-3</c:v>
                </c:pt>
                <c:pt idx="10">
                  <c:v>4.4799999999999996E-3</c:v>
                </c:pt>
                <c:pt idx="11">
                  <c:v>3.8999999999999998E-3</c:v>
                </c:pt>
                <c:pt idx="12">
                  <c:v>3.4199999999999999E-3</c:v>
                </c:pt>
                <c:pt idx="13">
                  <c:v>2.8400000000000001E-3</c:v>
                </c:pt>
                <c:pt idx="14">
                  <c:v>2.2100000000000002E-3</c:v>
                </c:pt>
                <c:pt idx="15">
                  <c:v>1.6299999999999999E-3</c:v>
                </c:pt>
                <c:pt idx="16">
                  <c:v>1E-3</c:v>
                </c:pt>
                <c:pt idx="17">
                  <c:v>5.8E-4</c:v>
                </c:pt>
                <c:pt idx="18">
                  <c:v>0</c:v>
                </c:pt>
                <c:pt idx="19">
                  <c:v>-5.8E-4</c:v>
                </c:pt>
                <c:pt idx="20">
                  <c:v>-9.5E-4</c:v>
                </c:pt>
                <c:pt idx="21">
                  <c:v>-1.42E-3</c:v>
                </c:pt>
                <c:pt idx="22">
                  <c:v>-1.7899999999999999E-3</c:v>
                </c:pt>
                <c:pt idx="23">
                  <c:v>-2.2200000000000002E-3</c:v>
                </c:pt>
                <c:pt idx="24">
                  <c:v>-2.4299999999999999E-3</c:v>
                </c:pt>
                <c:pt idx="25">
                  <c:v>-2.7399999999999998E-3</c:v>
                </c:pt>
                <c:pt idx="26">
                  <c:v>-2.8500000000000001E-3</c:v>
                </c:pt>
                <c:pt idx="27">
                  <c:v>-2.9499999999999999E-3</c:v>
                </c:pt>
                <c:pt idx="28">
                  <c:v>-3.16E-3</c:v>
                </c:pt>
                <c:pt idx="29">
                  <c:v>-3.2200000000000002E-3</c:v>
                </c:pt>
                <c:pt idx="30">
                  <c:v>-3.2699999999999999E-3</c:v>
                </c:pt>
                <c:pt idx="31">
                  <c:v>-3.16E-3</c:v>
                </c:pt>
                <c:pt idx="32">
                  <c:v>-3.1099999999999999E-3</c:v>
                </c:pt>
                <c:pt idx="33">
                  <c:v>-2.9499999999999999E-3</c:v>
                </c:pt>
                <c:pt idx="34">
                  <c:v>-2.7899999999999999E-3</c:v>
                </c:pt>
                <c:pt idx="35">
                  <c:v>-2.5799999999999998E-3</c:v>
                </c:pt>
                <c:pt idx="36">
                  <c:v>-2.3700000000000001E-3</c:v>
                </c:pt>
                <c:pt idx="37">
                  <c:v>-2.2200000000000002E-3</c:v>
                </c:pt>
                <c:pt idx="38">
                  <c:v>-1.9499999999999999E-3</c:v>
                </c:pt>
                <c:pt idx="39">
                  <c:v>-1.64E-3</c:v>
                </c:pt>
                <c:pt idx="40">
                  <c:v>-1.2700000000000001E-3</c:v>
                </c:pt>
                <c:pt idx="41">
                  <c:v>-1.16E-3</c:v>
                </c:pt>
                <c:pt idx="42">
                  <c:v>-7.9000000000000001E-4</c:v>
                </c:pt>
                <c:pt idx="43">
                  <c:v>-5.2999999999999998E-4</c:v>
                </c:pt>
                <c:pt idx="44">
                  <c:v>-3.6999999999999999E-4</c:v>
                </c:pt>
                <c:pt idx="45">
                  <c:v>0</c:v>
                </c:pt>
                <c:pt idx="46">
                  <c:v>2.1000000000000001E-4</c:v>
                </c:pt>
                <c:pt idx="47">
                  <c:v>3.6999999999999999E-4</c:v>
                </c:pt>
                <c:pt idx="48">
                  <c:v>5.1999999999999995E-4</c:v>
                </c:pt>
                <c:pt idx="49">
                  <c:v>6.3000000000000003E-4</c:v>
                </c:pt>
                <c:pt idx="50">
                  <c:v>7.9000000000000001E-4</c:v>
                </c:pt>
                <c:pt idx="51">
                  <c:v>9.5E-4</c:v>
                </c:pt>
                <c:pt idx="52">
                  <c:v>1E-3</c:v>
                </c:pt>
                <c:pt idx="53">
                  <c:v>1.0499999999999999E-3</c:v>
                </c:pt>
                <c:pt idx="54">
                  <c:v>1E-3</c:v>
                </c:pt>
                <c:pt idx="55">
                  <c:v>1.0499999999999999E-3</c:v>
                </c:pt>
                <c:pt idx="56">
                  <c:v>8.8999999999999995E-4</c:v>
                </c:pt>
                <c:pt idx="57">
                  <c:v>8.4000000000000003E-4</c:v>
                </c:pt>
                <c:pt idx="58">
                  <c:v>7.9000000000000001E-4</c:v>
                </c:pt>
                <c:pt idx="59">
                  <c:v>6.3000000000000003E-4</c:v>
                </c:pt>
                <c:pt idx="60">
                  <c:v>4.2000000000000002E-4</c:v>
                </c:pt>
                <c:pt idx="61">
                  <c:v>2.1000000000000001E-4</c:v>
                </c:pt>
                <c:pt idx="62">
                  <c:v>1E-4</c:v>
                </c:pt>
                <c:pt idx="63">
                  <c:v>-2.7E-4</c:v>
                </c:pt>
                <c:pt idx="64">
                  <c:v>-4.2000000000000002E-4</c:v>
                </c:pt>
                <c:pt idx="65">
                  <c:v>-7.3999999999999999E-4</c:v>
                </c:pt>
                <c:pt idx="66">
                  <c:v>-8.9999999999999998E-4</c:v>
                </c:pt>
                <c:pt idx="67">
                  <c:v>-1.16E-3</c:v>
                </c:pt>
                <c:pt idx="68">
                  <c:v>-1.3699999999999999E-3</c:v>
                </c:pt>
                <c:pt idx="69">
                  <c:v>-1.58E-3</c:v>
                </c:pt>
                <c:pt idx="70">
                  <c:v>-1.74E-3</c:v>
                </c:pt>
                <c:pt idx="71">
                  <c:v>-2E-3</c:v>
                </c:pt>
                <c:pt idx="72">
                  <c:v>-2.2200000000000002E-3</c:v>
                </c:pt>
                <c:pt idx="73">
                  <c:v>-2.4299999999999999E-3</c:v>
                </c:pt>
                <c:pt idx="74">
                  <c:v>-2.5300000000000001E-3</c:v>
                </c:pt>
                <c:pt idx="75">
                  <c:v>-2.48E-3</c:v>
                </c:pt>
                <c:pt idx="76">
                  <c:v>-2.48E-3</c:v>
                </c:pt>
                <c:pt idx="77">
                  <c:v>-2.5300000000000001E-3</c:v>
                </c:pt>
                <c:pt idx="78">
                  <c:v>-2.4299999999999999E-3</c:v>
                </c:pt>
                <c:pt idx="79">
                  <c:v>-2.3700000000000001E-3</c:v>
                </c:pt>
                <c:pt idx="80">
                  <c:v>-2.2200000000000002E-3</c:v>
                </c:pt>
                <c:pt idx="81">
                  <c:v>-2E-3</c:v>
                </c:pt>
                <c:pt idx="82">
                  <c:v>-1.74E-3</c:v>
                </c:pt>
                <c:pt idx="83">
                  <c:v>-1.58E-3</c:v>
                </c:pt>
                <c:pt idx="84">
                  <c:v>-1.16E-3</c:v>
                </c:pt>
                <c:pt idx="85">
                  <c:v>-8.4999999999999995E-4</c:v>
                </c:pt>
                <c:pt idx="86">
                  <c:v>-4.2000000000000002E-4</c:v>
                </c:pt>
                <c:pt idx="87">
                  <c:v>5.0000000000000002E-5</c:v>
                </c:pt>
                <c:pt idx="88">
                  <c:v>5.8E-4</c:v>
                </c:pt>
                <c:pt idx="89">
                  <c:v>1E-3</c:v>
                </c:pt>
                <c:pt idx="90">
                  <c:v>1.5299999999999999E-3</c:v>
                </c:pt>
                <c:pt idx="91">
                  <c:v>2.1099999999999999E-3</c:v>
                </c:pt>
                <c:pt idx="92">
                  <c:v>2.63E-3</c:v>
                </c:pt>
                <c:pt idx="93">
                  <c:v>3.1099999999999999E-3</c:v>
                </c:pt>
                <c:pt idx="94">
                  <c:v>3.6900000000000001E-3</c:v>
                </c:pt>
                <c:pt idx="95">
                  <c:v>4.2100000000000002E-3</c:v>
                </c:pt>
                <c:pt idx="96">
                  <c:v>4.79E-3</c:v>
                </c:pt>
                <c:pt idx="97">
                  <c:v>5.1599999999999997E-3</c:v>
                </c:pt>
                <c:pt idx="98">
                  <c:v>5.6899999999999997E-3</c:v>
                </c:pt>
                <c:pt idx="99">
                  <c:v>5.9500000000000004E-3</c:v>
                </c:pt>
                <c:pt idx="100">
                  <c:v>6.2199999999999998E-3</c:v>
                </c:pt>
                <c:pt idx="101">
                  <c:v>6.5300000000000002E-3</c:v>
                </c:pt>
                <c:pt idx="102">
                  <c:v>6.7400000000000003E-3</c:v>
                </c:pt>
                <c:pt idx="103">
                  <c:v>6.8999999999999999E-3</c:v>
                </c:pt>
                <c:pt idx="104">
                  <c:v>7.0099999999999997E-3</c:v>
                </c:pt>
                <c:pt idx="105">
                  <c:v>6.9499999999999996E-3</c:v>
                </c:pt>
                <c:pt idx="106">
                  <c:v>6.8999999999999999E-3</c:v>
                </c:pt>
                <c:pt idx="107">
                  <c:v>6.6899999999999998E-3</c:v>
                </c:pt>
                <c:pt idx="108">
                  <c:v>6.6400000000000001E-3</c:v>
                </c:pt>
                <c:pt idx="109">
                  <c:v>6.2700000000000004E-3</c:v>
                </c:pt>
                <c:pt idx="110">
                  <c:v>5.9500000000000004E-3</c:v>
                </c:pt>
                <c:pt idx="111">
                  <c:v>5.5300000000000002E-3</c:v>
                </c:pt>
                <c:pt idx="112">
                  <c:v>5.2100000000000002E-3</c:v>
                </c:pt>
                <c:pt idx="113">
                  <c:v>4.6899999999999997E-3</c:v>
                </c:pt>
                <c:pt idx="114">
                  <c:v>4.1599999999999996E-3</c:v>
                </c:pt>
                <c:pt idx="115">
                  <c:v>3.48E-3</c:v>
                </c:pt>
                <c:pt idx="116">
                  <c:v>2.8999999999999998E-3</c:v>
                </c:pt>
                <c:pt idx="117">
                  <c:v>2.32E-3</c:v>
                </c:pt>
                <c:pt idx="118">
                  <c:v>1.6299999999999999E-3</c:v>
                </c:pt>
                <c:pt idx="119">
                  <c:v>9.5E-4</c:v>
                </c:pt>
                <c:pt idx="120">
                  <c:v>3.1E-4</c:v>
                </c:pt>
                <c:pt idx="121">
                  <c:v>-3.2000000000000003E-4</c:v>
                </c:pt>
                <c:pt idx="122">
                  <c:v>-7.9000000000000001E-4</c:v>
                </c:pt>
                <c:pt idx="123">
                  <c:v>-1.42E-3</c:v>
                </c:pt>
                <c:pt idx="124">
                  <c:v>-1.8500000000000001E-3</c:v>
                </c:pt>
                <c:pt idx="125">
                  <c:v>-2.32E-3</c:v>
                </c:pt>
                <c:pt idx="126">
                  <c:v>-2.7399999999999998E-3</c:v>
                </c:pt>
                <c:pt idx="127">
                  <c:v>-3.1099999999999999E-3</c:v>
                </c:pt>
                <c:pt idx="128">
                  <c:v>-3.3700000000000002E-3</c:v>
                </c:pt>
                <c:pt idx="129">
                  <c:v>-3.48E-3</c:v>
                </c:pt>
                <c:pt idx="130">
                  <c:v>-3.64E-3</c:v>
                </c:pt>
                <c:pt idx="131">
                  <c:v>-3.6900000000000001E-3</c:v>
                </c:pt>
                <c:pt idx="132">
                  <c:v>-3.7399999999999998E-3</c:v>
                </c:pt>
                <c:pt idx="133">
                  <c:v>-3.5300000000000002E-3</c:v>
                </c:pt>
                <c:pt idx="134">
                  <c:v>-3.32E-3</c:v>
                </c:pt>
                <c:pt idx="135">
                  <c:v>-3.16E-3</c:v>
                </c:pt>
                <c:pt idx="136">
                  <c:v>-2.8500000000000001E-3</c:v>
                </c:pt>
                <c:pt idx="137">
                  <c:v>-2.4299999999999999E-3</c:v>
                </c:pt>
                <c:pt idx="138">
                  <c:v>-2.0600000000000002E-3</c:v>
                </c:pt>
                <c:pt idx="139">
                  <c:v>-1.58E-3</c:v>
                </c:pt>
                <c:pt idx="140">
                  <c:v>-9.5E-4</c:v>
                </c:pt>
                <c:pt idx="141">
                  <c:v>-4.2000000000000002E-4</c:v>
                </c:pt>
                <c:pt idx="142">
                  <c:v>1.6000000000000001E-4</c:v>
                </c:pt>
                <c:pt idx="143">
                  <c:v>7.3999999999999999E-4</c:v>
                </c:pt>
                <c:pt idx="144">
                  <c:v>1.32E-3</c:v>
                </c:pt>
                <c:pt idx="145">
                  <c:v>2.0500000000000002E-3</c:v>
                </c:pt>
                <c:pt idx="146">
                  <c:v>2.5799999999999998E-3</c:v>
                </c:pt>
                <c:pt idx="147">
                  <c:v>3.2100000000000002E-3</c:v>
                </c:pt>
                <c:pt idx="148">
                  <c:v>3.6900000000000001E-3</c:v>
                </c:pt>
                <c:pt idx="149">
                  <c:v>4.2100000000000002E-3</c:v>
                </c:pt>
                <c:pt idx="150">
                  <c:v>4.5799999999999999E-3</c:v>
                </c:pt>
                <c:pt idx="151">
                  <c:v>5.1599999999999997E-3</c:v>
                </c:pt>
                <c:pt idx="152">
                  <c:v>5.3699999999999998E-3</c:v>
                </c:pt>
                <c:pt idx="153">
                  <c:v>5.79E-3</c:v>
                </c:pt>
                <c:pt idx="154">
                  <c:v>6.0000000000000001E-3</c:v>
                </c:pt>
                <c:pt idx="155">
                  <c:v>6.2199999999999998E-3</c:v>
                </c:pt>
                <c:pt idx="156">
                  <c:v>6.2199999999999998E-3</c:v>
                </c:pt>
                <c:pt idx="157">
                  <c:v>6.2199999999999998E-3</c:v>
                </c:pt>
                <c:pt idx="158">
                  <c:v>6.2199999999999998E-3</c:v>
                </c:pt>
                <c:pt idx="159">
                  <c:v>5.9500000000000004E-3</c:v>
                </c:pt>
                <c:pt idx="160">
                  <c:v>5.6899999999999997E-3</c:v>
                </c:pt>
                <c:pt idx="161">
                  <c:v>5.4299999999999999E-3</c:v>
                </c:pt>
                <c:pt idx="162">
                  <c:v>5.0600000000000003E-3</c:v>
                </c:pt>
                <c:pt idx="163">
                  <c:v>4.5799999999999999E-3</c:v>
                </c:pt>
                <c:pt idx="164">
                  <c:v>4.1099999999999999E-3</c:v>
                </c:pt>
                <c:pt idx="165">
                  <c:v>3.5300000000000002E-3</c:v>
                </c:pt>
                <c:pt idx="166">
                  <c:v>3.0500000000000002E-3</c:v>
                </c:pt>
                <c:pt idx="167">
                  <c:v>2.3700000000000001E-3</c:v>
                </c:pt>
                <c:pt idx="168">
                  <c:v>1.74E-3</c:v>
                </c:pt>
                <c:pt idx="169">
                  <c:v>1E-3</c:v>
                </c:pt>
                <c:pt idx="170">
                  <c:v>3.6999999999999999E-4</c:v>
                </c:pt>
                <c:pt idx="171">
                  <c:v>-4.8000000000000001E-4</c:v>
                </c:pt>
                <c:pt idx="172">
                  <c:v>-1.16E-3</c:v>
                </c:pt>
                <c:pt idx="173">
                  <c:v>-1.7899999999999999E-3</c:v>
                </c:pt>
                <c:pt idx="174">
                  <c:v>-2.4299999999999999E-3</c:v>
                </c:pt>
                <c:pt idx="175">
                  <c:v>-3.16E-3</c:v>
                </c:pt>
                <c:pt idx="176">
                  <c:v>-3.8E-3</c:v>
                </c:pt>
                <c:pt idx="177">
                  <c:v>-4.4299999999999999E-3</c:v>
                </c:pt>
                <c:pt idx="178">
                  <c:v>-4.8500000000000001E-3</c:v>
                </c:pt>
                <c:pt idx="179">
                  <c:v>-5.3200000000000001E-3</c:v>
                </c:pt>
                <c:pt idx="180">
                  <c:v>-5.7499999999999999E-3</c:v>
                </c:pt>
                <c:pt idx="181">
                  <c:v>-6.0600000000000003E-3</c:v>
                </c:pt>
                <c:pt idx="182">
                  <c:v>-6.4799999999999996E-3</c:v>
                </c:pt>
                <c:pt idx="183">
                  <c:v>-6.7499999999999999E-3</c:v>
                </c:pt>
                <c:pt idx="184">
                  <c:v>-6.8500000000000002E-3</c:v>
                </c:pt>
                <c:pt idx="185">
                  <c:v>-6.8500000000000002E-3</c:v>
                </c:pt>
                <c:pt idx="186">
                  <c:v>-6.8500000000000002E-3</c:v>
                </c:pt>
                <c:pt idx="187">
                  <c:v>-6.7499999999999999E-3</c:v>
                </c:pt>
                <c:pt idx="188">
                  <c:v>-6.5399999999999998E-3</c:v>
                </c:pt>
                <c:pt idx="189">
                  <c:v>-6.3299999999999997E-3</c:v>
                </c:pt>
                <c:pt idx="190">
                  <c:v>-5.96E-3</c:v>
                </c:pt>
                <c:pt idx="191">
                  <c:v>-5.5900000000000004E-3</c:v>
                </c:pt>
                <c:pt idx="192">
                  <c:v>-5.1700000000000001E-3</c:v>
                </c:pt>
                <c:pt idx="193">
                  <c:v>-4.6899999999999997E-3</c:v>
                </c:pt>
                <c:pt idx="194">
                  <c:v>-4.0099999999999997E-3</c:v>
                </c:pt>
                <c:pt idx="195">
                  <c:v>-3.3700000000000002E-3</c:v>
                </c:pt>
                <c:pt idx="196">
                  <c:v>-2.5799999999999998E-3</c:v>
                </c:pt>
                <c:pt idx="197">
                  <c:v>-2E-3</c:v>
                </c:pt>
                <c:pt idx="198">
                  <c:v>-1.1100000000000001E-3</c:v>
                </c:pt>
                <c:pt idx="199">
                  <c:v>-3.6999999999999999E-4</c:v>
                </c:pt>
                <c:pt idx="200">
                  <c:v>3.6999999999999999E-4</c:v>
                </c:pt>
                <c:pt idx="201">
                  <c:v>1.16E-3</c:v>
                </c:pt>
                <c:pt idx="202">
                  <c:v>1.89E-3</c:v>
                </c:pt>
                <c:pt idx="203">
                  <c:v>2.63E-3</c:v>
                </c:pt>
                <c:pt idx="204">
                  <c:v>3.4199999999999999E-3</c:v>
                </c:pt>
                <c:pt idx="205">
                  <c:v>4.1099999999999999E-3</c:v>
                </c:pt>
                <c:pt idx="206">
                  <c:v>4.79E-3</c:v>
                </c:pt>
                <c:pt idx="207">
                  <c:v>5.2700000000000004E-3</c:v>
                </c:pt>
                <c:pt idx="208">
                  <c:v>5.79E-3</c:v>
                </c:pt>
                <c:pt idx="209">
                  <c:v>6.3200000000000001E-3</c:v>
                </c:pt>
                <c:pt idx="210">
                  <c:v>6.5799999999999999E-3</c:v>
                </c:pt>
                <c:pt idx="211">
                  <c:v>6.8500000000000002E-3</c:v>
                </c:pt>
                <c:pt idx="212">
                  <c:v>7.11E-3</c:v>
                </c:pt>
                <c:pt idx="213">
                  <c:v>7.1599999999999997E-3</c:v>
                </c:pt>
                <c:pt idx="214">
                  <c:v>7.2199999999999999E-3</c:v>
                </c:pt>
                <c:pt idx="215">
                  <c:v>7.11E-3</c:v>
                </c:pt>
                <c:pt idx="216">
                  <c:v>7.0600000000000003E-3</c:v>
                </c:pt>
                <c:pt idx="217">
                  <c:v>6.6899999999999998E-3</c:v>
                </c:pt>
                <c:pt idx="218">
                  <c:v>6.3200000000000001E-3</c:v>
                </c:pt>
                <c:pt idx="219">
                  <c:v>5.79E-3</c:v>
                </c:pt>
                <c:pt idx="220">
                  <c:v>5.3200000000000001E-3</c:v>
                </c:pt>
                <c:pt idx="221">
                  <c:v>4.7400000000000003E-3</c:v>
                </c:pt>
                <c:pt idx="222">
                  <c:v>4.0600000000000002E-3</c:v>
                </c:pt>
                <c:pt idx="223">
                  <c:v>3.32E-3</c:v>
                </c:pt>
                <c:pt idx="224">
                  <c:v>2.47E-3</c:v>
                </c:pt>
                <c:pt idx="225">
                  <c:v>1.6800000000000001E-3</c:v>
                </c:pt>
                <c:pt idx="226">
                  <c:v>7.9000000000000001E-4</c:v>
                </c:pt>
                <c:pt idx="227">
                  <c:v>5.0000000000000002E-5</c:v>
                </c:pt>
                <c:pt idx="228">
                  <c:v>-7.9000000000000001E-4</c:v>
                </c:pt>
                <c:pt idx="229">
                  <c:v>-1.6900000000000001E-3</c:v>
                </c:pt>
                <c:pt idx="230">
                  <c:v>-2.4299999999999999E-3</c:v>
                </c:pt>
                <c:pt idx="231">
                  <c:v>-3.32E-3</c:v>
                </c:pt>
                <c:pt idx="232">
                  <c:v>-4.0099999999999997E-3</c:v>
                </c:pt>
                <c:pt idx="233">
                  <c:v>-4.7400000000000003E-3</c:v>
                </c:pt>
                <c:pt idx="234">
                  <c:v>-5.3800000000000002E-3</c:v>
                </c:pt>
                <c:pt idx="235">
                  <c:v>-5.8999999999999999E-3</c:v>
                </c:pt>
                <c:pt idx="236">
                  <c:v>-6.43E-3</c:v>
                </c:pt>
                <c:pt idx="237">
                  <c:v>-6.8500000000000002E-3</c:v>
                </c:pt>
                <c:pt idx="238">
                  <c:v>-7.1700000000000002E-3</c:v>
                </c:pt>
                <c:pt idx="239">
                  <c:v>-7.3800000000000003E-3</c:v>
                </c:pt>
                <c:pt idx="240">
                  <c:v>-7.5900000000000004E-3</c:v>
                </c:pt>
                <c:pt idx="241">
                  <c:v>-7.7000000000000002E-3</c:v>
                </c:pt>
                <c:pt idx="242">
                  <c:v>-7.7000000000000002E-3</c:v>
                </c:pt>
                <c:pt idx="243">
                  <c:v>-7.6400000000000001E-3</c:v>
                </c:pt>
                <c:pt idx="244">
                  <c:v>-7.4799999999999997E-3</c:v>
                </c:pt>
                <c:pt idx="245">
                  <c:v>-7.3299999999999997E-3</c:v>
                </c:pt>
                <c:pt idx="246">
                  <c:v>-7.1199999999999996E-3</c:v>
                </c:pt>
                <c:pt idx="247">
                  <c:v>-6.7999999999999996E-3</c:v>
                </c:pt>
                <c:pt idx="248">
                  <c:v>-6.5399999999999998E-3</c:v>
                </c:pt>
                <c:pt idx="249">
                  <c:v>-6.1700000000000001E-3</c:v>
                </c:pt>
                <c:pt idx="250">
                  <c:v>-5.7499999999999999E-3</c:v>
                </c:pt>
                <c:pt idx="251">
                  <c:v>-5.4799999999999996E-3</c:v>
                </c:pt>
                <c:pt idx="252">
                  <c:v>-5.0600000000000003E-3</c:v>
                </c:pt>
                <c:pt idx="253">
                  <c:v>-4.6899999999999997E-3</c:v>
                </c:pt>
                <c:pt idx="254">
                  <c:v>-4.4299999999999999E-3</c:v>
                </c:pt>
                <c:pt idx="255">
                  <c:v>-4.2199999999999998E-3</c:v>
                </c:pt>
                <c:pt idx="256">
                  <c:v>-3.8500000000000001E-3</c:v>
                </c:pt>
                <c:pt idx="257">
                  <c:v>-3.5899999999999999E-3</c:v>
                </c:pt>
                <c:pt idx="258">
                  <c:v>-3.5300000000000002E-3</c:v>
                </c:pt>
                <c:pt idx="259">
                  <c:v>-3.32E-3</c:v>
                </c:pt>
                <c:pt idx="260">
                  <c:v>-3.2699999999999999E-3</c:v>
                </c:pt>
                <c:pt idx="261">
                  <c:v>-3.2200000000000002E-3</c:v>
                </c:pt>
                <c:pt idx="262">
                  <c:v>-3.2200000000000002E-3</c:v>
                </c:pt>
                <c:pt idx="263">
                  <c:v>-3.3700000000000002E-3</c:v>
                </c:pt>
                <c:pt idx="264">
                  <c:v>-3.4299999999999999E-3</c:v>
                </c:pt>
                <c:pt idx="265">
                  <c:v>-3.64E-3</c:v>
                </c:pt>
                <c:pt idx="266">
                  <c:v>-3.7399999999999998E-3</c:v>
                </c:pt>
                <c:pt idx="267">
                  <c:v>-4.0600000000000002E-3</c:v>
                </c:pt>
                <c:pt idx="268">
                  <c:v>-4.2199999999999998E-3</c:v>
                </c:pt>
                <c:pt idx="269">
                  <c:v>-4.4799999999999996E-3</c:v>
                </c:pt>
                <c:pt idx="270">
                  <c:v>-4.7400000000000003E-3</c:v>
                </c:pt>
                <c:pt idx="271">
                  <c:v>-4.96E-3</c:v>
                </c:pt>
                <c:pt idx="272">
                  <c:v>-5.2700000000000004E-3</c:v>
                </c:pt>
                <c:pt idx="273">
                  <c:v>-5.5300000000000002E-3</c:v>
                </c:pt>
                <c:pt idx="274">
                  <c:v>-5.7499999999999999E-3</c:v>
                </c:pt>
                <c:pt idx="275">
                  <c:v>-5.96E-3</c:v>
                </c:pt>
                <c:pt idx="276">
                  <c:v>-6.2199999999999998E-3</c:v>
                </c:pt>
                <c:pt idx="277">
                  <c:v>-6.3299999999999997E-3</c:v>
                </c:pt>
                <c:pt idx="278">
                  <c:v>-6.3299999999999997E-3</c:v>
                </c:pt>
                <c:pt idx="279">
                  <c:v>-6.4799999999999996E-3</c:v>
                </c:pt>
                <c:pt idx="280">
                  <c:v>-6.43E-3</c:v>
                </c:pt>
                <c:pt idx="281">
                  <c:v>-6.4799999999999996E-3</c:v>
                </c:pt>
                <c:pt idx="282">
                  <c:v>-6.4799999999999996E-3</c:v>
                </c:pt>
                <c:pt idx="283">
                  <c:v>-6.3800000000000003E-3</c:v>
                </c:pt>
                <c:pt idx="284">
                  <c:v>-6.11E-3</c:v>
                </c:pt>
                <c:pt idx="285">
                  <c:v>-5.8999999999999999E-3</c:v>
                </c:pt>
                <c:pt idx="286">
                  <c:v>-5.7499999999999999E-3</c:v>
                </c:pt>
                <c:pt idx="287">
                  <c:v>-5.4799999999999996E-3</c:v>
                </c:pt>
                <c:pt idx="288">
                  <c:v>-5.2700000000000004E-3</c:v>
                </c:pt>
                <c:pt idx="289">
                  <c:v>-4.8999999999999998E-3</c:v>
                </c:pt>
                <c:pt idx="290">
                  <c:v>-4.64E-3</c:v>
                </c:pt>
                <c:pt idx="291">
                  <c:v>-4.3200000000000001E-3</c:v>
                </c:pt>
                <c:pt idx="292">
                  <c:v>-4.0099999999999997E-3</c:v>
                </c:pt>
                <c:pt idx="293">
                  <c:v>-3.8E-3</c:v>
                </c:pt>
                <c:pt idx="294">
                  <c:v>-3.48E-3</c:v>
                </c:pt>
                <c:pt idx="295">
                  <c:v>-3.16E-3</c:v>
                </c:pt>
                <c:pt idx="296">
                  <c:v>-3.0100000000000001E-3</c:v>
                </c:pt>
                <c:pt idx="297">
                  <c:v>-2.7399999999999998E-3</c:v>
                </c:pt>
                <c:pt idx="298">
                  <c:v>-2.5300000000000001E-3</c:v>
                </c:pt>
                <c:pt idx="299">
                  <c:v>-2.4299999999999999E-3</c:v>
                </c:pt>
                <c:pt idx="300">
                  <c:v>-2.16E-3</c:v>
                </c:pt>
                <c:pt idx="301">
                  <c:v>-2.16E-3</c:v>
                </c:pt>
                <c:pt idx="302">
                  <c:v>-2E-3</c:v>
                </c:pt>
                <c:pt idx="303">
                  <c:v>-1.9499999999999999E-3</c:v>
                </c:pt>
                <c:pt idx="304">
                  <c:v>-1.9499999999999999E-3</c:v>
                </c:pt>
                <c:pt idx="305">
                  <c:v>-1.9499999999999999E-3</c:v>
                </c:pt>
                <c:pt idx="306">
                  <c:v>-1.9499999999999999E-3</c:v>
                </c:pt>
                <c:pt idx="307">
                  <c:v>-2.0600000000000002E-3</c:v>
                </c:pt>
                <c:pt idx="308">
                  <c:v>-2.2200000000000002E-3</c:v>
                </c:pt>
                <c:pt idx="309">
                  <c:v>-2.3700000000000001E-3</c:v>
                </c:pt>
                <c:pt idx="310">
                  <c:v>-2.5799999999999998E-3</c:v>
                </c:pt>
                <c:pt idx="311">
                  <c:v>-2.5799999999999998E-3</c:v>
                </c:pt>
                <c:pt idx="312">
                  <c:v>-2.7899999999999999E-3</c:v>
                </c:pt>
                <c:pt idx="313">
                  <c:v>-2.8999999999999998E-3</c:v>
                </c:pt>
                <c:pt idx="314">
                  <c:v>-3.0100000000000001E-3</c:v>
                </c:pt>
                <c:pt idx="315">
                  <c:v>-3.2200000000000002E-3</c:v>
                </c:pt>
                <c:pt idx="316">
                  <c:v>-3.32E-3</c:v>
                </c:pt>
                <c:pt idx="317">
                  <c:v>-3.32E-3</c:v>
                </c:pt>
                <c:pt idx="318">
                  <c:v>-3.5300000000000002E-3</c:v>
                </c:pt>
                <c:pt idx="319">
                  <c:v>-3.5899999999999999E-3</c:v>
                </c:pt>
                <c:pt idx="320">
                  <c:v>-3.5899999999999999E-3</c:v>
                </c:pt>
                <c:pt idx="321">
                  <c:v>-3.5300000000000002E-3</c:v>
                </c:pt>
                <c:pt idx="322">
                  <c:v>-3.5300000000000002E-3</c:v>
                </c:pt>
                <c:pt idx="323">
                  <c:v>-3.48E-3</c:v>
                </c:pt>
                <c:pt idx="324">
                  <c:v>-3.3700000000000002E-3</c:v>
                </c:pt>
                <c:pt idx="325">
                  <c:v>-3.2699999999999999E-3</c:v>
                </c:pt>
                <c:pt idx="326">
                  <c:v>-3.16E-3</c:v>
                </c:pt>
                <c:pt idx="327">
                  <c:v>-3.0100000000000001E-3</c:v>
                </c:pt>
                <c:pt idx="328">
                  <c:v>-2.6900000000000001E-3</c:v>
                </c:pt>
                <c:pt idx="329">
                  <c:v>-2.5300000000000001E-3</c:v>
                </c:pt>
                <c:pt idx="330">
                  <c:v>-2.32E-3</c:v>
                </c:pt>
                <c:pt idx="331">
                  <c:v>-2.0600000000000002E-3</c:v>
                </c:pt>
                <c:pt idx="332">
                  <c:v>-1.6900000000000001E-3</c:v>
                </c:pt>
                <c:pt idx="333">
                  <c:v>-1.5299999999999999E-3</c:v>
                </c:pt>
                <c:pt idx="334">
                  <c:v>-1.06E-3</c:v>
                </c:pt>
                <c:pt idx="335">
                  <c:v>-8.4999999999999995E-4</c:v>
                </c:pt>
                <c:pt idx="336">
                  <c:v>-5.2999999999999998E-4</c:v>
                </c:pt>
                <c:pt idx="337">
                  <c:v>-2.1000000000000001E-4</c:v>
                </c:pt>
                <c:pt idx="338">
                  <c:v>0</c:v>
                </c:pt>
                <c:pt idx="339">
                  <c:v>2.1000000000000001E-4</c:v>
                </c:pt>
                <c:pt idx="340">
                  <c:v>4.6999999999999999E-4</c:v>
                </c:pt>
                <c:pt idx="341">
                  <c:v>6.8000000000000005E-4</c:v>
                </c:pt>
                <c:pt idx="342">
                  <c:v>8.4000000000000003E-4</c:v>
                </c:pt>
                <c:pt idx="343">
                  <c:v>1E-3</c:v>
                </c:pt>
                <c:pt idx="344">
                  <c:v>1.2099999999999999E-3</c:v>
                </c:pt>
                <c:pt idx="345">
                  <c:v>1.16E-3</c:v>
                </c:pt>
                <c:pt idx="346">
                  <c:v>1.3699999999999999E-3</c:v>
                </c:pt>
                <c:pt idx="347">
                  <c:v>1.3699999999999999E-3</c:v>
                </c:pt>
                <c:pt idx="348">
                  <c:v>1.3699999999999999E-3</c:v>
                </c:pt>
                <c:pt idx="349">
                  <c:v>1.42E-3</c:v>
                </c:pt>
                <c:pt idx="350">
                  <c:v>1.42E-3</c:v>
                </c:pt>
                <c:pt idx="351">
                  <c:v>1.3699999999999999E-3</c:v>
                </c:pt>
                <c:pt idx="352">
                  <c:v>1.3699999999999999E-3</c:v>
                </c:pt>
                <c:pt idx="353">
                  <c:v>1.2600000000000001E-3</c:v>
                </c:pt>
                <c:pt idx="354">
                  <c:v>1.0499999999999999E-3</c:v>
                </c:pt>
                <c:pt idx="355">
                  <c:v>1E-3</c:v>
                </c:pt>
                <c:pt idx="356">
                  <c:v>8.8999999999999995E-4</c:v>
                </c:pt>
                <c:pt idx="357">
                  <c:v>8.4000000000000003E-4</c:v>
                </c:pt>
                <c:pt idx="358">
                  <c:v>7.3999999999999999E-4</c:v>
                </c:pt>
                <c:pt idx="359">
                  <c:v>6.3000000000000003E-4</c:v>
                </c:pt>
                <c:pt idx="360">
                  <c:v>5.1999999999999995E-4</c:v>
                </c:pt>
                <c:pt idx="361">
                  <c:v>4.6999999999999999E-4</c:v>
                </c:pt>
                <c:pt idx="362">
                  <c:v>4.6999999999999999E-4</c:v>
                </c:pt>
                <c:pt idx="363">
                  <c:v>4.2000000000000002E-4</c:v>
                </c:pt>
                <c:pt idx="364">
                  <c:v>3.1E-4</c:v>
                </c:pt>
                <c:pt idx="365">
                  <c:v>2.5999999999999998E-4</c:v>
                </c:pt>
                <c:pt idx="366">
                  <c:v>2.5999999999999998E-4</c:v>
                </c:pt>
                <c:pt idx="367">
                  <c:v>3.1E-4</c:v>
                </c:pt>
                <c:pt idx="368">
                  <c:v>3.1E-4</c:v>
                </c:pt>
                <c:pt idx="369">
                  <c:v>3.1E-4</c:v>
                </c:pt>
                <c:pt idx="370">
                  <c:v>4.2000000000000002E-4</c:v>
                </c:pt>
                <c:pt idx="371">
                  <c:v>4.2000000000000002E-4</c:v>
                </c:pt>
                <c:pt idx="372">
                  <c:v>3.6999999999999999E-4</c:v>
                </c:pt>
                <c:pt idx="373">
                  <c:v>4.2000000000000002E-4</c:v>
                </c:pt>
                <c:pt idx="374">
                  <c:v>4.2000000000000002E-4</c:v>
                </c:pt>
                <c:pt idx="375">
                  <c:v>4.6999999999999999E-4</c:v>
                </c:pt>
                <c:pt idx="376">
                  <c:v>4.2000000000000002E-4</c:v>
                </c:pt>
                <c:pt idx="377">
                  <c:v>4.2000000000000002E-4</c:v>
                </c:pt>
                <c:pt idx="378">
                  <c:v>4.6999999999999999E-4</c:v>
                </c:pt>
                <c:pt idx="379">
                  <c:v>3.6999999999999999E-4</c:v>
                </c:pt>
                <c:pt idx="380">
                  <c:v>2.1000000000000001E-4</c:v>
                </c:pt>
                <c:pt idx="381">
                  <c:v>1E-4</c:v>
                </c:pt>
                <c:pt idx="382">
                  <c:v>0</c:v>
                </c:pt>
                <c:pt idx="383">
                  <c:v>0</c:v>
                </c:pt>
                <c:pt idx="384">
                  <c:v>-2.1000000000000001E-4</c:v>
                </c:pt>
                <c:pt idx="385">
                  <c:v>-4.2000000000000002E-4</c:v>
                </c:pt>
                <c:pt idx="386">
                  <c:v>-5.2999999999999998E-4</c:v>
                </c:pt>
                <c:pt idx="387">
                  <c:v>-7.9000000000000001E-4</c:v>
                </c:pt>
                <c:pt idx="388">
                  <c:v>-9.5E-4</c:v>
                </c:pt>
                <c:pt idx="389">
                  <c:v>-1.2700000000000001E-3</c:v>
                </c:pt>
                <c:pt idx="390">
                  <c:v>-1.42E-3</c:v>
                </c:pt>
                <c:pt idx="391">
                  <c:v>-1.58E-3</c:v>
                </c:pt>
                <c:pt idx="392">
                  <c:v>-1.7899999999999999E-3</c:v>
                </c:pt>
                <c:pt idx="393">
                  <c:v>-2.0600000000000002E-3</c:v>
                </c:pt>
                <c:pt idx="394">
                  <c:v>-2.1099999999999999E-3</c:v>
                </c:pt>
                <c:pt idx="395">
                  <c:v>-2.2699999999999999E-3</c:v>
                </c:pt>
                <c:pt idx="396">
                  <c:v>-2.32E-3</c:v>
                </c:pt>
                <c:pt idx="397">
                  <c:v>-2.3700000000000001E-3</c:v>
                </c:pt>
                <c:pt idx="398">
                  <c:v>-2.4299999999999999E-3</c:v>
                </c:pt>
                <c:pt idx="399">
                  <c:v>-2.4299999999999999E-3</c:v>
                </c:pt>
                <c:pt idx="400">
                  <c:v>-2.32E-3</c:v>
                </c:pt>
                <c:pt idx="401">
                  <c:v>-2.2200000000000002E-3</c:v>
                </c:pt>
                <c:pt idx="402">
                  <c:v>-1.9499999999999999E-3</c:v>
                </c:pt>
                <c:pt idx="403">
                  <c:v>-1.74E-3</c:v>
                </c:pt>
                <c:pt idx="404">
                  <c:v>-1.5299999999999999E-3</c:v>
                </c:pt>
                <c:pt idx="405">
                  <c:v>-1.32E-3</c:v>
                </c:pt>
                <c:pt idx="406">
                  <c:v>-8.9999999999999998E-4</c:v>
                </c:pt>
                <c:pt idx="407">
                  <c:v>-5.8E-4</c:v>
                </c:pt>
                <c:pt idx="408">
                  <c:v>-2.7E-4</c:v>
                </c:pt>
                <c:pt idx="409">
                  <c:v>2.1000000000000001E-4</c:v>
                </c:pt>
                <c:pt idx="410">
                  <c:v>6.3000000000000003E-4</c:v>
                </c:pt>
                <c:pt idx="411">
                  <c:v>1E-3</c:v>
                </c:pt>
                <c:pt idx="412">
                  <c:v>1.32E-3</c:v>
                </c:pt>
                <c:pt idx="413">
                  <c:v>1.74E-3</c:v>
                </c:pt>
                <c:pt idx="414">
                  <c:v>2E-3</c:v>
                </c:pt>
                <c:pt idx="415">
                  <c:v>2.2599999999999999E-3</c:v>
                </c:pt>
                <c:pt idx="416">
                  <c:v>2.63E-3</c:v>
                </c:pt>
                <c:pt idx="417">
                  <c:v>2.7399999999999998E-3</c:v>
                </c:pt>
                <c:pt idx="418">
                  <c:v>2.8999999999999998E-3</c:v>
                </c:pt>
                <c:pt idx="419">
                  <c:v>2.9499999999999999E-3</c:v>
                </c:pt>
                <c:pt idx="420">
                  <c:v>2.8999999999999998E-3</c:v>
                </c:pt>
                <c:pt idx="421">
                  <c:v>2.8400000000000001E-3</c:v>
                </c:pt>
                <c:pt idx="422">
                  <c:v>2.7399999999999998E-3</c:v>
                </c:pt>
                <c:pt idx="423">
                  <c:v>2.47E-3</c:v>
                </c:pt>
                <c:pt idx="424">
                  <c:v>2.2599999999999999E-3</c:v>
                </c:pt>
                <c:pt idx="425">
                  <c:v>1.89E-3</c:v>
                </c:pt>
                <c:pt idx="426">
                  <c:v>1.47E-3</c:v>
                </c:pt>
                <c:pt idx="427">
                  <c:v>1E-3</c:v>
                </c:pt>
                <c:pt idx="428">
                  <c:v>5.8E-4</c:v>
                </c:pt>
                <c:pt idx="429">
                  <c:v>1E-4</c:v>
                </c:pt>
                <c:pt idx="430">
                  <c:v>-5.8E-4</c:v>
                </c:pt>
                <c:pt idx="431">
                  <c:v>-1.16E-3</c:v>
                </c:pt>
                <c:pt idx="432">
                  <c:v>-1.6900000000000001E-3</c:v>
                </c:pt>
                <c:pt idx="433">
                  <c:v>-2.2699999999999999E-3</c:v>
                </c:pt>
                <c:pt idx="434">
                  <c:v>-2.7399999999999998E-3</c:v>
                </c:pt>
                <c:pt idx="435">
                  <c:v>-3.2200000000000002E-3</c:v>
                </c:pt>
                <c:pt idx="436">
                  <c:v>-3.6900000000000001E-3</c:v>
                </c:pt>
                <c:pt idx="437">
                  <c:v>-4.1099999999999999E-3</c:v>
                </c:pt>
                <c:pt idx="438">
                  <c:v>-4.4799999999999996E-3</c:v>
                </c:pt>
                <c:pt idx="439">
                  <c:v>-4.7400000000000003E-3</c:v>
                </c:pt>
                <c:pt idx="440">
                  <c:v>-4.96E-3</c:v>
                </c:pt>
                <c:pt idx="441">
                  <c:v>-5.11E-3</c:v>
                </c:pt>
                <c:pt idx="442">
                  <c:v>-5.11E-3</c:v>
                </c:pt>
                <c:pt idx="443">
                  <c:v>-5.0600000000000003E-3</c:v>
                </c:pt>
                <c:pt idx="444">
                  <c:v>-5.0099999999999997E-3</c:v>
                </c:pt>
                <c:pt idx="445">
                  <c:v>-4.8500000000000001E-3</c:v>
                </c:pt>
                <c:pt idx="446">
                  <c:v>-4.5900000000000003E-3</c:v>
                </c:pt>
                <c:pt idx="447">
                  <c:v>-4.1599999999999996E-3</c:v>
                </c:pt>
                <c:pt idx="448">
                  <c:v>-3.8500000000000001E-3</c:v>
                </c:pt>
                <c:pt idx="449">
                  <c:v>-3.48E-3</c:v>
                </c:pt>
                <c:pt idx="450">
                  <c:v>-2.9499999999999999E-3</c:v>
                </c:pt>
                <c:pt idx="451">
                  <c:v>-2.48E-3</c:v>
                </c:pt>
                <c:pt idx="452">
                  <c:v>-1.9499999999999999E-3</c:v>
                </c:pt>
                <c:pt idx="453">
                  <c:v>-1.42E-3</c:v>
                </c:pt>
                <c:pt idx="454">
                  <c:v>-8.4999999999999995E-4</c:v>
                </c:pt>
                <c:pt idx="455">
                  <c:v>-3.6999999999999999E-4</c:v>
                </c:pt>
                <c:pt idx="456">
                  <c:v>1.6000000000000001E-4</c:v>
                </c:pt>
                <c:pt idx="457">
                  <c:v>6.3000000000000003E-4</c:v>
                </c:pt>
                <c:pt idx="458">
                  <c:v>1.16E-3</c:v>
                </c:pt>
                <c:pt idx="459">
                  <c:v>1.5299999999999999E-3</c:v>
                </c:pt>
                <c:pt idx="460">
                  <c:v>1.9499999999999999E-3</c:v>
                </c:pt>
                <c:pt idx="461">
                  <c:v>2.16E-3</c:v>
                </c:pt>
                <c:pt idx="462">
                  <c:v>2.47E-3</c:v>
                </c:pt>
                <c:pt idx="463">
                  <c:v>2.6900000000000001E-3</c:v>
                </c:pt>
                <c:pt idx="464">
                  <c:v>2.8400000000000001E-3</c:v>
                </c:pt>
                <c:pt idx="465">
                  <c:v>2.9499999999999999E-3</c:v>
                </c:pt>
                <c:pt idx="466">
                  <c:v>3.0000000000000001E-3</c:v>
                </c:pt>
                <c:pt idx="467">
                  <c:v>2.9499999999999999E-3</c:v>
                </c:pt>
                <c:pt idx="468">
                  <c:v>3.0000000000000001E-3</c:v>
                </c:pt>
                <c:pt idx="469">
                  <c:v>2.9499999999999999E-3</c:v>
                </c:pt>
                <c:pt idx="470">
                  <c:v>2.7899999999999999E-3</c:v>
                </c:pt>
                <c:pt idx="471">
                  <c:v>2.63E-3</c:v>
                </c:pt>
                <c:pt idx="472">
                  <c:v>2.5799999999999998E-3</c:v>
                </c:pt>
                <c:pt idx="473">
                  <c:v>2.4199999999999998E-3</c:v>
                </c:pt>
                <c:pt idx="474">
                  <c:v>2.2100000000000002E-3</c:v>
                </c:pt>
                <c:pt idx="475">
                  <c:v>2.1099999999999999E-3</c:v>
                </c:pt>
                <c:pt idx="476">
                  <c:v>2.1099999999999999E-3</c:v>
                </c:pt>
                <c:pt idx="477">
                  <c:v>2.0500000000000002E-3</c:v>
                </c:pt>
                <c:pt idx="478">
                  <c:v>2E-3</c:v>
                </c:pt>
                <c:pt idx="479">
                  <c:v>1.89E-3</c:v>
                </c:pt>
                <c:pt idx="480">
                  <c:v>1.9499999999999999E-3</c:v>
                </c:pt>
                <c:pt idx="481">
                  <c:v>2E-3</c:v>
                </c:pt>
                <c:pt idx="482">
                  <c:v>2.16E-3</c:v>
                </c:pt>
                <c:pt idx="483">
                  <c:v>2.3700000000000001E-3</c:v>
                </c:pt>
                <c:pt idx="484">
                  <c:v>2.4199999999999998E-3</c:v>
                </c:pt>
                <c:pt idx="485">
                  <c:v>2.63E-3</c:v>
                </c:pt>
                <c:pt idx="486">
                  <c:v>2.7899999999999999E-3</c:v>
                </c:pt>
                <c:pt idx="487">
                  <c:v>3.0000000000000001E-3</c:v>
                </c:pt>
                <c:pt idx="488">
                  <c:v>3.2599999999999999E-3</c:v>
                </c:pt>
                <c:pt idx="489">
                  <c:v>3.4199999999999999E-3</c:v>
                </c:pt>
                <c:pt idx="490">
                  <c:v>3.5799999999999998E-3</c:v>
                </c:pt>
                <c:pt idx="491">
                  <c:v>3.7399999999999998E-3</c:v>
                </c:pt>
                <c:pt idx="492">
                  <c:v>3.79E-3</c:v>
                </c:pt>
                <c:pt idx="493">
                  <c:v>3.8999999999999998E-3</c:v>
                </c:pt>
                <c:pt idx="494">
                  <c:v>3.9500000000000004E-3</c:v>
                </c:pt>
                <c:pt idx="495">
                  <c:v>3.8999999999999998E-3</c:v>
                </c:pt>
                <c:pt idx="496">
                  <c:v>3.79E-3</c:v>
                </c:pt>
                <c:pt idx="497">
                  <c:v>3.63E-3</c:v>
                </c:pt>
                <c:pt idx="498">
                  <c:v>3.32E-3</c:v>
                </c:pt>
                <c:pt idx="499">
                  <c:v>3.0000000000000001E-3</c:v>
                </c:pt>
                <c:pt idx="500">
                  <c:v>2.63E-3</c:v>
                </c:pt>
                <c:pt idx="501">
                  <c:v>2.16E-3</c:v>
                </c:pt>
                <c:pt idx="502">
                  <c:v>1.6800000000000001E-3</c:v>
                </c:pt>
                <c:pt idx="503">
                  <c:v>1.0499999999999999E-3</c:v>
                </c:pt>
                <c:pt idx="504">
                  <c:v>5.1999999999999995E-4</c:v>
                </c:pt>
                <c:pt idx="505">
                  <c:v>-1.1E-4</c:v>
                </c:pt>
                <c:pt idx="506">
                  <c:v>-8.4999999999999995E-4</c:v>
                </c:pt>
                <c:pt idx="507">
                  <c:v>-1.42E-3</c:v>
                </c:pt>
                <c:pt idx="508">
                  <c:v>-2.0600000000000002E-3</c:v>
                </c:pt>
                <c:pt idx="509">
                  <c:v>-2.7399999999999998E-3</c:v>
                </c:pt>
                <c:pt idx="510">
                  <c:v>-3.32E-3</c:v>
                </c:pt>
                <c:pt idx="511">
                  <c:v>-3.8E-3</c:v>
                </c:pt>
                <c:pt idx="512">
                  <c:v>-4.2700000000000004E-3</c:v>
                </c:pt>
                <c:pt idx="513">
                  <c:v>-4.7400000000000003E-3</c:v>
                </c:pt>
                <c:pt idx="514">
                  <c:v>-5.0099999999999997E-3</c:v>
                </c:pt>
                <c:pt idx="515">
                  <c:v>-5.2700000000000004E-3</c:v>
                </c:pt>
                <c:pt idx="516">
                  <c:v>-5.3200000000000001E-3</c:v>
                </c:pt>
                <c:pt idx="517">
                  <c:v>-5.3800000000000002E-3</c:v>
                </c:pt>
                <c:pt idx="518">
                  <c:v>-5.2700000000000004E-3</c:v>
                </c:pt>
                <c:pt idx="519">
                  <c:v>-5.11E-3</c:v>
                </c:pt>
                <c:pt idx="520">
                  <c:v>-4.7400000000000003E-3</c:v>
                </c:pt>
                <c:pt idx="521">
                  <c:v>-4.3800000000000002E-3</c:v>
                </c:pt>
                <c:pt idx="522">
                  <c:v>-3.8999999999999998E-3</c:v>
                </c:pt>
                <c:pt idx="523">
                  <c:v>-3.2200000000000002E-3</c:v>
                </c:pt>
                <c:pt idx="524">
                  <c:v>-2.5300000000000001E-3</c:v>
                </c:pt>
                <c:pt idx="525">
                  <c:v>-1.8500000000000001E-3</c:v>
                </c:pt>
                <c:pt idx="526">
                  <c:v>-9.5E-4</c:v>
                </c:pt>
                <c:pt idx="527">
                  <c:v>-1.1E-4</c:v>
                </c:pt>
                <c:pt idx="528">
                  <c:v>6.3000000000000003E-4</c:v>
                </c:pt>
                <c:pt idx="529">
                  <c:v>1.58E-3</c:v>
                </c:pt>
                <c:pt idx="530">
                  <c:v>2.4199999999999998E-3</c:v>
                </c:pt>
                <c:pt idx="531">
                  <c:v>3.2100000000000002E-3</c:v>
                </c:pt>
                <c:pt idx="532">
                  <c:v>4.1099999999999999E-3</c:v>
                </c:pt>
                <c:pt idx="533">
                  <c:v>4.79E-3</c:v>
                </c:pt>
                <c:pt idx="534">
                  <c:v>5.5300000000000002E-3</c:v>
                </c:pt>
                <c:pt idx="535">
                  <c:v>6.11E-3</c:v>
                </c:pt>
                <c:pt idx="536">
                  <c:v>6.6899999999999998E-3</c:v>
                </c:pt>
                <c:pt idx="537">
                  <c:v>7.0099999999999997E-3</c:v>
                </c:pt>
                <c:pt idx="538">
                  <c:v>7.2199999999999999E-3</c:v>
                </c:pt>
                <c:pt idx="539">
                  <c:v>7.4799999999999997E-3</c:v>
                </c:pt>
                <c:pt idx="540">
                  <c:v>7.6899999999999998E-3</c:v>
                </c:pt>
                <c:pt idx="541">
                  <c:v>7.6899999999999998E-3</c:v>
                </c:pt>
                <c:pt idx="542">
                  <c:v>7.6400000000000001E-3</c:v>
                </c:pt>
                <c:pt idx="543">
                  <c:v>7.5900000000000004E-3</c:v>
                </c:pt>
                <c:pt idx="544">
                  <c:v>7.3699999999999998E-3</c:v>
                </c:pt>
                <c:pt idx="545">
                  <c:v>7.0600000000000003E-3</c:v>
                </c:pt>
                <c:pt idx="546">
                  <c:v>6.8999999999999999E-3</c:v>
                </c:pt>
                <c:pt idx="547">
                  <c:v>6.5300000000000002E-3</c:v>
                </c:pt>
                <c:pt idx="548">
                  <c:v>6.1599999999999997E-3</c:v>
                </c:pt>
                <c:pt idx="549">
                  <c:v>5.79E-3</c:v>
                </c:pt>
                <c:pt idx="550">
                  <c:v>5.5799999999999999E-3</c:v>
                </c:pt>
                <c:pt idx="551">
                  <c:v>5.2100000000000002E-3</c:v>
                </c:pt>
                <c:pt idx="552">
                  <c:v>4.8999999999999998E-3</c:v>
                </c:pt>
                <c:pt idx="553">
                  <c:v>4.6299999999999996E-3</c:v>
                </c:pt>
                <c:pt idx="554">
                  <c:v>4.3200000000000001E-3</c:v>
                </c:pt>
                <c:pt idx="555">
                  <c:v>4.1599999999999996E-3</c:v>
                </c:pt>
                <c:pt idx="556">
                  <c:v>4.0600000000000002E-3</c:v>
                </c:pt>
                <c:pt idx="557">
                  <c:v>3.9500000000000004E-3</c:v>
                </c:pt>
                <c:pt idx="558">
                  <c:v>3.9500000000000004E-3</c:v>
                </c:pt>
                <c:pt idx="559">
                  <c:v>4.0000000000000001E-3</c:v>
                </c:pt>
                <c:pt idx="560">
                  <c:v>4.0000000000000001E-3</c:v>
                </c:pt>
                <c:pt idx="561">
                  <c:v>4.0600000000000002E-3</c:v>
                </c:pt>
                <c:pt idx="562">
                  <c:v>4.2700000000000004E-3</c:v>
                </c:pt>
                <c:pt idx="563">
                  <c:v>4.4799999999999996E-3</c:v>
                </c:pt>
                <c:pt idx="564">
                  <c:v>4.5799999999999999E-3</c:v>
                </c:pt>
                <c:pt idx="565">
                  <c:v>4.6899999999999997E-3</c:v>
                </c:pt>
                <c:pt idx="566">
                  <c:v>4.8999999999999998E-3</c:v>
                </c:pt>
                <c:pt idx="567">
                  <c:v>4.8999999999999998E-3</c:v>
                </c:pt>
                <c:pt idx="568">
                  <c:v>5.0600000000000003E-3</c:v>
                </c:pt>
                <c:pt idx="569">
                  <c:v>5.0000000000000001E-3</c:v>
                </c:pt>
                <c:pt idx="570">
                  <c:v>5.0000000000000001E-3</c:v>
                </c:pt>
                <c:pt idx="571">
                  <c:v>4.79E-3</c:v>
                </c:pt>
                <c:pt idx="572">
                  <c:v>4.6299999999999996E-3</c:v>
                </c:pt>
                <c:pt idx="573">
                  <c:v>4.3200000000000001E-3</c:v>
                </c:pt>
                <c:pt idx="574">
                  <c:v>3.9500000000000004E-3</c:v>
                </c:pt>
                <c:pt idx="575">
                  <c:v>3.48E-3</c:v>
                </c:pt>
                <c:pt idx="576">
                  <c:v>2.8400000000000001E-3</c:v>
                </c:pt>
                <c:pt idx="577">
                  <c:v>2.2599999999999999E-3</c:v>
                </c:pt>
                <c:pt idx="578">
                  <c:v>1.5299999999999999E-3</c:v>
                </c:pt>
                <c:pt idx="579">
                  <c:v>7.9000000000000001E-4</c:v>
                </c:pt>
                <c:pt idx="580">
                  <c:v>-5.0000000000000002E-5</c:v>
                </c:pt>
                <c:pt idx="581">
                  <c:v>-1E-3</c:v>
                </c:pt>
                <c:pt idx="582">
                  <c:v>-1.8500000000000001E-3</c:v>
                </c:pt>
                <c:pt idx="583">
                  <c:v>-2.7399999999999998E-3</c:v>
                </c:pt>
                <c:pt idx="584">
                  <c:v>-3.6900000000000001E-3</c:v>
                </c:pt>
                <c:pt idx="585">
                  <c:v>-4.5900000000000003E-3</c:v>
                </c:pt>
                <c:pt idx="586">
                  <c:v>-5.4299999999999999E-3</c:v>
                </c:pt>
                <c:pt idx="587">
                  <c:v>-6.2700000000000004E-3</c:v>
                </c:pt>
                <c:pt idx="588">
                  <c:v>-7.0099999999999997E-3</c:v>
                </c:pt>
                <c:pt idx="589">
                  <c:v>-7.7000000000000002E-3</c:v>
                </c:pt>
                <c:pt idx="590">
                  <c:v>-8.1700000000000002E-3</c:v>
                </c:pt>
                <c:pt idx="591">
                  <c:v>-8.6999999999999994E-3</c:v>
                </c:pt>
                <c:pt idx="592">
                  <c:v>-9.0699999999999999E-3</c:v>
                </c:pt>
                <c:pt idx="593">
                  <c:v>-9.1699999999999993E-3</c:v>
                </c:pt>
                <c:pt idx="594">
                  <c:v>-9.3799999999999994E-3</c:v>
                </c:pt>
                <c:pt idx="595">
                  <c:v>-9.3799999999999994E-3</c:v>
                </c:pt>
                <c:pt idx="596">
                  <c:v>-9.1699999999999993E-3</c:v>
                </c:pt>
                <c:pt idx="597">
                  <c:v>-9.0100000000000006E-3</c:v>
                </c:pt>
                <c:pt idx="598">
                  <c:v>-8.6400000000000001E-3</c:v>
                </c:pt>
                <c:pt idx="599">
                  <c:v>-8.1700000000000002E-3</c:v>
                </c:pt>
                <c:pt idx="600">
                  <c:v>-7.5399999999999998E-3</c:v>
                </c:pt>
                <c:pt idx="601">
                  <c:v>-6.8500000000000002E-3</c:v>
                </c:pt>
                <c:pt idx="602">
                  <c:v>-6.1700000000000001E-3</c:v>
                </c:pt>
                <c:pt idx="603">
                  <c:v>-5.3800000000000002E-3</c:v>
                </c:pt>
                <c:pt idx="604">
                  <c:v>-4.5300000000000002E-3</c:v>
                </c:pt>
                <c:pt idx="605">
                  <c:v>-3.7399999999999998E-3</c:v>
                </c:pt>
                <c:pt idx="606">
                  <c:v>-2.8500000000000001E-3</c:v>
                </c:pt>
                <c:pt idx="607">
                  <c:v>-1.9499999999999999E-3</c:v>
                </c:pt>
                <c:pt idx="608">
                  <c:v>-1.16E-3</c:v>
                </c:pt>
                <c:pt idx="609">
                  <c:v>-2.7E-4</c:v>
                </c:pt>
                <c:pt idx="610">
                  <c:v>4.6999999999999999E-4</c:v>
                </c:pt>
                <c:pt idx="611">
                  <c:v>1.1000000000000001E-3</c:v>
                </c:pt>
                <c:pt idx="612">
                  <c:v>1.8400000000000001E-3</c:v>
                </c:pt>
                <c:pt idx="613">
                  <c:v>2.5300000000000001E-3</c:v>
                </c:pt>
                <c:pt idx="614">
                  <c:v>3.0000000000000001E-3</c:v>
                </c:pt>
                <c:pt idx="615">
                  <c:v>3.4199999999999999E-3</c:v>
                </c:pt>
                <c:pt idx="616">
                  <c:v>3.9500000000000004E-3</c:v>
                </c:pt>
                <c:pt idx="617">
                  <c:v>4.2100000000000002E-3</c:v>
                </c:pt>
                <c:pt idx="618">
                  <c:v>4.5300000000000002E-3</c:v>
                </c:pt>
                <c:pt idx="619">
                  <c:v>4.6299999999999996E-3</c:v>
                </c:pt>
                <c:pt idx="620">
                  <c:v>4.8999999999999998E-3</c:v>
                </c:pt>
                <c:pt idx="621">
                  <c:v>4.9500000000000004E-3</c:v>
                </c:pt>
                <c:pt idx="622">
                  <c:v>5.0000000000000001E-3</c:v>
                </c:pt>
                <c:pt idx="623">
                  <c:v>5.0000000000000001E-3</c:v>
                </c:pt>
                <c:pt idx="624">
                  <c:v>5.0600000000000003E-3</c:v>
                </c:pt>
                <c:pt idx="625">
                  <c:v>5.0000000000000001E-3</c:v>
                </c:pt>
                <c:pt idx="626">
                  <c:v>4.9500000000000004E-3</c:v>
                </c:pt>
                <c:pt idx="627">
                  <c:v>4.9500000000000004E-3</c:v>
                </c:pt>
                <c:pt idx="628">
                  <c:v>4.6899999999999997E-3</c:v>
                </c:pt>
                <c:pt idx="629">
                  <c:v>4.7400000000000003E-3</c:v>
                </c:pt>
                <c:pt idx="630">
                  <c:v>4.6299999999999996E-3</c:v>
                </c:pt>
                <c:pt idx="631">
                  <c:v>4.7400000000000003E-3</c:v>
                </c:pt>
                <c:pt idx="632">
                  <c:v>4.5799999999999999E-3</c:v>
                </c:pt>
                <c:pt idx="633">
                  <c:v>4.5300000000000002E-3</c:v>
                </c:pt>
                <c:pt idx="634">
                  <c:v>4.4200000000000003E-3</c:v>
                </c:pt>
                <c:pt idx="635">
                  <c:v>4.4200000000000003E-3</c:v>
                </c:pt>
                <c:pt idx="636">
                  <c:v>4.3200000000000001E-3</c:v>
                </c:pt>
                <c:pt idx="637">
                  <c:v>4.2700000000000004E-3</c:v>
                </c:pt>
                <c:pt idx="638">
                  <c:v>4.2100000000000002E-3</c:v>
                </c:pt>
                <c:pt idx="639">
                  <c:v>4.1099999999999999E-3</c:v>
                </c:pt>
                <c:pt idx="640">
                  <c:v>3.8400000000000001E-3</c:v>
                </c:pt>
                <c:pt idx="641">
                  <c:v>3.6900000000000001E-3</c:v>
                </c:pt>
                <c:pt idx="642">
                  <c:v>3.5300000000000002E-3</c:v>
                </c:pt>
                <c:pt idx="643">
                  <c:v>3.2100000000000002E-3</c:v>
                </c:pt>
                <c:pt idx="644">
                  <c:v>2.9499999999999999E-3</c:v>
                </c:pt>
                <c:pt idx="645">
                  <c:v>2.5799999999999998E-3</c:v>
                </c:pt>
                <c:pt idx="646">
                  <c:v>2.2599999999999999E-3</c:v>
                </c:pt>
                <c:pt idx="647">
                  <c:v>1.74E-3</c:v>
                </c:pt>
                <c:pt idx="648">
                  <c:v>1.2099999999999999E-3</c:v>
                </c:pt>
                <c:pt idx="649">
                  <c:v>6.3000000000000003E-4</c:v>
                </c:pt>
                <c:pt idx="650">
                  <c:v>5.0000000000000002E-5</c:v>
                </c:pt>
                <c:pt idx="651">
                  <c:v>-6.8999999999999997E-4</c:v>
                </c:pt>
                <c:pt idx="652">
                  <c:v>-1.16E-3</c:v>
                </c:pt>
                <c:pt idx="653">
                  <c:v>-1.7899999999999999E-3</c:v>
                </c:pt>
                <c:pt idx="654">
                  <c:v>-2.48E-3</c:v>
                </c:pt>
                <c:pt idx="655">
                  <c:v>-3.2200000000000002E-3</c:v>
                </c:pt>
                <c:pt idx="656">
                  <c:v>-3.8E-3</c:v>
                </c:pt>
                <c:pt idx="657">
                  <c:v>-4.4299999999999999E-3</c:v>
                </c:pt>
                <c:pt idx="658">
                  <c:v>-4.96E-3</c:v>
                </c:pt>
                <c:pt idx="659">
                  <c:v>-5.5300000000000002E-3</c:v>
                </c:pt>
                <c:pt idx="660">
                  <c:v>-5.96E-3</c:v>
                </c:pt>
                <c:pt idx="661">
                  <c:v>-6.3800000000000003E-3</c:v>
                </c:pt>
                <c:pt idx="662">
                  <c:v>-6.7499999999999999E-3</c:v>
                </c:pt>
                <c:pt idx="663">
                  <c:v>-6.8999999999999999E-3</c:v>
                </c:pt>
                <c:pt idx="664">
                  <c:v>-7.1199999999999996E-3</c:v>
                </c:pt>
                <c:pt idx="665">
                  <c:v>-7.2700000000000004E-3</c:v>
                </c:pt>
                <c:pt idx="666">
                  <c:v>-7.1700000000000002E-3</c:v>
                </c:pt>
                <c:pt idx="667">
                  <c:v>-7.1199999999999996E-3</c:v>
                </c:pt>
                <c:pt idx="668">
                  <c:v>-6.7999999999999996E-3</c:v>
                </c:pt>
                <c:pt idx="669">
                  <c:v>-6.5399999999999998E-3</c:v>
                </c:pt>
                <c:pt idx="670">
                  <c:v>-6.1700000000000001E-3</c:v>
                </c:pt>
                <c:pt idx="671">
                  <c:v>-5.7499999999999999E-3</c:v>
                </c:pt>
                <c:pt idx="672">
                  <c:v>-5.2700000000000004E-3</c:v>
                </c:pt>
                <c:pt idx="673">
                  <c:v>-4.5900000000000003E-3</c:v>
                </c:pt>
                <c:pt idx="674">
                  <c:v>-4.1099999999999999E-3</c:v>
                </c:pt>
                <c:pt idx="675">
                  <c:v>-3.4299999999999999E-3</c:v>
                </c:pt>
                <c:pt idx="676">
                  <c:v>-2.7899999999999999E-3</c:v>
                </c:pt>
                <c:pt idx="677">
                  <c:v>-2.1099999999999999E-3</c:v>
                </c:pt>
                <c:pt idx="678">
                  <c:v>-1.48E-3</c:v>
                </c:pt>
                <c:pt idx="679">
                  <c:v>-7.9000000000000001E-4</c:v>
                </c:pt>
                <c:pt idx="680">
                  <c:v>-2.1000000000000001E-4</c:v>
                </c:pt>
                <c:pt idx="681">
                  <c:v>3.6999999999999999E-4</c:v>
                </c:pt>
                <c:pt idx="682">
                  <c:v>9.5E-4</c:v>
                </c:pt>
                <c:pt idx="683">
                  <c:v>1.2600000000000001E-3</c:v>
                </c:pt>
                <c:pt idx="684">
                  <c:v>1.7899999999999999E-3</c:v>
                </c:pt>
                <c:pt idx="685">
                  <c:v>2.0500000000000002E-3</c:v>
                </c:pt>
                <c:pt idx="686">
                  <c:v>2.32E-3</c:v>
                </c:pt>
                <c:pt idx="687">
                  <c:v>2.5300000000000001E-3</c:v>
                </c:pt>
                <c:pt idx="688">
                  <c:v>2.63E-3</c:v>
                </c:pt>
                <c:pt idx="689">
                  <c:v>2.63E-3</c:v>
                </c:pt>
                <c:pt idx="690">
                  <c:v>2.6900000000000001E-3</c:v>
                </c:pt>
                <c:pt idx="691">
                  <c:v>2.5799999999999998E-3</c:v>
                </c:pt>
                <c:pt idx="692">
                  <c:v>2.4199999999999998E-3</c:v>
                </c:pt>
                <c:pt idx="693">
                  <c:v>2.32E-3</c:v>
                </c:pt>
                <c:pt idx="694">
                  <c:v>2.1099999999999999E-3</c:v>
                </c:pt>
                <c:pt idx="695">
                  <c:v>1.89E-3</c:v>
                </c:pt>
                <c:pt idx="696">
                  <c:v>1.6299999999999999E-3</c:v>
                </c:pt>
                <c:pt idx="697">
                  <c:v>1.32E-3</c:v>
                </c:pt>
                <c:pt idx="698">
                  <c:v>8.8999999999999995E-4</c:v>
                </c:pt>
                <c:pt idx="699">
                  <c:v>7.3999999999999999E-4</c:v>
                </c:pt>
                <c:pt idx="700">
                  <c:v>4.2000000000000002E-4</c:v>
                </c:pt>
                <c:pt idx="701">
                  <c:v>1.6000000000000001E-4</c:v>
                </c:pt>
                <c:pt idx="702">
                  <c:v>-5.0000000000000002E-5</c:v>
                </c:pt>
                <c:pt idx="703">
                  <c:v>-2.7E-4</c:v>
                </c:pt>
                <c:pt idx="704">
                  <c:v>-4.8000000000000001E-4</c:v>
                </c:pt>
                <c:pt idx="705">
                  <c:v>-5.8E-4</c:v>
                </c:pt>
                <c:pt idx="706">
                  <c:v>-6.8999999999999997E-4</c:v>
                </c:pt>
                <c:pt idx="707">
                  <c:v>-6.8999999999999997E-4</c:v>
                </c:pt>
                <c:pt idx="708">
                  <c:v>-7.9000000000000001E-4</c:v>
                </c:pt>
                <c:pt idx="709">
                  <c:v>-8.4999999999999995E-4</c:v>
                </c:pt>
                <c:pt idx="710">
                  <c:v>-8.4999999999999995E-4</c:v>
                </c:pt>
                <c:pt idx="711">
                  <c:v>-7.9000000000000001E-4</c:v>
                </c:pt>
                <c:pt idx="712">
                  <c:v>-7.3999999999999999E-4</c:v>
                </c:pt>
                <c:pt idx="713">
                  <c:v>-6.8999999999999997E-4</c:v>
                </c:pt>
                <c:pt idx="714">
                  <c:v>-6.3000000000000003E-4</c:v>
                </c:pt>
                <c:pt idx="715">
                  <c:v>-4.8000000000000001E-4</c:v>
                </c:pt>
                <c:pt idx="716">
                  <c:v>-3.6999999999999999E-4</c:v>
                </c:pt>
                <c:pt idx="717">
                  <c:v>-3.2000000000000003E-4</c:v>
                </c:pt>
                <c:pt idx="718">
                  <c:v>-2.7E-4</c:v>
                </c:pt>
                <c:pt idx="719">
                  <c:v>-1.6000000000000001E-4</c:v>
                </c:pt>
                <c:pt idx="720">
                  <c:v>-2.1000000000000001E-4</c:v>
                </c:pt>
                <c:pt idx="721">
                  <c:v>-2.1000000000000001E-4</c:v>
                </c:pt>
                <c:pt idx="722">
                  <c:v>-5.0000000000000002E-5</c:v>
                </c:pt>
                <c:pt idx="723">
                  <c:v>5.0000000000000002E-5</c:v>
                </c:pt>
                <c:pt idx="724">
                  <c:v>0</c:v>
                </c:pt>
                <c:pt idx="725">
                  <c:v>-5.0000000000000002E-5</c:v>
                </c:pt>
                <c:pt idx="726">
                  <c:v>0</c:v>
                </c:pt>
                <c:pt idx="727">
                  <c:v>-5.0000000000000002E-5</c:v>
                </c:pt>
                <c:pt idx="728">
                  <c:v>-1.1E-4</c:v>
                </c:pt>
                <c:pt idx="729">
                  <c:v>-1.1E-4</c:v>
                </c:pt>
                <c:pt idx="730">
                  <c:v>-5.0000000000000002E-5</c:v>
                </c:pt>
                <c:pt idx="731">
                  <c:v>-1.1E-4</c:v>
                </c:pt>
                <c:pt idx="732">
                  <c:v>-1.1E-4</c:v>
                </c:pt>
                <c:pt idx="733">
                  <c:v>-1.1E-4</c:v>
                </c:pt>
                <c:pt idx="734">
                  <c:v>0</c:v>
                </c:pt>
                <c:pt idx="735">
                  <c:v>5.0000000000000002E-5</c:v>
                </c:pt>
                <c:pt idx="736">
                  <c:v>5.0000000000000002E-5</c:v>
                </c:pt>
                <c:pt idx="737">
                  <c:v>2.1000000000000001E-4</c:v>
                </c:pt>
                <c:pt idx="738">
                  <c:v>3.1E-4</c:v>
                </c:pt>
                <c:pt idx="739">
                  <c:v>4.6999999999999999E-4</c:v>
                </c:pt>
                <c:pt idx="740">
                  <c:v>6.3000000000000003E-4</c:v>
                </c:pt>
                <c:pt idx="741">
                  <c:v>7.9000000000000001E-4</c:v>
                </c:pt>
                <c:pt idx="742">
                  <c:v>1.0499999999999999E-3</c:v>
                </c:pt>
                <c:pt idx="743">
                  <c:v>1.2600000000000001E-3</c:v>
                </c:pt>
                <c:pt idx="744">
                  <c:v>1.47E-3</c:v>
                </c:pt>
                <c:pt idx="745">
                  <c:v>1.7899999999999999E-3</c:v>
                </c:pt>
                <c:pt idx="746">
                  <c:v>2E-3</c:v>
                </c:pt>
                <c:pt idx="747">
                  <c:v>2.2100000000000002E-3</c:v>
                </c:pt>
                <c:pt idx="748">
                  <c:v>2.4199999999999998E-3</c:v>
                </c:pt>
                <c:pt idx="749">
                  <c:v>2.63E-3</c:v>
                </c:pt>
                <c:pt idx="750">
                  <c:v>2.7899999999999999E-3</c:v>
                </c:pt>
                <c:pt idx="751">
                  <c:v>2.9499999999999999E-3</c:v>
                </c:pt>
                <c:pt idx="752">
                  <c:v>3.0500000000000002E-3</c:v>
                </c:pt>
                <c:pt idx="753">
                  <c:v>3.16E-3</c:v>
                </c:pt>
                <c:pt idx="754">
                  <c:v>3.16E-3</c:v>
                </c:pt>
                <c:pt idx="755">
                  <c:v>3.16E-3</c:v>
                </c:pt>
                <c:pt idx="756">
                  <c:v>3.16E-3</c:v>
                </c:pt>
                <c:pt idx="757">
                  <c:v>3.0500000000000002E-3</c:v>
                </c:pt>
                <c:pt idx="758">
                  <c:v>2.8400000000000001E-3</c:v>
                </c:pt>
                <c:pt idx="759">
                  <c:v>2.7399999999999998E-3</c:v>
                </c:pt>
                <c:pt idx="760">
                  <c:v>2.5799999999999998E-3</c:v>
                </c:pt>
                <c:pt idx="761">
                  <c:v>2.32E-3</c:v>
                </c:pt>
                <c:pt idx="762">
                  <c:v>2.1099999999999999E-3</c:v>
                </c:pt>
                <c:pt idx="763">
                  <c:v>1.8400000000000001E-3</c:v>
                </c:pt>
                <c:pt idx="764">
                  <c:v>1.5299999999999999E-3</c:v>
                </c:pt>
                <c:pt idx="765">
                  <c:v>1.16E-3</c:v>
                </c:pt>
                <c:pt idx="766">
                  <c:v>8.4000000000000003E-4</c:v>
                </c:pt>
                <c:pt idx="767">
                  <c:v>5.1999999999999995E-4</c:v>
                </c:pt>
                <c:pt idx="768">
                  <c:v>2.5999999999999998E-4</c:v>
                </c:pt>
                <c:pt idx="769">
                  <c:v>0</c:v>
                </c:pt>
                <c:pt idx="770">
                  <c:v>-2.7E-4</c:v>
                </c:pt>
                <c:pt idx="771">
                  <c:v>-5.2999999999999998E-4</c:v>
                </c:pt>
                <c:pt idx="772">
                  <c:v>-6.3000000000000003E-4</c:v>
                </c:pt>
                <c:pt idx="773">
                  <c:v>-8.9999999999999998E-4</c:v>
                </c:pt>
                <c:pt idx="774">
                  <c:v>-1.06E-3</c:v>
                </c:pt>
                <c:pt idx="775">
                  <c:v>-1.2099999999999999E-3</c:v>
                </c:pt>
                <c:pt idx="776">
                  <c:v>-1.2700000000000001E-3</c:v>
                </c:pt>
                <c:pt idx="777">
                  <c:v>-1.2099999999999999E-3</c:v>
                </c:pt>
                <c:pt idx="778">
                  <c:v>-1.2099999999999999E-3</c:v>
                </c:pt>
                <c:pt idx="779">
                  <c:v>-1.2099999999999999E-3</c:v>
                </c:pt>
                <c:pt idx="780">
                  <c:v>-1.2099999999999999E-3</c:v>
                </c:pt>
                <c:pt idx="781">
                  <c:v>-1.1100000000000001E-3</c:v>
                </c:pt>
                <c:pt idx="782">
                  <c:v>-9.5E-4</c:v>
                </c:pt>
                <c:pt idx="783">
                  <c:v>-7.9000000000000001E-4</c:v>
                </c:pt>
                <c:pt idx="784">
                  <c:v>-6.8999999999999997E-4</c:v>
                </c:pt>
                <c:pt idx="785">
                  <c:v>-5.8E-4</c:v>
                </c:pt>
                <c:pt idx="786">
                  <c:v>-4.2000000000000002E-4</c:v>
                </c:pt>
                <c:pt idx="787">
                  <c:v>-3.6999999999999999E-4</c:v>
                </c:pt>
                <c:pt idx="788">
                  <c:v>-2.1000000000000001E-4</c:v>
                </c:pt>
                <c:pt idx="789">
                  <c:v>-5.0000000000000002E-5</c:v>
                </c:pt>
                <c:pt idx="790">
                  <c:v>0</c:v>
                </c:pt>
                <c:pt idx="791">
                  <c:v>5.0000000000000002E-5</c:v>
                </c:pt>
                <c:pt idx="792">
                  <c:v>5.0000000000000002E-5</c:v>
                </c:pt>
                <c:pt idx="793">
                  <c:v>5.0000000000000002E-5</c:v>
                </c:pt>
                <c:pt idx="794">
                  <c:v>1.6000000000000001E-4</c:v>
                </c:pt>
                <c:pt idx="795">
                  <c:v>-5.0000000000000002E-5</c:v>
                </c:pt>
                <c:pt idx="796">
                  <c:v>-1.1E-4</c:v>
                </c:pt>
                <c:pt idx="797">
                  <c:v>-2.7E-4</c:v>
                </c:pt>
                <c:pt idx="798">
                  <c:v>-4.2000000000000002E-4</c:v>
                </c:pt>
                <c:pt idx="799">
                  <c:v>-6.8999999999999997E-4</c:v>
                </c:pt>
                <c:pt idx="800">
                  <c:v>-9.5E-4</c:v>
                </c:pt>
                <c:pt idx="801">
                  <c:v>-1.1100000000000001E-3</c:v>
                </c:pt>
                <c:pt idx="802">
                  <c:v>-1.42E-3</c:v>
                </c:pt>
                <c:pt idx="803">
                  <c:v>-1.7899999999999999E-3</c:v>
                </c:pt>
                <c:pt idx="804">
                  <c:v>-2E-3</c:v>
                </c:pt>
                <c:pt idx="805">
                  <c:v>-2.32E-3</c:v>
                </c:pt>
                <c:pt idx="806">
                  <c:v>-2.6900000000000001E-3</c:v>
                </c:pt>
                <c:pt idx="807">
                  <c:v>-3.0599999999999998E-3</c:v>
                </c:pt>
                <c:pt idx="808">
                  <c:v>-3.32E-3</c:v>
                </c:pt>
                <c:pt idx="809">
                  <c:v>-3.64E-3</c:v>
                </c:pt>
                <c:pt idx="810">
                  <c:v>-3.8999999999999998E-3</c:v>
                </c:pt>
                <c:pt idx="811">
                  <c:v>-4.2700000000000004E-3</c:v>
                </c:pt>
                <c:pt idx="812">
                  <c:v>-4.4299999999999999E-3</c:v>
                </c:pt>
                <c:pt idx="813">
                  <c:v>-4.7999999999999996E-3</c:v>
                </c:pt>
                <c:pt idx="814">
                  <c:v>-5.0099999999999997E-3</c:v>
                </c:pt>
                <c:pt idx="815">
                  <c:v>-5.2700000000000004E-3</c:v>
                </c:pt>
                <c:pt idx="816">
                  <c:v>-5.4799999999999996E-3</c:v>
                </c:pt>
                <c:pt idx="817">
                  <c:v>-5.7499999999999999E-3</c:v>
                </c:pt>
                <c:pt idx="818">
                  <c:v>-5.7999999999999996E-3</c:v>
                </c:pt>
                <c:pt idx="819">
                  <c:v>-6.0099999999999997E-3</c:v>
                </c:pt>
                <c:pt idx="820">
                  <c:v>-6.1700000000000001E-3</c:v>
                </c:pt>
                <c:pt idx="821">
                  <c:v>-6.2199999999999998E-3</c:v>
                </c:pt>
                <c:pt idx="822">
                  <c:v>-6.43E-3</c:v>
                </c:pt>
                <c:pt idx="823">
                  <c:v>-6.5399999999999998E-3</c:v>
                </c:pt>
                <c:pt idx="824">
                  <c:v>-6.5399999999999998E-3</c:v>
                </c:pt>
                <c:pt idx="825">
                  <c:v>-6.5900000000000004E-3</c:v>
                </c:pt>
                <c:pt idx="826">
                  <c:v>-6.5900000000000004E-3</c:v>
                </c:pt>
                <c:pt idx="827">
                  <c:v>-6.6400000000000001E-3</c:v>
                </c:pt>
                <c:pt idx="828">
                  <c:v>-6.5399999999999998E-3</c:v>
                </c:pt>
                <c:pt idx="829">
                  <c:v>-6.5399999999999998E-3</c:v>
                </c:pt>
                <c:pt idx="830">
                  <c:v>-6.43E-3</c:v>
                </c:pt>
                <c:pt idx="831">
                  <c:v>-6.43E-3</c:v>
                </c:pt>
                <c:pt idx="832">
                  <c:v>-6.1700000000000001E-3</c:v>
                </c:pt>
                <c:pt idx="833">
                  <c:v>-5.96E-3</c:v>
                </c:pt>
                <c:pt idx="834">
                  <c:v>-5.7999999999999996E-3</c:v>
                </c:pt>
                <c:pt idx="835">
                  <c:v>-5.4799999999999996E-3</c:v>
                </c:pt>
                <c:pt idx="836">
                  <c:v>-5.11E-3</c:v>
                </c:pt>
                <c:pt idx="837">
                  <c:v>-4.8500000000000001E-3</c:v>
                </c:pt>
                <c:pt idx="838">
                  <c:v>-4.4299999999999999E-3</c:v>
                </c:pt>
                <c:pt idx="839">
                  <c:v>-4.0600000000000002E-3</c:v>
                </c:pt>
                <c:pt idx="840">
                  <c:v>-3.5300000000000002E-3</c:v>
                </c:pt>
                <c:pt idx="841">
                  <c:v>-3.0100000000000001E-3</c:v>
                </c:pt>
                <c:pt idx="842">
                  <c:v>-2.3700000000000001E-3</c:v>
                </c:pt>
                <c:pt idx="843">
                  <c:v>-1.8500000000000001E-3</c:v>
                </c:pt>
                <c:pt idx="844">
                  <c:v>-1.06E-3</c:v>
                </c:pt>
                <c:pt idx="845">
                  <c:v>-5.2999999999999998E-4</c:v>
                </c:pt>
                <c:pt idx="846">
                  <c:v>3.1E-4</c:v>
                </c:pt>
                <c:pt idx="847">
                  <c:v>1E-3</c:v>
                </c:pt>
                <c:pt idx="848">
                  <c:v>1.58E-3</c:v>
                </c:pt>
                <c:pt idx="849">
                  <c:v>2.3700000000000001E-3</c:v>
                </c:pt>
                <c:pt idx="850">
                  <c:v>3.1099999999999999E-3</c:v>
                </c:pt>
                <c:pt idx="851">
                  <c:v>3.79E-3</c:v>
                </c:pt>
                <c:pt idx="852">
                  <c:v>4.4799999999999996E-3</c:v>
                </c:pt>
                <c:pt idx="853">
                  <c:v>5.1599999999999997E-3</c:v>
                </c:pt>
                <c:pt idx="854">
                  <c:v>5.7400000000000003E-3</c:v>
                </c:pt>
                <c:pt idx="855">
                  <c:v>6.2700000000000004E-3</c:v>
                </c:pt>
                <c:pt idx="856">
                  <c:v>6.7999999999999996E-3</c:v>
                </c:pt>
                <c:pt idx="857">
                  <c:v>7.2700000000000004E-3</c:v>
                </c:pt>
                <c:pt idx="858">
                  <c:v>7.5900000000000004E-3</c:v>
                </c:pt>
                <c:pt idx="859">
                  <c:v>8.0099999999999998E-3</c:v>
                </c:pt>
                <c:pt idx="860">
                  <c:v>8.1099999999999992E-3</c:v>
                </c:pt>
                <c:pt idx="861">
                  <c:v>8.3199999999999993E-3</c:v>
                </c:pt>
                <c:pt idx="862">
                  <c:v>8.3199999999999993E-3</c:v>
                </c:pt>
                <c:pt idx="863">
                  <c:v>8.4799999999999997E-3</c:v>
                </c:pt>
                <c:pt idx="864">
                  <c:v>8.43E-3</c:v>
                </c:pt>
                <c:pt idx="865">
                  <c:v>8.2199999999999999E-3</c:v>
                </c:pt>
                <c:pt idx="866">
                  <c:v>7.9500000000000005E-3</c:v>
                </c:pt>
                <c:pt idx="867">
                  <c:v>7.7999999999999996E-3</c:v>
                </c:pt>
                <c:pt idx="868">
                  <c:v>7.3699999999999998E-3</c:v>
                </c:pt>
                <c:pt idx="869">
                  <c:v>7.0600000000000003E-3</c:v>
                </c:pt>
                <c:pt idx="870">
                  <c:v>6.6400000000000001E-3</c:v>
                </c:pt>
                <c:pt idx="871">
                  <c:v>6.1599999999999997E-3</c:v>
                </c:pt>
                <c:pt idx="872">
                  <c:v>5.7400000000000003E-3</c:v>
                </c:pt>
                <c:pt idx="873">
                  <c:v>5.3699999999999998E-3</c:v>
                </c:pt>
                <c:pt idx="874">
                  <c:v>4.8500000000000001E-3</c:v>
                </c:pt>
                <c:pt idx="875">
                  <c:v>4.3200000000000001E-3</c:v>
                </c:pt>
                <c:pt idx="876">
                  <c:v>3.9500000000000004E-3</c:v>
                </c:pt>
                <c:pt idx="877">
                  <c:v>3.5300000000000002E-3</c:v>
                </c:pt>
                <c:pt idx="878">
                  <c:v>3.0500000000000002E-3</c:v>
                </c:pt>
                <c:pt idx="879">
                  <c:v>2.63E-3</c:v>
                </c:pt>
                <c:pt idx="880">
                  <c:v>2.3700000000000001E-3</c:v>
                </c:pt>
                <c:pt idx="881">
                  <c:v>2E-3</c:v>
                </c:pt>
                <c:pt idx="882">
                  <c:v>1.74E-3</c:v>
                </c:pt>
                <c:pt idx="883">
                  <c:v>1.5299999999999999E-3</c:v>
                </c:pt>
                <c:pt idx="884">
                  <c:v>1.2600000000000001E-3</c:v>
                </c:pt>
                <c:pt idx="885">
                  <c:v>1.1000000000000001E-3</c:v>
                </c:pt>
                <c:pt idx="886">
                  <c:v>1E-3</c:v>
                </c:pt>
                <c:pt idx="887">
                  <c:v>8.8999999999999995E-4</c:v>
                </c:pt>
                <c:pt idx="888">
                  <c:v>7.3999999999999999E-4</c:v>
                </c:pt>
                <c:pt idx="889">
                  <c:v>6.3000000000000003E-4</c:v>
                </c:pt>
                <c:pt idx="890">
                  <c:v>7.3999999999999999E-4</c:v>
                </c:pt>
                <c:pt idx="891">
                  <c:v>6.3000000000000003E-4</c:v>
                </c:pt>
                <c:pt idx="892">
                  <c:v>6.8000000000000005E-4</c:v>
                </c:pt>
                <c:pt idx="893">
                  <c:v>7.3999999999999999E-4</c:v>
                </c:pt>
                <c:pt idx="894">
                  <c:v>6.8000000000000005E-4</c:v>
                </c:pt>
                <c:pt idx="895">
                  <c:v>7.3999999999999999E-4</c:v>
                </c:pt>
                <c:pt idx="896">
                  <c:v>7.3999999999999999E-4</c:v>
                </c:pt>
                <c:pt idx="897">
                  <c:v>7.3999999999999999E-4</c:v>
                </c:pt>
                <c:pt idx="898">
                  <c:v>6.3000000000000003E-4</c:v>
                </c:pt>
                <c:pt idx="899">
                  <c:v>6.3000000000000003E-4</c:v>
                </c:pt>
                <c:pt idx="900">
                  <c:v>5.8E-4</c:v>
                </c:pt>
                <c:pt idx="901">
                  <c:v>5.8E-4</c:v>
                </c:pt>
                <c:pt idx="902">
                  <c:v>4.2000000000000002E-4</c:v>
                </c:pt>
                <c:pt idx="903">
                  <c:v>2.5999999999999998E-4</c:v>
                </c:pt>
                <c:pt idx="904">
                  <c:v>1.6000000000000001E-4</c:v>
                </c:pt>
                <c:pt idx="905">
                  <c:v>1E-4</c:v>
                </c:pt>
                <c:pt idx="906">
                  <c:v>-5.0000000000000002E-5</c:v>
                </c:pt>
                <c:pt idx="907">
                  <c:v>-2.1000000000000001E-4</c:v>
                </c:pt>
                <c:pt idx="908">
                  <c:v>-3.6999999999999999E-4</c:v>
                </c:pt>
                <c:pt idx="909">
                  <c:v>-4.8000000000000001E-4</c:v>
                </c:pt>
                <c:pt idx="910">
                  <c:v>-7.3999999999999999E-4</c:v>
                </c:pt>
                <c:pt idx="911">
                  <c:v>-9.5E-4</c:v>
                </c:pt>
                <c:pt idx="912">
                  <c:v>-1.1100000000000001E-3</c:v>
                </c:pt>
                <c:pt idx="913">
                  <c:v>-1.32E-3</c:v>
                </c:pt>
                <c:pt idx="914">
                  <c:v>-1.48E-3</c:v>
                </c:pt>
                <c:pt idx="915">
                  <c:v>-1.58E-3</c:v>
                </c:pt>
                <c:pt idx="916">
                  <c:v>-1.7899999999999999E-3</c:v>
                </c:pt>
                <c:pt idx="917">
                  <c:v>-1.9499999999999999E-3</c:v>
                </c:pt>
                <c:pt idx="918">
                  <c:v>-2.1099999999999999E-3</c:v>
                </c:pt>
                <c:pt idx="919">
                  <c:v>-2.16E-3</c:v>
                </c:pt>
                <c:pt idx="920">
                  <c:v>-2.2200000000000002E-3</c:v>
                </c:pt>
                <c:pt idx="921">
                  <c:v>-2.2699999999999999E-3</c:v>
                </c:pt>
                <c:pt idx="922">
                  <c:v>-2.4299999999999999E-3</c:v>
                </c:pt>
                <c:pt idx="923">
                  <c:v>-2.48E-3</c:v>
                </c:pt>
                <c:pt idx="924">
                  <c:v>-2.48E-3</c:v>
                </c:pt>
                <c:pt idx="925">
                  <c:v>-2.48E-3</c:v>
                </c:pt>
                <c:pt idx="926">
                  <c:v>-2.5300000000000001E-3</c:v>
                </c:pt>
                <c:pt idx="927">
                  <c:v>-2.48E-3</c:v>
                </c:pt>
                <c:pt idx="928">
                  <c:v>-2.48E-3</c:v>
                </c:pt>
                <c:pt idx="929">
                  <c:v>-2.2699999999999999E-3</c:v>
                </c:pt>
                <c:pt idx="930">
                  <c:v>-2.2200000000000002E-3</c:v>
                </c:pt>
                <c:pt idx="931">
                  <c:v>-2.16E-3</c:v>
                </c:pt>
                <c:pt idx="932">
                  <c:v>-2.1099999999999999E-3</c:v>
                </c:pt>
                <c:pt idx="933">
                  <c:v>-2E-3</c:v>
                </c:pt>
                <c:pt idx="934">
                  <c:v>-1.74E-3</c:v>
                </c:pt>
                <c:pt idx="935">
                  <c:v>-1.58E-3</c:v>
                </c:pt>
                <c:pt idx="936">
                  <c:v>-1.3699999999999999E-3</c:v>
                </c:pt>
                <c:pt idx="937">
                  <c:v>-1.2099999999999999E-3</c:v>
                </c:pt>
                <c:pt idx="938">
                  <c:v>-1.1100000000000001E-3</c:v>
                </c:pt>
                <c:pt idx="939">
                  <c:v>-8.4999999999999995E-4</c:v>
                </c:pt>
                <c:pt idx="940">
                  <c:v>-6.3000000000000003E-4</c:v>
                </c:pt>
                <c:pt idx="941">
                  <c:v>-3.2000000000000003E-4</c:v>
                </c:pt>
                <c:pt idx="942">
                  <c:v>-2.1000000000000001E-4</c:v>
                </c:pt>
                <c:pt idx="943">
                  <c:v>0</c:v>
                </c:pt>
                <c:pt idx="944">
                  <c:v>3.1E-4</c:v>
                </c:pt>
                <c:pt idx="945">
                  <c:v>4.6999999999999999E-4</c:v>
                </c:pt>
                <c:pt idx="946">
                  <c:v>7.3999999999999999E-4</c:v>
                </c:pt>
                <c:pt idx="947">
                  <c:v>9.5E-4</c:v>
                </c:pt>
                <c:pt idx="948">
                  <c:v>1.2099999999999999E-3</c:v>
                </c:pt>
                <c:pt idx="949">
                  <c:v>1.2600000000000001E-3</c:v>
                </c:pt>
                <c:pt idx="950">
                  <c:v>1.47E-3</c:v>
                </c:pt>
                <c:pt idx="951">
                  <c:v>1.6299999999999999E-3</c:v>
                </c:pt>
                <c:pt idx="952">
                  <c:v>1.6800000000000001E-3</c:v>
                </c:pt>
                <c:pt idx="953">
                  <c:v>1.6800000000000001E-3</c:v>
                </c:pt>
                <c:pt idx="954">
                  <c:v>1.74E-3</c:v>
                </c:pt>
                <c:pt idx="955">
                  <c:v>1.6299999999999999E-3</c:v>
                </c:pt>
                <c:pt idx="956">
                  <c:v>1.5299999999999999E-3</c:v>
                </c:pt>
                <c:pt idx="957">
                  <c:v>1.32E-3</c:v>
                </c:pt>
                <c:pt idx="958">
                  <c:v>1.16E-3</c:v>
                </c:pt>
                <c:pt idx="959">
                  <c:v>9.5E-4</c:v>
                </c:pt>
                <c:pt idx="960">
                  <c:v>5.8E-4</c:v>
                </c:pt>
                <c:pt idx="961">
                  <c:v>2.5999999999999998E-4</c:v>
                </c:pt>
                <c:pt idx="962">
                  <c:v>-1.1E-4</c:v>
                </c:pt>
                <c:pt idx="963">
                  <c:v>-5.2999999999999998E-4</c:v>
                </c:pt>
                <c:pt idx="964">
                  <c:v>-1.06E-3</c:v>
                </c:pt>
                <c:pt idx="965">
                  <c:v>-1.5299999999999999E-3</c:v>
                </c:pt>
                <c:pt idx="966">
                  <c:v>-1.9499999999999999E-3</c:v>
                </c:pt>
                <c:pt idx="967">
                  <c:v>-2.5799999999999998E-3</c:v>
                </c:pt>
                <c:pt idx="968">
                  <c:v>-3.1099999999999999E-3</c:v>
                </c:pt>
                <c:pt idx="969">
                  <c:v>-3.6900000000000001E-3</c:v>
                </c:pt>
                <c:pt idx="970">
                  <c:v>-4.1599999999999996E-3</c:v>
                </c:pt>
                <c:pt idx="971">
                  <c:v>-4.6899999999999997E-3</c:v>
                </c:pt>
                <c:pt idx="972">
                  <c:v>-5.1700000000000001E-3</c:v>
                </c:pt>
                <c:pt idx="973">
                  <c:v>-5.5300000000000002E-3</c:v>
                </c:pt>
                <c:pt idx="974">
                  <c:v>-5.96E-3</c:v>
                </c:pt>
                <c:pt idx="975">
                  <c:v>-6.3800000000000003E-3</c:v>
                </c:pt>
                <c:pt idx="976">
                  <c:v>-6.6899999999999998E-3</c:v>
                </c:pt>
                <c:pt idx="977">
                  <c:v>-6.96E-3</c:v>
                </c:pt>
                <c:pt idx="978">
                  <c:v>-7.1700000000000002E-3</c:v>
                </c:pt>
                <c:pt idx="979">
                  <c:v>-7.2199999999999999E-3</c:v>
                </c:pt>
                <c:pt idx="980">
                  <c:v>-7.3800000000000003E-3</c:v>
                </c:pt>
                <c:pt idx="981">
                  <c:v>-7.43E-3</c:v>
                </c:pt>
                <c:pt idx="982">
                  <c:v>-7.3299999999999997E-3</c:v>
                </c:pt>
                <c:pt idx="983">
                  <c:v>-7.1700000000000002E-3</c:v>
                </c:pt>
                <c:pt idx="984">
                  <c:v>-7.1199999999999996E-3</c:v>
                </c:pt>
                <c:pt idx="985">
                  <c:v>-6.8500000000000002E-3</c:v>
                </c:pt>
                <c:pt idx="986">
                  <c:v>-6.5900000000000004E-3</c:v>
                </c:pt>
                <c:pt idx="987">
                  <c:v>-6.3299999999999997E-3</c:v>
                </c:pt>
                <c:pt idx="988">
                  <c:v>-6.0600000000000003E-3</c:v>
                </c:pt>
                <c:pt idx="989">
                  <c:v>-5.6899999999999997E-3</c:v>
                </c:pt>
                <c:pt idx="990">
                  <c:v>-5.3800000000000002E-3</c:v>
                </c:pt>
                <c:pt idx="991">
                  <c:v>-4.96E-3</c:v>
                </c:pt>
                <c:pt idx="992">
                  <c:v>-4.64E-3</c:v>
                </c:pt>
                <c:pt idx="993">
                  <c:v>-4.3200000000000001E-3</c:v>
                </c:pt>
                <c:pt idx="994">
                  <c:v>-4.0099999999999997E-3</c:v>
                </c:pt>
                <c:pt idx="995">
                  <c:v>-3.7399999999999998E-3</c:v>
                </c:pt>
                <c:pt idx="996">
                  <c:v>-3.48E-3</c:v>
                </c:pt>
                <c:pt idx="997">
                  <c:v>-3.2699999999999999E-3</c:v>
                </c:pt>
                <c:pt idx="998">
                  <c:v>-3.0599999999999998E-3</c:v>
                </c:pt>
                <c:pt idx="999">
                  <c:v>-3.0599999999999998E-3</c:v>
                </c:pt>
                <c:pt idx="1000">
                  <c:v>-2.8500000000000001E-3</c:v>
                </c:pt>
                <c:pt idx="1001">
                  <c:v>-2.8999999999999998E-3</c:v>
                </c:pt>
                <c:pt idx="1002">
                  <c:v>-2.7399999999999998E-3</c:v>
                </c:pt>
                <c:pt idx="1003">
                  <c:v>-2.8999999999999998E-3</c:v>
                </c:pt>
                <c:pt idx="1004">
                  <c:v>-2.9499999999999999E-3</c:v>
                </c:pt>
                <c:pt idx="1005">
                  <c:v>-3.0599999999999998E-3</c:v>
                </c:pt>
                <c:pt idx="1006">
                  <c:v>-3.1099999999999999E-3</c:v>
                </c:pt>
                <c:pt idx="1007">
                  <c:v>-3.3700000000000002E-3</c:v>
                </c:pt>
                <c:pt idx="1008">
                  <c:v>-3.5300000000000002E-3</c:v>
                </c:pt>
                <c:pt idx="1009">
                  <c:v>-3.6900000000000001E-3</c:v>
                </c:pt>
                <c:pt idx="1010">
                  <c:v>-4.0099999999999997E-3</c:v>
                </c:pt>
                <c:pt idx="1011">
                  <c:v>-4.1599999999999996E-3</c:v>
                </c:pt>
                <c:pt idx="1012">
                  <c:v>-4.3200000000000001E-3</c:v>
                </c:pt>
                <c:pt idx="1013">
                  <c:v>-4.5300000000000002E-3</c:v>
                </c:pt>
                <c:pt idx="1014">
                  <c:v>-4.6899999999999997E-3</c:v>
                </c:pt>
                <c:pt idx="1015">
                  <c:v>-4.8500000000000001E-3</c:v>
                </c:pt>
                <c:pt idx="1016">
                  <c:v>-5.0099999999999997E-3</c:v>
                </c:pt>
                <c:pt idx="1017">
                  <c:v>-5.0600000000000003E-3</c:v>
                </c:pt>
                <c:pt idx="1018">
                  <c:v>-5.1700000000000001E-3</c:v>
                </c:pt>
                <c:pt idx="1019">
                  <c:v>-5.2199999999999998E-3</c:v>
                </c:pt>
                <c:pt idx="1020">
                  <c:v>-5.0600000000000003E-3</c:v>
                </c:pt>
                <c:pt idx="1021">
                  <c:v>-5.0600000000000003E-3</c:v>
                </c:pt>
                <c:pt idx="1022">
                  <c:v>-4.8999999999999998E-3</c:v>
                </c:pt>
                <c:pt idx="1023">
                  <c:v>-4.8999999999999998E-3</c:v>
                </c:pt>
                <c:pt idx="1024">
                  <c:v>-4.7999999999999996E-3</c:v>
                </c:pt>
                <c:pt idx="1025">
                  <c:v>-4.64E-3</c:v>
                </c:pt>
                <c:pt idx="1026">
                  <c:v>-4.3200000000000001E-3</c:v>
                </c:pt>
                <c:pt idx="1027">
                  <c:v>-4.1599999999999996E-3</c:v>
                </c:pt>
                <c:pt idx="1028">
                  <c:v>-3.8999999999999998E-3</c:v>
                </c:pt>
                <c:pt idx="1029">
                  <c:v>-3.8E-3</c:v>
                </c:pt>
                <c:pt idx="1030">
                  <c:v>-3.4299999999999999E-3</c:v>
                </c:pt>
                <c:pt idx="1031">
                  <c:v>-3.2200000000000002E-3</c:v>
                </c:pt>
                <c:pt idx="1032">
                  <c:v>-2.9499999999999999E-3</c:v>
                </c:pt>
                <c:pt idx="1033">
                  <c:v>-2.7399999999999998E-3</c:v>
                </c:pt>
                <c:pt idx="1034">
                  <c:v>-2.4299999999999999E-3</c:v>
                </c:pt>
                <c:pt idx="1035">
                  <c:v>-2.32E-3</c:v>
                </c:pt>
                <c:pt idx="1036">
                  <c:v>-2.0600000000000002E-3</c:v>
                </c:pt>
                <c:pt idx="1037">
                  <c:v>-1.74E-3</c:v>
                </c:pt>
                <c:pt idx="1038">
                  <c:v>-1.6900000000000001E-3</c:v>
                </c:pt>
                <c:pt idx="1039">
                  <c:v>-1.48E-3</c:v>
                </c:pt>
                <c:pt idx="1040">
                  <c:v>-1.2700000000000001E-3</c:v>
                </c:pt>
                <c:pt idx="1041">
                  <c:v>-1.1100000000000001E-3</c:v>
                </c:pt>
                <c:pt idx="1042">
                  <c:v>-1E-3</c:v>
                </c:pt>
                <c:pt idx="1043">
                  <c:v>-8.4999999999999995E-4</c:v>
                </c:pt>
                <c:pt idx="1044">
                  <c:v>-7.3999999999999999E-4</c:v>
                </c:pt>
                <c:pt idx="1045">
                  <c:v>-7.3999999999999999E-4</c:v>
                </c:pt>
                <c:pt idx="1046">
                  <c:v>-5.2999999999999998E-4</c:v>
                </c:pt>
                <c:pt idx="1047">
                  <c:v>-4.2000000000000002E-4</c:v>
                </c:pt>
                <c:pt idx="1048">
                  <c:v>-3.6999999999999999E-4</c:v>
                </c:pt>
                <c:pt idx="1049">
                  <c:v>-2.1000000000000001E-4</c:v>
                </c:pt>
                <c:pt idx="1050">
                  <c:v>-1.1E-4</c:v>
                </c:pt>
                <c:pt idx="1051">
                  <c:v>-5.0000000000000002E-5</c:v>
                </c:pt>
                <c:pt idx="1052">
                  <c:v>1.6000000000000001E-4</c:v>
                </c:pt>
                <c:pt idx="1053">
                  <c:v>2.1000000000000001E-4</c:v>
                </c:pt>
                <c:pt idx="1054">
                  <c:v>4.2000000000000002E-4</c:v>
                </c:pt>
                <c:pt idx="1055">
                  <c:v>4.6999999999999999E-4</c:v>
                </c:pt>
                <c:pt idx="1056">
                  <c:v>6.3000000000000003E-4</c:v>
                </c:pt>
                <c:pt idx="1057">
                  <c:v>7.9000000000000001E-4</c:v>
                </c:pt>
                <c:pt idx="1058">
                  <c:v>8.4000000000000003E-4</c:v>
                </c:pt>
                <c:pt idx="1059">
                  <c:v>1.0499999999999999E-3</c:v>
                </c:pt>
                <c:pt idx="1060">
                  <c:v>1.16E-3</c:v>
                </c:pt>
                <c:pt idx="1061">
                  <c:v>1.2600000000000001E-3</c:v>
                </c:pt>
                <c:pt idx="1062">
                  <c:v>1.3699999999999999E-3</c:v>
                </c:pt>
                <c:pt idx="1063">
                  <c:v>1.3699999999999999E-3</c:v>
                </c:pt>
                <c:pt idx="1064">
                  <c:v>1.42E-3</c:v>
                </c:pt>
                <c:pt idx="1065">
                  <c:v>1.5299999999999999E-3</c:v>
                </c:pt>
                <c:pt idx="1066">
                  <c:v>1.58E-3</c:v>
                </c:pt>
                <c:pt idx="1067">
                  <c:v>1.5299999999999999E-3</c:v>
                </c:pt>
                <c:pt idx="1068">
                  <c:v>1.47E-3</c:v>
                </c:pt>
                <c:pt idx="1069">
                  <c:v>1.47E-3</c:v>
                </c:pt>
                <c:pt idx="1070">
                  <c:v>1.2600000000000001E-3</c:v>
                </c:pt>
                <c:pt idx="1071">
                  <c:v>1.32E-3</c:v>
                </c:pt>
                <c:pt idx="1072">
                  <c:v>1.1000000000000001E-3</c:v>
                </c:pt>
                <c:pt idx="1073">
                  <c:v>1E-3</c:v>
                </c:pt>
                <c:pt idx="1074">
                  <c:v>8.4000000000000003E-4</c:v>
                </c:pt>
                <c:pt idx="1075">
                  <c:v>7.3999999999999999E-4</c:v>
                </c:pt>
                <c:pt idx="1076">
                  <c:v>5.1999999999999995E-4</c:v>
                </c:pt>
                <c:pt idx="1077">
                  <c:v>3.1E-4</c:v>
                </c:pt>
                <c:pt idx="1078">
                  <c:v>2.1000000000000001E-4</c:v>
                </c:pt>
                <c:pt idx="1079">
                  <c:v>5.0000000000000002E-5</c:v>
                </c:pt>
                <c:pt idx="1080">
                  <c:v>-1.6000000000000001E-4</c:v>
                </c:pt>
                <c:pt idx="1081">
                  <c:v>-2.7E-4</c:v>
                </c:pt>
                <c:pt idx="1082">
                  <c:v>-3.2000000000000003E-4</c:v>
                </c:pt>
                <c:pt idx="1083">
                  <c:v>-5.2999999999999998E-4</c:v>
                </c:pt>
                <c:pt idx="1084">
                  <c:v>-4.8000000000000001E-4</c:v>
                </c:pt>
                <c:pt idx="1085">
                  <c:v>-5.2999999999999998E-4</c:v>
                </c:pt>
                <c:pt idx="1086">
                  <c:v>-5.2999999999999998E-4</c:v>
                </c:pt>
                <c:pt idx="1087">
                  <c:v>-4.8000000000000001E-4</c:v>
                </c:pt>
                <c:pt idx="1088">
                  <c:v>-3.6999999999999999E-4</c:v>
                </c:pt>
                <c:pt idx="1089">
                  <c:v>-1.6000000000000001E-4</c:v>
                </c:pt>
                <c:pt idx="1090">
                  <c:v>1E-4</c:v>
                </c:pt>
                <c:pt idx="1091">
                  <c:v>2.1000000000000001E-4</c:v>
                </c:pt>
                <c:pt idx="1092">
                  <c:v>4.6999999999999999E-4</c:v>
                </c:pt>
                <c:pt idx="1093">
                  <c:v>7.3999999999999999E-4</c:v>
                </c:pt>
                <c:pt idx="1094">
                  <c:v>1E-3</c:v>
                </c:pt>
                <c:pt idx="1095">
                  <c:v>1.32E-3</c:v>
                </c:pt>
                <c:pt idx="1096">
                  <c:v>1.6299999999999999E-3</c:v>
                </c:pt>
                <c:pt idx="1097">
                  <c:v>2E-3</c:v>
                </c:pt>
                <c:pt idx="1098">
                  <c:v>2.2599999999999999E-3</c:v>
                </c:pt>
                <c:pt idx="1099">
                  <c:v>2.63E-3</c:v>
                </c:pt>
                <c:pt idx="1100">
                  <c:v>2.8999999999999998E-3</c:v>
                </c:pt>
                <c:pt idx="1101">
                  <c:v>3.16E-3</c:v>
                </c:pt>
                <c:pt idx="1102">
                  <c:v>3.32E-3</c:v>
                </c:pt>
                <c:pt idx="1103">
                  <c:v>3.5799999999999998E-3</c:v>
                </c:pt>
                <c:pt idx="1104">
                  <c:v>3.63E-3</c:v>
                </c:pt>
                <c:pt idx="1105">
                  <c:v>3.7399999999999998E-3</c:v>
                </c:pt>
                <c:pt idx="1106">
                  <c:v>3.8999999999999998E-3</c:v>
                </c:pt>
                <c:pt idx="1107">
                  <c:v>3.8999999999999998E-3</c:v>
                </c:pt>
                <c:pt idx="1108">
                  <c:v>3.8400000000000001E-3</c:v>
                </c:pt>
                <c:pt idx="1109">
                  <c:v>3.6900000000000001E-3</c:v>
                </c:pt>
                <c:pt idx="1110">
                  <c:v>3.4199999999999999E-3</c:v>
                </c:pt>
                <c:pt idx="1111">
                  <c:v>3.1099999999999999E-3</c:v>
                </c:pt>
                <c:pt idx="1112">
                  <c:v>2.8400000000000001E-3</c:v>
                </c:pt>
                <c:pt idx="1113">
                  <c:v>2.47E-3</c:v>
                </c:pt>
                <c:pt idx="1114">
                  <c:v>2.0500000000000002E-3</c:v>
                </c:pt>
                <c:pt idx="1115">
                  <c:v>1.6800000000000001E-3</c:v>
                </c:pt>
                <c:pt idx="1116">
                  <c:v>1.1000000000000001E-3</c:v>
                </c:pt>
                <c:pt idx="1117">
                  <c:v>6.3000000000000003E-4</c:v>
                </c:pt>
                <c:pt idx="1118">
                  <c:v>1.6000000000000001E-4</c:v>
                </c:pt>
                <c:pt idx="1119">
                  <c:v>-2.7E-4</c:v>
                </c:pt>
                <c:pt idx="1120">
                  <c:v>-7.9000000000000001E-4</c:v>
                </c:pt>
                <c:pt idx="1121">
                  <c:v>-1.3699999999999999E-3</c:v>
                </c:pt>
                <c:pt idx="1122">
                  <c:v>-1.7899999999999999E-3</c:v>
                </c:pt>
                <c:pt idx="1123">
                  <c:v>-2.2699999999999999E-3</c:v>
                </c:pt>
                <c:pt idx="1124">
                  <c:v>-2.64E-3</c:v>
                </c:pt>
                <c:pt idx="1125">
                  <c:v>-3.0599999999999998E-3</c:v>
                </c:pt>
                <c:pt idx="1126">
                  <c:v>-3.3700000000000002E-3</c:v>
                </c:pt>
                <c:pt idx="1127">
                  <c:v>-3.8E-3</c:v>
                </c:pt>
                <c:pt idx="1128">
                  <c:v>-4.0099999999999997E-3</c:v>
                </c:pt>
                <c:pt idx="1129">
                  <c:v>-4.2700000000000004E-3</c:v>
                </c:pt>
                <c:pt idx="1130">
                  <c:v>-4.3800000000000002E-3</c:v>
                </c:pt>
                <c:pt idx="1131">
                  <c:v>-4.5900000000000003E-3</c:v>
                </c:pt>
                <c:pt idx="1132">
                  <c:v>-4.64E-3</c:v>
                </c:pt>
                <c:pt idx="1133">
                  <c:v>-4.64E-3</c:v>
                </c:pt>
                <c:pt idx="1134">
                  <c:v>-4.64E-3</c:v>
                </c:pt>
                <c:pt idx="1135">
                  <c:v>-4.4799999999999996E-3</c:v>
                </c:pt>
                <c:pt idx="1136">
                  <c:v>-4.3800000000000002E-3</c:v>
                </c:pt>
                <c:pt idx="1137">
                  <c:v>-4.1599999999999996E-3</c:v>
                </c:pt>
                <c:pt idx="1138">
                  <c:v>-3.9500000000000004E-3</c:v>
                </c:pt>
                <c:pt idx="1139">
                  <c:v>-3.8E-3</c:v>
                </c:pt>
                <c:pt idx="1140">
                  <c:v>-3.64E-3</c:v>
                </c:pt>
                <c:pt idx="1141">
                  <c:v>-3.32E-3</c:v>
                </c:pt>
                <c:pt idx="1142">
                  <c:v>-3.16E-3</c:v>
                </c:pt>
                <c:pt idx="1143">
                  <c:v>-2.9499999999999999E-3</c:v>
                </c:pt>
                <c:pt idx="1144">
                  <c:v>-2.6900000000000001E-3</c:v>
                </c:pt>
                <c:pt idx="1145">
                  <c:v>-2.48E-3</c:v>
                </c:pt>
                <c:pt idx="1146">
                  <c:v>-2.32E-3</c:v>
                </c:pt>
                <c:pt idx="1147">
                  <c:v>-2.2200000000000002E-3</c:v>
                </c:pt>
                <c:pt idx="1148">
                  <c:v>-2.16E-3</c:v>
                </c:pt>
                <c:pt idx="1149">
                  <c:v>-2E-3</c:v>
                </c:pt>
                <c:pt idx="1150">
                  <c:v>-2E-3</c:v>
                </c:pt>
                <c:pt idx="1151">
                  <c:v>-2.0600000000000002E-3</c:v>
                </c:pt>
                <c:pt idx="1152">
                  <c:v>-1.9E-3</c:v>
                </c:pt>
                <c:pt idx="1153">
                  <c:v>-1.9499999999999999E-3</c:v>
                </c:pt>
                <c:pt idx="1154">
                  <c:v>-1.9499999999999999E-3</c:v>
                </c:pt>
                <c:pt idx="1155">
                  <c:v>-1.9499999999999999E-3</c:v>
                </c:pt>
                <c:pt idx="1156">
                  <c:v>-2.1099999999999999E-3</c:v>
                </c:pt>
                <c:pt idx="1157">
                  <c:v>-2.16E-3</c:v>
                </c:pt>
                <c:pt idx="1158">
                  <c:v>-2.32E-3</c:v>
                </c:pt>
                <c:pt idx="1159">
                  <c:v>-2.5300000000000001E-3</c:v>
                </c:pt>
                <c:pt idx="1160">
                  <c:v>-2.5799999999999998E-3</c:v>
                </c:pt>
                <c:pt idx="1161">
                  <c:v>-2.8500000000000001E-3</c:v>
                </c:pt>
                <c:pt idx="1162">
                  <c:v>-3.0100000000000001E-3</c:v>
                </c:pt>
                <c:pt idx="1163">
                  <c:v>-3.1099999999999999E-3</c:v>
                </c:pt>
                <c:pt idx="1164">
                  <c:v>-3.2200000000000002E-3</c:v>
                </c:pt>
                <c:pt idx="1165">
                  <c:v>-3.4299999999999999E-3</c:v>
                </c:pt>
                <c:pt idx="1166">
                  <c:v>-3.48E-3</c:v>
                </c:pt>
                <c:pt idx="1167">
                  <c:v>-3.6900000000000001E-3</c:v>
                </c:pt>
                <c:pt idx="1168">
                  <c:v>-3.8500000000000001E-3</c:v>
                </c:pt>
                <c:pt idx="1169">
                  <c:v>-3.8999999999999998E-3</c:v>
                </c:pt>
                <c:pt idx="1170">
                  <c:v>-4.0600000000000002E-3</c:v>
                </c:pt>
                <c:pt idx="1171">
                  <c:v>-4.1599999999999996E-3</c:v>
                </c:pt>
                <c:pt idx="1172">
                  <c:v>-4.2700000000000004E-3</c:v>
                </c:pt>
                <c:pt idx="1173">
                  <c:v>-4.3800000000000002E-3</c:v>
                </c:pt>
                <c:pt idx="1174">
                  <c:v>-4.5300000000000002E-3</c:v>
                </c:pt>
                <c:pt idx="1175">
                  <c:v>-4.7400000000000003E-3</c:v>
                </c:pt>
                <c:pt idx="1176">
                  <c:v>-4.7999999999999996E-3</c:v>
                </c:pt>
                <c:pt idx="1177">
                  <c:v>-5.11E-3</c:v>
                </c:pt>
                <c:pt idx="1178">
                  <c:v>-5.1700000000000001E-3</c:v>
                </c:pt>
                <c:pt idx="1179">
                  <c:v>-5.4299999999999999E-3</c:v>
                </c:pt>
                <c:pt idx="1180">
                  <c:v>-5.64E-3</c:v>
                </c:pt>
                <c:pt idx="1181">
                  <c:v>-5.8500000000000002E-3</c:v>
                </c:pt>
                <c:pt idx="1182">
                  <c:v>-6.0600000000000003E-3</c:v>
                </c:pt>
                <c:pt idx="1183">
                  <c:v>-6.3800000000000003E-3</c:v>
                </c:pt>
                <c:pt idx="1184">
                  <c:v>-6.7499999999999999E-3</c:v>
                </c:pt>
                <c:pt idx="1185">
                  <c:v>-6.96E-3</c:v>
                </c:pt>
                <c:pt idx="1186">
                  <c:v>-7.4799999999999997E-3</c:v>
                </c:pt>
                <c:pt idx="1187">
                  <c:v>-7.7999999999999996E-3</c:v>
                </c:pt>
                <c:pt idx="1188">
                  <c:v>-8.1700000000000002E-3</c:v>
                </c:pt>
                <c:pt idx="1189">
                  <c:v>-8.6400000000000001E-3</c:v>
                </c:pt>
                <c:pt idx="1190">
                  <c:v>-9.1199999999999996E-3</c:v>
                </c:pt>
                <c:pt idx="1191">
                  <c:v>-9.6399999999999993E-3</c:v>
                </c:pt>
                <c:pt idx="1192">
                  <c:v>-1.0120000000000001E-2</c:v>
                </c:pt>
                <c:pt idx="1193">
                  <c:v>-1.0749999999999999E-2</c:v>
                </c:pt>
                <c:pt idx="1194">
                  <c:v>-1.123E-2</c:v>
                </c:pt>
                <c:pt idx="1195">
                  <c:v>-1.17E-2</c:v>
                </c:pt>
                <c:pt idx="1196">
                  <c:v>-1.2279999999999999E-2</c:v>
                </c:pt>
                <c:pt idx="1197">
                  <c:v>-1.281E-2</c:v>
                </c:pt>
                <c:pt idx="1198">
                  <c:v>-1.3390000000000001E-2</c:v>
                </c:pt>
                <c:pt idx="1199">
                  <c:v>-1.397E-2</c:v>
                </c:pt>
                <c:pt idx="1200">
                  <c:v>-1.4489999999999999E-2</c:v>
                </c:pt>
                <c:pt idx="1201">
                  <c:v>-1.512E-2</c:v>
                </c:pt>
                <c:pt idx="1202">
                  <c:v>-1.5599999999999999E-2</c:v>
                </c:pt>
                <c:pt idx="1203">
                  <c:v>-1.6230000000000001E-2</c:v>
                </c:pt>
                <c:pt idx="1204">
                  <c:v>-1.6709999999999999E-2</c:v>
                </c:pt>
                <c:pt idx="1205">
                  <c:v>-1.7229999999999999E-2</c:v>
                </c:pt>
                <c:pt idx="1206">
                  <c:v>-1.7760000000000001E-2</c:v>
                </c:pt>
                <c:pt idx="1207">
                  <c:v>-1.8290000000000001E-2</c:v>
                </c:pt>
                <c:pt idx="1208">
                  <c:v>-1.866E-2</c:v>
                </c:pt>
                <c:pt idx="1209">
                  <c:v>-1.9230000000000001E-2</c:v>
                </c:pt>
                <c:pt idx="1210">
                  <c:v>-1.9599999999999999E-2</c:v>
                </c:pt>
                <c:pt idx="1211">
                  <c:v>-1.9970000000000002E-2</c:v>
                </c:pt>
                <c:pt idx="1212">
                  <c:v>-2.0449999999999999E-2</c:v>
                </c:pt>
                <c:pt idx="1213">
                  <c:v>-2.0820000000000002E-2</c:v>
                </c:pt>
                <c:pt idx="1214">
                  <c:v>-2.1180000000000001E-2</c:v>
                </c:pt>
                <c:pt idx="1215">
                  <c:v>-2.155E-2</c:v>
                </c:pt>
                <c:pt idx="1216">
                  <c:v>-2.197E-2</c:v>
                </c:pt>
                <c:pt idx="1217">
                  <c:v>-2.2450000000000001E-2</c:v>
                </c:pt>
                <c:pt idx="1218">
                  <c:v>-2.2870000000000001E-2</c:v>
                </c:pt>
                <c:pt idx="1219">
                  <c:v>-2.3400000000000001E-2</c:v>
                </c:pt>
                <c:pt idx="1220">
                  <c:v>-2.3769999999999999E-2</c:v>
                </c:pt>
                <c:pt idx="1221">
                  <c:v>-2.4400000000000002E-2</c:v>
                </c:pt>
                <c:pt idx="1222">
                  <c:v>-2.477E-2</c:v>
                </c:pt>
                <c:pt idx="1223">
                  <c:v>-2.5239999999999999E-2</c:v>
                </c:pt>
                <c:pt idx="1224">
                  <c:v>-2.5610000000000001E-2</c:v>
                </c:pt>
                <c:pt idx="1225">
                  <c:v>-2.6239999999999999E-2</c:v>
                </c:pt>
                <c:pt idx="1226">
                  <c:v>-2.6769999999999999E-2</c:v>
                </c:pt>
                <c:pt idx="1227">
                  <c:v>-2.7400000000000001E-2</c:v>
                </c:pt>
                <c:pt idx="1228">
                  <c:v>-2.7980000000000001E-2</c:v>
                </c:pt>
                <c:pt idx="1229">
                  <c:v>-2.8670000000000001E-2</c:v>
                </c:pt>
                <c:pt idx="1230">
                  <c:v>-2.9350000000000001E-2</c:v>
                </c:pt>
                <c:pt idx="1231">
                  <c:v>-3.014E-2</c:v>
                </c:pt>
                <c:pt idx="1232">
                  <c:v>-3.1040000000000002E-2</c:v>
                </c:pt>
                <c:pt idx="1233">
                  <c:v>-3.1829999999999997E-2</c:v>
                </c:pt>
                <c:pt idx="1234">
                  <c:v>-3.2779999999999997E-2</c:v>
                </c:pt>
                <c:pt idx="1235">
                  <c:v>-3.3619999999999997E-2</c:v>
                </c:pt>
                <c:pt idx="1236">
                  <c:v>-3.4619999999999998E-2</c:v>
                </c:pt>
                <c:pt idx="1237">
                  <c:v>-3.5619999999999999E-2</c:v>
                </c:pt>
                <c:pt idx="1238">
                  <c:v>-3.6519999999999997E-2</c:v>
                </c:pt>
                <c:pt idx="1239">
                  <c:v>-3.7519999999999998E-2</c:v>
                </c:pt>
                <c:pt idx="1240">
                  <c:v>-3.8469999999999997E-2</c:v>
                </c:pt>
                <c:pt idx="1241">
                  <c:v>-3.9419999999999997E-2</c:v>
                </c:pt>
                <c:pt idx="1242">
                  <c:v>-4.0309999999999999E-2</c:v>
                </c:pt>
                <c:pt idx="1243">
                  <c:v>-4.1309999999999999E-2</c:v>
                </c:pt>
                <c:pt idx="1244">
                  <c:v>-4.231E-2</c:v>
                </c:pt>
                <c:pt idx="1245">
                  <c:v>-4.3159999999999997E-2</c:v>
                </c:pt>
                <c:pt idx="1246">
                  <c:v>-4.3950000000000003E-2</c:v>
                </c:pt>
                <c:pt idx="1247">
                  <c:v>-4.4839999999999998E-2</c:v>
                </c:pt>
                <c:pt idx="1248">
                  <c:v>-4.5580000000000002E-2</c:v>
                </c:pt>
                <c:pt idx="1249">
                  <c:v>-4.632E-2</c:v>
                </c:pt>
                <c:pt idx="1250">
                  <c:v>-4.7E-2</c:v>
                </c:pt>
                <c:pt idx="1251">
                  <c:v>-4.7640000000000002E-2</c:v>
                </c:pt>
                <c:pt idx="1252">
                  <c:v>-4.811E-2</c:v>
                </c:pt>
                <c:pt idx="1253">
                  <c:v>-4.8579999999999998E-2</c:v>
                </c:pt>
                <c:pt idx="1254">
                  <c:v>-4.8739999999999999E-2</c:v>
                </c:pt>
                <c:pt idx="1255">
                  <c:v>-4.8849999999999998E-2</c:v>
                </c:pt>
                <c:pt idx="1256">
                  <c:v>-4.8849999999999998E-2</c:v>
                </c:pt>
                <c:pt idx="1257">
                  <c:v>-4.8689999999999997E-2</c:v>
                </c:pt>
                <c:pt idx="1258">
                  <c:v>-4.8640000000000003E-2</c:v>
                </c:pt>
                <c:pt idx="1259">
                  <c:v>-4.827E-2</c:v>
                </c:pt>
                <c:pt idx="1260">
                  <c:v>-4.8009999999999997E-2</c:v>
                </c:pt>
                <c:pt idx="1261">
                  <c:v>-4.7530000000000003E-2</c:v>
                </c:pt>
                <c:pt idx="1262">
                  <c:v>-4.7109999999999999E-2</c:v>
                </c:pt>
                <c:pt idx="1263">
                  <c:v>-4.6530000000000002E-2</c:v>
                </c:pt>
                <c:pt idx="1264">
                  <c:v>-4.5900000000000003E-2</c:v>
                </c:pt>
                <c:pt idx="1265">
                  <c:v>-4.5319999999999999E-2</c:v>
                </c:pt>
                <c:pt idx="1266">
                  <c:v>-4.4690000000000001E-2</c:v>
                </c:pt>
                <c:pt idx="1267">
                  <c:v>-4.4110000000000003E-2</c:v>
                </c:pt>
                <c:pt idx="1268">
                  <c:v>-4.342E-2</c:v>
                </c:pt>
                <c:pt idx="1269">
                  <c:v>-4.2790000000000002E-2</c:v>
                </c:pt>
                <c:pt idx="1270">
                  <c:v>-4.2099999999999999E-2</c:v>
                </c:pt>
                <c:pt idx="1271">
                  <c:v>-4.1419999999999998E-2</c:v>
                </c:pt>
                <c:pt idx="1272">
                  <c:v>-4.0730000000000002E-2</c:v>
                </c:pt>
                <c:pt idx="1273">
                  <c:v>-4.0099999999999997E-2</c:v>
                </c:pt>
                <c:pt idx="1274">
                  <c:v>-3.9629999999999999E-2</c:v>
                </c:pt>
                <c:pt idx="1275">
                  <c:v>-3.9050000000000001E-2</c:v>
                </c:pt>
                <c:pt idx="1276">
                  <c:v>-3.8730000000000001E-2</c:v>
                </c:pt>
                <c:pt idx="1277">
                  <c:v>-3.8469999999999997E-2</c:v>
                </c:pt>
                <c:pt idx="1278">
                  <c:v>-3.8260000000000002E-2</c:v>
                </c:pt>
                <c:pt idx="1279">
                  <c:v>-3.805E-2</c:v>
                </c:pt>
                <c:pt idx="1280">
                  <c:v>-3.7990000000000003E-2</c:v>
                </c:pt>
                <c:pt idx="1281">
                  <c:v>-3.7990000000000003E-2</c:v>
                </c:pt>
                <c:pt idx="1282">
                  <c:v>-3.805E-2</c:v>
                </c:pt>
                <c:pt idx="1283">
                  <c:v>-3.8309999999999997E-2</c:v>
                </c:pt>
                <c:pt idx="1284">
                  <c:v>-3.8469999999999997E-2</c:v>
                </c:pt>
                <c:pt idx="1285">
                  <c:v>-3.8679999999999999E-2</c:v>
                </c:pt>
                <c:pt idx="1286">
                  <c:v>-3.8780000000000002E-2</c:v>
                </c:pt>
                <c:pt idx="1287">
                  <c:v>-3.8989999999999997E-2</c:v>
                </c:pt>
                <c:pt idx="1288">
                  <c:v>-3.9050000000000001E-2</c:v>
                </c:pt>
                <c:pt idx="1289">
                  <c:v>-3.9260000000000003E-2</c:v>
                </c:pt>
                <c:pt idx="1290">
                  <c:v>-3.9309999999999998E-2</c:v>
                </c:pt>
                <c:pt idx="1291">
                  <c:v>-3.9309999999999998E-2</c:v>
                </c:pt>
                <c:pt idx="1292">
                  <c:v>-3.9359999999999999E-2</c:v>
                </c:pt>
                <c:pt idx="1293">
                  <c:v>-3.9309999999999998E-2</c:v>
                </c:pt>
                <c:pt idx="1294">
                  <c:v>-3.9149999999999997E-2</c:v>
                </c:pt>
                <c:pt idx="1295">
                  <c:v>-3.8989999999999997E-2</c:v>
                </c:pt>
                <c:pt idx="1296">
                  <c:v>-3.8780000000000002E-2</c:v>
                </c:pt>
                <c:pt idx="1297">
                  <c:v>-3.8420000000000003E-2</c:v>
                </c:pt>
                <c:pt idx="1298">
                  <c:v>-3.805E-2</c:v>
                </c:pt>
                <c:pt idx="1299">
                  <c:v>-3.7519999999999998E-2</c:v>
                </c:pt>
                <c:pt idx="1300">
                  <c:v>-3.6889999999999999E-2</c:v>
                </c:pt>
                <c:pt idx="1301">
                  <c:v>-3.61E-2</c:v>
                </c:pt>
                <c:pt idx="1302">
                  <c:v>-3.5099999999999999E-2</c:v>
                </c:pt>
                <c:pt idx="1303">
                  <c:v>-3.4090000000000002E-2</c:v>
                </c:pt>
                <c:pt idx="1304">
                  <c:v>-3.2939999999999997E-2</c:v>
                </c:pt>
                <c:pt idx="1305">
                  <c:v>-3.1719999999999998E-2</c:v>
                </c:pt>
                <c:pt idx="1306">
                  <c:v>-3.0460000000000001E-2</c:v>
                </c:pt>
                <c:pt idx="1307">
                  <c:v>-2.8979999999999999E-2</c:v>
                </c:pt>
                <c:pt idx="1308">
                  <c:v>-2.767E-2</c:v>
                </c:pt>
                <c:pt idx="1309">
                  <c:v>-2.614E-2</c:v>
                </c:pt>
                <c:pt idx="1310">
                  <c:v>-2.4660000000000001E-2</c:v>
                </c:pt>
                <c:pt idx="1311">
                  <c:v>-2.308E-2</c:v>
                </c:pt>
                <c:pt idx="1312">
                  <c:v>-2.155E-2</c:v>
                </c:pt>
                <c:pt idx="1313">
                  <c:v>-1.992E-2</c:v>
                </c:pt>
                <c:pt idx="1314">
                  <c:v>-1.839E-2</c:v>
                </c:pt>
                <c:pt idx="1315">
                  <c:v>-1.6760000000000001E-2</c:v>
                </c:pt>
                <c:pt idx="1316">
                  <c:v>-1.5180000000000001E-2</c:v>
                </c:pt>
                <c:pt idx="1317">
                  <c:v>-1.3599999999999999E-2</c:v>
                </c:pt>
                <c:pt idx="1318">
                  <c:v>-1.1860000000000001E-2</c:v>
                </c:pt>
                <c:pt idx="1319">
                  <c:v>-1.017E-2</c:v>
                </c:pt>
                <c:pt idx="1320">
                  <c:v>-8.4899999999999993E-3</c:v>
                </c:pt>
                <c:pt idx="1321">
                  <c:v>-6.7999999999999996E-3</c:v>
                </c:pt>
                <c:pt idx="1322">
                  <c:v>-5.11E-3</c:v>
                </c:pt>
                <c:pt idx="1323">
                  <c:v>-3.4299999999999999E-3</c:v>
                </c:pt>
                <c:pt idx="1324">
                  <c:v>-1.74E-3</c:v>
                </c:pt>
                <c:pt idx="1325">
                  <c:v>-5.0000000000000002E-5</c:v>
                </c:pt>
                <c:pt idx="1326">
                  <c:v>1.3699999999999999E-3</c:v>
                </c:pt>
                <c:pt idx="1327">
                  <c:v>3.0500000000000002E-3</c:v>
                </c:pt>
                <c:pt idx="1328">
                  <c:v>4.6899999999999997E-3</c:v>
                </c:pt>
                <c:pt idx="1329">
                  <c:v>6.2700000000000004E-3</c:v>
                </c:pt>
                <c:pt idx="1330">
                  <c:v>7.9500000000000005E-3</c:v>
                </c:pt>
                <c:pt idx="1331">
                  <c:v>9.4800000000000006E-3</c:v>
                </c:pt>
                <c:pt idx="1332">
                  <c:v>1.1169999999999999E-2</c:v>
                </c:pt>
                <c:pt idx="1333">
                  <c:v>1.2800000000000001E-2</c:v>
                </c:pt>
                <c:pt idx="1334">
                  <c:v>1.4489999999999999E-2</c:v>
                </c:pt>
                <c:pt idx="1335">
                  <c:v>1.617E-2</c:v>
                </c:pt>
                <c:pt idx="1336">
                  <c:v>1.8020000000000001E-2</c:v>
                </c:pt>
                <c:pt idx="1337">
                  <c:v>1.9650000000000001E-2</c:v>
                </c:pt>
                <c:pt idx="1338">
                  <c:v>2.1440000000000001E-2</c:v>
                </c:pt>
                <c:pt idx="1339">
                  <c:v>2.324E-2</c:v>
                </c:pt>
                <c:pt idx="1340">
                  <c:v>2.4969999999999999E-2</c:v>
                </c:pt>
                <c:pt idx="1341">
                  <c:v>2.6710000000000001E-2</c:v>
                </c:pt>
                <c:pt idx="1342">
                  <c:v>2.835E-2</c:v>
                </c:pt>
                <c:pt idx="1343">
                  <c:v>3.014E-2</c:v>
                </c:pt>
                <c:pt idx="1344">
                  <c:v>3.1879999999999999E-2</c:v>
                </c:pt>
                <c:pt idx="1345">
                  <c:v>3.372E-2</c:v>
                </c:pt>
                <c:pt idx="1346">
                  <c:v>3.551E-2</c:v>
                </c:pt>
                <c:pt idx="1347">
                  <c:v>3.7359999999999997E-2</c:v>
                </c:pt>
                <c:pt idx="1348">
                  <c:v>3.9039999999999998E-2</c:v>
                </c:pt>
                <c:pt idx="1349">
                  <c:v>4.0989999999999999E-2</c:v>
                </c:pt>
                <c:pt idx="1350">
                  <c:v>4.2779999999999999E-2</c:v>
                </c:pt>
                <c:pt idx="1351">
                  <c:v>4.4729999999999999E-2</c:v>
                </c:pt>
                <c:pt idx="1352">
                  <c:v>4.6789999999999998E-2</c:v>
                </c:pt>
                <c:pt idx="1353">
                  <c:v>4.863E-2</c:v>
                </c:pt>
                <c:pt idx="1354">
                  <c:v>5.074E-2</c:v>
                </c:pt>
                <c:pt idx="1355">
                  <c:v>5.2690000000000001E-2</c:v>
                </c:pt>
                <c:pt idx="1356">
                  <c:v>5.4640000000000001E-2</c:v>
                </c:pt>
                <c:pt idx="1357">
                  <c:v>5.6590000000000001E-2</c:v>
                </c:pt>
                <c:pt idx="1358">
                  <c:v>5.8540000000000002E-2</c:v>
                </c:pt>
                <c:pt idx="1359">
                  <c:v>6.0490000000000002E-2</c:v>
                </c:pt>
                <c:pt idx="1360">
                  <c:v>6.2539999999999998E-2</c:v>
                </c:pt>
                <c:pt idx="1361">
                  <c:v>6.4490000000000006E-2</c:v>
                </c:pt>
                <c:pt idx="1362">
                  <c:v>6.6549999999999998E-2</c:v>
                </c:pt>
                <c:pt idx="1363">
                  <c:v>6.855E-2</c:v>
                </c:pt>
                <c:pt idx="1364">
                  <c:v>7.0550000000000002E-2</c:v>
                </c:pt>
                <c:pt idx="1365">
                  <c:v>7.2559999999999999E-2</c:v>
                </c:pt>
                <c:pt idx="1366">
                  <c:v>7.4609999999999996E-2</c:v>
                </c:pt>
                <c:pt idx="1367">
                  <c:v>7.646E-2</c:v>
                </c:pt>
                <c:pt idx="1368">
                  <c:v>7.8460000000000002E-2</c:v>
                </c:pt>
                <c:pt idx="1369">
                  <c:v>8.0350000000000005E-2</c:v>
                </c:pt>
                <c:pt idx="1370">
                  <c:v>8.2089999999999996E-2</c:v>
                </c:pt>
                <c:pt idx="1371">
                  <c:v>8.3879999999999996E-2</c:v>
                </c:pt>
                <c:pt idx="1372">
                  <c:v>8.5569999999999993E-2</c:v>
                </c:pt>
                <c:pt idx="1373">
                  <c:v>8.7050000000000002E-2</c:v>
                </c:pt>
                <c:pt idx="1374">
                  <c:v>8.8469999999999993E-2</c:v>
                </c:pt>
                <c:pt idx="1375">
                  <c:v>8.9889999999999998E-2</c:v>
                </c:pt>
                <c:pt idx="1376">
                  <c:v>9.1160000000000005E-2</c:v>
                </c:pt>
                <c:pt idx="1377">
                  <c:v>9.2530000000000001E-2</c:v>
                </c:pt>
                <c:pt idx="1378">
                  <c:v>9.3579999999999997E-2</c:v>
                </c:pt>
                <c:pt idx="1379">
                  <c:v>9.4579999999999997E-2</c:v>
                </c:pt>
                <c:pt idx="1380">
                  <c:v>9.5689999999999997E-2</c:v>
                </c:pt>
                <c:pt idx="1381">
                  <c:v>9.6579999999999999E-2</c:v>
                </c:pt>
                <c:pt idx="1382">
                  <c:v>9.7479999999999997E-2</c:v>
                </c:pt>
                <c:pt idx="1383">
                  <c:v>9.8269999999999996E-2</c:v>
                </c:pt>
                <c:pt idx="1384">
                  <c:v>9.9220000000000003E-2</c:v>
                </c:pt>
                <c:pt idx="1385">
                  <c:v>9.98E-2</c:v>
                </c:pt>
                <c:pt idx="1386">
                  <c:v>0.10054</c:v>
                </c:pt>
                <c:pt idx="1387">
                  <c:v>0.10133</c:v>
                </c:pt>
                <c:pt idx="1388">
                  <c:v>0.10201</c:v>
                </c:pt>
                <c:pt idx="1389">
                  <c:v>0.10264</c:v>
                </c:pt>
                <c:pt idx="1390">
                  <c:v>0.10328</c:v>
                </c:pt>
                <c:pt idx="1391">
                  <c:v>0.10401000000000001</c:v>
                </c:pt>
                <c:pt idx="1392">
                  <c:v>0.10485999999999999</c:v>
                </c:pt>
                <c:pt idx="1393">
                  <c:v>0.1057</c:v>
                </c:pt>
                <c:pt idx="1394">
                  <c:v>0.10681</c:v>
                </c:pt>
                <c:pt idx="1395">
                  <c:v>0.10781</c:v>
                </c:pt>
                <c:pt idx="1396">
                  <c:v>0.10902000000000001</c:v>
                </c:pt>
                <c:pt idx="1397">
                  <c:v>0.11033999999999999</c:v>
                </c:pt>
                <c:pt idx="1398">
                  <c:v>0.1116</c:v>
                </c:pt>
                <c:pt idx="1399">
                  <c:v>0.11308</c:v>
                </c:pt>
                <c:pt idx="1400">
                  <c:v>0.11466</c:v>
                </c:pt>
                <c:pt idx="1401">
                  <c:v>0.11619</c:v>
                </c:pt>
                <c:pt idx="1402">
                  <c:v>0.11798</c:v>
                </c:pt>
                <c:pt idx="1403">
                  <c:v>0.11966</c:v>
                </c:pt>
                <c:pt idx="1404">
                  <c:v>0.12151000000000001</c:v>
                </c:pt>
                <c:pt idx="1405">
                  <c:v>0.12318999999999999</c:v>
                </c:pt>
                <c:pt idx="1406">
                  <c:v>0.12504000000000001</c:v>
                </c:pt>
                <c:pt idx="1407">
                  <c:v>0.12678</c:v>
                </c:pt>
                <c:pt idx="1408">
                  <c:v>0.12862000000000001</c:v>
                </c:pt>
                <c:pt idx="1409">
                  <c:v>0.13047</c:v>
                </c:pt>
                <c:pt idx="1410">
                  <c:v>0.13220000000000001</c:v>
                </c:pt>
                <c:pt idx="1411">
                  <c:v>0.13394</c:v>
                </c:pt>
                <c:pt idx="1412">
                  <c:v>0.13568</c:v>
                </c:pt>
                <c:pt idx="1413">
                  <c:v>0.13716</c:v>
                </c:pt>
                <c:pt idx="1414">
                  <c:v>0.13863</c:v>
                </c:pt>
                <c:pt idx="1415">
                  <c:v>0.13979</c:v>
                </c:pt>
                <c:pt idx="1416">
                  <c:v>0.14099999999999999</c:v>
                </c:pt>
                <c:pt idx="1417">
                  <c:v>0.14185</c:v>
                </c:pt>
                <c:pt idx="1418">
                  <c:v>0.14274000000000001</c:v>
                </c:pt>
                <c:pt idx="1419">
                  <c:v>0.14332</c:v>
                </c:pt>
                <c:pt idx="1420">
                  <c:v>0.14369000000000001</c:v>
                </c:pt>
                <c:pt idx="1421">
                  <c:v>0.14385000000000001</c:v>
                </c:pt>
                <c:pt idx="1422">
                  <c:v>0.14394999999999999</c:v>
                </c:pt>
                <c:pt idx="1423">
                  <c:v>0.14374000000000001</c:v>
                </c:pt>
                <c:pt idx="1424">
                  <c:v>0.14343</c:v>
                </c:pt>
                <c:pt idx="1425">
                  <c:v>0.14316000000000001</c:v>
                </c:pt>
                <c:pt idx="1426">
                  <c:v>0.14258000000000001</c:v>
                </c:pt>
                <c:pt idx="1427">
                  <c:v>0.14201</c:v>
                </c:pt>
                <c:pt idx="1428">
                  <c:v>0.14121</c:v>
                </c:pt>
                <c:pt idx="1429">
                  <c:v>0.14027000000000001</c:v>
                </c:pt>
                <c:pt idx="1430">
                  <c:v>0.13927</c:v>
                </c:pt>
                <c:pt idx="1431">
                  <c:v>0.13821</c:v>
                </c:pt>
                <c:pt idx="1432">
                  <c:v>0.13705000000000001</c:v>
                </c:pt>
                <c:pt idx="1433">
                  <c:v>0.13568</c:v>
                </c:pt>
                <c:pt idx="1434">
                  <c:v>0.13447000000000001</c:v>
                </c:pt>
                <c:pt idx="1435">
                  <c:v>0.13321</c:v>
                </c:pt>
                <c:pt idx="1436">
                  <c:v>0.13189000000000001</c:v>
                </c:pt>
                <c:pt idx="1437">
                  <c:v>0.13052</c:v>
                </c:pt>
                <c:pt idx="1438">
                  <c:v>0.12909999999999999</c:v>
                </c:pt>
                <c:pt idx="1439">
                  <c:v>0.12778</c:v>
                </c:pt>
                <c:pt idx="1440">
                  <c:v>0.12651000000000001</c:v>
                </c:pt>
                <c:pt idx="1441">
                  <c:v>0.12529999999999999</c:v>
                </c:pt>
                <c:pt idx="1442">
                  <c:v>0.12418999999999999</c:v>
                </c:pt>
                <c:pt idx="1443">
                  <c:v>0.12304</c:v>
                </c:pt>
                <c:pt idx="1444">
                  <c:v>0.12203</c:v>
                </c:pt>
                <c:pt idx="1445">
                  <c:v>0.12098</c:v>
                </c:pt>
                <c:pt idx="1446">
                  <c:v>0.11982</c:v>
                </c:pt>
                <c:pt idx="1447">
                  <c:v>0.11882</c:v>
                </c:pt>
                <c:pt idx="1448">
                  <c:v>0.11781999999999999</c:v>
                </c:pt>
                <c:pt idx="1449">
                  <c:v>0.11670999999999999</c:v>
                </c:pt>
                <c:pt idx="1450">
                  <c:v>0.11582000000000001</c:v>
                </c:pt>
                <c:pt idx="1451">
                  <c:v>0.11491999999999999</c:v>
                </c:pt>
                <c:pt idx="1452">
                  <c:v>0.11397</c:v>
                </c:pt>
                <c:pt idx="1453">
                  <c:v>0.11292000000000001</c:v>
                </c:pt>
                <c:pt idx="1454">
                  <c:v>0.11201999999999999</c:v>
                </c:pt>
                <c:pt idx="1455">
                  <c:v>0.11118</c:v>
                </c:pt>
                <c:pt idx="1456">
                  <c:v>0.11022999999999999</c:v>
                </c:pt>
                <c:pt idx="1457">
                  <c:v>0.10928</c:v>
                </c:pt>
                <c:pt idx="1458">
                  <c:v>0.10854999999999999</c:v>
                </c:pt>
                <c:pt idx="1459">
                  <c:v>0.10765</c:v>
                </c:pt>
                <c:pt idx="1460">
                  <c:v>0.10691000000000001</c:v>
                </c:pt>
                <c:pt idx="1461">
                  <c:v>0.10596</c:v>
                </c:pt>
                <c:pt idx="1462">
                  <c:v>0.10501000000000001</c:v>
                </c:pt>
                <c:pt idx="1463">
                  <c:v>0.10407</c:v>
                </c:pt>
                <c:pt idx="1464">
                  <c:v>0.10306999999999999</c:v>
                </c:pt>
                <c:pt idx="1465">
                  <c:v>0.10212</c:v>
                </c:pt>
                <c:pt idx="1466">
                  <c:v>0.10133</c:v>
                </c:pt>
                <c:pt idx="1467">
                  <c:v>0.10043000000000001</c:v>
                </c:pt>
                <c:pt idx="1468">
                  <c:v>9.9430000000000004E-2</c:v>
                </c:pt>
                <c:pt idx="1469">
                  <c:v>9.8589999999999997E-2</c:v>
                </c:pt>
                <c:pt idx="1470">
                  <c:v>9.7850000000000006E-2</c:v>
                </c:pt>
                <c:pt idx="1471">
                  <c:v>9.6850000000000006E-2</c:v>
                </c:pt>
                <c:pt idx="1472">
                  <c:v>9.622E-2</c:v>
                </c:pt>
                <c:pt idx="1473">
                  <c:v>9.5479999999999995E-2</c:v>
                </c:pt>
                <c:pt idx="1474">
                  <c:v>9.4789999999999999E-2</c:v>
                </c:pt>
                <c:pt idx="1475">
                  <c:v>9.4159999999999994E-2</c:v>
                </c:pt>
                <c:pt idx="1476">
                  <c:v>9.3469999999999998E-2</c:v>
                </c:pt>
                <c:pt idx="1477">
                  <c:v>9.2950000000000005E-2</c:v>
                </c:pt>
                <c:pt idx="1478">
                  <c:v>9.2050000000000007E-2</c:v>
                </c:pt>
                <c:pt idx="1479">
                  <c:v>9.1259999999999994E-2</c:v>
                </c:pt>
                <c:pt idx="1480">
                  <c:v>9.042E-2</c:v>
                </c:pt>
                <c:pt idx="1481">
                  <c:v>8.9630000000000001E-2</c:v>
                </c:pt>
                <c:pt idx="1482">
                  <c:v>8.8789999999999994E-2</c:v>
                </c:pt>
                <c:pt idx="1483">
                  <c:v>8.7779999999999997E-2</c:v>
                </c:pt>
                <c:pt idx="1484">
                  <c:v>8.6889999999999995E-2</c:v>
                </c:pt>
                <c:pt idx="1485">
                  <c:v>8.5889999999999994E-2</c:v>
                </c:pt>
                <c:pt idx="1486">
                  <c:v>8.4889999999999993E-2</c:v>
                </c:pt>
                <c:pt idx="1487">
                  <c:v>8.3830000000000002E-2</c:v>
                </c:pt>
                <c:pt idx="1488">
                  <c:v>8.2669999999999993E-2</c:v>
                </c:pt>
                <c:pt idx="1489">
                  <c:v>8.1460000000000005E-2</c:v>
                </c:pt>
                <c:pt idx="1490">
                  <c:v>8.0140000000000003E-2</c:v>
                </c:pt>
                <c:pt idx="1491">
                  <c:v>7.8880000000000006E-2</c:v>
                </c:pt>
                <c:pt idx="1492">
                  <c:v>7.7460000000000001E-2</c:v>
                </c:pt>
                <c:pt idx="1493">
                  <c:v>7.5929999999999997E-2</c:v>
                </c:pt>
                <c:pt idx="1494">
                  <c:v>7.4139999999999998E-2</c:v>
                </c:pt>
                <c:pt idx="1495">
                  <c:v>7.2239999999999999E-2</c:v>
                </c:pt>
                <c:pt idx="1496">
                  <c:v>7.0290000000000005E-2</c:v>
                </c:pt>
                <c:pt idx="1497">
                  <c:v>6.8239999999999995E-2</c:v>
                </c:pt>
                <c:pt idx="1498">
                  <c:v>6.6129999999999994E-2</c:v>
                </c:pt>
                <c:pt idx="1499">
                  <c:v>6.4130000000000006E-2</c:v>
                </c:pt>
                <c:pt idx="1500">
                  <c:v>6.1960000000000001E-2</c:v>
                </c:pt>
                <c:pt idx="1501">
                  <c:v>5.9749999999999998E-2</c:v>
                </c:pt>
                <c:pt idx="1502">
                  <c:v>5.7700000000000001E-2</c:v>
                </c:pt>
                <c:pt idx="1503">
                  <c:v>5.5480000000000002E-2</c:v>
                </c:pt>
                <c:pt idx="1504">
                  <c:v>5.3319999999999999E-2</c:v>
                </c:pt>
                <c:pt idx="1505">
                  <c:v>5.1159999999999997E-2</c:v>
                </c:pt>
                <c:pt idx="1506">
                  <c:v>4.9110000000000001E-2</c:v>
                </c:pt>
                <c:pt idx="1507">
                  <c:v>4.7109999999999999E-2</c:v>
                </c:pt>
                <c:pt idx="1508">
                  <c:v>4.4940000000000001E-2</c:v>
                </c:pt>
                <c:pt idx="1509">
                  <c:v>4.2889999999999998E-2</c:v>
                </c:pt>
                <c:pt idx="1510">
                  <c:v>4.0829999999999998E-2</c:v>
                </c:pt>
                <c:pt idx="1511">
                  <c:v>3.8730000000000001E-2</c:v>
                </c:pt>
                <c:pt idx="1512">
                  <c:v>3.6720000000000003E-2</c:v>
                </c:pt>
                <c:pt idx="1513">
                  <c:v>3.4619999999999998E-2</c:v>
                </c:pt>
                <c:pt idx="1514">
                  <c:v>3.2719999999999999E-2</c:v>
                </c:pt>
                <c:pt idx="1515">
                  <c:v>3.082E-2</c:v>
                </c:pt>
                <c:pt idx="1516">
                  <c:v>2.9080000000000002E-2</c:v>
                </c:pt>
                <c:pt idx="1517">
                  <c:v>2.7400000000000001E-2</c:v>
                </c:pt>
                <c:pt idx="1518">
                  <c:v>2.5760000000000002E-2</c:v>
                </c:pt>
                <c:pt idx="1519">
                  <c:v>2.4129999999999999E-2</c:v>
                </c:pt>
                <c:pt idx="1520">
                  <c:v>2.2710000000000001E-2</c:v>
                </c:pt>
                <c:pt idx="1521">
                  <c:v>2.1180000000000001E-2</c:v>
                </c:pt>
                <c:pt idx="1522">
                  <c:v>1.9599999999999999E-2</c:v>
                </c:pt>
                <c:pt idx="1523">
                  <c:v>1.8180000000000002E-2</c:v>
                </c:pt>
                <c:pt idx="1524">
                  <c:v>1.6650000000000002E-2</c:v>
                </c:pt>
                <c:pt idx="1525">
                  <c:v>1.507E-2</c:v>
                </c:pt>
                <c:pt idx="1526">
                  <c:v>1.3429999999999999E-2</c:v>
                </c:pt>
                <c:pt idx="1527">
                  <c:v>1.191E-2</c:v>
                </c:pt>
                <c:pt idx="1528">
                  <c:v>1.017E-2</c:v>
                </c:pt>
                <c:pt idx="1529">
                  <c:v>8.43E-3</c:v>
                </c:pt>
                <c:pt idx="1530">
                  <c:v>6.5799999999999999E-3</c:v>
                </c:pt>
                <c:pt idx="1531">
                  <c:v>4.8999999999999998E-3</c:v>
                </c:pt>
                <c:pt idx="1532">
                  <c:v>3.2100000000000002E-3</c:v>
                </c:pt>
                <c:pt idx="1533">
                  <c:v>1.58E-3</c:v>
                </c:pt>
                <c:pt idx="1534">
                  <c:v>-5.0000000000000002E-5</c:v>
                </c:pt>
                <c:pt idx="1535">
                  <c:v>-1.7899999999999999E-3</c:v>
                </c:pt>
                <c:pt idx="1536">
                  <c:v>-3.5300000000000002E-3</c:v>
                </c:pt>
                <c:pt idx="1537">
                  <c:v>-5.1700000000000001E-3</c:v>
                </c:pt>
                <c:pt idx="1538">
                  <c:v>-6.7999999999999996E-3</c:v>
                </c:pt>
                <c:pt idx="1539">
                  <c:v>-8.4899999999999993E-3</c:v>
                </c:pt>
                <c:pt idx="1540">
                  <c:v>-1.0120000000000001E-2</c:v>
                </c:pt>
                <c:pt idx="1541">
                  <c:v>-1.191E-2</c:v>
                </c:pt>
                <c:pt idx="1542">
                  <c:v>-1.375E-2</c:v>
                </c:pt>
                <c:pt idx="1543">
                  <c:v>-1.5440000000000001E-2</c:v>
                </c:pt>
                <c:pt idx="1544">
                  <c:v>-1.7229999999999999E-2</c:v>
                </c:pt>
                <c:pt idx="1545">
                  <c:v>-1.9019999999999999E-2</c:v>
                </c:pt>
                <c:pt idx="1546">
                  <c:v>-2.0709999999999999E-2</c:v>
                </c:pt>
                <c:pt idx="1547">
                  <c:v>-2.2339999999999999E-2</c:v>
                </c:pt>
                <c:pt idx="1548">
                  <c:v>-2.3820000000000001E-2</c:v>
                </c:pt>
                <c:pt idx="1549">
                  <c:v>-2.5190000000000001E-2</c:v>
                </c:pt>
                <c:pt idx="1550">
                  <c:v>-2.6509999999999999E-2</c:v>
                </c:pt>
                <c:pt idx="1551">
                  <c:v>-2.7820000000000001E-2</c:v>
                </c:pt>
                <c:pt idx="1552">
                  <c:v>-2.9090000000000001E-2</c:v>
                </c:pt>
                <c:pt idx="1553">
                  <c:v>-3.0300000000000001E-2</c:v>
                </c:pt>
                <c:pt idx="1554">
                  <c:v>-3.1570000000000001E-2</c:v>
                </c:pt>
                <c:pt idx="1555">
                  <c:v>-3.2779999999999997E-2</c:v>
                </c:pt>
                <c:pt idx="1556">
                  <c:v>-3.4040000000000001E-2</c:v>
                </c:pt>
                <c:pt idx="1557">
                  <c:v>-3.5310000000000001E-2</c:v>
                </c:pt>
                <c:pt idx="1558">
                  <c:v>-3.6729999999999999E-2</c:v>
                </c:pt>
                <c:pt idx="1559">
                  <c:v>-3.8150000000000003E-2</c:v>
                </c:pt>
                <c:pt idx="1560">
                  <c:v>-3.952E-2</c:v>
                </c:pt>
                <c:pt idx="1561">
                  <c:v>-4.1209999999999997E-2</c:v>
                </c:pt>
                <c:pt idx="1562">
                  <c:v>-4.274E-2</c:v>
                </c:pt>
                <c:pt idx="1563">
                  <c:v>-4.437E-2</c:v>
                </c:pt>
                <c:pt idx="1564">
                  <c:v>-4.5999999999999999E-2</c:v>
                </c:pt>
                <c:pt idx="1565">
                  <c:v>-4.7530000000000003E-2</c:v>
                </c:pt>
                <c:pt idx="1566">
                  <c:v>-4.9160000000000002E-2</c:v>
                </c:pt>
                <c:pt idx="1567">
                  <c:v>-5.0900000000000001E-2</c:v>
                </c:pt>
                <c:pt idx="1568">
                  <c:v>-5.28E-2</c:v>
                </c:pt>
                <c:pt idx="1569">
                  <c:v>-5.4699999999999999E-2</c:v>
                </c:pt>
                <c:pt idx="1570">
                  <c:v>-5.6649999999999999E-2</c:v>
                </c:pt>
                <c:pt idx="1571">
                  <c:v>-5.8700000000000002E-2</c:v>
                </c:pt>
                <c:pt idx="1572">
                  <c:v>-6.0859999999999997E-2</c:v>
                </c:pt>
                <c:pt idx="1573">
                  <c:v>-6.3130000000000006E-2</c:v>
                </c:pt>
                <c:pt idx="1574">
                  <c:v>-6.5549999999999997E-2</c:v>
                </c:pt>
                <c:pt idx="1575">
                  <c:v>-6.8029999999999993E-2</c:v>
                </c:pt>
                <c:pt idx="1576">
                  <c:v>-7.0660000000000001E-2</c:v>
                </c:pt>
                <c:pt idx="1577">
                  <c:v>-7.3249999999999996E-2</c:v>
                </c:pt>
                <c:pt idx="1578">
                  <c:v>-7.5829999999999995E-2</c:v>
                </c:pt>
                <c:pt idx="1579">
                  <c:v>-7.8460000000000002E-2</c:v>
                </c:pt>
                <c:pt idx="1580">
                  <c:v>-8.0990000000000006E-2</c:v>
                </c:pt>
                <c:pt idx="1581">
                  <c:v>-8.3470000000000003E-2</c:v>
                </c:pt>
                <c:pt idx="1582">
                  <c:v>-8.584E-2</c:v>
                </c:pt>
                <c:pt idx="1583">
                  <c:v>-8.8160000000000002E-2</c:v>
                </c:pt>
                <c:pt idx="1584">
                  <c:v>-9.0529999999999999E-2</c:v>
                </c:pt>
                <c:pt idx="1585">
                  <c:v>-9.3060000000000004E-2</c:v>
                </c:pt>
                <c:pt idx="1586">
                  <c:v>-9.5269999999999994E-2</c:v>
                </c:pt>
                <c:pt idx="1587">
                  <c:v>-9.7540000000000002E-2</c:v>
                </c:pt>
                <c:pt idx="1588">
                  <c:v>-9.98E-2</c:v>
                </c:pt>
                <c:pt idx="1589">
                  <c:v>-0.10202</c:v>
                </c:pt>
                <c:pt idx="1590">
                  <c:v>-0.10428</c:v>
                </c:pt>
                <c:pt idx="1591">
                  <c:v>-0.10634</c:v>
                </c:pt>
                <c:pt idx="1592">
                  <c:v>-0.10843999999999999</c:v>
                </c:pt>
                <c:pt idx="1593">
                  <c:v>-0.11039</c:v>
                </c:pt>
                <c:pt idx="1594">
                  <c:v>-0.11229</c:v>
                </c:pt>
                <c:pt idx="1595">
                  <c:v>-0.11408</c:v>
                </c:pt>
                <c:pt idx="1596">
                  <c:v>-0.11582000000000001</c:v>
                </c:pt>
                <c:pt idx="1597">
                  <c:v>-0.1173</c:v>
                </c:pt>
                <c:pt idx="1598">
                  <c:v>-0.11888</c:v>
                </c:pt>
                <c:pt idx="1599">
                  <c:v>-0.12035</c:v>
                </c:pt>
                <c:pt idx="1600">
                  <c:v>-0.12171999999999999</c:v>
                </c:pt>
                <c:pt idx="1601">
                  <c:v>-0.12315</c:v>
                </c:pt>
                <c:pt idx="1602">
                  <c:v>-0.12461999999999999</c:v>
                </c:pt>
                <c:pt idx="1603">
                  <c:v>-0.12598999999999999</c:v>
                </c:pt>
                <c:pt idx="1604">
                  <c:v>-0.12726000000000001</c:v>
                </c:pt>
                <c:pt idx="1605">
                  <c:v>-0.12867999999999999</c:v>
                </c:pt>
                <c:pt idx="1606">
                  <c:v>-0.13005</c:v>
                </c:pt>
                <c:pt idx="1607">
                  <c:v>-0.13142000000000001</c:v>
                </c:pt>
                <c:pt idx="1608">
                  <c:v>-0.13295000000000001</c:v>
                </c:pt>
                <c:pt idx="1609">
                  <c:v>-0.13431999999999999</c:v>
                </c:pt>
                <c:pt idx="1610">
                  <c:v>-0.13569000000000001</c:v>
                </c:pt>
                <c:pt idx="1611">
                  <c:v>-0.13700000000000001</c:v>
                </c:pt>
                <c:pt idx="1612">
                  <c:v>-0.13832</c:v>
                </c:pt>
                <c:pt idx="1613">
                  <c:v>-0.13963999999999999</c:v>
                </c:pt>
                <c:pt idx="1614">
                  <c:v>-0.1409</c:v>
                </c:pt>
                <c:pt idx="1615">
                  <c:v>-0.14210999999999999</c:v>
                </c:pt>
                <c:pt idx="1616">
                  <c:v>-0.14343</c:v>
                </c:pt>
                <c:pt idx="1617">
                  <c:v>-0.14474999999999999</c:v>
                </c:pt>
                <c:pt idx="1618">
                  <c:v>-0.14612</c:v>
                </c:pt>
                <c:pt idx="1619">
                  <c:v>-0.14738000000000001</c:v>
                </c:pt>
                <c:pt idx="1620">
                  <c:v>-0.14885999999999999</c:v>
                </c:pt>
                <c:pt idx="1621">
                  <c:v>-0.15023</c:v>
                </c:pt>
                <c:pt idx="1622">
                  <c:v>-0.15160000000000001</c:v>
                </c:pt>
                <c:pt idx="1623">
                  <c:v>-0.15292</c:v>
                </c:pt>
                <c:pt idx="1624">
                  <c:v>-0.15429000000000001</c:v>
                </c:pt>
                <c:pt idx="1625">
                  <c:v>-0.15565999999999999</c:v>
                </c:pt>
                <c:pt idx="1626">
                  <c:v>-0.15708</c:v>
                </c:pt>
                <c:pt idx="1627">
                  <c:v>-0.15840000000000001</c:v>
                </c:pt>
                <c:pt idx="1628">
                  <c:v>-0.15966</c:v>
                </c:pt>
                <c:pt idx="1629">
                  <c:v>-0.16092999999999999</c:v>
                </c:pt>
                <c:pt idx="1630">
                  <c:v>-0.16209000000000001</c:v>
                </c:pt>
                <c:pt idx="1631">
                  <c:v>-0.16324</c:v>
                </c:pt>
                <c:pt idx="1632">
                  <c:v>-0.16450999999999999</c:v>
                </c:pt>
                <c:pt idx="1633">
                  <c:v>-0.16572000000000001</c:v>
                </c:pt>
                <c:pt idx="1634">
                  <c:v>-0.16703999999999999</c:v>
                </c:pt>
                <c:pt idx="1635">
                  <c:v>-0.16830000000000001</c:v>
                </c:pt>
                <c:pt idx="1636">
                  <c:v>-0.16957</c:v>
                </c:pt>
                <c:pt idx="1637">
                  <c:v>-0.17072999999999999</c:v>
                </c:pt>
                <c:pt idx="1638">
                  <c:v>-0.17199</c:v>
                </c:pt>
                <c:pt idx="1639">
                  <c:v>-0.17319999999999999</c:v>
                </c:pt>
                <c:pt idx="1640">
                  <c:v>-0.17435999999999999</c:v>
                </c:pt>
                <c:pt idx="1641">
                  <c:v>-0.17546999999999999</c:v>
                </c:pt>
                <c:pt idx="1642">
                  <c:v>-0.17657999999999999</c:v>
                </c:pt>
                <c:pt idx="1643">
                  <c:v>-0.17768</c:v>
                </c:pt>
                <c:pt idx="1644">
                  <c:v>-0.17874000000000001</c:v>
                </c:pt>
                <c:pt idx="1645">
                  <c:v>-0.17963000000000001</c:v>
                </c:pt>
                <c:pt idx="1646">
                  <c:v>-0.18042</c:v>
                </c:pt>
                <c:pt idx="1647">
                  <c:v>-0.18126999999999999</c:v>
                </c:pt>
                <c:pt idx="1648">
                  <c:v>-0.18210999999999999</c:v>
                </c:pt>
                <c:pt idx="1649">
                  <c:v>-0.18285000000000001</c:v>
                </c:pt>
                <c:pt idx="1650">
                  <c:v>-0.18353</c:v>
                </c:pt>
                <c:pt idx="1651">
                  <c:v>-0.18415999999999999</c:v>
                </c:pt>
                <c:pt idx="1652">
                  <c:v>-0.18490000000000001</c:v>
                </c:pt>
                <c:pt idx="1653">
                  <c:v>-0.18537999999999999</c:v>
                </c:pt>
                <c:pt idx="1654">
                  <c:v>-0.18579999999999999</c:v>
                </c:pt>
                <c:pt idx="1655">
                  <c:v>-0.18601000000000001</c:v>
                </c:pt>
                <c:pt idx="1656">
                  <c:v>-0.18632000000000001</c:v>
                </c:pt>
                <c:pt idx="1657">
                  <c:v>-0.18637999999999999</c:v>
                </c:pt>
                <c:pt idx="1658">
                  <c:v>-0.18643000000000001</c:v>
                </c:pt>
                <c:pt idx="1659">
                  <c:v>-0.18648000000000001</c:v>
                </c:pt>
                <c:pt idx="1660">
                  <c:v>-0.18632000000000001</c:v>
                </c:pt>
                <c:pt idx="1661">
                  <c:v>-0.18622</c:v>
                </c:pt>
                <c:pt idx="1662">
                  <c:v>-0.18579999999999999</c:v>
                </c:pt>
                <c:pt idx="1663">
                  <c:v>-0.18548000000000001</c:v>
                </c:pt>
                <c:pt idx="1664">
                  <c:v>-0.18522</c:v>
                </c:pt>
                <c:pt idx="1665">
                  <c:v>-0.18484999999999999</c:v>
                </c:pt>
                <c:pt idx="1666">
                  <c:v>-0.18457999999999999</c:v>
                </c:pt>
                <c:pt idx="1667">
                  <c:v>-0.18415999999999999</c:v>
                </c:pt>
                <c:pt idx="1668">
                  <c:v>-0.18379000000000001</c:v>
                </c:pt>
                <c:pt idx="1669">
                  <c:v>-0.18337000000000001</c:v>
                </c:pt>
                <c:pt idx="1670">
                  <c:v>-0.18295</c:v>
                </c:pt>
                <c:pt idx="1671">
                  <c:v>-0.18248</c:v>
                </c:pt>
                <c:pt idx="1672">
                  <c:v>-0.18206</c:v>
                </c:pt>
                <c:pt idx="1673">
                  <c:v>-0.18163000000000001</c:v>
                </c:pt>
                <c:pt idx="1674">
                  <c:v>-0.18121000000000001</c:v>
                </c:pt>
                <c:pt idx="1675">
                  <c:v>-0.18095</c:v>
                </c:pt>
                <c:pt idx="1676">
                  <c:v>-0.18053</c:v>
                </c:pt>
                <c:pt idx="1677">
                  <c:v>-0.18021000000000001</c:v>
                </c:pt>
                <c:pt idx="1678">
                  <c:v>-0.1799</c:v>
                </c:pt>
                <c:pt idx="1679">
                  <c:v>-0.17957999999999999</c:v>
                </c:pt>
                <c:pt idx="1680">
                  <c:v>-0.17937</c:v>
                </c:pt>
                <c:pt idx="1681">
                  <c:v>-0.17926</c:v>
                </c:pt>
                <c:pt idx="1682">
                  <c:v>-0.17904999999999999</c:v>
                </c:pt>
                <c:pt idx="1683">
                  <c:v>-0.17895</c:v>
                </c:pt>
                <c:pt idx="1684">
                  <c:v>-0.17879</c:v>
                </c:pt>
                <c:pt idx="1685">
                  <c:v>-0.17868000000000001</c:v>
                </c:pt>
                <c:pt idx="1686">
                  <c:v>-0.17837</c:v>
                </c:pt>
                <c:pt idx="1687">
                  <c:v>-0.17805000000000001</c:v>
                </c:pt>
                <c:pt idx="1688">
                  <c:v>-0.17768</c:v>
                </c:pt>
                <c:pt idx="1689">
                  <c:v>-0.17721000000000001</c:v>
                </c:pt>
                <c:pt idx="1690">
                  <c:v>-0.17673</c:v>
                </c:pt>
                <c:pt idx="1691">
                  <c:v>-0.17626</c:v>
                </c:pt>
                <c:pt idx="1692">
                  <c:v>-0.17552000000000001</c:v>
                </c:pt>
                <c:pt idx="1693">
                  <c:v>-0.17484</c:v>
                </c:pt>
                <c:pt idx="1694">
                  <c:v>-0.17399000000000001</c:v>
                </c:pt>
                <c:pt idx="1695">
                  <c:v>-0.17305000000000001</c:v>
                </c:pt>
                <c:pt idx="1696">
                  <c:v>-0.1721</c:v>
                </c:pt>
                <c:pt idx="1697">
                  <c:v>-0.17099</c:v>
                </c:pt>
                <c:pt idx="1698">
                  <c:v>-0.16994000000000001</c:v>
                </c:pt>
                <c:pt idx="1699">
                  <c:v>-0.16872000000000001</c:v>
                </c:pt>
                <c:pt idx="1700">
                  <c:v>-0.16735</c:v>
                </c:pt>
                <c:pt idx="1701">
                  <c:v>-0.16588</c:v>
                </c:pt>
                <c:pt idx="1702">
                  <c:v>-0.16419</c:v>
                </c:pt>
                <c:pt idx="1703">
                  <c:v>-0.16239999999999999</c:v>
                </c:pt>
                <c:pt idx="1704">
                  <c:v>-0.1605</c:v>
                </c:pt>
                <c:pt idx="1705">
                  <c:v>-0.15870999999999999</c:v>
                </c:pt>
                <c:pt idx="1706">
                  <c:v>-0.15665999999999999</c:v>
                </c:pt>
                <c:pt idx="1707">
                  <c:v>-0.15459999999999999</c:v>
                </c:pt>
                <c:pt idx="1708">
                  <c:v>-0.15239</c:v>
                </c:pt>
                <c:pt idx="1709">
                  <c:v>-0.15032999999999999</c:v>
                </c:pt>
                <c:pt idx="1710">
                  <c:v>-0.14823</c:v>
                </c:pt>
                <c:pt idx="1711">
                  <c:v>-0.14607000000000001</c:v>
                </c:pt>
                <c:pt idx="1712">
                  <c:v>-0.14391000000000001</c:v>
                </c:pt>
                <c:pt idx="1713">
                  <c:v>-0.14169000000000001</c:v>
                </c:pt>
                <c:pt idx="1714">
                  <c:v>-0.13963999999999999</c:v>
                </c:pt>
                <c:pt idx="1715">
                  <c:v>-0.13753000000000001</c:v>
                </c:pt>
                <c:pt idx="1716">
                  <c:v>-0.13542000000000001</c:v>
                </c:pt>
                <c:pt idx="1717">
                  <c:v>-0.13336999999999999</c:v>
                </c:pt>
                <c:pt idx="1718">
                  <c:v>-0.13125999999999999</c:v>
                </c:pt>
                <c:pt idx="1719">
                  <c:v>-0.12909999999999999</c:v>
                </c:pt>
                <c:pt idx="1720">
                  <c:v>-0.12698999999999999</c:v>
                </c:pt>
                <c:pt idx="1721">
                  <c:v>-0.12488</c:v>
                </c:pt>
                <c:pt idx="1722">
                  <c:v>-0.12282999999999999</c:v>
                </c:pt>
                <c:pt idx="1723">
                  <c:v>-0.12093</c:v>
                </c:pt>
                <c:pt idx="1724">
                  <c:v>-0.11898</c:v>
                </c:pt>
                <c:pt idx="1725">
                  <c:v>-0.11713999999999999</c:v>
                </c:pt>
                <c:pt idx="1726">
                  <c:v>-0.11545</c:v>
                </c:pt>
                <c:pt idx="1727">
                  <c:v>-0.11377</c:v>
                </c:pt>
                <c:pt idx="1728">
                  <c:v>-0.11212999999999999</c:v>
                </c:pt>
                <c:pt idx="1729">
                  <c:v>-0.11039</c:v>
                </c:pt>
                <c:pt idx="1730">
                  <c:v>-0.10892</c:v>
                </c:pt>
                <c:pt idx="1731">
                  <c:v>-0.1075</c:v>
                </c:pt>
                <c:pt idx="1732">
                  <c:v>-0.10591</c:v>
                </c:pt>
                <c:pt idx="1733">
                  <c:v>-0.10449</c:v>
                </c:pt>
                <c:pt idx="1734">
                  <c:v>-0.10291</c:v>
                </c:pt>
                <c:pt idx="1735">
                  <c:v>-0.10122</c:v>
                </c:pt>
                <c:pt idx="1736">
                  <c:v>-9.9699999999999997E-2</c:v>
                </c:pt>
                <c:pt idx="1737">
                  <c:v>-9.8119999999999999E-2</c:v>
                </c:pt>
                <c:pt idx="1738">
                  <c:v>-9.6479999999999996E-2</c:v>
                </c:pt>
                <c:pt idx="1739">
                  <c:v>-9.5009999999999997E-2</c:v>
                </c:pt>
                <c:pt idx="1740">
                  <c:v>-9.3479999999999994E-2</c:v>
                </c:pt>
                <c:pt idx="1741">
                  <c:v>-9.1950000000000004E-2</c:v>
                </c:pt>
                <c:pt idx="1742">
                  <c:v>-9.0370000000000006E-2</c:v>
                </c:pt>
                <c:pt idx="1743">
                  <c:v>-8.8840000000000002E-2</c:v>
                </c:pt>
                <c:pt idx="1744">
                  <c:v>-8.7209999999999996E-2</c:v>
                </c:pt>
                <c:pt idx="1745">
                  <c:v>-8.5519999999999999E-2</c:v>
                </c:pt>
                <c:pt idx="1746">
                  <c:v>-8.3940000000000001E-2</c:v>
                </c:pt>
                <c:pt idx="1747">
                  <c:v>-8.2199999999999995E-2</c:v>
                </c:pt>
                <c:pt idx="1748">
                  <c:v>-8.0460000000000004E-2</c:v>
                </c:pt>
                <c:pt idx="1749">
                  <c:v>-7.8509999999999996E-2</c:v>
                </c:pt>
                <c:pt idx="1750">
                  <c:v>-7.646E-2</c:v>
                </c:pt>
                <c:pt idx="1751">
                  <c:v>-7.4349999999999999E-2</c:v>
                </c:pt>
                <c:pt idx="1752">
                  <c:v>-7.2090000000000001E-2</c:v>
                </c:pt>
                <c:pt idx="1753">
                  <c:v>-6.9769999999999999E-2</c:v>
                </c:pt>
                <c:pt idx="1754">
                  <c:v>-6.7449999999999996E-2</c:v>
                </c:pt>
                <c:pt idx="1755">
                  <c:v>-6.497E-2</c:v>
                </c:pt>
                <c:pt idx="1756">
                  <c:v>-6.2549999999999994E-2</c:v>
                </c:pt>
                <c:pt idx="1757">
                  <c:v>-6.012E-2</c:v>
                </c:pt>
                <c:pt idx="1758">
                  <c:v>-5.765E-2</c:v>
                </c:pt>
                <c:pt idx="1759">
                  <c:v>-5.4960000000000002E-2</c:v>
                </c:pt>
                <c:pt idx="1760">
                  <c:v>-5.2330000000000002E-2</c:v>
                </c:pt>
                <c:pt idx="1761">
                  <c:v>-4.9639999999999997E-2</c:v>
                </c:pt>
                <c:pt idx="1762">
                  <c:v>-4.6850000000000003E-2</c:v>
                </c:pt>
                <c:pt idx="1763">
                  <c:v>-4.4110000000000003E-2</c:v>
                </c:pt>
                <c:pt idx="1764">
                  <c:v>-4.1309999999999999E-2</c:v>
                </c:pt>
                <c:pt idx="1765">
                  <c:v>-3.8420000000000003E-2</c:v>
                </c:pt>
                <c:pt idx="1766">
                  <c:v>-3.5459999999999998E-2</c:v>
                </c:pt>
                <c:pt idx="1767">
                  <c:v>-3.2410000000000001E-2</c:v>
                </c:pt>
                <c:pt idx="1768">
                  <c:v>-2.9350000000000001E-2</c:v>
                </c:pt>
                <c:pt idx="1769">
                  <c:v>-2.6349999999999998E-2</c:v>
                </c:pt>
                <c:pt idx="1770">
                  <c:v>-2.35E-2</c:v>
                </c:pt>
                <c:pt idx="1771">
                  <c:v>-2.0709999999999999E-2</c:v>
                </c:pt>
                <c:pt idx="1772">
                  <c:v>-1.7919999999999998E-2</c:v>
                </c:pt>
                <c:pt idx="1773">
                  <c:v>-1.528E-2</c:v>
                </c:pt>
                <c:pt idx="1774">
                  <c:v>-1.2749999999999999E-2</c:v>
                </c:pt>
                <c:pt idx="1775">
                  <c:v>-1.038E-2</c:v>
                </c:pt>
                <c:pt idx="1776">
                  <c:v>-8.0099999999999998E-3</c:v>
                </c:pt>
                <c:pt idx="1777">
                  <c:v>-5.6899999999999997E-3</c:v>
                </c:pt>
                <c:pt idx="1778">
                  <c:v>-3.5899999999999999E-3</c:v>
                </c:pt>
                <c:pt idx="1779">
                  <c:v>-1.48E-3</c:v>
                </c:pt>
                <c:pt idx="1780">
                  <c:v>5.1999999999999995E-4</c:v>
                </c:pt>
                <c:pt idx="1781">
                  <c:v>2.4199999999999998E-3</c:v>
                </c:pt>
                <c:pt idx="1782">
                  <c:v>4.4200000000000003E-3</c:v>
                </c:pt>
                <c:pt idx="1783">
                  <c:v>6.2700000000000004E-3</c:v>
                </c:pt>
                <c:pt idx="1784">
                  <c:v>8.1099999999999992E-3</c:v>
                </c:pt>
                <c:pt idx="1785">
                  <c:v>9.8499999999999994E-3</c:v>
                </c:pt>
                <c:pt idx="1786">
                  <c:v>1.1429999999999999E-2</c:v>
                </c:pt>
                <c:pt idx="1787">
                  <c:v>1.307E-2</c:v>
                </c:pt>
                <c:pt idx="1788">
                  <c:v>1.4540000000000001E-2</c:v>
                </c:pt>
                <c:pt idx="1789">
                  <c:v>1.5859999999999999E-2</c:v>
                </c:pt>
                <c:pt idx="1790">
                  <c:v>1.7180000000000001E-2</c:v>
                </c:pt>
                <c:pt idx="1791">
                  <c:v>1.8489999999999999E-2</c:v>
                </c:pt>
                <c:pt idx="1792">
                  <c:v>1.992E-2</c:v>
                </c:pt>
                <c:pt idx="1793">
                  <c:v>2.1180000000000001E-2</c:v>
                </c:pt>
                <c:pt idx="1794">
                  <c:v>2.2599999999999999E-2</c:v>
                </c:pt>
                <c:pt idx="1795">
                  <c:v>2.3970000000000002E-2</c:v>
                </c:pt>
                <c:pt idx="1796">
                  <c:v>2.5499999999999998E-2</c:v>
                </c:pt>
                <c:pt idx="1797">
                  <c:v>2.708E-2</c:v>
                </c:pt>
                <c:pt idx="1798">
                  <c:v>2.8719999999999999E-2</c:v>
                </c:pt>
                <c:pt idx="1799">
                  <c:v>3.04E-2</c:v>
                </c:pt>
                <c:pt idx="1800">
                  <c:v>3.2300000000000002E-2</c:v>
                </c:pt>
                <c:pt idx="1801">
                  <c:v>3.4200000000000001E-2</c:v>
                </c:pt>
                <c:pt idx="1802">
                  <c:v>3.6040000000000003E-2</c:v>
                </c:pt>
                <c:pt idx="1803">
                  <c:v>3.8089999999999999E-2</c:v>
                </c:pt>
                <c:pt idx="1804">
                  <c:v>3.9890000000000002E-2</c:v>
                </c:pt>
                <c:pt idx="1805">
                  <c:v>4.1779999999999998E-2</c:v>
                </c:pt>
                <c:pt idx="1806">
                  <c:v>4.3630000000000002E-2</c:v>
                </c:pt>
                <c:pt idx="1807">
                  <c:v>4.5420000000000002E-2</c:v>
                </c:pt>
                <c:pt idx="1808">
                  <c:v>4.7419999999999997E-2</c:v>
                </c:pt>
                <c:pt idx="1809">
                  <c:v>4.9369999999999997E-2</c:v>
                </c:pt>
                <c:pt idx="1810">
                  <c:v>5.1319999999999998E-2</c:v>
                </c:pt>
                <c:pt idx="1811">
                  <c:v>5.3269999999999998E-2</c:v>
                </c:pt>
                <c:pt idx="1812">
                  <c:v>5.5219999999999998E-2</c:v>
                </c:pt>
                <c:pt idx="1813">
                  <c:v>5.722E-2</c:v>
                </c:pt>
                <c:pt idx="1814">
                  <c:v>5.9069999999999998E-2</c:v>
                </c:pt>
                <c:pt idx="1815">
                  <c:v>6.096E-2</c:v>
                </c:pt>
                <c:pt idx="1816">
                  <c:v>6.2909999999999994E-2</c:v>
                </c:pt>
                <c:pt idx="1817">
                  <c:v>6.4699999999999994E-2</c:v>
                </c:pt>
                <c:pt idx="1818">
                  <c:v>6.6390000000000005E-2</c:v>
                </c:pt>
                <c:pt idx="1819">
                  <c:v>6.7970000000000003E-2</c:v>
                </c:pt>
                <c:pt idx="1820">
                  <c:v>6.9449999999999998E-2</c:v>
                </c:pt>
                <c:pt idx="1821">
                  <c:v>7.0760000000000003E-2</c:v>
                </c:pt>
                <c:pt idx="1822">
                  <c:v>7.2029999999999997E-2</c:v>
                </c:pt>
                <c:pt idx="1823">
                  <c:v>7.3139999999999997E-2</c:v>
                </c:pt>
                <c:pt idx="1824">
                  <c:v>7.424E-2</c:v>
                </c:pt>
                <c:pt idx="1825">
                  <c:v>7.535E-2</c:v>
                </c:pt>
                <c:pt idx="1826">
                  <c:v>7.6399999999999996E-2</c:v>
                </c:pt>
                <c:pt idx="1827">
                  <c:v>7.7399999999999997E-2</c:v>
                </c:pt>
                <c:pt idx="1828">
                  <c:v>7.825E-2</c:v>
                </c:pt>
                <c:pt idx="1829">
                  <c:v>7.9299999999999995E-2</c:v>
                </c:pt>
                <c:pt idx="1830">
                  <c:v>8.0299999999999996E-2</c:v>
                </c:pt>
                <c:pt idx="1831">
                  <c:v>8.1140000000000004E-2</c:v>
                </c:pt>
                <c:pt idx="1832">
                  <c:v>8.2089999999999996E-2</c:v>
                </c:pt>
                <c:pt idx="1833">
                  <c:v>8.3040000000000003E-2</c:v>
                </c:pt>
                <c:pt idx="1834">
                  <c:v>8.3940000000000001E-2</c:v>
                </c:pt>
                <c:pt idx="1835">
                  <c:v>8.4940000000000002E-2</c:v>
                </c:pt>
                <c:pt idx="1836">
                  <c:v>8.5680000000000006E-2</c:v>
                </c:pt>
                <c:pt idx="1837">
                  <c:v>8.6470000000000005E-2</c:v>
                </c:pt>
                <c:pt idx="1838">
                  <c:v>8.7260000000000004E-2</c:v>
                </c:pt>
                <c:pt idx="1839">
                  <c:v>8.7889999999999996E-2</c:v>
                </c:pt>
                <c:pt idx="1840">
                  <c:v>8.8679999999999995E-2</c:v>
                </c:pt>
                <c:pt idx="1841">
                  <c:v>8.9520000000000002E-2</c:v>
                </c:pt>
                <c:pt idx="1842">
                  <c:v>9.042E-2</c:v>
                </c:pt>
                <c:pt idx="1843">
                  <c:v>9.1310000000000002E-2</c:v>
                </c:pt>
                <c:pt idx="1844">
                  <c:v>9.2100000000000001E-2</c:v>
                </c:pt>
                <c:pt idx="1845">
                  <c:v>9.2999999999999999E-2</c:v>
                </c:pt>
                <c:pt idx="1846">
                  <c:v>9.3899999999999997E-2</c:v>
                </c:pt>
                <c:pt idx="1847">
                  <c:v>9.4689999999999996E-2</c:v>
                </c:pt>
                <c:pt idx="1848">
                  <c:v>9.5740000000000006E-2</c:v>
                </c:pt>
                <c:pt idx="1849">
                  <c:v>9.6430000000000002E-2</c:v>
                </c:pt>
                <c:pt idx="1850">
                  <c:v>9.7320000000000004E-2</c:v>
                </c:pt>
                <c:pt idx="1851">
                  <c:v>9.8059999999999994E-2</c:v>
                </c:pt>
                <c:pt idx="1852">
                  <c:v>9.869E-2</c:v>
                </c:pt>
                <c:pt idx="1853">
                  <c:v>9.9220000000000003E-2</c:v>
                </c:pt>
                <c:pt idx="1854">
                  <c:v>9.9690000000000001E-2</c:v>
                </c:pt>
                <c:pt idx="1855">
                  <c:v>0.10006</c:v>
                </c:pt>
                <c:pt idx="1856">
                  <c:v>0.10043000000000001</c:v>
                </c:pt>
                <c:pt idx="1857">
                  <c:v>0.1009</c:v>
                </c:pt>
                <c:pt idx="1858">
                  <c:v>0.10122</c:v>
                </c:pt>
                <c:pt idx="1859">
                  <c:v>0.10143000000000001</c:v>
                </c:pt>
                <c:pt idx="1860">
                  <c:v>0.10174999999999999</c:v>
                </c:pt>
                <c:pt idx="1861">
                  <c:v>0.10201</c:v>
                </c:pt>
                <c:pt idx="1862">
                  <c:v>0.10212</c:v>
                </c:pt>
                <c:pt idx="1863">
                  <c:v>0.10233</c:v>
                </c:pt>
                <c:pt idx="1864">
                  <c:v>0.10254000000000001</c:v>
                </c:pt>
                <c:pt idx="1865">
                  <c:v>0.10259</c:v>
                </c:pt>
                <c:pt idx="1866">
                  <c:v>0.1028</c:v>
                </c:pt>
                <c:pt idx="1867">
                  <c:v>0.10285</c:v>
                </c:pt>
                <c:pt idx="1868">
                  <c:v>0.10296</c:v>
                </c:pt>
                <c:pt idx="1869">
                  <c:v>0.10296</c:v>
                </c:pt>
                <c:pt idx="1870">
                  <c:v>0.10285</c:v>
                </c:pt>
                <c:pt idx="1871">
                  <c:v>0.10291</c:v>
                </c:pt>
                <c:pt idx="1872">
                  <c:v>0.10306999999999999</c:v>
                </c:pt>
                <c:pt idx="1873">
                  <c:v>0.10322000000000001</c:v>
                </c:pt>
                <c:pt idx="1874">
                  <c:v>0.10342999999999999</c:v>
                </c:pt>
                <c:pt idx="1875">
                  <c:v>0.10364</c:v>
                </c:pt>
                <c:pt idx="1876">
                  <c:v>0.10401000000000001</c:v>
                </c:pt>
                <c:pt idx="1877">
                  <c:v>0.10444000000000001</c:v>
                </c:pt>
                <c:pt idx="1878">
                  <c:v>0.10485999999999999</c:v>
                </c:pt>
                <c:pt idx="1879">
                  <c:v>0.10528</c:v>
                </c:pt>
                <c:pt idx="1880">
                  <c:v>0.10586</c:v>
                </c:pt>
                <c:pt idx="1881">
                  <c:v>0.10644000000000001</c:v>
                </c:pt>
                <c:pt idx="1882">
                  <c:v>0.10691000000000001</c:v>
                </c:pt>
                <c:pt idx="1883">
                  <c:v>0.10754</c:v>
                </c:pt>
                <c:pt idx="1884">
                  <c:v>0.10802</c:v>
                </c:pt>
                <c:pt idx="1885">
                  <c:v>0.10849</c:v>
                </c:pt>
                <c:pt idx="1886">
                  <c:v>0.10902000000000001</c:v>
                </c:pt>
                <c:pt idx="1887">
                  <c:v>0.10949</c:v>
                </c:pt>
                <c:pt idx="1888">
                  <c:v>0.11002000000000001</c:v>
                </c:pt>
                <c:pt idx="1889">
                  <c:v>0.1106</c:v>
                </c:pt>
                <c:pt idx="1890">
                  <c:v>0.11101999999999999</c:v>
                </c:pt>
                <c:pt idx="1891">
                  <c:v>0.1115</c:v>
                </c:pt>
                <c:pt idx="1892">
                  <c:v>0.11192000000000001</c:v>
                </c:pt>
                <c:pt idx="1893">
                  <c:v>0.11208</c:v>
                </c:pt>
                <c:pt idx="1894">
                  <c:v>0.1125</c:v>
                </c:pt>
                <c:pt idx="1895">
                  <c:v>0.11260000000000001</c:v>
                </c:pt>
                <c:pt idx="1896">
                  <c:v>0.11292000000000001</c:v>
                </c:pt>
                <c:pt idx="1897">
                  <c:v>0.11292000000000001</c:v>
                </c:pt>
                <c:pt idx="1898">
                  <c:v>0.11302</c:v>
                </c:pt>
                <c:pt idx="1899">
                  <c:v>0.11302</c:v>
                </c:pt>
                <c:pt idx="1900">
                  <c:v>0.11280999999999999</c:v>
                </c:pt>
                <c:pt idx="1901">
                  <c:v>0.11260000000000001</c:v>
                </c:pt>
                <c:pt idx="1902">
                  <c:v>0.11234</c:v>
                </c:pt>
                <c:pt idx="1903">
                  <c:v>0.11197</c:v>
                </c:pt>
                <c:pt idx="1904">
                  <c:v>0.11165</c:v>
                </c:pt>
                <c:pt idx="1905">
                  <c:v>0.11129</c:v>
                </c:pt>
                <c:pt idx="1906">
                  <c:v>0.11097</c:v>
                </c:pt>
                <c:pt idx="1907">
                  <c:v>0.11044</c:v>
                </c:pt>
                <c:pt idx="1908">
                  <c:v>0.11013000000000001</c:v>
                </c:pt>
                <c:pt idx="1909">
                  <c:v>0.10965</c:v>
                </c:pt>
                <c:pt idx="1910">
                  <c:v>0.10907</c:v>
                </c:pt>
                <c:pt idx="1911">
                  <c:v>0.10865</c:v>
                </c:pt>
                <c:pt idx="1912">
                  <c:v>0.10811999999999999</c:v>
                </c:pt>
                <c:pt idx="1913">
                  <c:v>0.1076</c:v>
                </c:pt>
                <c:pt idx="1914">
                  <c:v>0.10712000000000001</c:v>
                </c:pt>
                <c:pt idx="1915">
                  <c:v>0.1067</c:v>
                </c:pt>
                <c:pt idx="1916">
                  <c:v>0.10612000000000001</c:v>
                </c:pt>
                <c:pt idx="1917">
                  <c:v>0.10549</c:v>
                </c:pt>
                <c:pt idx="1918">
                  <c:v>0.10507</c:v>
                </c:pt>
                <c:pt idx="1919">
                  <c:v>0.10449</c:v>
                </c:pt>
                <c:pt idx="1920">
                  <c:v>0.10396</c:v>
                </c:pt>
                <c:pt idx="1921">
                  <c:v>0.10342999999999999</c:v>
                </c:pt>
                <c:pt idx="1922">
                  <c:v>0.10291</c:v>
                </c:pt>
                <c:pt idx="1923">
                  <c:v>0.10238</c:v>
                </c:pt>
                <c:pt idx="1924">
                  <c:v>0.10191</c:v>
                </c:pt>
                <c:pt idx="1925">
                  <c:v>0.10143000000000001</c:v>
                </c:pt>
                <c:pt idx="1926">
                  <c:v>0.10075000000000001</c:v>
                </c:pt>
                <c:pt idx="1927">
                  <c:v>0.10011</c:v>
                </c:pt>
                <c:pt idx="1928">
                  <c:v>9.9529999999999993E-2</c:v>
                </c:pt>
                <c:pt idx="1929">
                  <c:v>9.8900000000000002E-2</c:v>
                </c:pt>
                <c:pt idx="1930">
                  <c:v>9.8159999999999997E-2</c:v>
                </c:pt>
                <c:pt idx="1931">
                  <c:v>9.7589999999999996E-2</c:v>
                </c:pt>
                <c:pt idx="1932">
                  <c:v>9.6790000000000001E-2</c:v>
                </c:pt>
                <c:pt idx="1933">
                  <c:v>9.6060000000000006E-2</c:v>
                </c:pt>
                <c:pt idx="1934">
                  <c:v>9.5420000000000005E-2</c:v>
                </c:pt>
                <c:pt idx="1935">
                  <c:v>9.4630000000000006E-2</c:v>
                </c:pt>
                <c:pt idx="1936">
                  <c:v>9.3950000000000006E-2</c:v>
                </c:pt>
                <c:pt idx="1937">
                  <c:v>9.3259999999999996E-2</c:v>
                </c:pt>
                <c:pt idx="1938">
                  <c:v>9.2579999999999996E-2</c:v>
                </c:pt>
                <c:pt idx="1939">
                  <c:v>9.1950000000000004E-2</c:v>
                </c:pt>
                <c:pt idx="1940">
                  <c:v>9.1259999999999994E-2</c:v>
                </c:pt>
                <c:pt idx="1941">
                  <c:v>9.0630000000000002E-2</c:v>
                </c:pt>
                <c:pt idx="1942">
                  <c:v>9.0050000000000005E-2</c:v>
                </c:pt>
                <c:pt idx="1943">
                  <c:v>8.9419999999999999E-2</c:v>
                </c:pt>
                <c:pt idx="1944">
                  <c:v>8.8889999999999997E-2</c:v>
                </c:pt>
                <c:pt idx="1945">
                  <c:v>8.8359999999999994E-2</c:v>
                </c:pt>
                <c:pt idx="1946">
                  <c:v>8.7940000000000004E-2</c:v>
                </c:pt>
                <c:pt idx="1947">
                  <c:v>8.7470000000000006E-2</c:v>
                </c:pt>
                <c:pt idx="1948">
                  <c:v>8.7050000000000002E-2</c:v>
                </c:pt>
                <c:pt idx="1949">
                  <c:v>8.6679999999999993E-2</c:v>
                </c:pt>
                <c:pt idx="1950">
                  <c:v>8.6360000000000006E-2</c:v>
                </c:pt>
                <c:pt idx="1951">
                  <c:v>8.5940000000000003E-2</c:v>
                </c:pt>
                <c:pt idx="1952">
                  <c:v>8.5680000000000006E-2</c:v>
                </c:pt>
                <c:pt idx="1953">
                  <c:v>8.5360000000000005E-2</c:v>
                </c:pt>
                <c:pt idx="1954">
                  <c:v>8.5099999999999995E-2</c:v>
                </c:pt>
                <c:pt idx="1955">
                  <c:v>8.473E-2</c:v>
                </c:pt>
                <c:pt idx="1956">
                  <c:v>8.4309999999999996E-2</c:v>
                </c:pt>
                <c:pt idx="1957">
                  <c:v>8.3830000000000002E-2</c:v>
                </c:pt>
                <c:pt idx="1958">
                  <c:v>8.3409999999999998E-2</c:v>
                </c:pt>
                <c:pt idx="1959">
                  <c:v>8.294E-2</c:v>
                </c:pt>
                <c:pt idx="1960">
                  <c:v>8.2360000000000003E-2</c:v>
                </c:pt>
                <c:pt idx="1961">
                  <c:v>8.1509999999999999E-2</c:v>
                </c:pt>
                <c:pt idx="1962">
                  <c:v>8.0780000000000005E-2</c:v>
                </c:pt>
                <c:pt idx="1963">
                  <c:v>7.9880000000000007E-2</c:v>
                </c:pt>
                <c:pt idx="1964">
                  <c:v>7.9039999999999999E-2</c:v>
                </c:pt>
                <c:pt idx="1965">
                  <c:v>7.8039999999999998E-2</c:v>
                </c:pt>
                <c:pt idx="1966">
                  <c:v>7.6980000000000007E-2</c:v>
                </c:pt>
                <c:pt idx="1967">
                  <c:v>7.5770000000000004E-2</c:v>
                </c:pt>
                <c:pt idx="1968">
                  <c:v>7.4510000000000007E-2</c:v>
                </c:pt>
                <c:pt idx="1969">
                  <c:v>7.3289999999999994E-2</c:v>
                </c:pt>
                <c:pt idx="1970">
                  <c:v>7.1980000000000002E-2</c:v>
                </c:pt>
                <c:pt idx="1971">
                  <c:v>7.0550000000000002E-2</c:v>
                </c:pt>
                <c:pt idx="1972">
                  <c:v>6.9180000000000005E-2</c:v>
                </c:pt>
                <c:pt idx="1973">
                  <c:v>6.7599999999999993E-2</c:v>
                </c:pt>
                <c:pt idx="1974">
                  <c:v>6.6070000000000004E-2</c:v>
                </c:pt>
                <c:pt idx="1975">
                  <c:v>6.4549999999999996E-2</c:v>
                </c:pt>
                <c:pt idx="1976">
                  <c:v>6.2969999999999998E-2</c:v>
                </c:pt>
                <c:pt idx="1977">
                  <c:v>6.1440000000000002E-2</c:v>
                </c:pt>
                <c:pt idx="1978">
                  <c:v>5.9909999999999998E-2</c:v>
                </c:pt>
                <c:pt idx="1979">
                  <c:v>5.8380000000000001E-2</c:v>
                </c:pt>
                <c:pt idx="1980">
                  <c:v>5.706E-2</c:v>
                </c:pt>
                <c:pt idx="1981">
                  <c:v>5.5800000000000002E-2</c:v>
                </c:pt>
                <c:pt idx="1982">
                  <c:v>5.459E-2</c:v>
                </c:pt>
                <c:pt idx="1983">
                  <c:v>5.348E-2</c:v>
                </c:pt>
                <c:pt idx="1984">
                  <c:v>5.2479999999999999E-2</c:v>
                </c:pt>
                <c:pt idx="1985">
                  <c:v>5.1580000000000001E-2</c:v>
                </c:pt>
                <c:pt idx="1986">
                  <c:v>5.074E-2</c:v>
                </c:pt>
                <c:pt idx="1987">
                  <c:v>5.006E-2</c:v>
                </c:pt>
                <c:pt idx="1988">
                  <c:v>4.9480000000000003E-2</c:v>
                </c:pt>
                <c:pt idx="1989">
                  <c:v>4.8899999999999999E-2</c:v>
                </c:pt>
                <c:pt idx="1990">
                  <c:v>4.8419999999999998E-2</c:v>
                </c:pt>
                <c:pt idx="1991">
                  <c:v>4.811E-2</c:v>
                </c:pt>
                <c:pt idx="1992">
                  <c:v>4.7789999999999999E-2</c:v>
                </c:pt>
                <c:pt idx="1993">
                  <c:v>4.7629999999999999E-2</c:v>
                </c:pt>
                <c:pt idx="1994">
                  <c:v>4.7419999999999997E-2</c:v>
                </c:pt>
                <c:pt idx="1995">
                  <c:v>4.7320000000000001E-2</c:v>
                </c:pt>
                <c:pt idx="1996">
                  <c:v>4.7370000000000002E-2</c:v>
                </c:pt>
                <c:pt idx="1997">
                  <c:v>4.7320000000000001E-2</c:v>
                </c:pt>
                <c:pt idx="1998">
                  <c:v>4.7370000000000002E-2</c:v>
                </c:pt>
                <c:pt idx="1999">
                  <c:v>4.7530000000000003E-2</c:v>
                </c:pt>
                <c:pt idx="2000">
                  <c:v>4.7419999999999997E-2</c:v>
                </c:pt>
                <c:pt idx="2001">
                  <c:v>4.7469999999999998E-2</c:v>
                </c:pt>
                <c:pt idx="2002">
                  <c:v>4.7579999999999997E-2</c:v>
                </c:pt>
                <c:pt idx="2003">
                  <c:v>4.7469999999999998E-2</c:v>
                </c:pt>
                <c:pt idx="2004">
                  <c:v>4.7469999999999998E-2</c:v>
                </c:pt>
                <c:pt idx="2005">
                  <c:v>4.7370000000000002E-2</c:v>
                </c:pt>
                <c:pt idx="2006">
                  <c:v>4.7210000000000002E-2</c:v>
                </c:pt>
                <c:pt idx="2007">
                  <c:v>4.6949999999999999E-2</c:v>
                </c:pt>
                <c:pt idx="2008">
                  <c:v>4.6679999999999999E-2</c:v>
                </c:pt>
                <c:pt idx="2009">
                  <c:v>4.6260000000000003E-2</c:v>
                </c:pt>
                <c:pt idx="2010">
                  <c:v>4.589E-2</c:v>
                </c:pt>
                <c:pt idx="2011">
                  <c:v>4.5420000000000002E-2</c:v>
                </c:pt>
                <c:pt idx="2012">
                  <c:v>4.4999999999999998E-2</c:v>
                </c:pt>
                <c:pt idx="2013">
                  <c:v>4.4519999999999997E-2</c:v>
                </c:pt>
                <c:pt idx="2014">
                  <c:v>4.3999999999999997E-2</c:v>
                </c:pt>
                <c:pt idx="2015">
                  <c:v>4.3470000000000002E-2</c:v>
                </c:pt>
                <c:pt idx="2016">
                  <c:v>4.2889999999999998E-2</c:v>
                </c:pt>
                <c:pt idx="2017">
                  <c:v>4.231E-2</c:v>
                </c:pt>
                <c:pt idx="2018">
                  <c:v>4.1680000000000002E-2</c:v>
                </c:pt>
                <c:pt idx="2019">
                  <c:v>4.1099999999999998E-2</c:v>
                </c:pt>
                <c:pt idx="2020">
                  <c:v>4.036E-2</c:v>
                </c:pt>
                <c:pt idx="2021">
                  <c:v>3.9730000000000001E-2</c:v>
                </c:pt>
                <c:pt idx="2022">
                  <c:v>3.9100000000000003E-2</c:v>
                </c:pt>
                <c:pt idx="2023">
                  <c:v>3.8309999999999997E-2</c:v>
                </c:pt>
                <c:pt idx="2024">
                  <c:v>3.7620000000000001E-2</c:v>
                </c:pt>
                <c:pt idx="2025">
                  <c:v>3.6880000000000003E-2</c:v>
                </c:pt>
                <c:pt idx="2026">
                  <c:v>3.6150000000000002E-2</c:v>
                </c:pt>
                <c:pt idx="2027">
                  <c:v>3.5459999999999998E-2</c:v>
                </c:pt>
                <c:pt idx="2028">
                  <c:v>3.4880000000000001E-2</c:v>
                </c:pt>
                <c:pt idx="2029">
                  <c:v>3.4250000000000003E-2</c:v>
                </c:pt>
                <c:pt idx="2030">
                  <c:v>3.3669999999999999E-2</c:v>
                </c:pt>
                <c:pt idx="2031">
                  <c:v>3.304E-2</c:v>
                </c:pt>
                <c:pt idx="2032">
                  <c:v>3.2460000000000003E-2</c:v>
                </c:pt>
                <c:pt idx="2033">
                  <c:v>3.1719999999999998E-2</c:v>
                </c:pt>
                <c:pt idx="2034">
                  <c:v>3.1189999999999999E-2</c:v>
                </c:pt>
                <c:pt idx="2035">
                  <c:v>3.0509999999999999E-2</c:v>
                </c:pt>
                <c:pt idx="2036">
                  <c:v>3.0030000000000001E-2</c:v>
                </c:pt>
                <c:pt idx="2037">
                  <c:v>2.93E-2</c:v>
                </c:pt>
                <c:pt idx="2038">
                  <c:v>2.877E-2</c:v>
                </c:pt>
                <c:pt idx="2039">
                  <c:v>2.793E-2</c:v>
                </c:pt>
                <c:pt idx="2040">
                  <c:v>2.724E-2</c:v>
                </c:pt>
                <c:pt idx="2041">
                  <c:v>2.666E-2</c:v>
                </c:pt>
                <c:pt idx="2042">
                  <c:v>2.5870000000000001E-2</c:v>
                </c:pt>
                <c:pt idx="2043">
                  <c:v>2.5340000000000001E-2</c:v>
                </c:pt>
                <c:pt idx="2044">
                  <c:v>2.461E-2</c:v>
                </c:pt>
                <c:pt idx="2045">
                  <c:v>2.4129999999999999E-2</c:v>
                </c:pt>
                <c:pt idx="2046">
                  <c:v>2.35E-2</c:v>
                </c:pt>
                <c:pt idx="2047">
                  <c:v>2.2970000000000001E-2</c:v>
                </c:pt>
                <c:pt idx="2048">
                  <c:v>2.239E-2</c:v>
                </c:pt>
                <c:pt idx="2049">
                  <c:v>2.1870000000000001E-2</c:v>
                </c:pt>
                <c:pt idx="2050">
                  <c:v>2.1440000000000001E-2</c:v>
                </c:pt>
                <c:pt idx="2051">
                  <c:v>2.0920000000000001E-2</c:v>
                </c:pt>
                <c:pt idx="2052">
                  <c:v>2.044E-2</c:v>
                </c:pt>
                <c:pt idx="2053">
                  <c:v>1.9970000000000002E-2</c:v>
                </c:pt>
                <c:pt idx="2054">
                  <c:v>1.9550000000000001E-2</c:v>
                </c:pt>
                <c:pt idx="2055">
                  <c:v>1.9130000000000001E-2</c:v>
                </c:pt>
                <c:pt idx="2056">
                  <c:v>1.881E-2</c:v>
                </c:pt>
                <c:pt idx="2057">
                  <c:v>1.8339999999999999E-2</c:v>
                </c:pt>
                <c:pt idx="2058">
                  <c:v>1.8020000000000001E-2</c:v>
                </c:pt>
                <c:pt idx="2059">
                  <c:v>1.7649999999999999E-2</c:v>
                </c:pt>
                <c:pt idx="2060">
                  <c:v>1.7489999999999999E-2</c:v>
                </c:pt>
                <c:pt idx="2061">
                  <c:v>1.7180000000000001E-2</c:v>
                </c:pt>
                <c:pt idx="2062">
                  <c:v>1.702E-2</c:v>
                </c:pt>
                <c:pt idx="2063">
                  <c:v>1.686E-2</c:v>
                </c:pt>
                <c:pt idx="2064">
                  <c:v>1.66E-2</c:v>
                </c:pt>
                <c:pt idx="2065">
                  <c:v>1.644E-2</c:v>
                </c:pt>
                <c:pt idx="2066">
                  <c:v>1.617E-2</c:v>
                </c:pt>
                <c:pt idx="2067">
                  <c:v>1.5910000000000001E-2</c:v>
                </c:pt>
                <c:pt idx="2068">
                  <c:v>1.5699999999999999E-2</c:v>
                </c:pt>
                <c:pt idx="2069">
                  <c:v>1.5440000000000001E-2</c:v>
                </c:pt>
                <c:pt idx="2070">
                  <c:v>1.512E-2</c:v>
                </c:pt>
                <c:pt idx="2071">
                  <c:v>1.486E-2</c:v>
                </c:pt>
                <c:pt idx="2072">
                  <c:v>1.444E-2</c:v>
                </c:pt>
                <c:pt idx="2073">
                  <c:v>1.4120000000000001E-2</c:v>
                </c:pt>
                <c:pt idx="2074">
                  <c:v>1.37E-2</c:v>
                </c:pt>
                <c:pt idx="2075">
                  <c:v>1.328E-2</c:v>
                </c:pt>
                <c:pt idx="2076">
                  <c:v>1.2959999999999999E-2</c:v>
                </c:pt>
                <c:pt idx="2077">
                  <c:v>1.2540000000000001E-2</c:v>
                </c:pt>
                <c:pt idx="2078">
                  <c:v>1.222E-2</c:v>
                </c:pt>
                <c:pt idx="2079">
                  <c:v>1.191E-2</c:v>
                </c:pt>
                <c:pt idx="2080">
                  <c:v>1.1480000000000001E-2</c:v>
                </c:pt>
                <c:pt idx="2081">
                  <c:v>1.106E-2</c:v>
                </c:pt>
                <c:pt idx="2082">
                  <c:v>1.0800000000000001E-2</c:v>
                </c:pt>
                <c:pt idx="2083">
                  <c:v>1.043E-2</c:v>
                </c:pt>
                <c:pt idx="2084">
                  <c:v>1.001E-2</c:v>
                </c:pt>
                <c:pt idx="2085">
                  <c:v>9.7999999999999997E-3</c:v>
                </c:pt>
                <c:pt idx="2086">
                  <c:v>9.3799999999999994E-3</c:v>
                </c:pt>
                <c:pt idx="2087">
                  <c:v>9.0100000000000006E-3</c:v>
                </c:pt>
                <c:pt idx="2088">
                  <c:v>8.6899999999999998E-3</c:v>
                </c:pt>
                <c:pt idx="2089">
                  <c:v>8.3800000000000003E-3</c:v>
                </c:pt>
                <c:pt idx="2090">
                  <c:v>8.1099999999999992E-3</c:v>
                </c:pt>
                <c:pt idx="2091">
                  <c:v>7.8499999999999993E-3</c:v>
                </c:pt>
                <c:pt idx="2092">
                  <c:v>7.6899999999999998E-3</c:v>
                </c:pt>
                <c:pt idx="2093">
                  <c:v>7.5300000000000002E-3</c:v>
                </c:pt>
                <c:pt idx="2094">
                  <c:v>7.3200000000000001E-3</c:v>
                </c:pt>
                <c:pt idx="2095">
                  <c:v>7.2700000000000004E-3</c:v>
                </c:pt>
                <c:pt idx="2096">
                  <c:v>7.1599999999999997E-3</c:v>
                </c:pt>
                <c:pt idx="2097">
                  <c:v>7.0600000000000003E-3</c:v>
                </c:pt>
                <c:pt idx="2098">
                  <c:v>6.9499999999999996E-3</c:v>
                </c:pt>
                <c:pt idx="2099">
                  <c:v>6.7400000000000003E-3</c:v>
                </c:pt>
                <c:pt idx="2100">
                  <c:v>6.6899999999999998E-3</c:v>
                </c:pt>
                <c:pt idx="2101">
                  <c:v>6.5300000000000002E-3</c:v>
                </c:pt>
                <c:pt idx="2102">
                  <c:v>6.3699999999999998E-3</c:v>
                </c:pt>
                <c:pt idx="2103">
                  <c:v>6.0600000000000003E-3</c:v>
                </c:pt>
                <c:pt idx="2104">
                  <c:v>5.9500000000000004E-3</c:v>
                </c:pt>
                <c:pt idx="2105">
                  <c:v>5.64E-3</c:v>
                </c:pt>
                <c:pt idx="2106">
                  <c:v>5.3699999999999998E-3</c:v>
                </c:pt>
                <c:pt idx="2107">
                  <c:v>5.11E-3</c:v>
                </c:pt>
                <c:pt idx="2108">
                  <c:v>4.79E-3</c:v>
                </c:pt>
                <c:pt idx="2109">
                  <c:v>4.4799999999999996E-3</c:v>
                </c:pt>
                <c:pt idx="2110">
                  <c:v>4.1599999999999996E-3</c:v>
                </c:pt>
                <c:pt idx="2111">
                  <c:v>3.79E-3</c:v>
                </c:pt>
                <c:pt idx="2112">
                  <c:v>3.4199999999999999E-3</c:v>
                </c:pt>
                <c:pt idx="2113">
                  <c:v>3.1099999999999999E-3</c:v>
                </c:pt>
                <c:pt idx="2114">
                  <c:v>2.7899999999999999E-3</c:v>
                </c:pt>
                <c:pt idx="2115">
                  <c:v>2.4199999999999998E-3</c:v>
                </c:pt>
                <c:pt idx="2116">
                  <c:v>2.0500000000000002E-3</c:v>
                </c:pt>
                <c:pt idx="2117">
                  <c:v>1.6800000000000001E-3</c:v>
                </c:pt>
                <c:pt idx="2118">
                  <c:v>1.3699999999999999E-3</c:v>
                </c:pt>
                <c:pt idx="2119">
                  <c:v>1.0499999999999999E-3</c:v>
                </c:pt>
                <c:pt idx="2120">
                  <c:v>7.9000000000000001E-4</c:v>
                </c:pt>
                <c:pt idx="2121">
                  <c:v>5.1999999999999995E-4</c:v>
                </c:pt>
                <c:pt idx="2122">
                  <c:v>3.1E-4</c:v>
                </c:pt>
                <c:pt idx="2123">
                  <c:v>1.6000000000000001E-4</c:v>
                </c:pt>
                <c:pt idx="2124">
                  <c:v>1.6000000000000001E-4</c:v>
                </c:pt>
                <c:pt idx="2125">
                  <c:v>2.1000000000000001E-4</c:v>
                </c:pt>
                <c:pt idx="2126">
                  <c:v>2.5999999999999998E-4</c:v>
                </c:pt>
                <c:pt idx="2127">
                  <c:v>4.2000000000000002E-4</c:v>
                </c:pt>
                <c:pt idx="2128">
                  <c:v>5.1999999999999995E-4</c:v>
                </c:pt>
                <c:pt idx="2129">
                  <c:v>7.3999999999999999E-4</c:v>
                </c:pt>
                <c:pt idx="2130">
                  <c:v>1.1000000000000001E-3</c:v>
                </c:pt>
                <c:pt idx="2131">
                  <c:v>1.42E-3</c:v>
                </c:pt>
                <c:pt idx="2132">
                  <c:v>1.74E-3</c:v>
                </c:pt>
                <c:pt idx="2133">
                  <c:v>2.1099999999999999E-3</c:v>
                </c:pt>
                <c:pt idx="2134">
                  <c:v>2.4199999999999998E-3</c:v>
                </c:pt>
                <c:pt idx="2135">
                  <c:v>2.8999999999999998E-3</c:v>
                </c:pt>
                <c:pt idx="2136">
                  <c:v>3.2100000000000002E-3</c:v>
                </c:pt>
                <c:pt idx="2137">
                  <c:v>3.5300000000000002E-3</c:v>
                </c:pt>
                <c:pt idx="2138">
                  <c:v>3.8999999999999998E-3</c:v>
                </c:pt>
                <c:pt idx="2139">
                  <c:v>4.1599999999999996E-3</c:v>
                </c:pt>
                <c:pt idx="2140">
                  <c:v>4.4799999999999996E-3</c:v>
                </c:pt>
                <c:pt idx="2141">
                  <c:v>4.7400000000000003E-3</c:v>
                </c:pt>
                <c:pt idx="2142">
                  <c:v>4.8999999999999998E-3</c:v>
                </c:pt>
                <c:pt idx="2143">
                  <c:v>5.0600000000000003E-3</c:v>
                </c:pt>
                <c:pt idx="2144">
                  <c:v>5.1599999999999997E-3</c:v>
                </c:pt>
                <c:pt idx="2145">
                  <c:v>5.1599999999999997E-3</c:v>
                </c:pt>
                <c:pt idx="2146">
                  <c:v>5.0600000000000003E-3</c:v>
                </c:pt>
                <c:pt idx="2147">
                  <c:v>4.8500000000000001E-3</c:v>
                </c:pt>
                <c:pt idx="2148">
                  <c:v>4.6899999999999997E-3</c:v>
                </c:pt>
                <c:pt idx="2149">
                  <c:v>4.3699999999999998E-3</c:v>
                </c:pt>
                <c:pt idx="2150">
                  <c:v>3.8999999999999998E-3</c:v>
                </c:pt>
                <c:pt idx="2151">
                  <c:v>3.3700000000000002E-3</c:v>
                </c:pt>
                <c:pt idx="2152">
                  <c:v>2.8400000000000001E-3</c:v>
                </c:pt>
                <c:pt idx="2153">
                  <c:v>2.2599999999999999E-3</c:v>
                </c:pt>
                <c:pt idx="2154">
                  <c:v>1.58E-3</c:v>
                </c:pt>
                <c:pt idx="2155">
                  <c:v>9.5E-4</c:v>
                </c:pt>
                <c:pt idx="2156">
                  <c:v>2.1000000000000001E-4</c:v>
                </c:pt>
                <c:pt idx="2157">
                  <c:v>-4.8000000000000001E-4</c:v>
                </c:pt>
                <c:pt idx="2158">
                  <c:v>-1.1100000000000001E-3</c:v>
                </c:pt>
                <c:pt idx="2159">
                  <c:v>-1.7899999999999999E-3</c:v>
                </c:pt>
                <c:pt idx="2160">
                  <c:v>-2.32E-3</c:v>
                </c:pt>
                <c:pt idx="2161">
                  <c:v>-2.8999999999999998E-3</c:v>
                </c:pt>
                <c:pt idx="2162">
                  <c:v>-3.4299999999999999E-3</c:v>
                </c:pt>
                <c:pt idx="2163">
                  <c:v>-3.8999999999999998E-3</c:v>
                </c:pt>
                <c:pt idx="2164">
                  <c:v>-4.3200000000000001E-3</c:v>
                </c:pt>
                <c:pt idx="2165">
                  <c:v>-4.5300000000000002E-3</c:v>
                </c:pt>
                <c:pt idx="2166">
                  <c:v>-4.8500000000000001E-3</c:v>
                </c:pt>
                <c:pt idx="2167">
                  <c:v>-4.96E-3</c:v>
                </c:pt>
                <c:pt idx="2168">
                  <c:v>-5.0600000000000003E-3</c:v>
                </c:pt>
                <c:pt idx="2169">
                  <c:v>-5.0600000000000003E-3</c:v>
                </c:pt>
                <c:pt idx="2170">
                  <c:v>-4.8999999999999998E-3</c:v>
                </c:pt>
                <c:pt idx="2171">
                  <c:v>-4.7400000000000003E-3</c:v>
                </c:pt>
                <c:pt idx="2172">
                  <c:v>-4.4299999999999999E-3</c:v>
                </c:pt>
                <c:pt idx="2173">
                  <c:v>-3.9500000000000004E-3</c:v>
                </c:pt>
                <c:pt idx="2174">
                  <c:v>-3.48E-3</c:v>
                </c:pt>
                <c:pt idx="2175">
                  <c:v>-3.1099999999999999E-3</c:v>
                </c:pt>
                <c:pt idx="2176">
                  <c:v>-2.5799999999999998E-3</c:v>
                </c:pt>
                <c:pt idx="2177">
                  <c:v>-1.9499999999999999E-3</c:v>
                </c:pt>
                <c:pt idx="2178">
                  <c:v>-1.32E-3</c:v>
                </c:pt>
                <c:pt idx="2179">
                  <c:v>-7.3999999999999999E-4</c:v>
                </c:pt>
                <c:pt idx="2180">
                  <c:v>-1.6000000000000001E-4</c:v>
                </c:pt>
                <c:pt idx="2181">
                  <c:v>4.2000000000000002E-4</c:v>
                </c:pt>
                <c:pt idx="2182">
                  <c:v>8.8999999999999995E-4</c:v>
                </c:pt>
                <c:pt idx="2183">
                  <c:v>1.32E-3</c:v>
                </c:pt>
                <c:pt idx="2184">
                  <c:v>1.6800000000000001E-3</c:v>
                </c:pt>
                <c:pt idx="2185">
                  <c:v>1.89E-3</c:v>
                </c:pt>
                <c:pt idx="2186">
                  <c:v>2.0500000000000002E-3</c:v>
                </c:pt>
                <c:pt idx="2187">
                  <c:v>2.16E-3</c:v>
                </c:pt>
                <c:pt idx="2188">
                  <c:v>2.0500000000000002E-3</c:v>
                </c:pt>
                <c:pt idx="2189">
                  <c:v>2.0500000000000002E-3</c:v>
                </c:pt>
                <c:pt idx="2190">
                  <c:v>1.74E-3</c:v>
                </c:pt>
                <c:pt idx="2191">
                  <c:v>1.32E-3</c:v>
                </c:pt>
                <c:pt idx="2192">
                  <c:v>8.4000000000000003E-4</c:v>
                </c:pt>
                <c:pt idx="2193">
                  <c:v>3.1E-4</c:v>
                </c:pt>
                <c:pt idx="2194">
                  <c:v>-4.2000000000000002E-4</c:v>
                </c:pt>
                <c:pt idx="2195">
                  <c:v>-1.16E-3</c:v>
                </c:pt>
                <c:pt idx="2196">
                  <c:v>-2.1099999999999999E-3</c:v>
                </c:pt>
                <c:pt idx="2197">
                  <c:v>-3.0599999999999998E-3</c:v>
                </c:pt>
                <c:pt idx="2198">
                  <c:v>-4.2199999999999998E-3</c:v>
                </c:pt>
                <c:pt idx="2199">
                  <c:v>-5.2199999999999998E-3</c:v>
                </c:pt>
                <c:pt idx="2200">
                  <c:v>-6.5399999999999998E-3</c:v>
                </c:pt>
                <c:pt idx="2201">
                  <c:v>-7.7000000000000002E-3</c:v>
                </c:pt>
                <c:pt idx="2202">
                  <c:v>-8.7500000000000008E-3</c:v>
                </c:pt>
                <c:pt idx="2203">
                  <c:v>-9.9600000000000001E-3</c:v>
                </c:pt>
                <c:pt idx="2204">
                  <c:v>-1.1169999999999999E-2</c:v>
                </c:pt>
                <c:pt idx="2205">
                  <c:v>-1.223E-2</c:v>
                </c:pt>
                <c:pt idx="2206">
                  <c:v>-1.323E-2</c:v>
                </c:pt>
                <c:pt idx="2207">
                  <c:v>-1.4120000000000001E-2</c:v>
                </c:pt>
                <c:pt idx="2208">
                  <c:v>-1.507E-2</c:v>
                </c:pt>
                <c:pt idx="2209">
                  <c:v>-1.5810000000000001E-2</c:v>
                </c:pt>
                <c:pt idx="2210">
                  <c:v>-1.6389999999999998E-2</c:v>
                </c:pt>
                <c:pt idx="2211">
                  <c:v>-1.702E-2</c:v>
                </c:pt>
                <c:pt idx="2212">
                  <c:v>-1.7440000000000001E-2</c:v>
                </c:pt>
                <c:pt idx="2213">
                  <c:v>-1.7760000000000001E-2</c:v>
                </c:pt>
                <c:pt idx="2214">
                  <c:v>-1.797E-2</c:v>
                </c:pt>
                <c:pt idx="2215">
                  <c:v>-1.813E-2</c:v>
                </c:pt>
                <c:pt idx="2216">
                  <c:v>-1.823E-2</c:v>
                </c:pt>
                <c:pt idx="2217">
                  <c:v>-1.813E-2</c:v>
                </c:pt>
                <c:pt idx="2218">
                  <c:v>-1.8020000000000001E-2</c:v>
                </c:pt>
                <c:pt idx="2219">
                  <c:v>-1.7649999999999999E-2</c:v>
                </c:pt>
                <c:pt idx="2220">
                  <c:v>-1.7340000000000001E-2</c:v>
                </c:pt>
                <c:pt idx="2221">
                  <c:v>-1.702E-2</c:v>
                </c:pt>
                <c:pt idx="2222">
                  <c:v>-1.6490000000000001E-2</c:v>
                </c:pt>
                <c:pt idx="2223">
                  <c:v>-1.602E-2</c:v>
                </c:pt>
                <c:pt idx="2224">
                  <c:v>-1.555E-2</c:v>
                </c:pt>
                <c:pt idx="2225">
                  <c:v>-1.502E-2</c:v>
                </c:pt>
                <c:pt idx="2226">
                  <c:v>-1.455E-2</c:v>
                </c:pt>
                <c:pt idx="2227">
                  <c:v>-1.4069999999999999E-2</c:v>
                </c:pt>
                <c:pt idx="2228">
                  <c:v>-1.3650000000000001E-2</c:v>
                </c:pt>
                <c:pt idx="2229">
                  <c:v>-1.328E-2</c:v>
                </c:pt>
                <c:pt idx="2230">
                  <c:v>-1.302E-2</c:v>
                </c:pt>
                <c:pt idx="2231">
                  <c:v>-1.286E-2</c:v>
                </c:pt>
                <c:pt idx="2232">
                  <c:v>-1.265E-2</c:v>
                </c:pt>
                <c:pt idx="2233">
                  <c:v>-1.265E-2</c:v>
                </c:pt>
                <c:pt idx="2234">
                  <c:v>-1.2699999999999999E-2</c:v>
                </c:pt>
                <c:pt idx="2235">
                  <c:v>-1.286E-2</c:v>
                </c:pt>
                <c:pt idx="2236">
                  <c:v>-1.312E-2</c:v>
                </c:pt>
                <c:pt idx="2237">
                  <c:v>-1.3390000000000001E-2</c:v>
                </c:pt>
                <c:pt idx="2238">
                  <c:v>-1.37E-2</c:v>
                </c:pt>
                <c:pt idx="2239">
                  <c:v>-1.423E-2</c:v>
                </c:pt>
                <c:pt idx="2240">
                  <c:v>-1.481E-2</c:v>
                </c:pt>
                <c:pt idx="2241">
                  <c:v>-1.5339999999999999E-2</c:v>
                </c:pt>
                <c:pt idx="2242">
                  <c:v>-1.6070000000000001E-2</c:v>
                </c:pt>
                <c:pt idx="2243">
                  <c:v>-1.6650000000000002E-2</c:v>
                </c:pt>
                <c:pt idx="2244">
                  <c:v>-1.7500000000000002E-2</c:v>
                </c:pt>
                <c:pt idx="2245">
                  <c:v>-1.823E-2</c:v>
                </c:pt>
                <c:pt idx="2246">
                  <c:v>-1.9019999999999999E-2</c:v>
                </c:pt>
                <c:pt idx="2247">
                  <c:v>-1.992E-2</c:v>
                </c:pt>
                <c:pt idx="2248">
                  <c:v>-2.0709999999999999E-2</c:v>
                </c:pt>
                <c:pt idx="2249">
                  <c:v>-2.1659999999999999E-2</c:v>
                </c:pt>
                <c:pt idx="2250">
                  <c:v>-2.2450000000000001E-2</c:v>
                </c:pt>
                <c:pt idx="2251">
                  <c:v>-2.3130000000000001E-2</c:v>
                </c:pt>
                <c:pt idx="2252">
                  <c:v>-2.392E-2</c:v>
                </c:pt>
                <c:pt idx="2253">
                  <c:v>-2.4559999999999998E-2</c:v>
                </c:pt>
                <c:pt idx="2254">
                  <c:v>-2.5190000000000001E-2</c:v>
                </c:pt>
                <c:pt idx="2255">
                  <c:v>-2.5819999999999999E-2</c:v>
                </c:pt>
                <c:pt idx="2256">
                  <c:v>-2.63E-2</c:v>
                </c:pt>
                <c:pt idx="2257">
                  <c:v>-2.666E-2</c:v>
                </c:pt>
                <c:pt idx="2258">
                  <c:v>-2.7140000000000001E-2</c:v>
                </c:pt>
                <c:pt idx="2259">
                  <c:v>-2.7560000000000001E-2</c:v>
                </c:pt>
                <c:pt idx="2260">
                  <c:v>-2.7820000000000001E-2</c:v>
                </c:pt>
                <c:pt idx="2261">
                  <c:v>-2.8029999999999999E-2</c:v>
                </c:pt>
                <c:pt idx="2262">
                  <c:v>-2.835E-2</c:v>
                </c:pt>
                <c:pt idx="2263">
                  <c:v>-2.8559999999999999E-2</c:v>
                </c:pt>
                <c:pt idx="2264">
                  <c:v>-2.877E-2</c:v>
                </c:pt>
                <c:pt idx="2265">
                  <c:v>-2.9090000000000001E-2</c:v>
                </c:pt>
                <c:pt idx="2266">
                  <c:v>-2.9190000000000001E-2</c:v>
                </c:pt>
                <c:pt idx="2267">
                  <c:v>-2.946E-2</c:v>
                </c:pt>
                <c:pt idx="2268">
                  <c:v>-2.9510000000000002E-2</c:v>
                </c:pt>
                <c:pt idx="2269">
                  <c:v>-2.9829999999999999E-2</c:v>
                </c:pt>
                <c:pt idx="2270">
                  <c:v>-2.998E-2</c:v>
                </c:pt>
                <c:pt idx="2271">
                  <c:v>-3.0190000000000002E-2</c:v>
                </c:pt>
                <c:pt idx="2272">
                  <c:v>-3.0509999999999999E-2</c:v>
                </c:pt>
                <c:pt idx="2273">
                  <c:v>-3.0769999999999999E-2</c:v>
                </c:pt>
                <c:pt idx="2274">
                  <c:v>-3.0880000000000001E-2</c:v>
                </c:pt>
                <c:pt idx="2275">
                  <c:v>-3.1300000000000001E-2</c:v>
                </c:pt>
                <c:pt idx="2276">
                  <c:v>-3.1570000000000001E-2</c:v>
                </c:pt>
                <c:pt idx="2277">
                  <c:v>-3.1829999999999997E-2</c:v>
                </c:pt>
                <c:pt idx="2278">
                  <c:v>-3.2300000000000002E-2</c:v>
                </c:pt>
                <c:pt idx="2279">
                  <c:v>-3.2669999999999998E-2</c:v>
                </c:pt>
                <c:pt idx="2280">
                  <c:v>-3.2989999999999998E-2</c:v>
                </c:pt>
                <c:pt idx="2281">
                  <c:v>-3.3250000000000002E-2</c:v>
                </c:pt>
                <c:pt idx="2282">
                  <c:v>-3.3730000000000003E-2</c:v>
                </c:pt>
                <c:pt idx="2283">
                  <c:v>-3.3989999999999999E-2</c:v>
                </c:pt>
                <c:pt idx="2284">
                  <c:v>-3.431E-2</c:v>
                </c:pt>
                <c:pt idx="2285">
                  <c:v>-3.4569999999999997E-2</c:v>
                </c:pt>
                <c:pt idx="2286">
                  <c:v>-3.483E-2</c:v>
                </c:pt>
                <c:pt idx="2287">
                  <c:v>-3.5099999999999999E-2</c:v>
                </c:pt>
                <c:pt idx="2288">
                  <c:v>-3.5310000000000001E-2</c:v>
                </c:pt>
                <c:pt idx="2289">
                  <c:v>-3.5409999999999997E-2</c:v>
                </c:pt>
                <c:pt idx="2290">
                  <c:v>-3.5520000000000003E-2</c:v>
                </c:pt>
                <c:pt idx="2291">
                  <c:v>-3.5569999999999997E-2</c:v>
                </c:pt>
                <c:pt idx="2292">
                  <c:v>-3.5619999999999999E-2</c:v>
                </c:pt>
                <c:pt idx="2293">
                  <c:v>-3.5520000000000003E-2</c:v>
                </c:pt>
                <c:pt idx="2294">
                  <c:v>-3.5520000000000003E-2</c:v>
                </c:pt>
                <c:pt idx="2295">
                  <c:v>-3.5459999999999998E-2</c:v>
                </c:pt>
                <c:pt idx="2296">
                  <c:v>-3.5409999999999997E-2</c:v>
                </c:pt>
                <c:pt idx="2297">
                  <c:v>-3.5310000000000001E-2</c:v>
                </c:pt>
                <c:pt idx="2298">
                  <c:v>-3.5150000000000001E-2</c:v>
                </c:pt>
                <c:pt idx="2299">
                  <c:v>-3.5040000000000002E-2</c:v>
                </c:pt>
                <c:pt idx="2300">
                  <c:v>-3.4939999999999999E-2</c:v>
                </c:pt>
                <c:pt idx="2301">
                  <c:v>-3.4729999999999997E-2</c:v>
                </c:pt>
                <c:pt idx="2302">
                  <c:v>-3.4569999999999997E-2</c:v>
                </c:pt>
                <c:pt idx="2303">
                  <c:v>-3.431E-2</c:v>
                </c:pt>
                <c:pt idx="2304">
                  <c:v>-3.4250000000000003E-2</c:v>
                </c:pt>
                <c:pt idx="2305">
                  <c:v>-3.4200000000000001E-2</c:v>
                </c:pt>
                <c:pt idx="2306">
                  <c:v>-3.4250000000000003E-2</c:v>
                </c:pt>
                <c:pt idx="2307">
                  <c:v>-3.431E-2</c:v>
                </c:pt>
                <c:pt idx="2308">
                  <c:v>-3.4360000000000002E-2</c:v>
                </c:pt>
                <c:pt idx="2309">
                  <c:v>-3.4459999999999998E-2</c:v>
                </c:pt>
                <c:pt idx="2310">
                  <c:v>-3.4569999999999997E-2</c:v>
                </c:pt>
                <c:pt idx="2311">
                  <c:v>-3.4939999999999999E-2</c:v>
                </c:pt>
                <c:pt idx="2312">
                  <c:v>-3.5099999999999999E-2</c:v>
                </c:pt>
                <c:pt idx="2313">
                  <c:v>-3.5520000000000003E-2</c:v>
                </c:pt>
                <c:pt idx="2314">
                  <c:v>-3.594E-2</c:v>
                </c:pt>
                <c:pt idx="2315">
                  <c:v>-3.6360000000000003E-2</c:v>
                </c:pt>
                <c:pt idx="2316">
                  <c:v>-3.6889999999999999E-2</c:v>
                </c:pt>
                <c:pt idx="2317">
                  <c:v>-3.7359999999999997E-2</c:v>
                </c:pt>
                <c:pt idx="2318">
                  <c:v>-3.789E-2</c:v>
                </c:pt>
                <c:pt idx="2319">
                  <c:v>-3.857E-2</c:v>
                </c:pt>
                <c:pt idx="2320">
                  <c:v>-3.9210000000000002E-2</c:v>
                </c:pt>
                <c:pt idx="2321">
                  <c:v>-3.9890000000000002E-2</c:v>
                </c:pt>
                <c:pt idx="2322">
                  <c:v>-4.0419999999999998E-2</c:v>
                </c:pt>
                <c:pt idx="2323">
                  <c:v>-4.1160000000000002E-2</c:v>
                </c:pt>
                <c:pt idx="2324">
                  <c:v>-4.1950000000000001E-2</c:v>
                </c:pt>
                <c:pt idx="2325">
                  <c:v>-4.258E-2</c:v>
                </c:pt>
                <c:pt idx="2326">
                  <c:v>-4.3319999999999997E-2</c:v>
                </c:pt>
                <c:pt idx="2327">
                  <c:v>-4.4110000000000003E-2</c:v>
                </c:pt>
                <c:pt idx="2328">
                  <c:v>-4.4740000000000002E-2</c:v>
                </c:pt>
                <c:pt idx="2329">
                  <c:v>-4.5420000000000002E-2</c:v>
                </c:pt>
                <c:pt idx="2330">
                  <c:v>-4.5999999999999999E-2</c:v>
                </c:pt>
                <c:pt idx="2331">
                  <c:v>-4.6580000000000003E-2</c:v>
                </c:pt>
                <c:pt idx="2332">
                  <c:v>-4.7210000000000002E-2</c:v>
                </c:pt>
                <c:pt idx="2333">
                  <c:v>-4.7690000000000003E-2</c:v>
                </c:pt>
                <c:pt idx="2334">
                  <c:v>-4.8160000000000001E-2</c:v>
                </c:pt>
                <c:pt idx="2335">
                  <c:v>-4.8640000000000003E-2</c:v>
                </c:pt>
                <c:pt idx="2336">
                  <c:v>-4.9110000000000001E-2</c:v>
                </c:pt>
                <c:pt idx="2337">
                  <c:v>-4.9480000000000003E-2</c:v>
                </c:pt>
                <c:pt idx="2338">
                  <c:v>-4.9739999999999999E-2</c:v>
                </c:pt>
                <c:pt idx="2339">
                  <c:v>-5.0110000000000002E-2</c:v>
                </c:pt>
                <c:pt idx="2340">
                  <c:v>-5.0380000000000001E-2</c:v>
                </c:pt>
                <c:pt idx="2341">
                  <c:v>-5.0590000000000003E-2</c:v>
                </c:pt>
                <c:pt idx="2342">
                  <c:v>-5.0750000000000003E-2</c:v>
                </c:pt>
                <c:pt idx="2343">
                  <c:v>-5.0900000000000001E-2</c:v>
                </c:pt>
                <c:pt idx="2344">
                  <c:v>-5.0900000000000001E-2</c:v>
                </c:pt>
                <c:pt idx="2345">
                  <c:v>-5.1060000000000001E-2</c:v>
                </c:pt>
                <c:pt idx="2346">
                  <c:v>-5.0959999999999998E-2</c:v>
                </c:pt>
                <c:pt idx="2347">
                  <c:v>-5.0959999999999998E-2</c:v>
                </c:pt>
                <c:pt idx="2348">
                  <c:v>-5.0900000000000001E-2</c:v>
                </c:pt>
                <c:pt idx="2349">
                  <c:v>-5.0799999999999998E-2</c:v>
                </c:pt>
                <c:pt idx="2350">
                  <c:v>-5.0750000000000003E-2</c:v>
                </c:pt>
                <c:pt idx="2351">
                  <c:v>-5.0590000000000003E-2</c:v>
                </c:pt>
                <c:pt idx="2352">
                  <c:v>-5.0529999999999999E-2</c:v>
                </c:pt>
                <c:pt idx="2353">
                  <c:v>-5.0270000000000002E-2</c:v>
                </c:pt>
                <c:pt idx="2354">
                  <c:v>-5.0110000000000002E-2</c:v>
                </c:pt>
                <c:pt idx="2355">
                  <c:v>-4.99E-2</c:v>
                </c:pt>
                <c:pt idx="2356">
                  <c:v>-4.9799999999999997E-2</c:v>
                </c:pt>
                <c:pt idx="2357">
                  <c:v>-4.9590000000000002E-2</c:v>
                </c:pt>
                <c:pt idx="2358">
                  <c:v>-4.9320000000000003E-2</c:v>
                </c:pt>
                <c:pt idx="2359">
                  <c:v>-4.9110000000000001E-2</c:v>
                </c:pt>
                <c:pt idx="2360">
                  <c:v>-4.8849999999999998E-2</c:v>
                </c:pt>
                <c:pt idx="2361">
                  <c:v>-4.8579999999999998E-2</c:v>
                </c:pt>
                <c:pt idx="2362">
                  <c:v>-4.827E-2</c:v>
                </c:pt>
                <c:pt idx="2363">
                  <c:v>-4.8009999999999997E-2</c:v>
                </c:pt>
                <c:pt idx="2364">
                  <c:v>-4.7739999999999998E-2</c:v>
                </c:pt>
                <c:pt idx="2365">
                  <c:v>-4.7370000000000002E-2</c:v>
                </c:pt>
                <c:pt idx="2366">
                  <c:v>-4.7E-2</c:v>
                </c:pt>
                <c:pt idx="2367">
                  <c:v>-4.6690000000000002E-2</c:v>
                </c:pt>
                <c:pt idx="2368">
                  <c:v>-4.6370000000000001E-2</c:v>
                </c:pt>
                <c:pt idx="2369">
                  <c:v>-4.5999999999999999E-2</c:v>
                </c:pt>
                <c:pt idx="2370">
                  <c:v>-4.5690000000000001E-2</c:v>
                </c:pt>
                <c:pt idx="2371">
                  <c:v>-4.5269999999999998E-2</c:v>
                </c:pt>
                <c:pt idx="2372">
                  <c:v>-4.4949999999999997E-2</c:v>
                </c:pt>
                <c:pt idx="2373">
                  <c:v>-4.453E-2</c:v>
                </c:pt>
                <c:pt idx="2374">
                  <c:v>-4.4159999999999998E-2</c:v>
                </c:pt>
                <c:pt idx="2375">
                  <c:v>-4.3790000000000003E-2</c:v>
                </c:pt>
                <c:pt idx="2376">
                  <c:v>-4.3319999999999997E-2</c:v>
                </c:pt>
                <c:pt idx="2377">
                  <c:v>-4.2950000000000002E-2</c:v>
                </c:pt>
                <c:pt idx="2378">
                  <c:v>-4.2419999999999999E-2</c:v>
                </c:pt>
                <c:pt idx="2379">
                  <c:v>-4.2049999999999997E-2</c:v>
                </c:pt>
                <c:pt idx="2380">
                  <c:v>-4.1579999999999999E-2</c:v>
                </c:pt>
                <c:pt idx="2381">
                  <c:v>-4.1160000000000002E-2</c:v>
                </c:pt>
                <c:pt idx="2382">
                  <c:v>-4.0730000000000002E-2</c:v>
                </c:pt>
                <c:pt idx="2383">
                  <c:v>-4.036E-2</c:v>
                </c:pt>
                <c:pt idx="2384">
                  <c:v>-3.9940000000000003E-2</c:v>
                </c:pt>
                <c:pt idx="2385">
                  <c:v>-3.9570000000000001E-2</c:v>
                </c:pt>
                <c:pt idx="2386">
                  <c:v>-3.9260000000000003E-2</c:v>
                </c:pt>
                <c:pt idx="2387">
                  <c:v>-3.8940000000000002E-2</c:v>
                </c:pt>
                <c:pt idx="2388">
                  <c:v>-3.8519999999999999E-2</c:v>
                </c:pt>
                <c:pt idx="2389">
                  <c:v>-3.8309999999999997E-2</c:v>
                </c:pt>
                <c:pt idx="2390">
                  <c:v>-3.7990000000000003E-2</c:v>
                </c:pt>
                <c:pt idx="2391">
                  <c:v>-3.773E-2</c:v>
                </c:pt>
                <c:pt idx="2392">
                  <c:v>-3.7470000000000003E-2</c:v>
                </c:pt>
                <c:pt idx="2393">
                  <c:v>-3.7260000000000001E-2</c:v>
                </c:pt>
                <c:pt idx="2394">
                  <c:v>-3.6990000000000002E-2</c:v>
                </c:pt>
                <c:pt idx="2395">
                  <c:v>-3.678E-2</c:v>
                </c:pt>
                <c:pt idx="2396">
                  <c:v>-3.6729999999999999E-2</c:v>
                </c:pt>
                <c:pt idx="2397">
                  <c:v>-3.6519999999999997E-2</c:v>
                </c:pt>
                <c:pt idx="2398">
                  <c:v>-3.6409999999999998E-2</c:v>
                </c:pt>
                <c:pt idx="2399">
                  <c:v>-3.6249999999999998E-2</c:v>
                </c:pt>
                <c:pt idx="2400">
                  <c:v>-3.6150000000000002E-2</c:v>
                </c:pt>
                <c:pt idx="2401">
                  <c:v>-3.6040000000000003E-2</c:v>
                </c:pt>
                <c:pt idx="2402">
                  <c:v>-3.5889999999999998E-2</c:v>
                </c:pt>
                <c:pt idx="2403">
                  <c:v>-3.5830000000000001E-2</c:v>
                </c:pt>
                <c:pt idx="2404">
                  <c:v>-3.5569999999999997E-2</c:v>
                </c:pt>
                <c:pt idx="2405">
                  <c:v>-3.5459999999999998E-2</c:v>
                </c:pt>
                <c:pt idx="2406">
                  <c:v>-3.5200000000000002E-2</c:v>
                </c:pt>
                <c:pt idx="2407">
                  <c:v>-3.4880000000000001E-2</c:v>
                </c:pt>
                <c:pt idx="2408">
                  <c:v>-3.4520000000000002E-2</c:v>
                </c:pt>
                <c:pt idx="2409">
                  <c:v>-3.4250000000000003E-2</c:v>
                </c:pt>
                <c:pt idx="2410">
                  <c:v>-3.3730000000000003E-2</c:v>
                </c:pt>
                <c:pt idx="2411">
                  <c:v>-3.3300000000000003E-2</c:v>
                </c:pt>
                <c:pt idx="2412">
                  <c:v>-3.2779999999999997E-2</c:v>
                </c:pt>
                <c:pt idx="2413">
                  <c:v>-3.2250000000000001E-2</c:v>
                </c:pt>
                <c:pt idx="2414">
                  <c:v>-3.1570000000000001E-2</c:v>
                </c:pt>
                <c:pt idx="2415">
                  <c:v>-3.099E-2</c:v>
                </c:pt>
                <c:pt idx="2416">
                  <c:v>-3.014E-2</c:v>
                </c:pt>
                <c:pt idx="2417">
                  <c:v>-2.946E-2</c:v>
                </c:pt>
                <c:pt idx="2418">
                  <c:v>-2.8719999999999999E-2</c:v>
                </c:pt>
                <c:pt idx="2419">
                  <c:v>-2.777E-2</c:v>
                </c:pt>
                <c:pt idx="2420">
                  <c:v>-2.6980000000000001E-2</c:v>
                </c:pt>
                <c:pt idx="2421">
                  <c:v>-2.614E-2</c:v>
                </c:pt>
                <c:pt idx="2422">
                  <c:v>-2.5239999999999999E-2</c:v>
                </c:pt>
                <c:pt idx="2423">
                  <c:v>-2.4400000000000002E-2</c:v>
                </c:pt>
                <c:pt idx="2424">
                  <c:v>-2.3290000000000002E-2</c:v>
                </c:pt>
                <c:pt idx="2425">
                  <c:v>-2.2499999999999999E-2</c:v>
                </c:pt>
                <c:pt idx="2426">
                  <c:v>-2.1610000000000001E-2</c:v>
                </c:pt>
                <c:pt idx="2427">
                  <c:v>-2.087E-2</c:v>
                </c:pt>
                <c:pt idx="2428">
                  <c:v>-1.9970000000000002E-2</c:v>
                </c:pt>
                <c:pt idx="2429">
                  <c:v>-1.9230000000000001E-2</c:v>
                </c:pt>
                <c:pt idx="2430">
                  <c:v>-1.8499999999999999E-2</c:v>
                </c:pt>
                <c:pt idx="2431">
                  <c:v>-1.7860000000000001E-2</c:v>
                </c:pt>
                <c:pt idx="2432">
                  <c:v>-1.7340000000000001E-2</c:v>
                </c:pt>
                <c:pt idx="2433">
                  <c:v>-1.6809999999999999E-2</c:v>
                </c:pt>
                <c:pt idx="2434">
                  <c:v>-1.6389999999999998E-2</c:v>
                </c:pt>
                <c:pt idx="2435">
                  <c:v>-1.5970000000000002E-2</c:v>
                </c:pt>
                <c:pt idx="2436">
                  <c:v>-1.5599999999999999E-2</c:v>
                </c:pt>
                <c:pt idx="2437">
                  <c:v>-1.5389999999999999E-2</c:v>
                </c:pt>
                <c:pt idx="2438">
                  <c:v>-1.5180000000000001E-2</c:v>
                </c:pt>
                <c:pt idx="2439">
                  <c:v>-1.4970000000000001E-2</c:v>
                </c:pt>
                <c:pt idx="2440">
                  <c:v>-1.4760000000000001E-2</c:v>
                </c:pt>
                <c:pt idx="2441">
                  <c:v>-1.465E-2</c:v>
                </c:pt>
                <c:pt idx="2442">
                  <c:v>-1.46E-2</c:v>
                </c:pt>
                <c:pt idx="2443">
                  <c:v>-1.4489999999999999E-2</c:v>
                </c:pt>
                <c:pt idx="2444">
                  <c:v>-1.4489999999999999E-2</c:v>
                </c:pt>
                <c:pt idx="2445">
                  <c:v>-1.4489999999999999E-2</c:v>
                </c:pt>
                <c:pt idx="2446">
                  <c:v>-1.4489999999999999E-2</c:v>
                </c:pt>
                <c:pt idx="2447">
                  <c:v>-1.444E-2</c:v>
                </c:pt>
                <c:pt idx="2448">
                  <c:v>-1.439E-2</c:v>
                </c:pt>
                <c:pt idx="2449">
                  <c:v>-1.4330000000000001E-2</c:v>
                </c:pt>
                <c:pt idx="2450">
                  <c:v>-1.4279999999999999E-2</c:v>
                </c:pt>
                <c:pt idx="2451">
                  <c:v>-1.4120000000000001E-2</c:v>
                </c:pt>
                <c:pt idx="2452">
                  <c:v>-1.4019999999999999E-2</c:v>
                </c:pt>
                <c:pt idx="2453">
                  <c:v>-1.3809999999999999E-2</c:v>
                </c:pt>
                <c:pt idx="2454">
                  <c:v>-1.349E-2</c:v>
                </c:pt>
                <c:pt idx="2455">
                  <c:v>-1.312E-2</c:v>
                </c:pt>
                <c:pt idx="2456">
                  <c:v>-1.265E-2</c:v>
                </c:pt>
                <c:pt idx="2457">
                  <c:v>-1.217E-2</c:v>
                </c:pt>
                <c:pt idx="2458">
                  <c:v>-1.1650000000000001E-2</c:v>
                </c:pt>
                <c:pt idx="2459">
                  <c:v>-1.112E-2</c:v>
                </c:pt>
                <c:pt idx="2460">
                  <c:v>-1.0540000000000001E-2</c:v>
                </c:pt>
                <c:pt idx="2461">
                  <c:v>-9.9600000000000001E-3</c:v>
                </c:pt>
                <c:pt idx="2462">
                  <c:v>-9.2800000000000001E-3</c:v>
                </c:pt>
                <c:pt idx="2463">
                  <c:v>-8.5900000000000004E-3</c:v>
                </c:pt>
                <c:pt idx="2464">
                  <c:v>-7.9100000000000004E-3</c:v>
                </c:pt>
                <c:pt idx="2465">
                  <c:v>-7.2199999999999999E-3</c:v>
                </c:pt>
                <c:pt idx="2466">
                  <c:v>-6.43E-3</c:v>
                </c:pt>
                <c:pt idx="2467">
                  <c:v>-5.6899999999999997E-3</c:v>
                </c:pt>
                <c:pt idx="2468">
                  <c:v>-4.96E-3</c:v>
                </c:pt>
                <c:pt idx="2469">
                  <c:v>-4.3200000000000001E-3</c:v>
                </c:pt>
                <c:pt idx="2470">
                  <c:v>-3.5300000000000002E-3</c:v>
                </c:pt>
                <c:pt idx="2471">
                  <c:v>-2.7399999999999998E-3</c:v>
                </c:pt>
                <c:pt idx="2472">
                  <c:v>-2.0600000000000002E-3</c:v>
                </c:pt>
                <c:pt idx="2473">
                  <c:v>-1.42E-3</c:v>
                </c:pt>
                <c:pt idx="2474">
                  <c:v>-8.4999999999999995E-4</c:v>
                </c:pt>
                <c:pt idx="2475">
                  <c:v>-2.1000000000000001E-4</c:v>
                </c:pt>
                <c:pt idx="2476">
                  <c:v>3.1E-4</c:v>
                </c:pt>
                <c:pt idx="2477">
                  <c:v>7.9000000000000001E-4</c:v>
                </c:pt>
                <c:pt idx="2478">
                  <c:v>1.16E-3</c:v>
                </c:pt>
                <c:pt idx="2479">
                  <c:v>1.42E-3</c:v>
                </c:pt>
                <c:pt idx="2480">
                  <c:v>1.8400000000000001E-3</c:v>
                </c:pt>
                <c:pt idx="2481">
                  <c:v>2.1099999999999999E-3</c:v>
                </c:pt>
                <c:pt idx="2482">
                  <c:v>2.3700000000000001E-3</c:v>
                </c:pt>
                <c:pt idx="2483">
                  <c:v>2.5300000000000001E-3</c:v>
                </c:pt>
                <c:pt idx="2484">
                  <c:v>2.6900000000000001E-3</c:v>
                </c:pt>
                <c:pt idx="2485">
                  <c:v>2.7399999999999998E-3</c:v>
                </c:pt>
                <c:pt idx="2486">
                  <c:v>2.8999999999999998E-3</c:v>
                </c:pt>
                <c:pt idx="2487">
                  <c:v>2.8999999999999998E-3</c:v>
                </c:pt>
                <c:pt idx="2488">
                  <c:v>3.0000000000000001E-3</c:v>
                </c:pt>
                <c:pt idx="2489">
                  <c:v>2.9499999999999999E-3</c:v>
                </c:pt>
                <c:pt idx="2490">
                  <c:v>3.0000000000000001E-3</c:v>
                </c:pt>
                <c:pt idx="2491">
                  <c:v>3.1099999999999999E-3</c:v>
                </c:pt>
                <c:pt idx="2492">
                  <c:v>3.0500000000000002E-3</c:v>
                </c:pt>
                <c:pt idx="2493">
                  <c:v>3.0000000000000001E-3</c:v>
                </c:pt>
                <c:pt idx="2494">
                  <c:v>3.0000000000000001E-3</c:v>
                </c:pt>
                <c:pt idx="2495">
                  <c:v>3.0000000000000001E-3</c:v>
                </c:pt>
                <c:pt idx="2496">
                  <c:v>3.0000000000000001E-3</c:v>
                </c:pt>
                <c:pt idx="2497">
                  <c:v>3.1099999999999999E-3</c:v>
                </c:pt>
                <c:pt idx="2498">
                  <c:v>3.16E-3</c:v>
                </c:pt>
                <c:pt idx="2499">
                  <c:v>3.32E-3</c:v>
                </c:pt>
                <c:pt idx="2500">
                  <c:v>3.5300000000000002E-3</c:v>
                </c:pt>
                <c:pt idx="2501">
                  <c:v>3.7399999999999998E-3</c:v>
                </c:pt>
                <c:pt idx="2502">
                  <c:v>4.0000000000000001E-3</c:v>
                </c:pt>
                <c:pt idx="2503">
                  <c:v>4.2700000000000004E-3</c:v>
                </c:pt>
                <c:pt idx="2504">
                  <c:v>4.6899999999999997E-3</c:v>
                </c:pt>
                <c:pt idx="2505">
                  <c:v>5.0600000000000003E-3</c:v>
                </c:pt>
                <c:pt idx="2506">
                  <c:v>5.5300000000000002E-3</c:v>
                </c:pt>
                <c:pt idx="2507">
                  <c:v>5.9500000000000004E-3</c:v>
                </c:pt>
                <c:pt idx="2508">
                  <c:v>6.5300000000000002E-3</c:v>
                </c:pt>
                <c:pt idx="2509">
                  <c:v>7.0099999999999997E-3</c:v>
                </c:pt>
                <c:pt idx="2510">
                  <c:v>7.5300000000000002E-3</c:v>
                </c:pt>
                <c:pt idx="2511">
                  <c:v>8.1099999999999992E-3</c:v>
                </c:pt>
                <c:pt idx="2512">
                  <c:v>8.7399999999999995E-3</c:v>
                </c:pt>
                <c:pt idx="2513">
                  <c:v>9.3200000000000002E-3</c:v>
                </c:pt>
                <c:pt idx="2514">
                  <c:v>9.9600000000000001E-3</c:v>
                </c:pt>
                <c:pt idx="2515">
                  <c:v>1.064E-2</c:v>
                </c:pt>
                <c:pt idx="2516">
                  <c:v>1.133E-2</c:v>
                </c:pt>
                <c:pt idx="2517">
                  <c:v>1.1849999999999999E-2</c:v>
                </c:pt>
                <c:pt idx="2518">
                  <c:v>1.238E-2</c:v>
                </c:pt>
                <c:pt idx="2519">
                  <c:v>1.2959999999999999E-2</c:v>
                </c:pt>
                <c:pt idx="2520">
                  <c:v>1.37E-2</c:v>
                </c:pt>
                <c:pt idx="2521">
                  <c:v>1.4120000000000001E-2</c:v>
                </c:pt>
                <c:pt idx="2522">
                  <c:v>1.465E-2</c:v>
                </c:pt>
                <c:pt idx="2523">
                  <c:v>1.512E-2</c:v>
                </c:pt>
                <c:pt idx="2524">
                  <c:v>1.5599999999999999E-2</c:v>
                </c:pt>
                <c:pt idx="2525">
                  <c:v>1.5959999999999998E-2</c:v>
                </c:pt>
                <c:pt idx="2526">
                  <c:v>1.6230000000000001E-2</c:v>
                </c:pt>
                <c:pt idx="2527">
                  <c:v>1.644E-2</c:v>
                </c:pt>
                <c:pt idx="2528">
                  <c:v>1.66E-2</c:v>
                </c:pt>
                <c:pt idx="2529">
                  <c:v>1.6809999999999999E-2</c:v>
                </c:pt>
                <c:pt idx="2530">
                  <c:v>1.6969999999999999E-2</c:v>
                </c:pt>
                <c:pt idx="2531">
                  <c:v>1.6969999999999999E-2</c:v>
                </c:pt>
                <c:pt idx="2532">
                  <c:v>1.6969999999999999E-2</c:v>
                </c:pt>
                <c:pt idx="2533">
                  <c:v>1.702E-2</c:v>
                </c:pt>
                <c:pt idx="2534">
                  <c:v>1.7069999999999998E-2</c:v>
                </c:pt>
                <c:pt idx="2535">
                  <c:v>1.702E-2</c:v>
                </c:pt>
                <c:pt idx="2536">
                  <c:v>1.6969999999999999E-2</c:v>
                </c:pt>
                <c:pt idx="2537">
                  <c:v>1.6750000000000001E-2</c:v>
                </c:pt>
                <c:pt idx="2538">
                  <c:v>1.6809999999999999E-2</c:v>
                </c:pt>
                <c:pt idx="2539">
                  <c:v>1.6750000000000001E-2</c:v>
                </c:pt>
                <c:pt idx="2540">
                  <c:v>1.66E-2</c:v>
                </c:pt>
                <c:pt idx="2541">
                  <c:v>1.6539999999999999E-2</c:v>
                </c:pt>
                <c:pt idx="2542">
                  <c:v>1.644E-2</c:v>
                </c:pt>
                <c:pt idx="2543">
                  <c:v>1.6389999999999998E-2</c:v>
                </c:pt>
                <c:pt idx="2544">
                  <c:v>1.644E-2</c:v>
                </c:pt>
                <c:pt idx="2545">
                  <c:v>1.6490000000000001E-2</c:v>
                </c:pt>
                <c:pt idx="2546">
                  <c:v>1.644E-2</c:v>
                </c:pt>
                <c:pt idx="2547">
                  <c:v>1.6539999999999999E-2</c:v>
                </c:pt>
                <c:pt idx="2548">
                  <c:v>1.6809999999999999E-2</c:v>
                </c:pt>
                <c:pt idx="2549">
                  <c:v>1.712E-2</c:v>
                </c:pt>
                <c:pt idx="2550">
                  <c:v>1.7330000000000002E-2</c:v>
                </c:pt>
                <c:pt idx="2551">
                  <c:v>1.7649999999999999E-2</c:v>
                </c:pt>
                <c:pt idx="2552">
                  <c:v>1.8020000000000001E-2</c:v>
                </c:pt>
                <c:pt idx="2553">
                  <c:v>1.839E-2</c:v>
                </c:pt>
                <c:pt idx="2554">
                  <c:v>1.891E-2</c:v>
                </c:pt>
                <c:pt idx="2555">
                  <c:v>1.934E-2</c:v>
                </c:pt>
                <c:pt idx="2556">
                  <c:v>1.9810000000000001E-2</c:v>
                </c:pt>
                <c:pt idx="2557">
                  <c:v>2.034E-2</c:v>
                </c:pt>
                <c:pt idx="2558">
                  <c:v>2.086E-2</c:v>
                </c:pt>
                <c:pt idx="2559">
                  <c:v>2.1389999999999999E-2</c:v>
                </c:pt>
                <c:pt idx="2560">
                  <c:v>2.197E-2</c:v>
                </c:pt>
                <c:pt idx="2561">
                  <c:v>2.2599999999999999E-2</c:v>
                </c:pt>
                <c:pt idx="2562">
                  <c:v>2.3179999999999999E-2</c:v>
                </c:pt>
                <c:pt idx="2563">
                  <c:v>2.376E-2</c:v>
                </c:pt>
                <c:pt idx="2564">
                  <c:v>2.4289999999999999E-2</c:v>
                </c:pt>
                <c:pt idx="2565">
                  <c:v>2.4760000000000001E-2</c:v>
                </c:pt>
                <c:pt idx="2566">
                  <c:v>2.529E-2</c:v>
                </c:pt>
                <c:pt idx="2567">
                  <c:v>2.5819999999999999E-2</c:v>
                </c:pt>
                <c:pt idx="2568">
                  <c:v>2.6239999999999999E-2</c:v>
                </c:pt>
                <c:pt idx="2569">
                  <c:v>2.6610000000000002E-2</c:v>
                </c:pt>
                <c:pt idx="2570">
                  <c:v>2.6980000000000001E-2</c:v>
                </c:pt>
                <c:pt idx="2571">
                  <c:v>2.7289999999999998E-2</c:v>
                </c:pt>
                <c:pt idx="2572">
                  <c:v>2.75E-2</c:v>
                </c:pt>
                <c:pt idx="2573">
                  <c:v>2.7660000000000001E-2</c:v>
                </c:pt>
                <c:pt idx="2574">
                  <c:v>2.7820000000000001E-2</c:v>
                </c:pt>
                <c:pt idx="2575">
                  <c:v>2.7869999999999999E-2</c:v>
                </c:pt>
                <c:pt idx="2576">
                  <c:v>2.7980000000000001E-2</c:v>
                </c:pt>
                <c:pt idx="2577">
                  <c:v>2.7980000000000001E-2</c:v>
                </c:pt>
                <c:pt idx="2578">
                  <c:v>2.777E-2</c:v>
                </c:pt>
                <c:pt idx="2579">
                  <c:v>2.777E-2</c:v>
                </c:pt>
                <c:pt idx="2580">
                  <c:v>2.7560000000000001E-2</c:v>
                </c:pt>
                <c:pt idx="2581">
                  <c:v>2.7400000000000001E-2</c:v>
                </c:pt>
                <c:pt idx="2582">
                  <c:v>2.7189999999999999E-2</c:v>
                </c:pt>
                <c:pt idx="2583">
                  <c:v>2.6919999999999999E-2</c:v>
                </c:pt>
                <c:pt idx="2584">
                  <c:v>2.656E-2</c:v>
                </c:pt>
                <c:pt idx="2585">
                  <c:v>2.6239999999999999E-2</c:v>
                </c:pt>
                <c:pt idx="2586">
                  <c:v>2.598E-2</c:v>
                </c:pt>
                <c:pt idx="2587">
                  <c:v>2.5610000000000001E-2</c:v>
                </c:pt>
                <c:pt idx="2588">
                  <c:v>2.5239999999999999E-2</c:v>
                </c:pt>
                <c:pt idx="2589">
                  <c:v>2.4920000000000001E-2</c:v>
                </c:pt>
                <c:pt idx="2590">
                  <c:v>2.4500000000000001E-2</c:v>
                </c:pt>
                <c:pt idx="2591">
                  <c:v>2.4129999999999999E-2</c:v>
                </c:pt>
                <c:pt idx="2592">
                  <c:v>2.3869999999999999E-2</c:v>
                </c:pt>
                <c:pt idx="2593">
                  <c:v>2.3550000000000001E-2</c:v>
                </c:pt>
                <c:pt idx="2594">
                  <c:v>2.3179999999999999E-2</c:v>
                </c:pt>
                <c:pt idx="2595">
                  <c:v>2.2970000000000001E-2</c:v>
                </c:pt>
                <c:pt idx="2596">
                  <c:v>2.2710000000000001E-2</c:v>
                </c:pt>
                <c:pt idx="2597">
                  <c:v>2.2499999999999999E-2</c:v>
                </c:pt>
                <c:pt idx="2598">
                  <c:v>2.2179999999999998E-2</c:v>
                </c:pt>
                <c:pt idx="2599">
                  <c:v>2.2020000000000001E-2</c:v>
                </c:pt>
                <c:pt idx="2600">
                  <c:v>2.197E-2</c:v>
                </c:pt>
                <c:pt idx="2601">
                  <c:v>2.181E-2</c:v>
                </c:pt>
                <c:pt idx="2602">
                  <c:v>2.1649999999999999E-2</c:v>
                </c:pt>
                <c:pt idx="2603">
                  <c:v>2.1600000000000001E-2</c:v>
                </c:pt>
                <c:pt idx="2604">
                  <c:v>2.155E-2</c:v>
                </c:pt>
                <c:pt idx="2605">
                  <c:v>2.1440000000000001E-2</c:v>
                </c:pt>
                <c:pt idx="2606">
                  <c:v>2.1440000000000001E-2</c:v>
                </c:pt>
                <c:pt idx="2607">
                  <c:v>2.1389999999999999E-2</c:v>
                </c:pt>
                <c:pt idx="2608">
                  <c:v>2.1340000000000001E-2</c:v>
                </c:pt>
                <c:pt idx="2609">
                  <c:v>2.1340000000000001E-2</c:v>
                </c:pt>
                <c:pt idx="2610">
                  <c:v>2.129E-2</c:v>
                </c:pt>
                <c:pt idx="2611">
                  <c:v>2.1340000000000001E-2</c:v>
                </c:pt>
                <c:pt idx="2612">
                  <c:v>2.129E-2</c:v>
                </c:pt>
                <c:pt idx="2613">
                  <c:v>2.129E-2</c:v>
                </c:pt>
                <c:pt idx="2614">
                  <c:v>2.1229999999999999E-2</c:v>
                </c:pt>
                <c:pt idx="2615">
                  <c:v>2.1080000000000002E-2</c:v>
                </c:pt>
                <c:pt idx="2616">
                  <c:v>2.102E-2</c:v>
                </c:pt>
                <c:pt idx="2617">
                  <c:v>2.0920000000000001E-2</c:v>
                </c:pt>
                <c:pt idx="2618">
                  <c:v>2.086E-2</c:v>
                </c:pt>
                <c:pt idx="2619">
                  <c:v>2.0709999999999999E-2</c:v>
                </c:pt>
                <c:pt idx="2620">
                  <c:v>2.0500000000000001E-2</c:v>
                </c:pt>
                <c:pt idx="2621">
                  <c:v>2.0279999999999999E-2</c:v>
                </c:pt>
                <c:pt idx="2622">
                  <c:v>2.002E-2</c:v>
                </c:pt>
                <c:pt idx="2623">
                  <c:v>1.9859999999999999E-2</c:v>
                </c:pt>
                <c:pt idx="2624">
                  <c:v>1.9550000000000001E-2</c:v>
                </c:pt>
                <c:pt idx="2625">
                  <c:v>1.9230000000000001E-2</c:v>
                </c:pt>
                <c:pt idx="2626">
                  <c:v>1.8970000000000001E-2</c:v>
                </c:pt>
                <c:pt idx="2627">
                  <c:v>1.865E-2</c:v>
                </c:pt>
                <c:pt idx="2628">
                  <c:v>1.8339999999999999E-2</c:v>
                </c:pt>
                <c:pt idx="2629">
                  <c:v>1.7909999999999999E-2</c:v>
                </c:pt>
                <c:pt idx="2630">
                  <c:v>1.77E-2</c:v>
                </c:pt>
                <c:pt idx="2631">
                  <c:v>1.7330000000000002E-2</c:v>
                </c:pt>
                <c:pt idx="2632">
                  <c:v>1.7069999999999998E-2</c:v>
                </c:pt>
                <c:pt idx="2633">
                  <c:v>1.67E-2</c:v>
                </c:pt>
                <c:pt idx="2634">
                  <c:v>1.6389999999999998E-2</c:v>
                </c:pt>
                <c:pt idx="2635">
                  <c:v>1.6070000000000001E-2</c:v>
                </c:pt>
                <c:pt idx="2636">
                  <c:v>1.5810000000000001E-2</c:v>
                </c:pt>
                <c:pt idx="2637">
                  <c:v>1.5599999999999999E-2</c:v>
                </c:pt>
                <c:pt idx="2638">
                  <c:v>1.538E-2</c:v>
                </c:pt>
                <c:pt idx="2639">
                  <c:v>1.507E-2</c:v>
                </c:pt>
                <c:pt idx="2640">
                  <c:v>1.4800000000000001E-2</c:v>
                </c:pt>
                <c:pt idx="2641">
                  <c:v>1.465E-2</c:v>
                </c:pt>
                <c:pt idx="2642">
                  <c:v>1.4590000000000001E-2</c:v>
                </c:pt>
                <c:pt idx="2643">
                  <c:v>1.4330000000000001E-2</c:v>
                </c:pt>
                <c:pt idx="2644">
                  <c:v>1.417E-2</c:v>
                </c:pt>
                <c:pt idx="2645">
                  <c:v>1.396E-2</c:v>
                </c:pt>
                <c:pt idx="2646">
                  <c:v>1.391E-2</c:v>
                </c:pt>
                <c:pt idx="2647">
                  <c:v>1.37E-2</c:v>
                </c:pt>
                <c:pt idx="2648">
                  <c:v>1.3650000000000001E-2</c:v>
                </c:pt>
                <c:pt idx="2649">
                  <c:v>1.333E-2</c:v>
                </c:pt>
                <c:pt idx="2650">
                  <c:v>1.3220000000000001E-2</c:v>
                </c:pt>
                <c:pt idx="2651">
                  <c:v>1.3010000000000001E-2</c:v>
                </c:pt>
                <c:pt idx="2652">
                  <c:v>1.286E-2</c:v>
                </c:pt>
                <c:pt idx="2653">
                  <c:v>1.259E-2</c:v>
                </c:pt>
                <c:pt idx="2654">
                  <c:v>1.2330000000000001E-2</c:v>
                </c:pt>
                <c:pt idx="2655">
                  <c:v>1.206E-2</c:v>
                </c:pt>
                <c:pt idx="2656">
                  <c:v>1.18E-2</c:v>
                </c:pt>
                <c:pt idx="2657">
                  <c:v>1.1480000000000001E-2</c:v>
                </c:pt>
                <c:pt idx="2658">
                  <c:v>1.1169999999999999E-2</c:v>
                </c:pt>
                <c:pt idx="2659">
                  <c:v>1.085E-2</c:v>
                </c:pt>
                <c:pt idx="2660">
                  <c:v>1.038E-2</c:v>
                </c:pt>
                <c:pt idx="2661">
                  <c:v>9.9000000000000008E-3</c:v>
                </c:pt>
                <c:pt idx="2662">
                  <c:v>9.4800000000000006E-3</c:v>
                </c:pt>
                <c:pt idx="2663">
                  <c:v>9.0600000000000003E-3</c:v>
                </c:pt>
                <c:pt idx="2664">
                  <c:v>8.43E-3</c:v>
                </c:pt>
                <c:pt idx="2665">
                  <c:v>7.9500000000000005E-3</c:v>
                </c:pt>
                <c:pt idx="2666">
                  <c:v>7.3200000000000001E-3</c:v>
                </c:pt>
                <c:pt idx="2667">
                  <c:v>6.8500000000000002E-3</c:v>
                </c:pt>
                <c:pt idx="2668">
                  <c:v>6.3200000000000001E-3</c:v>
                </c:pt>
                <c:pt idx="2669">
                  <c:v>5.79E-3</c:v>
                </c:pt>
                <c:pt idx="2670">
                  <c:v>5.2100000000000002E-3</c:v>
                </c:pt>
                <c:pt idx="2671">
                  <c:v>4.6299999999999996E-3</c:v>
                </c:pt>
                <c:pt idx="2672">
                  <c:v>4.2100000000000002E-3</c:v>
                </c:pt>
                <c:pt idx="2673">
                  <c:v>3.7399999999999998E-3</c:v>
                </c:pt>
                <c:pt idx="2674">
                  <c:v>3.3700000000000002E-3</c:v>
                </c:pt>
                <c:pt idx="2675">
                  <c:v>2.9499999999999999E-3</c:v>
                </c:pt>
                <c:pt idx="2676">
                  <c:v>2.63E-3</c:v>
                </c:pt>
                <c:pt idx="2677">
                  <c:v>2.4199999999999998E-3</c:v>
                </c:pt>
                <c:pt idx="2678">
                  <c:v>2.0500000000000002E-3</c:v>
                </c:pt>
                <c:pt idx="2679">
                  <c:v>1.89E-3</c:v>
                </c:pt>
                <c:pt idx="2680">
                  <c:v>1.7899999999999999E-3</c:v>
                </c:pt>
                <c:pt idx="2681">
                  <c:v>1.58E-3</c:v>
                </c:pt>
                <c:pt idx="2682">
                  <c:v>1.47E-3</c:v>
                </c:pt>
                <c:pt idx="2683">
                  <c:v>1.5299999999999999E-3</c:v>
                </c:pt>
                <c:pt idx="2684">
                  <c:v>1.6800000000000001E-3</c:v>
                </c:pt>
                <c:pt idx="2685">
                  <c:v>1.74E-3</c:v>
                </c:pt>
                <c:pt idx="2686">
                  <c:v>1.9499999999999999E-3</c:v>
                </c:pt>
                <c:pt idx="2687">
                  <c:v>2.2100000000000002E-3</c:v>
                </c:pt>
                <c:pt idx="2688">
                  <c:v>2.4199999999999998E-3</c:v>
                </c:pt>
                <c:pt idx="2689">
                  <c:v>2.7399999999999998E-3</c:v>
                </c:pt>
                <c:pt idx="2690">
                  <c:v>3.16E-3</c:v>
                </c:pt>
                <c:pt idx="2691">
                  <c:v>3.5799999999999998E-3</c:v>
                </c:pt>
                <c:pt idx="2692">
                  <c:v>3.8999999999999998E-3</c:v>
                </c:pt>
                <c:pt idx="2693">
                  <c:v>4.4200000000000003E-3</c:v>
                </c:pt>
                <c:pt idx="2694">
                  <c:v>4.8999999999999998E-3</c:v>
                </c:pt>
                <c:pt idx="2695">
                  <c:v>5.2100000000000002E-3</c:v>
                </c:pt>
                <c:pt idx="2696">
                  <c:v>5.7400000000000003E-3</c:v>
                </c:pt>
                <c:pt idx="2697">
                  <c:v>6.1599999999999997E-3</c:v>
                </c:pt>
                <c:pt idx="2698">
                  <c:v>6.6400000000000001E-3</c:v>
                </c:pt>
                <c:pt idx="2699">
                  <c:v>7.1599999999999997E-3</c:v>
                </c:pt>
                <c:pt idx="2700">
                  <c:v>7.5900000000000004E-3</c:v>
                </c:pt>
                <c:pt idx="2701">
                  <c:v>8.0099999999999998E-3</c:v>
                </c:pt>
                <c:pt idx="2702">
                  <c:v>8.4799999999999997E-3</c:v>
                </c:pt>
                <c:pt idx="2703">
                  <c:v>8.8500000000000002E-3</c:v>
                </c:pt>
                <c:pt idx="2704">
                  <c:v>9.1699999999999993E-3</c:v>
                </c:pt>
                <c:pt idx="2705">
                  <c:v>9.5899999999999996E-3</c:v>
                </c:pt>
                <c:pt idx="2706">
                  <c:v>9.8499999999999994E-3</c:v>
                </c:pt>
                <c:pt idx="2707">
                  <c:v>1.001E-2</c:v>
                </c:pt>
                <c:pt idx="2708">
                  <c:v>1.022E-2</c:v>
                </c:pt>
                <c:pt idx="2709">
                  <c:v>1.0330000000000001E-2</c:v>
                </c:pt>
                <c:pt idx="2710">
                  <c:v>1.0540000000000001E-2</c:v>
                </c:pt>
                <c:pt idx="2711">
                  <c:v>1.048E-2</c:v>
                </c:pt>
                <c:pt idx="2712">
                  <c:v>1.048E-2</c:v>
                </c:pt>
                <c:pt idx="2713">
                  <c:v>1.043E-2</c:v>
                </c:pt>
                <c:pt idx="2714">
                  <c:v>1.043E-2</c:v>
                </c:pt>
                <c:pt idx="2715">
                  <c:v>1.022E-2</c:v>
                </c:pt>
                <c:pt idx="2716">
                  <c:v>1.0059999999999999E-2</c:v>
                </c:pt>
                <c:pt idx="2717">
                  <c:v>9.9000000000000008E-3</c:v>
                </c:pt>
                <c:pt idx="2718">
                  <c:v>9.75E-3</c:v>
                </c:pt>
                <c:pt idx="2719">
                  <c:v>9.3799999999999994E-3</c:v>
                </c:pt>
                <c:pt idx="2720">
                  <c:v>8.9599999999999992E-3</c:v>
                </c:pt>
                <c:pt idx="2721">
                  <c:v>8.6400000000000001E-3</c:v>
                </c:pt>
                <c:pt idx="2722">
                  <c:v>8.2699999999999996E-3</c:v>
                </c:pt>
                <c:pt idx="2723">
                  <c:v>7.9000000000000008E-3</c:v>
                </c:pt>
                <c:pt idx="2724">
                  <c:v>7.4799999999999997E-3</c:v>
                </c:pt>
                <c:pt idx="2725">
                  <c:v>7.0099999999999997E-3</c:v>
                </c:pt>
                <c:pt idx="2726">
                  <c:v>6.4799999999999996E-3</c:v>
                </c:pt>
                <c:pt idx="2727">
                  <c:v>6.0600000000000003E-3</c:v>
                </c:pt>
                <c:pt idx="2728">
                  <c:v>5.5300000000000002E-3</c:v>
                </c:pt>
                <c:pt idx="2729">
                  <c:v>5.0000000000000001E-3</c:v>
                </c:pt>
                <c:pt idx="2730">
                  <c:v>4.5300000000000002E-3</c:v>
                </c:pt>
                <c:pt idx="2731">
                  <c:v>4.0000000000000001E-3</c:v>
                </c:pt>
                <c:pt idx="2732">
                  <c:v>3.48E-3</c:v>
                </c:pt>
                <c:pt idx="2733">
                  <c:v>3.0500000000000002E-3</c:v>
                </c:pt>
                <c:pt idx="2734">
                  <c:v>2.63E-3</c:v>
                </c:pt>
                <c:pt idx="2735">
                  <c:v>2.1099999999999999E-3</c:v>
                </c:pt>
                <c:pt idx="2736">
                  <c:v>1.7899999999999999E-3</c:v>
                </c:pt>
                <c:pt idx="2737">
                  <c:v>1.32E-3</c:v>
                </c:pt>
                <c:pt idx="2738">
                  <c:v>9.5E-4</c:v>
                </c:pt>
                <c:pt idx="2739">
                  <c:v>5.8E-4</c:v>
                </c:pt>
                <c:pt idx="2740">
                  <c:v>2.5999999999999998E-4</c:v>
                </c:pt>
                <c:pt idx="2741">
                  <c:v>-2.1000000000000001E-4</c:v>
                </c:pt>
                <c:pt idx="2742">
                  <c:v>-5.2999999999999998E-4</c:v>
                </c:pt>
                <c:pt idx="2743">
                  <c:v>-9.5E-4</c:v>
                </c:pt>
                <c:pt idx="2744">
                  <c:v>-1.2099999999999999E-3</c:v>
                </c:pt>
                <c:pt idx="2745">
                  <c:v>-1.64E-3</c:v>
                </c:pt>
                <c:pt idx="2746">
                  <c:v>-1.8500000000000001E-3</c:v>
                </c:pt>
                <c:pt idx="2747">
                  <c:v>-2.2200000000000002E-3</c:v>
                </c:pt>
                <c:pt idx="2748">
                  <c:v>-2.3700000000000001E-3</c:v>
                </c:pt>
                <c:pt idx="2749">
                  <c:v>-2.7399999999999998E-3</c:v>
                </c:pt>
                <c:pt idx="2750">
                  <c:v>-2.9499999999999999E-3</c:v>
                </c:pt>
                <c:pt idx="2751">
                  <c:v>-3.1099999999999999E-3</c:v>
                </c:pt>
                <c:pt idx="2752">
                  <c:v>-3.4299999999999999E-3</c:v>
                </c:pt>
                <c:pt idx="2753">
                  <c:v>-3.5899999999999999E-3</c:v>
                </c:pt>
                <c:pt idx="2754">
                  <c:v>-3.8999999999999998E-3</c:v>
                </c:pt>
                <c:pt idx="2755">
                  <c:v>-4.1099999999999999E-3</c:v>
                </c:pt>
                <c:pt idx="2756">
                  <c:v>-4.2700000000000004E-3</c:v>
                </c:pt>
                <c:pt idx="2757">
                  <c:v>-4.4299999999999999E-3</c:v>
                </c:pt>
                <c:pt idx="2758">
                  <c:v>-4.6899999999999997E-3</c:v>
                </c:pt>
                <c:pt idx="2759">
                  <c:v>-4.6899999999999997E-3</c:v>
                </c:pt>
                <c:pt idx="2760">
                  <c:v>-4.96E-3</c:v>
                </c:pt>
                <c:pt idx="2761">
                  <c:v>-5.11E-3</c:v>
                </c:pt>
                <c:pt idx="2762">
                  <c:v>-5.2199999999999998E-3</c:v>
                </c:pt>
                <c:pt idx="2763">
                  <c:v>-5.3800000000000002E-3</c:v>
                </c:pt>
                <c:pt idx="2764">
                  <c:v>-5.3800000000000002E-3</c:v>
                </c:pt>
                <c:pt idx="2765">
                  <c:v>-5.4799999999999996E-3</c:v>
                </c:pt>
                <c:pt idx="2766">
                  <c:v>-5.4799999999999996E-3</c:v>
                </c:pt>
                <c:pt idx="2767">
                  <c:v>-5.4799999999999996E-3</c:v>
                </c:pt>
                <c:pt idx="2768">
                  <c:v>-5.5900000000000004E-3</c:v>
                </c:pt>
                <c:pt idx="2769">
                  <c:v>-5.5900000000000004E-3</c:v>
                </c:pt>
                <c:pt idx="2770">
                  <c:v>-5.5900000000000004E-3</c:v>
                </c:pt>
                <c:pt idx="2771">
                  <c:v>-5.5300000000000002E-3</c:v>
                </c:pt>
                <c:pt idx="2772">
                  <c:v>-5.4799999999999996E-3</c:v>
                </c:pt>
                <c:pt idx="2773">
                  <c:v>-5.3800000000000002E-3</c:v>
                </c:pt>
                <c:pt idx="2774">
                  <c:v>-5.3200000000000001E-3</c:v>
                </c:pt>
                <c:pt idx="2775">
                  <c:v>-5.2199999999999998E-3</c:v>
                </c:pt>
                <c:pt idx="2776">
                  <c:v>-5.1700000000000001E-3</c:v>
                </c:pt>
                <c:pt idx="2777">
                  <c:v>-5.0099999999999997E-3</c:v>
                </c:pt>
                <c:pt idx="2778">
                  <c:v>-4.8500000000000001E-3</c:v>
                </c:pt>
                <c:pt idx="2779">
                  <c:v>-4.6899999999999997E-3</c:v>
                </c:pt>
                <c:pt idx="2780">
                  <c:v>-4.5900000000000003E-3</c:v>
                </c:pt>
                <c:pt idx="2781">
                  <c:v>-4.4799999999999996E-3</c:v>
                </c:pt>
                <c:pt idx="2782">
                  <c:v>-4.3800000000000002E-3</c:v>
                </c:pt>
                <c:pt idx="2783">
                  <c:v>-4.2199999999999998E-3</c:v>
                </c:pt>
                <c:pt idx="2784">
                  <c:v>-4.0099999999999997E-3</c:v>
                </c:pt>
                <c:pt idx="2785">
                  <c:v>-3.8999999999999998E-3</c:v>
                </c:pt>
                <c:pt idx="2786">
                  <c:v>-3.8999999999999998E-3</c:v>
                </c:pt>
                <c:pt idx="2787">
                  <c:v>-3.6900000000000001E-3</c:v>
                </c:pt>
                <c:pt idx="2788">
                  <c:v>-3.64E-3</c:v>
                </c:pt>
                <c:pt idx="2789">
                  <c:v>-3.5899999999999999E-3</c:v>
                </c:pt>
                <c:pt idx="2790">
                  <c:v>-3.5300000000000002E-3</c:v>
                </c:pt>
                <c:pt idx="2791">
                  <c:v>-3.4299999999999999E-3</c:v>
                </c:pt>
                <c:pt idx="2792">
                  <c:v>-3.4299999999999999E-3</c:v>
                </c:pt>
                <c:pt idx="2793">
                  <c:v>-3.48E-3</c:v>
                </c:pt>
                <c:pt idx="2794">
                  <c:v>-3.4299999999999999E-3</c:v>
                </c:pt>
                <c:pt idx="2795">
                  <c:v>-3.5300000000000002E-3</c:v>
                </c:pt>
                <c:pt idx="2796">
                  <c:v>-3.48E-3</c:v>
                </c:pt>
                <c:pt idx="2797">
                  <c:v>-3.48E-3</c:v>
                </c:pt>
                <c:pt idx="2798">
                  <c:v>-3.48E-3</c:v>
                </c:pt>
                <c:pt idx="2799">
                  <c:v>-3.5300000000000002E-3</c:v>
                </c:pt>
                <c:pt idx="2800">
                  <c:v>-3.5300000000000002E-3</c:v>
                </c:pt>
                <c:pt idx="2801">
                  <c:v>-3.5899999999999999E-3</c:v>
                </c:pt>
                <c:pt idx="2802">
                  <c:v>-3.5899999999999999E-3</c:v>
                </c:pt>
                <c:pt idx="2803">
                  <c:v>-3.6900000000000001E-3</c:v>
                </c:pt>
                <c:pt idx="2804">
                  <c:v>-3.5899999999999999E-3</c:v>
                </c:pt>
                <c:pt idx="2805">
                  <c:v>-3.5300000000000002E-3</c:v>
                </c:pt>
                <c:pt idx="2806">
                  <c:v>-3.5300000000000002E-3</c:v>
                </c:pt>
                <c:pt idx="2807">
                  <c:v>-3.5300000000000002E-3</c:v>
                </c:pt>
                <c:pt idx="2808">
                  <c:v>-3.4299999999999999E-3</c:v>
                </c:pt>
                <c:pt idx="2809">
                  <c:v>-3.2699999999999999E-3</c:v>
                </c:pt>
                <c:pt idx="2810">
                  <c:v>-3.16E-3</c:v>
                </c:pt>
                <c:pt idx="2811">
                  <c:v>-3.1099999999999999E-3</c:v>
                </c:pt>
                <c:pt idx="2812">
                  <c:v>-2.8999999999999998E-3</c:v>
                </c:pt>
                <c:pt idx="2813">
                  <c:v>-2.7399999999999998E-3</c:v>
                </c:pt>
                <c:pt idx="2814">
                  <c:v>-2.64E-3</c:v>
                </c:pt>
                <c:pt idx="2815">
                  <c:v>-2.5300000000000001E-3</c:v>
                </c:pt>
                <c:pt idx="2816">
                  <c:v>-2.2699999999999999E-3</c:v>
                </c:pt>
                <c:pt idx="2817">
                  <c:v>-2.0600000000000002E-3</c:v>
                </c:pt>
                <c:pt idx="2818">
                  <c:v>-1.8500000000000001E-3</c:v>
                </c:pt>
                <c:pt idx="2819">
                  <c:v>-1.64E-3</c:v>
                </c:pt>
                <c:pt idx="2820">
                  <c:v>-1.42E-3</c:v>
                </c:pt>
                <c:pt idx="2821">
                  <c:v>-1.32E-3</c:v>
                </c:pt>
                <c:pt idx="2822">
                  <c:v>-1.2700000000000001E-3</c:v>
                </c:pt>
                <c:pt idx="2823">
                  <c:v>-1.1100000000000001E-3</c:v>
                </c:pt>
                <c:pt idx="2824">
                  <c:v>-1.06E-3</c:v>
                </c:pt>
                <c:pt idx="2825">
                  <c:v>-1E-3</c:v>
                </c:pt>
                <c:pt idx="2826">
                  <c:v>-9.5E-4</c:v>
                </c:pt>
                <c:pt idx="2827">
                  <c:v>-1E-3</c:v>
                </c:pt>
                <c:pt idx="2828">
                  <c:v>-1.06E-3</c:v>
                </c:pt>
                <c:pt idx="2829">
                  <c:v>-1.1100000000000001E-3</c:v>
                </c:pt>
                <c:pt idx="2830">
                  <c:v>-1.2700000000000001E-3</c:v>
                </c:pt>
                <c:pt idx="2831">
                  <c:v>-1.3699999999999999E-3</c:v>
                </c:pt>
                <c:pt idx="2832">
                  <c:v>-1.64E-3</c:v>
                </c:pt>
                <c:pt idx="2833">
                  <c:v>-1.9499999999999999E-3</c:v>
                </c:pt>
                <c:pt idx="2834">
                  <c:v>-2.2200000000000002E-3</c:v>
                </c:pt>
                <c:pt idx="2835">
                  <c:v>-2.5300000000000001E-3</c:v>
                </c:pt>
                <c:pt idx="2836">
                  <c:v>-2.9499999999999999E-3</c:v>
                </c:pt>
                <c:pt idx="2837">
                  <c:v>-3.3700000000000002E-3</c:v>
                </c:pt>
                <c:pt idx="2838">
                  <c:v>-3.8500000000000001E-3</c:v>
                </c:pt>
                <c:pt idx="2839">
                  <c:v>-4.3200000000000001E-3</c:v>
                </c:pt>
                <c:pt idx="2840">
                  <c:v>-4.6899999999999997E-3</c:v>
                </c:pt>
                <c:pt idx="2841">
                  <c:v>-5.3200000000000001E-3</c:v>
                </c:pt>
                <c:pt idx="2842">
                  <c:v>-5.7999999999999996E-3</c:v>
                </c:pt>
                <c:pt idx="2843">
                  <c:v>-6.3299999999999997E-3</c:v>
                </c:pt>
                <c:pt idx="2844">
                  <c:v>-6.8999999999999999E-3</c:v>
                </c:pt>
                <c:pt idx="2845">
                  <c:v>-7.2700000000000004E-3</c:v>
                </c:pt>
                <c:pt idx="2846">
                  <c:v>-7.7499999999999999E-3</c:v>
                </c:pt>
                <c:pt idx="2847">
                  <c:v>-8.2699999999999996E-3</c:v>
                </c:pt>
                <c:pt idx="2848">
                  <c:v>-8.5900000000000004E-3</c:v>
                </c:pt>
                <c:pt idx="2849">
                  <c:v>-8.9099999999999995E-3</c:v>
                </c:pt>
                <c:pt idx="2850">
                  <c:v>-9.2800000000000001E-3</c:v>
                </c:pt>
                <c:pt idx="2851">
                  <c:v>-9.5399999999999999E-3</c:v>
                </c:pt>
                <c:pt idx="2852">
                  <c:v>-9.75E-3</c:v>
                </c:pt>
                <c:pt idx="2853">
                  <c:v>-9.9100000000000004E-3</c:v>
                </c:pt>
                <c:pt idx="2854">
                  <c:v>-1.001E-2</c:v>
                </c:pt>
                <c:pt idx="2855">
                  <c:v>-1.017E-2</c:v>
                </c:pt>
                <c:pt idx="2856">
                  <c:v>-1.001E-2</c:v>
                </c:pt>
                <c:pt idx="2857">
                  <c:v>-9.9600000000000001E-3</c:v>
                </c:pt>
                <c:pt idx="2858">
                  <c:v>-9.8600000000000007E-3</c:v>
                </c:pt>
                <c:pt idx="2859">
                  <c:v>-9.75E-3</c:v>
                </c:pt>
                <c:pt idx="2860">
                  <c:v>-9.3299999999999998E-3</c:v>
                </c:pt>
                <c:pt idx="2861">
                  <c:v>-9.0699999999999999E-3</c:v>
                </c:pt>
                <c:pt idx="2862">
                  <c:v>-8.5400000000000007E-3</c:v>
                </c:pt>
                <c:pt idx="2863">
                  <c:v>-8.0599999999999995E-3</c:v>
                </c:pt>
                <c:pt idx="2864">
                  <c:v>-7.6400000000000001E-3</c:v>
                </c:pt>
                <c:pt idx="2865">
                  <c:v>-7.0600000000000003E-3</c:v>
                </c:pt>
                <c:pt idx="2866">
                  <c:v>-6.43E-3</c:v>
                </c:pt>
                <c:pt idx="2867">
                  <c:v>-5.7999999999999996E-3</c:v>
                </c:pt>
                <c:pt idx="2868">
                  <c:v>-5.2199999999999998E-3</c:v>
                </c:pt>
                <c:pt idx="2869">
                  <c:v>-4.4799999999999996E-3</c:v>
                </c:pt>
                <c:pt idx="2870">
                  <c:v>-3.8E-3</c:v>
                </c:pt>
                <c:pt idx="2871">
                  <c:v>-3.0599999999999998E-3</c:v>
                </c:pt>
                <c:pt idx="2872">
                  <c:v>-2.3700000000000001E-3</c:v>
                </c:pt>
                <c:pt idx="2873">
                  <c:v>-1.7899999999999999E-3</c:v>
                </c:pt>
                <c:pt idx="2874">
                  <c:v>-1.16E-3</c:v>
                </c:pt>
                <c:pt idx="2875">
                  <c:v>-5.2999999999999998E-4</c:v>
                </c:pt>
                <c:pt idx="2876">
                  <c:v>0</c:v>
                </c:pt>
                <c:pt idx="2877">
                  <c:v>4.6999999999999999E-4</c:v>
                </c:pt>
                <c:pt idx="2878">
                  <c:v>9.5E-4</c:v>
                </c:pt>
                <c:pt idx="2879">
                  <c:v>1.32E-3</c:v>
                </c:pt>
                <c:pt idx="2880">
                  <c:v>1.6299999999999999E-3</c:v>
                </c:pt>
                <c:pt idx="2881">
                  <c:v>1.6800000000000001E-3</c:v>
                </c:pt>
                <c:pt idx="2882">
                  <c:v>1.8400000000000001E-3</c:v>
                </c:pt>
                <c:pt idx="2883">
                  <c:v>1.8400000000000001E-3</c:v>
                </c:pt>
                <c:pt idx="2884">
                  <c:v>1.6800000000000001E-3</c:v>
                </c:pt>
                <c:pt idx="2885">
                  <c:v>1.58E-3</c:v>
                </c:pt>
                <c:pt idx="2886">
                  <c:v>1.32E-3</c:v>
                </c:pt>
                <c:pt idx="2887">
                  <c:v>8.8999999999999995E-4</c:v>
                </c:pt>
                <c:pt idx="2888">
                  <c:v>4.2000000000000002E-4</c:v>
                </c:pt>
                <c:pt idx="2889">
                  <c:v>-1.1E-4</c:v>
                </c:pt>
                <c:pt idx="2890">
                  <c:v>-7.9000000000000001E-4</c:v>
                </c:pt>
                <c:pt idx="2891">
                  <c:v>-1.5299999999999999E-3</c:v>
                </c:pt>
                <c:pt idx="2892">
                  <c:v>-2.2699999999999999E-3</c:v>
                </c:pt>
                <c:pt idx="2893">
                  <c:v>-3.1099999999999999E-3</c:v>
                </c:pt>
                <c:pt idx="2894">
                  <c:v>-3.9500000000000004E-3</c:v>
                </c:pt>
                <c:pt idx="2895">
                  <c:v>-4.8500000000000001E-3</c:v>
                </c:pt>
                <c:pt idx="2896">
                  <c:v>-5.8500000000000002E-3</c:v>
                </c:pt>
                <c:pt idx="2897">
                  <c:v>-6.7499999999999999E-3</c:v>
                </c:pt>
                <c:pt idx="2898">
                  <c:v>-7.5399999999999998E-3</c:v>
                </c:pt>
                <c:pt idx="2899">
                  <c:v>-8.4899999999999993E-3</c:v>
                </c:pt>
                <c:pt idx="2900">
                  <c:v>-9.2200000000000008E-3</c:v>
                </c:pt>
                <c:pt idx="2901">
                  <c:v>-1.0120000000000001E-2</c:v>
                </c:pt>
                <c:pt idx="2902">
                  <c:v>-1.086E-2</c:v>
                </c:pt>
                <c:pt idx="2903">
                  <c:v>-1.159E-2</c:v>
                </c:pt>
                <c:pt idx="2904">
                  <c:v>-1.2120000000000001E-2</c:v>
                </c:pt>
                <c:pt idx="2905">
                  <c:v>-1.2699999999999999E-2</c:v>
                </c:pt>
                <c:pt idx="2906">
                  <c:v>-1.302E-2</c:v>
                </c:pt>
                <c:pt idx="2907">
                  <c:v>-1.328E-2</c:v>
                </c:pt>
                <c:pt idx="2908">
                  <c:v>-1.3599999999999999E-2</c:v>
                </c:pt>
                <c:pt idx="2909">
                  <c:v>-1.37E-2</c:v>
                </c:pt>
                <c:pt idx="2910">
                  <c:v>-1.3599999999999999E-2</c:v>
                </c:pt>
                <c:pt idx="2911">
                  <c:v>-1.349E-2</c:v>
                </c:pt>
                <c:pt idx="2912">
                  <c:v>-1.328E-2</c:v>
                </c:pt>
                <c:pt idx="2913">
                  <c:v>-1.302E-2</c:v>
                </c:pt>
                <c:pt idx="2914">
                  <c:v>-1.2540000000000001E-2</c:v>
                </c:pt>
                <c:pt idx="2915">
                  <c:v>-1.2019999999999999E-2</c:v>
                </c:pt>
                <c:pt idx="2916">
                  <c:v>-1.1440000000000001E-2</c:v>
                </c:pt>
                <c:pt idx="2917">
                  <c:v>-1.0800000000000001E-2</c:v>
                </c:pt>
                <c:pt idx="2918">
                  <c:v>-1.017E-2</c:v>
                </c:pt>
                <c:pt idx="2919">
                  <c:v>-9.4299999999999991E-3</c:v>
                </c:pt>
                <c:pt idx="2920">
                  <c:v>-8.5900000000000004E-3</c:v>
                </c:pt>
                <c:pt idx="2921">
                  <c:v>-7.8499999999999993E-3</c:v>
                </c:pt>
                <c:pt idx="2922">
                  <c:v>-7.0099999999999997E-3</c:v>
                </c:pt>
                <c:pt idx="2923">
                  <c:v>-6.2199999999999998E-3</c:v>
                </c:pt>
                <c:pt idx="2924">
                  <c:v>-5.3800000000000002E-3</c:v>
                </c:pt>
                <c:pt idx="2925">
                  <c:v>-4.5900000000000003E-3</c:v>
                </c:pt>
                <c:pt idx="2926">
                  <c:v>-3.8E-3</c:v>
                </c:pt>
                <c:pt idx="2927">
                  <c:v>-3.1099999999999999E-3</c:v>
                </c:pt>
                <c:pt idx="2928">
                  <c:v>-2.3700000000000001E-3</c:v>
                </c:pt>
                <c:pt idx="2929">
                  <c:v>-1.6900000000000001E-3</c:v>
                </c:pt>
                <c:pt idx="2930">
                  <c:v>-1.06E-3</c:v>
                </c:pt>
                <c:pt idx="2931">
                  <c:v>-5.8E-4</c:v>
                </c:pt>
                <c:pt idx="2932">
                  <c:v>5.0000000000000002E-5</c:v>
                </c:pt>
                <c:pt idx="2933">
                  <c:v>4.2000000000000002E-4</c:v>
                </c:pt>
                <c:pt idx="2934">
                  <c:v>8.4000000000000003E-4</c:v>
                </c:pt>
                <c:pt idx="2935">
                  <c:v>1.2099999999999999E-3</c:v>
                </c:pt>
                <c:pt idx="2936">
                  <c:v>1.47E-3</c:v>
                </c:pt>
                <c:pt idx="2937">
                  <c:v>1.74E-3</c:v>
                </c:pt>
                <c:pt idx="2938">
                  <c:v>1.9499999999999999E-3</c:v>
                </c:pt>
                <c:pt idx="2939">
                  <c:v>2.0500000000000002E-3</c:v>
                </c:pt>
                <c:pt idx="2940">
                  <c:v>2.32E-3</c:v>
                </c:pt>
                <c:pt idx="2941">
                  <c:v>2.32E-3</c:v>
                </c:pt>
                <c:pt idx="2942">
                  <c:v>2.32E-3</c:v>
                </c:pt>
                <c:pt idx="2943">
                  <c:v>2.32E-3</c:v>
                </c:pt>
                <c:pt idx="2944">
                  <c:v>2.2100000000000002E-3</c:v>
                </c:pt>
                <c:pt idx="2945">
                  <c:v>2.16E-3</c:v>
                </c:pt>
                <c:pt idx="2946">
                  <c:v>2.0500000000000002E-3</c:v>
                </c:pt>
                <c:pt idx="2947">
                  <c:v>1.9499999999999999E-3</c:v>
                </c:pt>
                <c:pt idx="2948">
                  <c:v>1.6800000000000001E-3</c:v>
                </c:pt>
                <c:pt idx="2949">
                  <c:v>1.5299999999999999E-3</c:v>
                </c:pt>
                <c:pt idx="2950">
                  <c:v>1.32E-3</c:v>
                </c:pt>
                <c:pt idx="2951">
                  <c:v>1.0499999999999999E-3</c:v>
                </c:pt>
                <c:pt idx="2952">
                  <c:v>6.8000000000000005E-4</c:v>
                </c:pt>
                <c:pt idx="2953">
                  <c:v>4.2000000000000002E-4</c:v>
                </c:pt>
                <c:pt idx="2954">
                  <c:v>-5.0000000000000002E-5</c:v>
                </c:pt>
                <c:pt idx="2955">
                  <c:v>-3.2000000000000003E-4</c:v>
                </c:pt>
                <c:pt idx="2956">
                  <c:v>-7.3999999999999999E-4</c:v>
                </c:pt>
                <c:pt idx="2957">
                  <c:v>-1.16E-3</c:v>
                </c:pt>
                <c:pt idx="2958">
                  <c:v>-1.64E-3</c:v>
                </c:pt>
                <c:pt idx="2959">
                  <c:v>-2.0600000000000002E-3</c:v>
                </c:pt>
                <c:pt idx="2960">
                  <c:v>-2.48E-3</c:v>
                </c:pt>
                <c:pt idx="2961">
                  <c:v>-3.0100000000000001E-3</c:v>
                </c:pt>
                <c:pt idx="2962">
                  <c:v>-3.5300000000000002E-3</c:v>
                </c:pt>
                <c:pt idx="2963">
                  <c:v>-4.0099999999999997E-3</c:v>
                </c:pt>
                <c:pt idx="2964">
                  <c:v>-4.4299999999999999E-3</c:v>
                </c:pt>
                <c:pt idx="2965">
                  <c:v>-4.96E-3</c:v>
                </c:pt>
                <c:pt idx="2966">
                  <c:v>-5.3200000000000001E-3</c:v>
                </c:pt>
                <c:pt idx="2967">
                  <c:v>-5.7999999999999996E-3</c:v>
                </c:pt>
                <c:pt idx="2968">
                  <c:v>-6.1700000000000001E-3</c:v>
                </c:pt>
                <c:pt idx="2969">
                  <c:v>-6.4799999999999996E-3</c:v>
                </c:pt>
                <c:pt idx="2970">
                  <c:v>-6.6899999999999998E-3</c:v>
                </c:pt>
                <c:pt idx="2971">
                  <c:v>-7.0099999999999997E-3</c:v>
                </c:pt>
                <c:pt idx="2972">
                  <c:v>-7.2199999999999999E-3</c:v>
                </c:pt>
                <c:pt idx="2973">
                  <c:v>-7.2700000000000004E-3</c:v>
                </c:pt>
                <c:pt idx="2974">
                  <c:v>-7.3800000000000003E-3</c:v>
                </c:pt>
                <c:pt idx="2975">
                  <c:v>-7.1700000000000002E-3</c:v>
                </c:pt>
                <c:pt idx="2976">
                  <c:v>-7.0600000000000003E-3</c:v>
                </c:pt>
                <c:pt idx="2977">
                  <c:v>-6.96E-3</c:v>
                </c:pt>
                <c:pt idx="2978">
                  <c:v>-6.6400000000000001E-3</c:v>
                </c:pt>
                <c:pt idx="2979">
                  <c:v>-6.3800000000000003E-3</c:v>
                </c:pt>
                <c:pt idx="2980">
                  <c:v>-5.8999999999999999E-3</c:v>
                </c:pt>
                <c:pt idx="2981">
                  <c:v>-5.5300000000000002E-3</c:v>
                </c:pt>
                <c:pt idx="2982">
                  <c:v>-5.0600000000000003E-3</c:v>
                </c:pt>
                <c:pt idx="2983">
                  <c:v>-4.4299999999999999E-3</c:v>
                </c:pt>
                <c:pt idx="2984">
                  <c:v>-3.8E-3</c:v>
                </c:pt>
                <c:pt idx="2985">
                  <c:v>-3.2200000000000002E-3</c:v>
                </c:pt>
                <c:pt idx="2986">
                  <c:v>-2.5799999999999998E-3</c:v>
                </c:pt>
                <c:pt idx="2987">
                  <c:v>-2E-3</c:v>
                </c:pt>
                <c:pt idx="2988">
                  <c:v>-1.2700000000000001E-3</c:v>
                </c:pt>
                <c:pt idx="2989">
                  <c:v>-6.8999999999999997E-4</c:v>
                </c:pt>
                <c:pt idx="2990">
                  <c:v>-1.6000000000000001E-4</c:v>
                </c:pt>
                <c:pt idx="2991">
                  <c:v>3.6999999999999999E-4</c:v>
                </c:pt>
                <c:pt idx="2992">
                  <c:v>8.8999999999999995E-4</c:v>
                </c:pt>
                <c:pt idx="2993">
                  <c:v>1.3699999999999999E-3</c:v>
                </c:pt>
                <c:pt idx="2994">
                  <c:v>1.6800000000000001E-3</c:v>
                </c:pt>
                <c:pt idx="2995">
                  <c:v>1.89E-3</c:v>
                </c:pt>
                <c:pt idx="2996">
                  <c:v>2.0500000000000002E-3</c:v>
                </c:pt>
                <c:pt idx="2997">
                  <c:v>2.32E-3</c:v>
                </c:pt>
                <c:pt idx="2998">
                  <c:v>2.2599999999999999E-3</c:v>
                </c:pt>
                <c:pt idx="2999">
                  <c:v>2.1099999999999999E-3</c:v>
                </c:pt>
                <c:pt idx="3000">
                  <c:v>1.9499999999999999E-3</c:v>
                </c:pt>
                <c:pt idx="3001">
                  <c:v>1.6800000000000001E-3</c:v>
                </c:pt>
                <c:pt idx="3002">
                  <c:v>1.2600000000000001E-3</c:v>
                </c:pt>
                <c:pt idx="3003">
                  <c:v>8.8999999999999995E-4</c:v>
                </c:pt>
                <c:pt idx="3004">
                  <c:v>4.2000000000000002E-4</c:v>
                </c:pt>
                <c:pt idx="3005">
                  <c:v>-1.1E-4</c:v>
                </c:pt>
                <c:pt idx="3006">
                  <c:v>-7.9000000000000001E-4</c:v>
                </c:pt>
                <c:pt idx="3007">
                  <c:v>-1.42E-3</c:v>
                </c:pt>
                <c:pt idx="3008">
                  <c:v>-2.16E-3</c:v>
                </c:pt>
                <c:pt idx="3009">
                  <c:v>-2.8999999999999998E-3</c:v>
                </c:pt>
                <c:pt idx="3010">
                  <c:v>-3.6900000000000001E-3</c:v>
                </c:pt>
                <c:pt idx="3011">
                  <c:v>-4.4299999999999999E-3</c:v>
                </c:pt>
                <c:pt idx="3012">
                  <c:v>-5.11E-3</c:v>
                </c:pt>
                <c:pt idx="3013">
                  <c:v>-5.8999999999999999E-3</c:v>
                </c:pt>
                <c:pt idx="3014">
                  <c:v>-6.5900000000000004E-3</c:v>
                </c:pt>
                <c:pt idx="3015">
                  <c:v>-7.1700000000000002E-3</c:v>
                </c:pt>
                <c:pt idx="3016">
                  <c:v>-7.8499999999999993E-3</c:v>
                </c:pt>
                <c:pt idx="3017">
                  <c:v>-8.3300000000000006E-3</c:v>
                </c:pt>
                <c:pt idx="3018">
                  <c:v>-8.7500000000000008E-3</c:v>
                </c:pt>
                <c:pt idx="3019">
                  <c:v>-9.1699999999999993E-3</c:v>
                </c:pt>
                <c:pt idx="3020">
                  <c:v>-9.4299999999999991E-3</c:v>
                </c:pt>
                <c:pt idx="3021">
                  <c:v>-9.7000000000000003E-3</c:v>
                </c:pt>
                <c:pt idx="3022">
                  <c:v>-9.8600000000000007E-3</c:v>
                </c:pt>
                <c:pt idx="3023">
                  <c:v>-9.7999999999999997E-3</c:v>
                </c:pt>
                <c:pt idx="3024">
                  <c:v>-9.9100000000000004E-3</c:v>
                </c:pt>
                <c:pt idx="3025">
                  <c:v>-9.75E-3</c:v>
                </c:pt>
                <c:pt idx="3026">
                  <c:v>-9.5399999999999999E-3</c:v>
                </c:pt>
                <c:pt idx="3027">
                  <c:v>-9.3299999999999998E-3</c:v>
                </c:pt>
                <c:pt idx="3028">
                  <c:v>-8.9099999999999995E-3</c:v>
                </c:pt>
                <c:pt idx="3029">
                  <c:v>-8.5400000000000007E-3</c:v>
                </c:pt>
                <c:pt idx="3030">
                  <c:v>-8.0599999999999995E-3</c:v>
                </c:pt>
                <c:pt idx="3031">
                  <c:v>-7.6400000000000001E-3</c:v>
                </c:pt>
                <c:pt idx="3032">
                  <c:v>-6.8999999999999999E-3</c:v>
                </c:pt>
                <c:pt idx="3033">
                  <c:v>-6.3800000000000003E-3</c:v>
                </c:pt>
                <c:pt idx="3034">
                  <c:v>-5.7499999999999999E-3</c:v>
                </c:pt>
                <c:pt idx="3035">
                  <c:v>-5.11E-3</c:v>
                </c:pt>
                <c:pt idx="3036">
                  <c:v>-4.3200000000000001E-3</c:v>
                </c:pt>
                <c:pt idx="3037">
                  <c:v>-3.8E-3</c:v>
                </c:pt>
                <c:pt idx="3038">
                  <c:v>-3.0599999999999998E-3</c:v>
                </c:pt>
                <c:pt idx="3039">
                  <c:v>-2.3700000000000001E-3</c:v>
                </c:pt>
                <c:pt idx="3040">
                  <c:v>-1.7899999999999999E-3</c:v>
                </c:pt>
                <c:pt idx="3041">
                  <c:v>-1.2099999999999999E-3</c:v>
                </c:pt>
                <c:pt idx="3042">
                  <c:v>-5.2999999999999998E-4</c:v>
                </c:pt>
                <c:pt idx="3043">
                  <c:v>-1.1E-4</c:v>
                </c:pt>
                <c:pt idx="3044">
                  <c:v>4.6999999999999999E-4</c:v>
                </c:pt>
                <c:pt idx="3045">
                  <c:v>8.8999999999999995E-4</c:v>
                </c:pt>
                <c:pt idx="3046">
                  <c:v>1.3699999999999999E-3</c:v>
                </c:pt>
                <c:pt idx="3047">
                  <c:v>1.6299999999999999E-3</c:v>
                </c:pt>
                <c:pt idx="3048">
                  <c:v>1.9499999999999999E-3</c:v>
                </c:pt>
                <c:pt idx="3049">
                  <c:v>2.0500000000000002E-3</c:v>
                </c:pt>
                <c:pt idx="3050">
                  <c:v>2.32E-3</c:v>
                </c:pt>
                <c:pt idx="3051">
                  <c:v>2.3700000000000001E-3</c:v>
                </c:pt>
                <c:pt idx="3052">
                  <c:v>2.3700000000000001E-3</c:v>
                </c:pt>
                <c:pt idx="3053">
                  <c:v>2.32E-3</c:v>
                </c:pt>
                <c:pt idx="3054">
                  <c:v>2.2100000000000002E-3</c:v>
                </c:pt>
                <c:pt idx="3055">
                  <c:v>1.9499999999999999E-3</c:v>
                </c:pt>
                <c:pt idx="3056">
                  <c:v>1.74E-3</c:v>
                </c:pt>
                <c:pt idx="3057">
                  <c:v>1.42E-3</c:v>
                </c:pt>
                <c:pt idx="3058">
                  <c:v>1.1000000000000001E-3</c:v>
                </c:pt>
                <c:pt idx="3059">
                  <c:v>6.3000000000000003E-4</c:v>
                </c:pt>
                <c:pt idx="3060">
                  <c:v>1E-4</c:v>
                </c:pt>
                <c:pt idx="3061">
                  <c:v>-3.2000000000000003E-4</c:v>
                </c:pt>
                <c:pt idx="3062">
                  <c:v>-8.9999999999999998E-4</c:v>
                </c:pt>
                <c:pt idx="3063">
                  <c:v>-1.48E-3</c:v>
                </c:pt>
                <c:pt idx="3064">
                  <c:v>-2.1099999999999999E-3</c:v>
                </c:pt>
                <c:pt idx="3065">
                  <c:v>-2.64E-3</c:v>
                </c:pt>
                <c:pt idx="3066">
                  <c:v>-3.2699999999999999E-3</c:v>
                </c:pt>
                <c:pt idx="3067">
                  <c:v>-3.8999999999999998E-3</c:v>
                </c:pt>
                <c:pt idx="3068">
                  <c:v>-4.3800000000000002E-3</c:v>
                </c:pt>
                <c:pt idx="3069">
                  <c:v>-4.96E-3</c:v>
                </c:pt>
                <c:pt idx="3070">
                  <c:v>-5.4299999999999999E-3</c:v>
                </c:pt>
                <c:pt idx="3071">
                  <c:v>-6.0099999999999997E-3</c:v>
                </c:pt>
                <c:pt idx="3072">
                  <c:v>-6.43E-3</c:v>
                </c:pt>
                <c:pt idx="3073">
                  <c:v>-6.8999999999999999E-3</c:v>
                </c:pt>
                <c:pt idx="3074">
                  <c:v>-7.2199999999999999E-3</c:v>
                </c:pt>
                <c:pt idx="3075">
                  <c:v>-7.5900000000000004E-3</c:v>
                </c:pt>
                <c:pt idx="3076">
                  <c:v>-7.8499999999999993E-3</c:v>
                </c:pt>
                <c:pt idx="3077">
                  <c:v>-8.1200000000000005E-3</c:v>
                </c:pt>
                <c:pt idx="3078">
                  <c:v>-8.2199999999999999E-3</c:v>
                </c:pt>
                <c:pt idx="3079">
                  <c:v>-8.3800000000000003E-3</c:v>
                </c:pt>
                <c:pt idx="3080">
                  <c:v>-8.43E-3</c:v>
                </c:pt>
                <c:pt idx="3081">
                  <c:v>-8.4899999999999993E-3</c:v>
                </c:pt>
                <c:pt idx="3082">
                  <c:v>-8.43E-3</c:v>
                </c:pt>
                <c:pt idx="3083">
                  <c:v>-8.3800000000000003E-3</c:v>
                </c:pt>
                <c:pt idx="3084">
                  <c:v>-8.1700000000000002E-3</c:v>
                </c:pt>
                <c:pt idx="3085">
                  <c:v>-8.0599999999999995E-3</c:v>
                </c:pt>
                <c:pt idx="3086">
                  <c:v>-7.9600000000000001E-3</c:v>
                </c:pt>
                <c:pt idx="3087">
                  <c:v>-7.7999999999999996E-3</c:v>
                </c:pt>
                <c:pt idx="3088">
                  <c:v>-7.5399999999999998E-3</c:v>
                </c:pt>
                <c:pt idx="3089">
                  <c:v>-7.3299999999999997E-3</c:v>
                </c:pt>
                <c:pt idx="3090">
                  <c:v>-7.1199999999999996E-3</c:v>
                </c:pt>
                <c:pt idx="3091">
                  <c:v>-6.96E-3</c:v>
                </c:pt>
                <c:pt idx="3092">
                  <c:v>-6.6400000000000001E-3</c:v>
                </c:pt>
                <c:pt idx="3093">
                  <c:v>-6.43E-3</c:v>
                </c:pt>
                <c:pt idx="3094">
                  <c:v>-6.2199999999999998E-3</c:v>
                </c:pt>
                <c:pt idx="3095">
                  <c:v>-6.0600000000000003E-3</c:v>
                </c:pt>
                <c:pt idx="3096">
                  <c:v>-5.96E-3</c:v>
                </c:pt>
                <c:pt idx="3097">
                  <c:v>-5.7499999999999999E-3</c:v>
                </c:pt>
                <c:pt idx="3098">
                  <c:v>-5.7499999999999999E-3</c:v>
                </c:pt>
                <c:pt idx="3099">
                  <c:v>-5.5900000000000004E-3</c:v>
                </c:pt>
                <c:pt idx="3100">
                  <c:v>-5.64E-3</c:v>
                </c:pt>
                <c:pt idx="3101">
                  <c:v>-5.5900000000000004E-3</c:v>
                </c:pt>
                <c:pt idx="3102">
                  <c:v>-5.5900000000000004E-3</c:v>
                </c:pt>
                <c:pt idx="3103">
                  <c:v>-5.5900000000000004E-3</c:v>
                </c:pt>
                <c:pt idx="3104">
                  <c:v>-5.64E-3</c:v>
                </c:pt>
                <c:pt idx="3105">
                  <c:v>-5.5900000000000004E-3</c:v>
                </c:pt>
                <c:pt idx="3106">
                  <c:v>-5.64E-3</c:v>
                </c:pt>
                <c:pt idx="3107">
                  <c:v>-5.5900000000000004E-3</c:v>
                </c:pt>
                <c:pt idx="3108">
                  <c:v>-5.64E-3</c:v>
                </c:pt>
                <c:pt idx="3109">
                  <c:v>-5.64E-3</c:v>
                </c:pt>
                <c:pt idx="3110">
                  <c:v>-5.5900000000000004E-3</c:v>
                </c:pt>
                <c:pt idx="3111">
                  <c:v>-5.5300000000000002E-3</c:v>
                </c:pt>
                <c:pt idx="3112">
                  <c:v>-5.4299999999999999E-3</c:v>
                </c:pt>
                <c:pt idx="3113">
                  <c:v>-5.2199999999999998E-3</c:v>
                </c:pt>
                <c:pt idx="3114">
                  <c:v>-5.11E-3</c:v>
                </c:pt>
                <c:pt idx="3115">
                  <c:v>-4.96E-3</c:v>
                </c:pt>
                <c:pt idx="3116">
                  <c:v>-4.6899999999999997E-3</c:v>
                </c:pt>
                <c:pt idx="3117">
                  <c:v>-4.4299999999999999E-3</c:v>
                </c:pt>
                <c:pt idx="3118">
                  <c:v>-4.1099999999999999E-3</c:v>
                </c:pt>
                <c:pt idx="3119">
                  <c:v>-3.7399999999999998E-3</c:v>
                </c:pt>
                <c:pt idx="3120">
                  <c:v>-3.5300000000000002E-3</c:v>
                </c:pt>
                <c:pt idx="3121">
                  <c:v>-3.1099999999999999E-3</c:v>
                </c:pt>
                <c:pt idx="3122">
                  <c:v>-2.6900000000000001E-3</c:v>
                </c:pt>
                <c:pt idx="3123">
                  <c:v>-2.2699999999999999E-3</c:v>
                </c:pt>
                <c:pt idx="3124">
                  <c:v>-1.9E-3</c:v>
                </c:pt>
                <c:pt idx="3125">
                  <c:v>-1.48E-3</c:v>
                </c:pt>
                <c:pt idx="3126">
                  <c:v>-1.16E-3</c:v>
                </c:pt>
                <c:pt idx="3127">
                  <c:v>-7.9000000000000001E-4</c:v>
                </c:pt>
                <c:pt idx="3128">
                  <c:v>-4.2000000000000002E-4</c:v>
                </c:pt>
                <c:pt idx="3129">
                  <c:v>-2.1000000000000001E-4</c:v>
                </c:pt>
                <c:pt idx="3130">
                  <c:v>1E-4</c:v>
                </c:pt>
                <c:pt idx="3131">
                  <c:v>4.6999999999999999E-4</c:v>
                </c:pt>
                <c:pt idx="3132">
                  <c:v>5.8E-4</c:v>
                </c:pt>
                <c:pt idx="3133">
                  <c:v>7.3999999999999999E-4</c:v>
                </c:pt>
                <c:pt idx="3134">
                  <c:v>8.4000000000000003E-4</c:v>
                </c:pt>
                <c:pt idx="3135">
                  <c:v>8.4000000000000003E-4</c:v>
                </c:pt>
                <c:pt idx="3136">
                  <c:v>7.9000000000000001E-4</c:v>
                </c:pt>
                <c:pt idx="3137">
                  <c:v>7.9000000000000001E-4</c:v>
                </c:pt>
                <c:pt idx="3138">
                  <c:v>7.3999999999999999E-4</c:v>
                </c:pt>
                <c:pt idx="3139">
                  <c:v>4.6999999999999999E-4</c:v>
                </c:pt>
                <c:pt idx="3140">
                  <c:v>3.6999999999999999E-4</c:v>
                </c:pt>
                <c:pt idx="3141">
                  <c:v>5.0000000000000002E-5</c:v>
                </c:pt>
                <c:pt idx="3142">
                  <c:v>-2.1000000000000001E-4</c:v>
                </c:pt>
                <c:pt idx="3143">
                  <c:v>-3.6999999999999999E-4</c:v>
                </c:pt>
                <c:pt idx="3144">
                  <c:v>-6.8999999999999997E-4</c:v>
                </c:pt>
                <c:pt idx="3145">
                  <c:v>-1E-3</c:v>
                </c:pt>
                <c:pt idx="3146">
                  <c:v>-1.2700000000000001E-3</c:v>
                </c:pt>
                <c:pt idx="3147">
                  <c:v>-1.64E-3</c:v>
                </c:pt>
                <c:pt idx="3148">
                  <c:v>-1.9E-3</c:v>
                </c:pt>
                <c:pt idx="3149">
                  <c:v>-2.2200000000000002E-3</c:v>
                </c:pt>
                <c:pt idx="3150">
                  <c:v>-2.5300000000000001E-3</c:v>
                </c:pt>
                <c:pt idx="3151">
                  <c:v>-2.6900000000000001E-3</c:v>
                </c:pt>
                <c:pt idx="3152">
                  <c:v>-2.7899999999999999E-3</c:v>
                </c:pt>
                <c:pt idx="3153">
                  <c:v>-3.0599999999999998E-3</c:v>
                </c:pt>
                <c:pt idx="3154">
                  <c:v>-3.16E-3</c:v>
                </c:pt>
                <c:pt idx="3155">
                  <c:v>-3.32E-3</c:v>
                </c:pt>
                <c:pt idx="3156">
                  <c:v>-3.4299999999999999E-3</c:v>
                </c:pt>
                <c:pt idx="3157">
                  <c:v>-3.3700000000000002E-3</c:v>
                </c:pt>
                <c:pt idx="3158">
                  <c:v>-3.32E-3</c:v>
                </c:pt>
                <c:pt idx="3159">
                  <c:v>-3.32E-3</c:v>
                </c:pt>
                <c:pt idx="3160">
                  <c:v>-3.16E-3</c:v>
                </c:pt>
                <c:pt idx="3161">
                  <c:v>-3.1099999999999999E-3</c:v>
                </c:pt>
                <c:pt idx="3162">
                  <c:v>-2.8999999999999998E-3</c:v>
                </c:pt>
                <c:pt idx="3163">
                  <c:v>-2.6900000000000001E-3</c:v>
                </c:pt>
                <c:pt idx="3164">
                  <c:v>-2.5799999999999998E-3</c:v>
                </c:pt>
                <c:pt idx="3165">
                  <c:v>-2.32E-3</c:v>
                </c:pt>
                <c:pt idx="3166">
                  <c:v>-2E-3</c:v>
                </c:pt>
                <c:pt idx="3167">
                  <c:v>-1.9E-3</c:v>
                </c:pt>
                <c:pt idx="3168">
                  <c:v>-1.74E-3</c:v>
                </c:pt>
                <c:pt idx="3169">
                  <c:v>-1.48E-3</c:v>
                </c:pt>
                <c:pt idx="3170">
                  <c:v>-1.3699999999999999E-3</c:v>
                </c:pt>
                <c:pt idx="3171">
                  <c:v>-1.1100000000000001E-3</c:v>
                </c:pt>
                <c:pt idx="3172">
                  <c:v>-1E-3</c:v>
                </c:pt>
                <c:pt idx="3173">
                  <c:v>-8.4999999999999995E-4</c:v>
                </c:pt>
                <c:pt idx="3174">
                  <c:v>-6.8999999999999997E-4</c:v>
                </c:pt>
                <c:pt idx="3175">
                  <c:v>-6.8999999999999997E-4</c:v>
                </c:pt>
                <c:pt idx="3176">
                  <c:v>-5.2999999999999998E-4</c:v>
                </c:pt>
                <c:pt idx="3177">
                  <c:v>-5.8E-4</c:v>
                </c:pt>
                <c:pt idx="3178">
                  <c:v>-5.2999999999999998E-4</c:v>
                </c:pt>
                <c:pt idx="3179">
                  <c:v>-4.8000000000000001E-4</c:v>
                </c:pt>
                <c:pt idx="3180">
                  <c:v>-5.2999999999999998E-4</c:v>
                </c:pt>
                <c:pt idx="3181">
                  <c:v>-5.8E-4</c:v>
                </c:pt>
                <c:pt idx="3182">
                  <c:v>-5.8E-4</c:v>
                </c:pt>
                <c:pt idx="3183">
                  <c:v>-7.9000000000000001E-4</c:v>
                </c:pt>
                <c:pt idx="3184">
                  <c:v>-7.9000000000000001E-4</c:v>
                </c:pt>
                <c:pt idx="3185">
                  <c:v>-8.4999999999999995E-4</c:v>
                </c:pt>
                <c:pt idx="3186">
                  <c:v>-1.06E-3</c:v>
                </c:pt>
                <c:pt idx="3187">
                  <c:v>-1.1100000000000001E-3</c:v>
                </c:pt>
                <c:pt idx="3188">
                  <c:v>-1.2700000000000001E-3</c:v>
                </c:pt>
                <c:pt idx="3189">
                  <c:v>-1.48E-3</c:v>
                </c:pt>
                <c:pt idx="3190">
                  <c:v>-1.58E-3</c:v>
                </c:pt>
                <c:pt idx="3191">
                  <c:v>-1.6900000000000001E-3</c:v>
                </c:pt>
                <c:pt idx="3192">
                  <c:v>-1.9E-3</c:v>
                </c:pt>
                <c:pt idx="3193">
                  <c:v>-2E-3</c:v>
                </c:pt>
                <c:pt idx="3194">
                  <c:v>-2.16E-3</c:v>
                </c:pt>
                <c:pt idx="3195">
                  <c:v>-2.3700000000000001E-3</c:v>
                </c:pt>
                <c:pt idx="3196">
                  <c:v>-2.4299999999999999E-3</c:v>
                </c:pt>
                <c:pt idx="3197">
                  <c:v>-2.5799999999999998E-3</c:v>
                </c:pt>
                <c:pt idx="3198">
                  <c:v>-2.6900000000000001E-3</c:v>
                </c:pt>
                <c:pt idx="3199">
                  <c:v>-2.7399999999999998E-3</c:v>
                </c:pt>
                <c:pt idx="3200">
                  <c:v>-2.8999999999999998E-3</c:v>
                </c:pt>
                <c:pt idx="3201">
                  <c:v>-2.8999999999999998E-3</c:v>
                </c:pt>
                <c:pt idx="3202">
                  <c:v>-3.0599999999999998E-3</c:v>
                </c:pt>
                <c:pt idx="3203">
                  <c:v>-3.0100000000000001E-3</c:v>
                </c:pt>
              </c:numCache>
            </c:numRef>
          </c:yVal>
          <c:smooth val="1"/>
        </c:ser>
        <c:dLbls>
          <c:showLegendKey val="0"/>
          <c:showVal val="0"/>
          <c:showCatName val="0"/>
          <c:showSerName val="0"/>
          <c:showPercent val="0"/>
          <c:showBubbleSize val="0"/>
        </c:dLbls>
        <c:axId val="44034304"/>
        <c:axId val="44034880"/>
      </c:scatterChart>
      <c:valAx>
        <c:axId val="44034304"/>
        <c:scaling>
          <c:orientation val="minMax"/>
        </c:scaling>
        <c:delete val="0"/>
        <c:axPos val="b"/>
        <c:numFmt formatCode="0.00E+00" sourceLinked="1"/>
        <c:majorTickMark val="out"/>
        <c:minorTickMark val="none"/>
        <c:tickLblPos val="nextTo"/>
        <c:crossAx val="44034880"/>
        <c:crosses val="autoZero"/>
        <c:crossBetween val="midCat"/>
      </c:valAx>
      <c:valAx>
        <c:axId val="44034880"/>
        <c:scaling>
          <c:orientation val="minMax"/>
        </c:scaling>
        <c:delete val="0"/>
        <c:axPos val="l"/>
        <c:majorGridlines/>
        <c:numFmt formatCode="0.00E+00" sourceLinked="1"/>
        <c:majorTickMark val="out"/>
        <c:minorTickMark val="none"/>
        <c:tickLblPos val="nextTo"/>
        <c:crossAx val="4403430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'T92'!$A$1:$A$3205</c:f>
              <c:numCache>
                <c:formatCode>0.00E+00</c:formatCode>
                <c:ptCount val="3205"/>
                <c:pt idx="0">
                  <c:v>-5.0063E-9</c:v>
                </c:pt>
                <c:pt idx="1">
                  <c:v>-5.0031699999999998E-9</c:v>
                </c:pt>
                <c:pt idx="2">
                  <c:v>-5.0000500000000003E-9</c:v>
                </c:pt>
                <c:pt idx="3">
                  <c:v>-4.9969200000000002E-9</c:v>
                </c:pt>
                <c:pt idx="4">
                  <c:v>-4.9937999999999999E-9</c:v>
                </c:pt>
                <c:pt idx="5">
                  <c:v>-4.9906699999999997E-9</c:v>
                </c:pt>
                <c:pt idx="6">
                  <c:v>-4.9875500000000002E-9</c:v>
                </c:pt>
                <c:pt idx="7">
                  <c:v>-4.98442E-9</c:v>
                </c:pt>
                <c:pt idx="8">
                  <c:v>-4.9812999999999997E-9</c:v>
                </c:pt>
                <c:pt idx="9">
                  <c:v>-4.9781700000000004E-9</c:v>
                </c:pt>
                <c:pt idx="10">
                  <c:v>-4.9750500000000001E-9</c:v>
                </c:pt>
                <c:pt idx="11">
                  <c:v>-4.9719199999999999E-9</c:v>
                </c:pt>
                <c:pt idx="12">
                  <c:v>-4.9687999999999996E-9</c:v>
                </c:pt>
                <c:pt idx="13">
                  <c:v>-4.9656700000000003E-9</c:v>
                </c:pt>
                <c:pt idx="14">
                  <c:v>-4.96255E-9</c:v>
                </c:pt>
                <c:pt idx="15">
                  <c:v>-4.9594199999999998E-9</c:v>
                </c:pt>
                <c:pt idx="16">
                  <c:v>-4.9563000000000003E-9</c:v>
                </c:pt>
                <c:pt idx="17">
                  <c:v>-4.9531700000000002E-9</c:v>
                </c:pt>
                <c:pt idx="18">
                  <c:v>-4.9500499999999999E-9</c:v>
                </c:pt>
                <c:pt idx="19">
                  <c:v>-4.9469199999999997E-9</c:v>
                </c:pt>
                <c:pt idx="20">
                  <c:v>-4.9438000000000002E-9</c:v>
                </c:pt>
                <c:pt idx="21">
                  <c:v>-4.9406700000000001E-9</c:v>
                </c:pt>
                <c:pt idx="22">
                  <c:v>-4.9375499999999998E-9</c:v>
                </c:pt>
                <c:pt idx="23">
                  <c:v>-4.9344199999999996E-9</c:v>
                </c:pt>
                <c:pt idx="24">
                  <c:v>-4.9313000000000001E-9</c:v>
                </c:pt>
                <c:pt idx="25">
                  <c:v>-4.92817E-9</c:v>
                </c:pt>
                <c:pt idx="26">
                  <c:v>-4.9250499999999997E-9</c:v>
                </c:pt>
                <c:pt idx="27">
                  <c:v>-4.9219200000000003E-9</c:v>
                </c:pt>
                <c:pt idx="28">
                  <c:v>-4.9188E-9</c:v>
                </c:pt>
                <c:pt idx="29">
                  <c:v>-4.9156699999999998E-9</c:v>
                </c:pt>
                <c:pt idx="30">
                  <c:v>-4.9125500000000004E-9</c:v>
                </c:pt>
                <c:pt idx="31">
                  <c:v>-4.9094200000000002E-9</c:v>
                </c:pt>
                <c:pt idx="32">
                  <c:v>-4.9062999999999999E-9</c:v>
                </c:pt>
                <c:pt idx="33">
                  <c:v>-4.9031699999999997E-9</c:v>
                </c:pt>
                <c:pt idx="34">
                  <c:v>-4.9000500000000003E-9</c:v>
                </c:pt>
                <c:pt idx="35">
                  <c:v>-4.8969200000000001E-9</c:v>
                </c:pt>
                <c:pt idx="36">
                  <c:v>-4.8937999999999998E-9</c:v>
                </c:pt>
                <c:pt idx="37">
                  <c:v>-4.8906699999999996E-9</c:v>
                </c:pt>
                <c:pt idx="38">
                  <c:v>-4.8875500000000001E-9</c:v>
                </c:pt>
                <c:pt idx="39">
                  <c:v>-4.88442E-9</c:v>
                </c:pt>
                <c:pt idx="40">
                  <c:v>-4.8812999999999997E-9</c:v>
                </c:pt>
                <c:pt idx="41">
                  <c:v>-4.8781700000000003E-9</c:v>
                </c:pt>
                <c:pt idx="42">
                  <c:v>-4.87505E-9</c:v>
                </c:pt>
                <c:pt idx="43">
                  <c:v>-4.8719199999999999E-9</c:v>
                </c:pt>
                <c:pt idx="44">
                  <c:v>-4.8688000000000004E-9</c:v>
                </c:pt>
                <c:pt idx="45">
                  <c:v>-4.8656700000000002E-9</c:v>
                </c:pt>
                <c:pt idx="46">
                  <c:v>-4.8625499999999999E-9</c:v>
                </c:pt>
                <c:pt idx="47">
                  <c:v>-4.8594199999999997E-9</c:v>
                </c:pt>
                <c:pt idx="48">
                  <c:v>-4.8563000000000003E-9</c:v>
                </c:pt>
                <c:pt idx="49">
                  <c:v>-4.8531700000000001E-9</c:v>
                </c:pt>
                <c:pt idx="50">
                  <c:v>-4.8500499999999998E-9</c:v>
                </c:pt>
                <c:pt idx="51">
                  <c:v>-4.8469199999999996E-9</c:v>
                </c:pt>
                <c:pt idx="52">
                  <c:v>-4.8438000000000002E-9</c:v>
                </c:pt>
                <c:pt idx="53">
                  <c:v>-4.84067E-9</c:v>
                </c:pt>
                <c:pt idx="54">
                  <c:v>-4.8375499999999997E-9</c:v>
                </c:pt>
                <c:pt idx="55">
                  <c:v>-4.8344200000000004E-9</c:v>
                </c:pt>
                <c:pt idx="56">
                  <c:v>-4.8313000000000001E-9</c:v>
                </c:pt>
                <c:pt idx="57">
                  <c:v>-4.8281699999999999E-9</c:v>
                </c:pt>
                <c:pt idx="58">
                  <c:v>-4.8250499999999996E-9</c:v>
                </c:pt>
                <c:pt idx="59">
                  <c:v>-4.8219200000000002E-9</c:v>
                </c:pt>
                <c:pt idx="60">
                  <c:v>-4.8187999999999999E-9</c:v>
                </c:pt>
                <c:pt idx="61">
                  <c:v>-4.8156699999999998E-9</c:v>
                </c:pt>
                <c:pt idx="62">
                  <c:v>-4.8125500000000003E-9</c:v>
                </c:pt>
                <c:pt idx="63">
                  <c:v>-4.8094200000000001E-9</c:v>
                </c:pt>
                <c:pt idx="64">
                  <c:v>-4.8062999999999998E-9</c:v>
                </c:pt>
                <c:pt idx="65">
                  <c:v>-4.8031699999999997E-9</c:v>
                </c:pt>
                <c:pt idx="66">
                  <c:v>-4.8000500000000002E-9</c:v>
                </c:pt>
                <c:pt idx="67">
                  <c:v>-4.79692E-9</c:v>
                </c:pt>
                <c:pt idx="68">
                  <c:v>-4.7937999999999997E-9</c:v>
                </c:pt>
                <c:pt idx="69">
                  <c:v>-4.7906700000000004E-9</c:v>
                </c:pt>
                <c:pt idx="70">
                  <c:v>-4.7875500000000001E-9</c:v>
                </c:pt>
                <c:pt idx="71">
                  <c:v>-4.7844199999999999E-9</c:v>
                </c:pt>
                <c:pt idx="72">
                  <c:v>-4.7812999999999996E-9</c:v>
                </c:pt>
                <c:pt idx="73">
                  <c:v>-4.7781700000000003E-9</c:v>
                </c:pt>
                <c:pt idx="74">
                  <c:v>-4.77505E-9</c:v>
                </c:pt>
                <c:pt idx="75">
                  <c:v>-4.7719199999999998E-9</c:v>
                </c:pt>
                <c:pt idx="76">
                  <c:v>-4.7688000000000003E-9</c:v>
                </c:pt>
                <c:pt idx="77">
                  <c:v>-4.7656700000000001E-9</c:v>
                </c:pt>
                <c:pt idx="78">
                  <c:v>-4.7625499999999999E-9</c:v>
                </c:pt>
                <c:pt idx="79">
                  <c:v>-4.7594199999999997E-9</c:v>
                </c:pt>
                <c:pt idx="80">
                  <c:v>-4.7563000000000002E-9</c:v>
                </c:pt>
                <c:pt idx="81">
                  <c:v>-4.75317E-9</c:v>
                </c:pt>
                <c:pt idx="82">
                  <c:v>-4.7500499999999997E-9</c:v>
                </c:pt>
                <c:pt idx="83">
                  <c:v>-4.7469200000000004E-9</c:v>
                </c:pt>
                <c:pt idx="84">
                  <c:v>-4.7438000000000001E-9</c:v>
                </c:pt>
                <c:pt idx="85">
                  <c:v>-4.7406699999999999E-9</c:v>
                </c:pt>
                <c:pt idx="86">
                  <c:v>-4.7375499999999996E-9</c:v>
                </c:pt>
                <c:pt idx="87">
                  <c:v>-4.7344200000000003E-9</c:v>
                </c:pt>
                <c:pt idx="88">
                  <c:v>-4.7313E-9</c:v>
                </c:pt>
                <c:pt idx="89">
                  <c:v>-4.7281699999999998E-9</c:v>
                </c:pt>
                <c:pt idx="90">
                  <c:v>-4.7250500000000003E-9</c:v>
                </c:pt>
                <c:pt idx="91">
                  <c:v>-4.7219200000000002E-9</c:v>
                </c:pt>
                <c:pt idx="92">
                  <c:v>-4.7187999999999999E-9</c:v>
                </c:pt>
                <c:pt idx="93">
                  <c:v>-4.7156699999999997E-9</c:v>
                </c:pt>
                <c:pt idx="94">
                  <c:v>-4.7125500000000002E-9</c:v>
                </c:pt>
                <c:pt idx="95">
                  <c:v>-4.7094200000000001E-9</c:v>
                </c:pt>
                <c:pt idx="96">
                  <c:v>-4.7062999999999998E-9</c:v>
                </c:pt>
                <c:pt idx="97">
                  <c:v>-4.7031699999999996E-9</c:v>
                </c:pt>
                <c:pt idx="98">
                  <c:v>-4.7000500000000001E-9</c:v>
                </c:pt>
                <c:pt idx="99">
                  <c:v>-4.6969199999999999E-9</c:v>
                </c:pt>
                <c:pt idx="100">
                  <c:v>-4.6937999999999997E-9</c:v>
                </c:pt>
                <c:pt idx="101">
                  <c:v>-4.6906700000000003E-9</c:v>
                </c:pt>
                <c:pt idx="102">
                  <c:v>-4.68755E-9</c:v>
                </c:pt>
                <c:pt idx="103">
                  <c:v>-4.6844199999999998E-9</c:v>
                </c:pt>
                <c:pt idx="104">
                  <c:v>-4.6813000000000004E-9</c:v>
                </c:pt>
                <c:pt idx="105">
                  <c:v>-4.6781700000000002E-9</c:v>
                </c:pt>
                <c:pt idx="106">
                  <c:v>-4.6750499999999999E-9</c:v>
                </c:pt>
                <c:pt idx="107">
                  <c:v>-4.6719199999999997E-9</c:v>
                </c:pt>
                <c:pt idx="108">
                  <c:v>-4.6688000000000003E-9</c:v>
                </c:pt>
                <c:pt idx="109">
                  <c:v>-4.6656700000000001E-9</c:v>
                </c:pt>
                <c:pt idx="110">
                  <c:v>-4.6625499999999998E-9</c:v>
                </c:pt>
                <c:pt idx="111">
                  <c:v>-4.6594199999999996E-9</c:v>
                </c:pt>
                <c:pt idx="112">
                  <c:v>-4.6563000000000001E-9</c:v>
                </c:pt>
                <c:pt idx="113">
                  <c:v>-4.65317E-9</c:v>
                </c:pt>
                <c:pt idx="114">
                  <c:v>-4.6500499999999997E-9</c:v>
                </c:pt>
                <c:pt idx="115">
                  <c:v>-4.6469200000000003E-9</c:v>
                </c:pt>
                <c:pt idx="116">
                  <c:v>-4.6438E-9</c:v>
                </c:pt>
                <c:pt idx="117">
                  <c:v>-4.6406699999999999E-9</c:v>
                </c:pt>
                <c:pt idx="118">
                  <c:v>-4.6375500000000004E-9</c:v>
                </c:pt>
                <c:pt idx="119">
                  <c:v>-4.6344200000000002E-9</c:v>
                </c:pt>
                <c:pt idx="120">
                  <c:v>-4.6312999999999999E-9</c:v>
                </c:pt>
                <c:pt idx="121">
                  <c:v>-4.6281699999999997E-9</c:v>
                </c:pt>
                <c:pt idx="122">
                  <c:v>-4.6250500000000003E-9</c:v>
                </c:pt>
                <c:pt idx="123">
                  <c:v>-4.6219200000000001E-9</c:v>
                </c:pt>
                <c:pt idx="124">
                  <c:v>-4.6187999999999998E-9</c:v>
                </c:pt>
                <c:pt idx="125">
                  <c:v>-4.6156699999999996E-9</c:v>
                </c:pt>
                <c:pt idx="126">
                  <c:v>-4.6125500000000002E-9</c:v>
                </c:pt>
                <c:pt idx="127">
                  <c:v>-4.60942E-9</c:v>
                </c:pt>
                <c:pt idx="128">
                  <c:v>-4.6062999999999997E-9</c:v>
                </c:pt>
                <c:pt idx="129">
                  <c:v>-4.6031700000000003E-9</c:v>
                </c:pt>
                <c:pt idx="130">
                  <c:v>-4.6000500000000001E-9</c:v>
                </c:pt>
                <c:pt idx="131">
                  <c:v>-4.5969199999999999E-9</c:v>
                </c:pt>
                <c:pt idx="132">
                  <c:v>-4.5938000000000004E-9</c:v>
                </c:pt>
                <c:pt idx="133">
                  <c:v>-4.5906700000000002E-9</c:v>
                </c:pt>
                <c:pt idx="134">
                  <c:v>-4.5875499999999999E-9</c:v>
                </c:pt>
                <c:pt idx="135">
                  <c:v>-4.5844199999999998E-9</c:v>
                </c:pt>
                <c:pt idx="136">
                  <c:v>-4.5813000000000003E-9</c:v>
                </c:pt>
                <c:pt idx="137">
                  <c:v>-4.5781700000000001E-9</c:v>
                </c:pt>
                <c:pt idx="138">
                  <c:v>-4.5750499999999998E-9</c:v>
                </c:pt>
                <c:pt idx="139">
                  <c:v>-4.5719199999999997E-9</c:v>
                </c:pt>
                <c:pt idx="140">
                  <c:v>-4.5688000000000002E-9</c:v>
                </c:pt>
                <c:pt idx="141">
                  <c:v>-4.56567E-9</c:v>
                </c:pt>
                <c:pt idx="142">
                  <c:v>-4.5625499999999997E-9</c:v>
                </c:pt>
                <c:pt idx="143">
                  <c:v>-4.5594200000000004E-9</c:v>
                </c:pt>
                <c:pt idx="144">
                  <c:v>-4.5563000000000001E-9</c:v>
                </c:pt>
                <c:pt idx="145">
                  <c:v>-4.5531699999999999E-9</c:v>
                </c:pt>
                <c:pt idx="146">
                  <c:v>-4.5500499999999996E-9</c:v>
                </c:pt>
                <c:pt idx="147">
                  <c:v>-4.5469200000000003E-9</c:v>
                </c:pt>
                <c:pt idx="148">
                  <c:v>-4.5438E-9</c:v>
                </c:pt>
                <c:pt idx="149">
                  <c:v>-4.5406699999999998E-9</c:v>
                </c:pt>
                <c:pt idx="150">
                  <c:v>-4.5375500000000003E-9</c:v>
                </c:pt>
                <c:pt idx="151">
                  <c:v>-4.5344200000000001E-9</c:v>
                </c:pt>
                <c:pt idx="152">
                  <c:v>-4.5312999999999999E-9</c:v>
                </c:pt>
                <c:pt idx="153">
                  <c:v>-4.5281699999999997E-9</c:v>
                </c:pt>
                <c:pt idx="154">
                  <c:v>-4.5250500000000002E-9</c:v>
                </c:pt>
                <c:pt idx="155">
                  <c:v>-4.52192E-9</c:v>
                </c:pt>
                <c:pt idx="156">
                  <c:v>-4.5187999999999997E-9</c:v>
                </c:pt>
                <c:pt idx="157">
                  <c:v>-4.5156700000000004E-9</c:v>
                </c:pt>
                <c:pt idx="158">
                  <c:v>-4.5125500000000001E-9</c:v>
                </c:pt>
                <c:pt idx="159">
                  <c:v>-4.5094199999999999E-9</c:v>
                </c:pt>
                <c:pt idx="160">
                  <c:v>-4.5062999999999996E-9</c:v>
                </c:pt>
                <c:pt idx="161">
                  <c:v>-4.5031700000000003E-9</c:v>
                </c:pt>
                <c:pt idx="162">
                  <c:v>-4.50005E-9</c:v>
                </c:pt>
                <c:pt idx="163">
                  <c:v>-4.4969199999999998E-9</c:v>
                </c:pt>
                <c:pt idx="164">
                  <c:v>-4.4938000000000003E-9</c:v>
                </c:pt>
                <c:pt idx="165">
                  <c:v>-4.4906700000000002E-9</c:v>
                </c:pt>
                <c:pt idx="166">
                  <c:v>-4.4875499999999999E-9</c:v>
                </c:pt>
                <c:pt idx="167">
                  <c:v>-4.4844199999999997E-9</c:v>
                </c:pt>
                <c:pt idx="168">
                  <c:v>-4.4813000000000002E-9</c:v>
                </c:pt>
                <c:pt idx="169">
                  <c:v>-4.4781700000000001E-9</c:v>
                </c:pt>
                <c:pt idx="170">
                  <c:v>-4.4750499999999998E-9</c:v>
                </c:pt>
                <c:pt idx="171">
                  <c:v>-4.4719199999999996E-9</c:v>
                </c:pt>
                <c:pt idx="172">
                  <c:v>-4.4688000000000001E-9</c:v>
                </c:pt>
                <c:pt idx="173">
                  <c:v>-4.4656699999999999E-9</c:v>
                </c:pt>
                <c:pt idx="174">
                  <c:v>-4.4625499999999996E-9</c:v>
                </c:pt>
                <c:pt idx="175">
                  <c:v>-4.4594200000000003E-9</c:v>
                </c:pt>
                <c:pt idx="176">
                  <c:v>-4.4563E-9</c:v>
                </c:pt>
                <c:pt idx="177">
                  <c:v>-4.4531699999999998E-9</c:v>
                </c:pt>
                <c:pt idx="178">
                  <c:v>-4.4500500000000004E-9</c:v>
                </c:pt>
                <c:pt idx="179">
                  <c:v>-4.4469200000000002E-9</c:v>
                </c:pt>
                <c:pt idx="180">
                  <c:v>-4.4437999999999999E-9</c:v>
                </c:pt>
                <c:pt idx="181">
                  <c:v>-4.4406699999999997E-9</c:v>
                </c:pt>
                <c:pt idx="182">
                  <c:v>-4.4375500000000003E-9</c:v>
                </c:pt>
                <c:pt idx="183">
                  <c:v>-4.4344200000000001E-9</c:v>
                </c:pt>
                <c:pt idx="184">
                  <c:v>-4.4312999999999998E-9</c:v>
                </c:pt>
                <c:pt idx="185">
                  <c:v>-4.4281699999999996E-9</c:v>
                </c:pt>
                <c:pt idx="186">
                  <c:v>-4.4250500000000001E-9</c:v>
                </c:pt>
                <c:pt idx="187">
                  <c:v>-4.42192E-9</c:v>
                </c:pt>
                <c:pt idx="188">
                  <c:v>-4.4187999999999997E-9</c:v>
                </c:pt>
                <c:pt idx="189">
                  <c:v>-4.4156700000000003E-9</c:v>
                </c:pt>
                <c:pt idx="190">
                  <c:v>-4.41255E-9</c:v>
                </c:pt>
                <c:pt idx="191">
                  <c:v>-4.4094199999999999E-9</c:v>
                </c:pt>
                <c:pt idx="192">
                  <c:v>-4.4063000000000004E-9</c:v>
                </c:pt>
                <c:pt idx="193">
                  <c:v>-4.4031700000000002E-9</c:v>
                </c:pt>
                <c:pt idx="194">
                  <c:v>-4.4000499999999999E-9</c:v>
                </c:pt>
                <c:pt idx="195">
                  <c:v>-4.3969199999999997E-9</c:v>
                </c:pt>
                <c:pt idx="196">
                  <c:v>-4.3938000000000003E-9</c:v>
                </c:pt>
                <c:pt idx="197">
                  <c:v>-4.3906700000000001E-9</c:v>
                </c:pt>
                <c:pt idx="198">
                  <c:v>-4.3875499999999998E-9</c:v>
                </c:pt>
                <c:pt idx="199">
                  <c:v>-4.3844199999999996E-9</c:v>
                </c:pt>
                <c:pt idx="200">
                  <c:v>-4.3813000000000002E-9</c:v>
                </c:pt>
                <c:pt idx="201">
                  <c:v>-4.37817E-9</c:v>
                </c:pt>
                <c:pt idx="202">
                  <c:v>-4.3750499999999997E-9</c:v>
                </c:pt>
                <c:pt idx="203">
                  <c:v>-4.3719200000000003E-9</c:v>
                </c:pt>
                <c:pt idx="204">
                  <c:v>-4.3688000000000001E-9</c:v>
                </c:pt>
                <c:pt idx="205">
                  <c:v>-4.3656699999999999E-9</c:v>
                </c:pt>
                <c:pt idx="206">
                  <c:v>-4.3625500000000004E-9</c:v>
                </c:pt>
                <c:pt idx="207">
                  <c:v>-4.3594200000000002E-9</c:v>
                </c:pt>
                <c:pt idx="208">
                  <c:v>-4.3562999999999999E-9</c:v>
                </c:pt>
                <c:pt idx="209">
                  <c:v>-4.3531699999999998E-9</c:v>
                </c:pt>
                <c:pt idx="210">
                  <c:v>-4.3500500000000003E-9</c:v>
                </c:pt>
                <c:pt idx="211">
                  <c:v>-4.3469200000000001E-9</c:v>
                </c:pt>
                <c:pt idx="212">
                  <c:v>-4.3437999999999998E-9</c:v>
                </c:pt>
                <c:pt idx="213">
                  <c:v>-4.3406699999999997E-9</c:v>
                </c:pt>
                <c:pt idx="214">
                  <c:v>-4.3375500000000002E-9</c:v>
                </c:pt>
                <c:pt idx="215">
                  <c:v>-4.33442E-9</c:v>
                </c:pt>
                <c:pt idx="216">
                  <c:v>-4.3312999999999997E-9</c:v>
                </c:pt>
                <c:pt idx="217">
                  <c:v>-4.3281700000000004E-9</c:v>
                </c:pt>
                <c:pt idx="218">
                  <c:v>-4.3250500000000001E-9</c:v>
                </c:pt>
                <c:pt idx="219">
                  <c:v>-4.3219199999999999E-9</c:v>
                </c:pt>
                <c:pt idx="220">
                  <c:v>-4.3187999999999996E-9</c:v>
                </c:pt>
                <c:pt idx="221">
                  <c:v>-4.3156700000000003E-9</c:v>
                </c:pt>
                <c:pt idx="222">
                  <c:v>-4.31255E-9</c:v>
                </c:pt>
                <c:pt idx="223">
                  <c:v>-4.3094199999999998E-9</c:v>
                </c:pt>
                <c:pt idx="224">
                  <c:v>-4.3063000000000003E-9</c:v>
                </c:pt>
                <c:pt idx="225">
                  <c:v>-4.3031700000000001E-9</c:v>
                </c:pt>
                <c:pt idx="226">
                  <c:v>-4.3000499999999998E-9</c:v>
                </c:pt>
                <c:pt idx="227">
                  <c:v>-4.2969199999999997E-9</c:v>
                </c:pt>
                <c:pt idx="228">
                  <c:v>-4.2938000000000002E-9</c:v>
                </c:pt>
                <c:pt idx="229">
                  <c:v>-4.29067E-9</c:v>
                </c:pt>
                <c:pt idx="230">
                  <c:v>-4.2875499999999997E-9</c:v>
                </c:pt>
                <c:pt idx="231">
                  <c:v>-4.2844200000000004E-9</c:v>
                </c:pt>
                <c:pt idx="232">
                  <c:v>-4.2813000000000001E-9</c:v>
                </c:pt>
                <c:pt idx="233">
                  <c:v>-4.2781699999999999E-9</c:v>
                </c:pt>
                <c:pt idx="234">
                  <c:v>-4.2750499999999996E-9</c:v>
                </c:pt>
                <c:pt idx="235">
                  <c:v>-4.2719200000000003E-9</c:v>
                </c:pt>
                <c:pt idx="236">
                  <c:v>-4.2688E-9</c:v>
                </c:pt>
                <c:pt idx="237">
                  <c:v>-4.2656699999999998E-9</c:v>
                </c:pt>
                <c:pt idx="238">
                  <c:v>-4.2625500000000003E-9</c:v>
                </c:pt>
                <c:pt idx="239">
                  <c:v>-4.2594200000000002E-9</c:v>
                </c:pt>
                <c:pt idx="240">
                  <c:v>-4.2562999999999999E-9</c:v>
                </c:pt>
                <c:pt idx="241">
                  <c:v>-4.2531699999999997E-9</c:v>
                </c:pt>
                <c:pt idx="242">
                  <c:v>-4.2500500000000002E-9</c:v>
                </c:pt>
                <c:pt idx="243">
                  <c:v>-4.2469200000000001E-9</c:v>
                </c:pt>
                <c:pt idx="244">
                  <c:v>-4.2437999999999998E-9</c:v>
                </c:pt>
                <c:pt idx="245">
                  <c:v>-4.2406700000000004E-9</c:v>
                </c:pt>
                <c:pt idx="246">
                  <c:v>-4.2375500000000001E-9</c:v>
                </c:pt>
                <c:pt idx="247">
                  <c:v>-4.2344199999999999E-9</c:v>
                </c:pt>
                <c:pt idx="248">
                  <c:v>-4.2312999999999996E-9</c:v>
                </c:pt>
                <c:pt idx="249">
                  <c:v>-4.2281700000000003E-9</c:v>
                </c:pt>
                <c:pt idx="250">
                  <c:v>-4.22505E-9</c:v>
                </c:pt>
                <c:pt idx="251">
                  <c:v>-4.2219199999999998E-9</c:v>
                </c:pt>
                <c:pt idx="252">
                  <c:v>-4.2188000000000004E-9</c:v>
                </c:pt>
                <c:pt idx="253">
                  <c:v>-4.2156700000000002E-9</c:v>
                </c:pt>
                <c:pt idx="254">
                  <c:v>-4.2125499999999999E-9</c:v>
                </c:pt>
                <c:pt idx="255">
                  <c:v>-4.2094199999999997E-9</c:v>
                </c:pt>
                <c:pt idx="256">
                  <c:v>-4.2063000000000003E-9</c:v>
                </c:pt>
                <c:pt idx="257">
                  <c:v>-4.2031700000000001E-9</c:v>
                </c:pt>
                <c:pt idx="258">
                  <c:v>-4.2000499999999998E-9</c:v>
                </c:pt>
                <c:pt idx="259">
                  <c:v>-4.1969199999999996E-9</c:v>
                </c:pt>
                <c:pt idx="260">
                  <c:v>-4.1938000000000001E-9</c:v>
                </c:pt>
                <c:pt idx="261">
                  <c:v>-4.19067E-9</c:v>
                </c:pt>
                <c:pt idx="262">
                  <c:v>-4.1875499999999997E-9</c:v>
                </c:pt>
                <c:pt idx="263">
                  <c:v>-4.1844200000000003E-9</c:v>
                </c:pt>
                <c:pt idx="264">
                  <c:v>-4.1813E-9</c:v>
                </c:pt>
                <c:pt idx="265">
                  <c:v>-4.1781699999999999E-9</c:v>
                </c:pt>
                <c:pt idx="266">
                  <c:v>-4.1750500000000004E-9</c:v>
                </c:pt>
                <c:pt idx="267">
                  <c:v>-4.1719200000000002E-9</c:v>
                </c:pt>
                <c:pt idx="268">
                  <c:v>-4.1687999999999999E-9</c:v>
                </c:pt>
                <c:pt idx="269">
                  <c:v>-4.1656699999999997E-9</c:v>
                </c:pt>
                <c:pt idx="270">
                  <c:v>-4.1625500000000003E-9</c:v>
                </c:pt>
                <c:pt idx="271">
                  <c:v>-4.1594200000000001E-9</c:v>
                </c:pt>
                <c:pt idx="272">
                  <c:v>-4.1562999999999998E-9</c:v>
                </c:pt>
                <c:pt idx="273">
                  <c:v>-4.1531699999999996E-9</c:v>
                </c:pt>
                <c:pt idx="274">
                  <c:v>-4.1500500000000002E-9</c:v>
                </c:pt>
                <c:pt idx="275">
                  <c:v>-4.14692E-9</c:v>
                </c:pt>
                <c:pt idx="276">
                  <c:v>-4.1437999999999997E-9</c:v>
                </c:pt>
                <c:pt idx="277">
                  <c:v>-4.1406700000000003E-9</c:v>
                </c:pt>
                <c:pt idx="278">
                  <c:v>-4.13755E-9</c:v>
                </c:pt>
                <c:pt idx="279">
                  <c:v>-4.1344199999999999E-9</c:v>
                </c:pt>
                <c:pt idx="280">
                  <c:v>-4.1313000000000004E-9</c:v>
                </c:pt>
                <c:pt idx="281">
                  <c:v>-4.1281700000000002E-9</c:v>
                </c:pt>
                <c:pt idx="282">
                  <c:v>-4.1250499999999999E-9</c:v>
                </c:pt>
                <c:pt idx="283">
                  <c:v>-4.1219199999999998E-9</c:v>
                </c:pt>
                <c:pt idx="284">
                  <c:v>-4.1188000000000003E-9</c:v>
                </c:pt>
                <c:pt idx="285">
                  <c:v>-4.1156700000000001E-9</c:v>
                </c:pt>
                <c:pt idx="286">
                  <c:v>-4.1125499999999998E-9</c:v>
                </c:pt>
                <c:pt idx="287">
                  <c:v>-4.1094199999999997E-9</c:v>
                </c:pt>
                <c:pt idx="288">
                  <c:v>-4.1063000000000002E-9</c:v>
                </c:pt>
                <c:pt idx="289">
                  <c:v>-4.10317E-9</c:v>
                </c:pt>
                <c:pt idx="290">
                  <c:v>-4.1000499999999997E-9</c:v>
                </c:pt>
                <c:pt idx="291">
                  <c:v>-4.0969200000000004E-9</c:v>
                </c:pt>
                <c:pt idx="292">
                  <c:v>-4.0938000000000001E-9</c:v>
                </c:pt>
                <c:pt idx="293">
                  <c:v>-4.0906699999999999E-9</c:v>
                </c:pt>
                <c:pt idx="294">
                  <c:v>-4.0875499999999996E-9</c:v>
                </c:pt>
                <c:pt idx="295">
                  <c:v>-4.0844200000000003E-9</c:v>
                </c:pt>
                <c:pt idx="296">
                  <c:v>-4.0813E-9</c:v>
                </c:pt>
                <c:pt idx="297">
                  <c:v>-4.0781699999999998E-9</c:v>
                </c:pt>
                <c:pt idx="298">
                  <c:v>-4.0750500000000003E-9</c:v>
                </c:pt>
                <c:pt idx="299">
                  <c:v>-4.0719200000000001E-9</c:v>
                </c:pt>
                <c:pt idx="300">
                  <c:v>-4.0687999999999998E-9</c:v>
                </c:pt>
                <c:pt idx="301">
                  <c:v>-4.0656699999999997E-9</c:v>
                </c:pt>
                <c:pt idx="302">
                  <c:v>-4.0625500000000002E-9</c:v>
                </c:pt>
                <c:pt idx="303">
                  <c:v>-4.05942E-9</c:v>
                </c:pt>
                <c:pt idx="304">
                  <c:v>-4.0562999999999997E-9</c:v>
                </c:pt>
                <c:pt idx="305">
                  <c:v>-4.0531700000000004E-9</c:v>
                </c:pt>
                <c:pt idx="306">
                  <c:v>-4.0500500000000001E-9</c:v>
                </c:pt>
                <c:pt idx="307">
                  <c:v>-4.0469199999999999E-9</c:v>
                </c:pt>
                <c:pt idx="308">
                  <c:v>-4.0437999999999996E-9</c:v>
                </c:pt>
                <c:pt idx="309">
                  <c:v>-4.0406700000000003E-9</c:v>
                </c:pt>
                <c:pt idx="310">
                  <c:v>-4.03755E-9</c:v>
                </c:pt>
                <c:pt idx="311">
                  <c:v>-4.0344199999999998E-9</c:v>
                </c:pt>
                <c:pt idx="312">
                  <c:v>-4.0313000000000003E-9</c:v>
                </c:pt>
                <c:pt idx="313">
                  <c:v>-4.0281700000000002E-9</c:v>
                </c:pt>
                <c:pt idx="314">
                  <c:v>-4.0250499999999999E-9</c:v>
                </c:pt>
                <c:pt idx="315">
                  <c:v>-4.0219199999999997E-9</c:v>
                </c:pt>
                <c:pt idx="316">
                  <c:v>-4.0188000000000002E-9</c:v>
                </c:pt>
                <c:pt idx="317">
                  <c:v>-4.0156700000000001E-9</c:v>
                </c:pt>
                <c:pt idx="318">
                  <c:v>-4.0125499999999998E-9</c:v>
                </c:pt>
                <c:pt idx="319">
                  <c:v>-4.0094200000000004E-9</c:v>
                </c:pt>
                <c:pt idx="320">
                  <c:v>-4.0063000000000001E-9</c:v>
                </c:pt>
                <c:pt idx="321">
                  <c:v>-4.0031699999999999E-9</c:v>
                </c:pt>
                <c:pt idx="322">
                  <c:v>-4.0000499999999996E-9</c:v>
                </c:pt>
                <c:pt idx="323">
                  <c:v>-3.9969200000000003E-9</c:v>
                </c:pt>
                <c:pt idx="324">
                  <c:v>-3.9938E-9</c:v>
                </c:pt>
                <c:pt idx="325">
                  <c:v>-3.9906699999999998E-9</c:v>
                </c:pt>
                <c:pt idx="326">
                  <c:v>-3.9875500000000004E-9</c:v>
                </c:pt>
                <c:pt idx="327">
                  <c:v>-3.9844200000000002E-9</c:v>
                </c:pt>
                <c:pt idx="328">
                  <c:v>-3.9812999999999999E-9</c:v>
                </c:pt>
                <c:pt idx="329">
                  <c:v>-3.9781699999999997E-9</c:v>
                </c:pt>
                <c:pt idx="330">
                  <c:v>-3.9750500000000002E-9</c:v>
                </c:pt>
                <c:pt idx="331">
                  <c:v>-3.9719200000000001E-9</c:v>
                </c:pt>
                <c:pt idx="332">
                  <c:v>-3.9687999999999998E-9</c:v>
                </c:pt>
                <c:pt idx="333">
                  <c:v>-3.9656699999999996E-9</c:v>
                </c:pt>
                <c:pt idx="334">
                  <c:v>-3.9625500000000001E-9</c:v>
                </c:pt>
                <c:pt idx="335">
                  <c:v>-3.95942E-9</c:v>
                </c:pt>
                <c:pt idx="336">
                  <c:v>-3.9562999999999997E-9</c:v>
                </c:pt>
                <c:pt idx="337">
                  <c:v>-3.9531700000000003E-9</c:v>
                </c:pt>
                <c:pt idx="338">
                  <c:v>-3.95005E-9</c:v>
                </c:pt>
                <c:pt idx="339">
                  <c:v>-3.9469199999999998E-9</c:v>
                </c:pt>
                <c:pt idx="340">
                  <c:v>-3.9438000000000004E-9</c:v>
                </c:pt>
                <c:pt idx="341">
                  <c:v>-3.9406700000000002E-9</c:v>
                </c:pt>
                <c:pt idx="342">
                  <c:v>-3.9375499999999999E-9</c:v>
                </c:pt>
                <c:pt idx="343">
                  <c:v>-3.9344199999999997E-9</c:v>
                </c:pt>
                <c:pt idx="344">
                  <c:v>-3.9313000000000003E-9</c:v>
                </c:pt>
                <c:pt idx="345">
                  <c:v>-3.9281700000000001E-9</c:v>
                </c:pt>
                <c:pt idx="346">
                  <c:v>-3.9250499999999998E-9</c:v>
                </c:pt>
                <c:pt idx="347">
                  <c:v>-3.9219199999999996E-9</c:v>
                </c:pt>
                <c:pt idx="348">
                  <c:v>-3.9188000000000002E-9</c:v>
                </c:pt>
                <c:pt idx="349">
                  <c:v>-3.91567E-9</c:v>
                </c:pt>
                <c:pt idx="350">
                  <c:v>-3.9125499999999997E-9</c:v>
                </c:pt>
                <c:pt idx="351">
                  <c:v>-3.9094200000000003E-9</c:v>
                </c:pt>
                <c:pt idx="352">
                  <c:v>-3.9063E-9</c:v>
                </c:pt>
                <c:pt idx="353">
                  <c:v>-3.9031699999999999E-9</c:v>
                </c:pt>
                <c:pt idx="354">
                  <c:v>-3.9000500000000004E-9</c:v>
                </c:pt>
                <c:pt idx="355">
                  <c:v>-3.8969200000000002E-9</c:v>
                </c:pt>
                <c:pt idx="356">
                  <c:v>-3.8937999999999999E-9</c:v>
                </c:pt>
                <c:pt idx="357">
                  <c:v>-3.8906699999999998E-9</c:v>
                </c:pt>
                <c:pt idx="358">
                  <c:v>-3.8875500000000003E-9</c:v>
                </c:pt>
                <c:pt idx="359">
                  <c:v>-3.8844200000000001E-9</c:v>
                </c:pt>
                <c:pt idx="360">
                  <c:v>-3.8812999999999998E-9</c:v>
                </c:pt>
                <c:pt idx="361">
                  <c:v>-3.8781699999999996E-9</c:v>
                </c:pt>
                <c:pt idx="362">
                  <c:v>-3.8750500000000002E-9</c:v>
                </c:pt>
                <c:pt idx="363">
                  <c:v>-3.87192E-9</c:v>
                </c:pt>
                <c:pt idx="364">
                  <c:v>-3.8687999999999997E-9</c:v>
                </c:pt>
                <c:pt idx="365">
                  <c:v>-3.8656700000000004E-9</c:v>
                </c:pt>
                <c:pt idx="366">
                  <c:v>-3.8625500000000001E-9</c:v>
                </c:pt>
                <c:pt idx="367">
                  <c:v>-3.8594199999999999E-9</c:v>
                </c:pt>
                <c:pt idx="368">
                  <c:v>-3.8562999999999996E-9</c:v>
                </c:pt>
                <c:pt idx="369">
                  <c:v>-3.8531700000000003E-9</c:v>
                </c:pt>
                <c:pt idx="370">
                  <c:v>-3.85005E-9</c:v>
                </c:pt>
                <c:pt idx="371">
                  <c:v>-3.8469199999999998E-9</c:v>
                </c:pt>
                <c:pt idx="372">
                  <c:v>-3.8438000000000003E-9</c:v>
                </c:pt>
                <c:pt idx="373">
                  <c:v>-3.8406700000000001E-9</c:v>
                </c:pt>
                <c:pt idx="374">
                  <c:v>-3.8375499999999998E-9</c:v>
                </c:pt>
                <c:pt idx="375">
                  <c:v>-3.8344199999999997E-9</c:v>
                </c:pt>
                <c:pt idx="376">
                  <c:v>-3.8313000000000002E-9</c:v>
                </c:pt>
                <c:pt idx="377">
                  <c:v>-3.82817E-9</c:v>
                </c:pt>
                <c:pt idx="378">
                  <c:v>-3.8250499999999997E-9</c:v>
                </c:pt>
                <c:pt idx="379">
                  <c:v>-3.8219200000000004E-9</c:v>
                </c:pt>
                <c:pt idx="380">
                  <c:v>-3.8188000000000001E-9</c:v>
                </c:pt>
                <c:pt idx="381">
                  <c:v>-3.8156699999999999E-9</c:v>
                </c:pt>
                <c:pt idx="382">
                  <c:v>-3.8125499999999996E-9</c:v>
                </c:pt>
                <c:pt idx="383">
                  <c:v>-3.8094200000000003E-9</c:v>
                </c:pt>
                <c:pt idx="384">
                  <c:v>-3.8063E-9</c:v>
                </c:pt>
                <c:pt idx="385">
                  <c:v>-3.8031699999999998E-9</c:v>
                </c:pt>
                <c:pt idx="386">
                  <c:v>-3.8000500000000003E-9</c:v>
                </c:pt>
                <c:pt idx="387">
                  <c:v>-3.7969200000000002E-9</c:v>
                </c:pt>
                <c:pt idx="388">
                  <c:v>-3.7937999999999999E-9</c:v>
                </c:pt>
                <c:pt idx="389">
                  <c:v>-3.7906699999999997E-9</c:v>
                </c:pt>
                <c:pt idx="390">
                  <c:v>-3.7875500000000002E-9</c:v>
                </c:pt>
                <c:pt idx="391">
                  <c:v>-3.78442E-9</c:v>
                </c:pt>
                <c:pt idx="392">
                  <c:v>-3.7812999999999998E-9</c:v>
                </c:pt>
                <c:pt idx="393">
                  <c:v>-3.7781700000000004E-9</c:v>
                </c:pt>
                <c:pt idx="394">
                  <c:v>-3.7750500000000001E-9</c:v>
                </c:pt>
                <c:pt idx="395">
                  <c:v>-3.7719199999999999E-9</c:v>
                </c:pt>
                <c:pt idx="396">
                  <c:v>-3.7687999999999996E-9</c:v>
                </c:pt>
                <c:pt idx="397">
                  <c:v>-3.7656700000000003E-9</c:v>
                </c:pt>
                <c:pt idx="398">
                  <c:v>-3.76255E-9</c:v>
                </c:pt>
                <c:pt idx="399">
                  <c:v>-3.7594199999999998E-9</c:v>
                </c:pt>
                <c:pt idx="400">
                  <c:v>-3.7563000000000004E-9</c:v>
                </c:pt>
                <c:pt idx="401">
                  <c:v>-3.7531700000000002E-9</c:v>
                </c:pt>
                <c:pt idx="402">
                  <c:v>-3.7500499999999999E-9</c:v>
                </c:pt>
                <c:pt idx="403">
                  <c:v>-3.7469199999999997E-9</c:v>
                </c:pt>
                <c:pt idx="404">
                  <c:v>-3.7438000000000002E-9</c:v>
                </c:pt>
                <c:pt idx="405">
                  <c:v>-3.7406700000000001E-9</c:v>
                </c:pt>
                <c:pt idx="406">
                  <c:v>-3.7375499999999998E-9</c:v>
                </c:pt>
                <c:pt idx="407">
                  <c:v>-3.7344199999999996E-9</c:v>
                </c:pt>
                <c:pt idx="408">
                  <c:v>-3.7313000000000001E-9</c:v>
                </c:pt>
                <c:pt idx="409">
                  <c:v>-3.72817E-9</c:v>
                </c:pt>
                <c:pt idx="410">
                  <c:v>-3.7250500000000001E-9</c:v>
                </c:pt>
                <c:pt idx="411">
                  <c:v>-3.7219199999999999E-9</c:v>
                </c:pt>
                <c:pt idx="412">
                  <c:v>-3.7188E-9</c:v>
                </c:pt>
                <c:pt idx="413">
                  <c:v>-3.7156699999999998E-9</c:v>
                </c:pt>
                <c:pt idx="414">
                  <c:v>-3.71255E-9</c:v>
                </c:pt>
                <c:pt idx="415">
                  <c:v>-3.7094200000000002E-9</c:v>
                </c:pt>
                <c:pt idx="416">
                  <c:v>-3.7062999999999999E-9</c:v>
                </c:pt>
                <c:pt idx="417">
                  <c:v>-3.7031700000000001E-9</c:v>
                </c:pt>
                <c:pt idx="418">
                  <c:v>-3.7000499999999999E-9</c:v>
                </c:pt>
                <c:pt idx="419">
                  <c:v>-3.6969200000000001E-9</c:v>
                </c:pt>
                <c:pt idx="420">
                  <c:v>-3.6937999999999998E-9</c:v>
                </c:pt>
                <c:pt idx="421">
                  <c:v>-3.69067E-9</c:v>
                </c:pt>
                <c:pt idx="422">
                  <c:v>-3.6875500000000002E-9</c:v>
                </c:pt>
                <c:pt idx="423">
                  <c:v>-3.68442E-9</c:v>
                </c:pt>
                <c:pt idx="424">
                  <c:v>-3.6813000000000001E-9</c:v>
                </c:pt>
                <c:pt idx="425">
                  <c:v>-3.6781699999999999E-9</c:v>
                </c:pt>
                <c:pt idx="426">
                  <c:v>-3.67505E-9</c:v>
                </c:pt>
                <c:pt idx="427">
                  <c:v>-3.6719199999999999E-9</c:v>
                </c:pt>
                <c:pt idx="428">
                  <c:v>-3.6688E-9</c:v>
                </c:pt>
                <c:pt idx="429">
                  <c:v>-3.6656699999999998E-9</c:v>
                </c:pt>
                <c:pt idx="430">
                  <c:v>-3.6625499999999999E-9</c:v>
                </c:pt>
                <c:pt idx="431">
                  <c:v>-3.6594200000000002E-9</c:v>
                </c:pt>
                <c:pt idx="432">
                  <c:v>-3.6562999999999999E-9</c:v>
                </c:pt>
                <c:pt idx="433">
                  <c:v>-3.6531700000000001E-9</c:v>
                </c:pt>
                <c:pt idx="434">
                  <c:v>-3.6500499999999998E-9</c:v>
                </c:pt>
                <c:pt idx="435">
                  <c:v>-3.6469200000000001E-9</c:v>
                </c:pt>
                <c:pt idx="436">
                  <c:v>-3.6438000000000002E-9</c:v>
                </c:pt>
                <c:pt idx="437">
                  <c:v>-3.64067E-9</c:v>
                </c:pt>
                <c:pt idx="438">
                  <c:v>-3.6375500000000001E-9</c:v>
                </c:pt>
                <c:pt idx="439">
                  <c:v>-3.6344199999999999E-9</c:v>
                </c:pt>
                <c:pt idx="440">
                  <c:v>-3.6313000000000001E-9</c:v>
                </c:pt>
                <c:pt idx="441">
                  <c:v>-3.6281699999999999E-9</c:v>
                </c:pt>
                <c:pt idx="442">
                  <c:v>-3.62505E-9</c:v>
                </c:pt>
                <c:pt idx="443">
                  <c:v>-3.6219199999999998E-9</c:v>
                </c:pt>
                <c:pt idx="444">
                  <c:v>-3.6188E-9</c:v>
                </c:pt>
                <c:pt idx="445">
                  <c:v>-3.6156700000000002E-9</c:v>
                </c:pt>
                <c:pt idx="446">
                  <c:v>-3.6125499999999999E-9</c:v>
                </c:pt>
                <c:pt idx="447">
                  <c:v>-3.6094200000000001E-9</c:v>
                </c:pt>
                <c:pt idx="448">
                  <c:v>-3.6062999999999998E-9</c:v>
                </c:pt>
                <c:pt idx="449">
                  <c:v>-3.6031700000000001E-9</c:v>
                </c:pt>
                <c:pt idx="450">
                  <c:v>-3.6000500000000002E-9</c:v>
                </c:pt>
                <c:pt idx="451">
                  <c:v>-3.59692E-9</c:v>
                </c:pt>
                <c:pt idx="452">
                  <c:v>-3.5938000000000001E-9</c:v>
                </c:pt>
                <c:pt idx="453">
                  <c:v>-3.59067E-9</c:v>
                </c:pt>
                <c:pt idx="454">
                  <c:v>-3.5875500000000001E-9</c:v>
                </c:pt>
                <c:pt idx="455">
                  <c:v>-3.5844199999999999E-9</c:v>
                </c:pt>
                <c:pt idx="456">
                  <c:v>-3.5813E-9</c:v>
                </c:pt>
                <c:pt idx="457">
                  <c:v>-3.5781699999999999E-9</c:v>
                </c:pt>
                <c:pt idx="458">
                  <c:v>-3.57505E-9</c:v>
                </c:pt>
                <c:pt idx="459">
                  <c:v>-3.5719199999999998E-9</c:v>
                </c:pt>
                <c:pt idx="460">
                  <c:v>-3.5687999999999999E-9</c:v>
                </c:pt>
                <c:pt idx="461">
                  <c:v>-3.5656700000000002E-9</c:v>
                </c:pt>
                <c:pt idx="462">
                  <c:v>-3.5625499999999999E-9</c:v>
                </c:pt>
                <c:pt idx="463">
                  <c:v>-3.5594200000000001E-9</c:v>
                </c:pt>
                <c:pt idx="464">
                  <c:v>-3.5562999999999998E-9</c:v>
                </c:pt>
                <c:pt idx="465">
                  <c:v>-3.55317E-9</c:v>
                </c:pt>
                <c:pt idx="466">
                  <c:v>-3.5500500000000002E-9</c:v>
                </c:pt>
                <c:pt idx="467">
                  <c:v>-3.54692E-9</c:v>
                </c:pt>
                <c:pt idx="468">
                  <c:v>-3.5438000000000001E-9</c:v>
                </c:pt>
                <c:pt idx="469">
                  <c:v>-3.5406699999999999E-9</c:v>
                </c:pt>
                <c:pt idx="470">
                  <c:v>-3.5375500000000001E-9</c:v>
                </c:pt>
                <c:pt idx="471">
                  <c:v>-3.5344199999999999E-9</c:v>
                </c:pt>
                <c:pt idx="472">
                  <c:v>-3.5313E-9</c:v>
                </c:pt>
                <c:pt idx="473">
                  <c:v>-3.5281699999999998E-9</c:v>
                </c:pt>
                <c:pt idx="474">
                  <c:v>-3.5250499999999999E-9</c:v>
                </c:pt>
                <c:pt idx="475">
                  <c:v>-3.5219200000000002E-9</c:v>
                </c:pt>
                <c:pt idx="476">
                  <c:v>-3.5187999999999999E-9</c:v>
                </c:pt>
                <c:pt idx="477">
                  <c:v>-3.5156700000000001E-9</c:v>
                </c:pt>
                <c:pt idx="478">
                  <c:v>-3.5125499999999998E-9</c:v>
                </c:pt>
                <c:pt idx="479">
                  <c:v>-3.5094200000000001E-9</c:v>
                </c:pt>
                <c:pt idx="480">
                  <c:v>-3.5063000000000002E-9</c:v>
                </c:pt>
                <c:pt idx="481">
                  <c:v>-3.50317E-9</c:v>
                </c:pt>
                <c:pt idx="482">
                  <c:v>-3.5000500000000001E-9</c:v>
                </c:pt>
                <c:pt idx="483">
                  <c:v>-3.49692E-9</c:v>
                </c:pt>
                <c:pt idx="484">
                  <c:v>-3.4938000000000001E-9</c:v>
                </c:pt>
                <c:pt idx="485">
                  <c:v>-3.4906699999999999E-9</c:v>
                </c:pt>
                <c:pt idx="486">
                  <c:v>-3.48755E-9</c:v>
                </c:pt>
                <c:pt idx="487">
                  <c:v>-3.4844199999999998E-9</c:v>
                </c:pt>
                <c:pt idx="488">
                  <c:v>-3.4813E-9</c:v>
                </c:pt>
                <c:pt idx="489">
                  <c:v>-3.4781700000000002E-9</c:v>
                </c:pt>
                <c:pt idx="490">
                  <c:v>-3.4750499999999999E-9</c:v>
                </c:pt>
                <c:pt idx="491">
                  <c:v>-3.4719200000000001E-9</c:v>
                </c:pt>
                <c:pt idx="492">
                  <c:v>-3.4687999999999999E-9</c:v>
                </c:pt>
                <c:pt idx="493">
                  <c:v>-3.4656700000000001E-9</c:v>
                </c:pt>
                <c:pt idx="494">
                  <c:v>-3.4625499999999998E-9</c:v>
                </c:pt>
                <c:pt idx="495">
                  <c:v>-3.45942E-9</c:v>
                </c:pt>
                <c:pt idx="496">
                  <c:v>-3.4563000000000002E-9</c:v>
                </c:pt>
                <c:pt idx="497">
                  <c:v>-3.45317E-9</c:v>
                </c:pt>
                <c:pt idx="498">
                  <c:v>-3.4500500000000001E-9</c:v>
                </c:pt>
                <c:pt idx="499">
                  <c:v>-3.4469199999999999E-9</c:v>
                </c:pt>
                <c:pt idx="500">
                  <c:v>-3.4438E-9</c:v>
                </c:pt>
                <c:pt idx="501">
                  <c:v>-3.4406699999999999E-9</c:v>
                </c:pt>
                <c:pt idx="502">
                  <c:v>-3.43755E-9</c:v>
                </c:pt>
                <c:pt idx="503">
                  <c:v>-3.4344199999999998E-9</c:v>
                </c:pt>
                <c:pt idx="504">
                  <c:v>-3.4312999999999999E-9</c:v>
                </c:pt>
                <c:pt idx="505">
                  <c:v>-3.4281700000000002E-9</c:v>
                </c:pt>
                <c:pt idx="506">
                  <c:v>-3.4250499999999999E-9</c:v>
                </c:pt>
                <c:pt idx="507">
                  <c:v>-3.4219200000000001E-9</c:v>
                </c:pt>
                <c:pt idx="508">
                  <c:v>-3.4187999999999998E-9</c:v>
                </c:pt>
                <c:pt idx="509">
                  <c:v>-3.4156700000000001E-9</c:v>
                </c:pt>
                <c:pt idx="510">
                  <c:v>-3.4125500000000002E-9</c:v>
                </c:pt>
                <c:pt idx="511">
                  <c:v>-3.40942E-9</c:v>
                </c:pt>
                <c:pt idx="512">
                  <c:v>-3.4063000000000001E-9</c:v>
                </c:pt>
                <c:pt idx="513">
                  <c:v>-3.4031699999999999E-9</c:v>
                </c:pt>
                <c:pt idx="514">
                  <c:v>-3.4000500000000001E-9</c:v>
                </c:pt>
                <c:pt idx="515">
                  <c:v>-3.3969199999999999E-9</c:v>
                </c:pt>
                <c:pt idx="516">
                  <c:v>-3.3938E-9</c:v>
                </c:pt>
                <c:pt idx="517">
                  <c:v>-3.3906699999999998E-9</c:v>
                </c:pt>
                <c:pt idx="518">
                  <c:v>-3.3875499999999999E-9</c:v>
                </c:pt>
                <c:pt idx="519">
                  <c:v>-3.3844200000000002E-9</c:v>
                </c:pt>
                <c:pt idx="520">
                  <c:v>-3.3812999999999999E-9</c:v>
                </c:pt>
                <c:pt idx="521">
                  <c:v>-3.3781700000000001E-9</c:v>
                </c:pt>
                <c:pt idx="522">
                  <c:v>-3.3750499999999998E-9</c:v>
                </c:pt>
                <c:pt idx="523">
                  <c:v>-3.3719200000000001E-9</c:v>
                </c:pt>
                <c:pt idx="524">
                  <c:v>-3.3688000000000002E-9</c:v>
                </c:pt>
                <c:pt idx="525">
                  <c:v>-3.36567E-9</c:v>
                </c:pt>
                <c:pt idx="526">
                  <c:v>-3.3625500000000001E-9</c:v>
                </c:pt>
                <c:pt idx="527">
                  <c:v>-3.35942E-9</c:v>
                </c:pt>
                <c:pt idx="528">
                  <c:v>-3.3563000000000001E-9</c:v>
                </c:pt>
                <c:pt idx="529">
                  <c:v>-3.3531699999999999E-9</c:v>
                </c:pt>
                <c:pt idx="530">
                  <c:v>-3.35005E-9</c:v>
                </c:pt>
                <c:pt idx="531">
                  <c:v>-3.3469199999999999E-9</c:v>
                </c:pt>
                <c:pt idx="532">
                  <c:v>-3.3438E-9</c:v>
                </c:pt>
                <c:pt idx="533">
                  <c:v>-3.3406699999999998E-9</c:v>
                </c:pt>
                <c:pt idx="534">
                  <c:v>-3.3375499999999999E-9</c:v>
                </c:pt>
                <c:pt idx="535">
                  <c:v>-3.3344200000000002E-9</c:v>
                </c:pt>
                <c:pt idx="536">
                  <c:v>-3.3312999999999999E-9</c:v>
                </c:pt>
                <c:pt idx="537">
                  <c:v>-3.3281700000000001E-9</c:v>
                </c:pt>
                <c:pt idx="538">
                  <c:v>-3.3250499999999998E-9</c:v>
                </c:pt>
                <c:pt idx="539">
                  <c:v>-3.32192E-9</c:v>
                </c:pt>
                <c:pt idx="540">
                  <c:v>-3.3188000000000002E-9</c:v>
                </c:pt>
                <c:pt idx="541">
                  <c:v>-3.31567E-9</c:v>
                </c:pt>
                <c:pt idx="542">
                  <c:v>-3.3125500000000001E-9</c:v>
                </c:pt>
                <c:pt idx="543">
                  <c:v>-3.3094199999999999E-9</c:v>
                </c:pt>
                <c:pt idx="544">
                  <c:v>-3.3063E-9</c:v>
                </c:pt>
                <c:pt idx="545">
                  <c:v>-3.3031699999999999E-9</c:v>
                </c:pt>
                <c:pt idx="546">
                  <c:v>-3.30005E-9</c:v>
                </c:pt>
                <c:pt idx="547">
                  <c:v>-3.2969199999999998E-9</c:v>
                </c:pt>
                <c:pt idx="548">
                  <c:v>-3.2937999999999999E-9</c:v>
                </c:pt>
                <c:pt idx="549">
                  <c:v>-3.2906700000000002E-9</c:v>
                </c:pt>
                <c:pt idx="550">
                  <c:v>-3.2875499999999999E-9</c:v>
                </c:pt>
                <c:pt idx="551">
                  <c:v>-3.2844200000000001E-9</c:v>
                </c:pt>
                <c:pt idx="552">
                  <c:v>-3.2812999999999998E-9</c:v>
                </c:pt>
                <c:pt idx="553">
                  <c:v>-3.2781700000000001E-9</c:v>
                </c:pt>
                <c:pt idx="554">
                  <c:v>-3.2750500000000002E-9</c:v>
                </c:pt>
                <c:pt idx="555">
                  <c:v>-3.27192E-9</c:v>
                </c:pt>
                <c:pt idx="556">
                  <c:v>-3.2688000000000001E-9</c:v>
                </c:pt>
                <c:pt idx="557">
                  <c:v>-3.26567E-9</c:v>
                </c:pt>
                <c:pt idx="558">
                  <c:v>-3.2625500000000001E-9</c:v>
                </c:pt>
                <c:pt idx="559">
                  <c:v>-3.2594199999999999E-9</c:v>
                </c:pt>
                <c:pt idx="560">
                  <c:v>-3.2563E-9</c:v>
                </c:pt>
                <c:pt idx="561">
                  <c:v>-3.2531699999999998E-9</c:v>
                </c:pt>
                <c:pt idx="562">
                  <c:v>-3.25005E-9</c:v>
                </c:pt>
                <c:pt idx="563">
                  <c:v>-3.2469200000000002E-9</c:v>
                </c:pt>
                <c:pt idx="564">
                  <c:v>-3.2437999999999999E-9</c:v>
                </c:pt>
                <c:pt idx="565">
                  <c:v>-3.2406700000000001E-9</c:v>
                </c:pt>
                <c:pt idx="566">
                  <c:v>-3.2375499999999998E-9</c:v>
                </c:pt>
                <c:pt idx="567">
                  <c:v>-3.2344200000000001E-9</c:v>
                </c:pt>
                <c:pt idx="568">
                  <c:v>-3.2313000000000002E-9</c:v>
                </c:pt>
                <c:pt idx="569">
                  <c:v>-3.22817E-9</c:v>
                </c:pt>
                <c:pt idx="570">
                  <c:v>-3.2250500000000001E-9</c:v>
                </c:pt>
                <c:pt idx="571">
                  <c:v>-3.22192E-9</c:v>
                </c:pt>
                <c:pt idx="572">
                  <c:v>-3.2188000000000001E-9</c:v>
                </c:pt>
                <c:pt idx="573">
                  <c:v>-3.2156699999999999E-9</c:v>
                </c:pt>
                <c:pt idx="574">
                  <c:v>-3.21255E-9</c:v>
                </c:pt>
                <c:pt idx="575">
                  <c:v>-3.2094199999999999E-9</c:v>
                </c:pt>
                <c:pt idx="576">
                  <c:v>-3.2063E-9</c:v>
                </c:pt>
                <c:pt idx="577">
                  <c:v>-3.2031699999999998E-9</c:v>
                </c:pt>
                <c:pt idx="578">
                  <c:v>-3.2000499999999999E-9</c:v>
                </c:pt>
                <c:pt idx="579">
                  <c:v>-3.1969200000000002E-9</c:v>
                </c:pt>
                <c:pt idx="580">
                  <c:v>-3.1937999999999999E-9</c:v>
                </c:pt>
                <c:pt idx="581">
                  <c:v>-3.1906700000000001E-9</c:v>
                </c:pt>
                <c:pt idx="582">
                  <c:v>-3.1875499999999998E-9</c:v>
                </c:pt>
                <c:pt idx="583">
                  <c:v>-3.1844200000000001E-9</c:v>
                </c:pt>
                <c:pt idx="584">
                  <c:v>-3.1813000000000002E-9</c:v>
                </c:pt>
                <c:pt idx="585">
                  <c:v>-3.17817E-9</c:v>
                </c:pt>
                <c:pt idx="586">
                  <c:v>-3.1750500000000001E-9</c:v>
                </c:pt>
                <c:pt idx="587">
                  <c:v>-3.1719199999999999E-9</c:v>
                </c:pt>
                <c:pt idx="588">
                  <c:v>-3.1688000000000001E-9</c:v>
                </c:pt>
                <c:pt idx="589">
                  <c:v>-3.1656699999999999E-9</c:v>
                </c:pt>
                <c:pt idx="590">
                  <c:v>-3.16255E-9</c:v>
                </c:pt>
                <c:pt idx="591">
                  <c:v>-3.1594199999999998E-9</c:v>
                </c:pt>
                <c:pt idx="592">
                  <c:v>-3.1562999999999999E-9</c:v>
                </c:pt>
                <c:pt idx="593">
                  <c:v>-3.1531700000000002E-9</c:v>
                </c:pt>
                <c:pt idx="594">
                  <c:v>-3.1500499999999999E-9</c:v>
                </c:pt>
                <c:pt idx="595">
                  <c:v>-3.1469200000000001E-9</c:v>
                </c:pt>
                <c:pt idx="596">
                  <c:v>-3.1437999999999998E-9</c:v>
                </c:pt>
                <c:pt idx="597">
                  <c:v>-3.1406700000000001E-9</c:v>
                </c:pt>
                <c:pt idx="598">
                  <c:v>-3.1375500000000002E-9</c:v>
                </c:pt>
                <c:pt idx="599">
                  <c:v>-3.13442E-9</c:v>
                </c:pt>
                <c:pt idx="600">
                  <c:v>-3.1313000000000001E-9</c:v>
                </c:pt>
                <c:pt idx="601">
                  <c:v>-3.12817E-9</c:v>
                </c:pt>
                <c:pt idx="602">
                  <c:v>-3.1250500000000001E-9</c:v>
                </c:pt>
                <c:pt idx="603">
                  <c:v>-3.1219199999999999E-9</c:v>
                </c:pt>
                <c:pt idx="604">
                  <c:v>-3.1188E-9</c:v>
                </c:pt>
                <c:pt idx="605">
                  <c:v>-3.1156699999999999E-9</c:v>
                </c:pt>
                <c:pt idx="606">
                  <c:v>-3.11255E-9</c:v>
                </c:pt>
                <c:pt idx="607">
                  <c:v>-3.1094199999999998E-9</c:v>
                </c:pt>
                <c:pt idx="608">
                  <c:v>-3.1062999999999999E-9</c:v>
                </c:pt>
                <c:pt idx="609">
                  <c:v>-3.1031700000000002E-9</c:v>
                </c:pt>
                <c:pt idx="610">
                  <c:v>-3.1000499999999999E-9</c:v>
                </c:pt>
                <c:pt idx="611">
                  <c:v>-3.0969200000000001E-9</c:v>
                </c:pt>
                <c:pt idx="612">
                  <c:v>-3.0937999999999998E-9</c:v>
                </c:pt>
                <c:pt idx="613">
                  <c:v>-3.09067E-9</c:v>
                </c:pt>
                <c:pt idx="614">
                  <c:v>-3.0875500000000002E-9</c:v>
                </c:pt>
                <c:pt idx="615">
                  <c:v>-3.08442E-9</c:v>
                </c:pt>
                <c:pt idx="616">
                  <c:v>-3.0813000000000001E-9</c:v>
                </c:pt>
                <c:pt idx="617">
                  <c:v>-3.0781699999999999E-9</c:v>
                </c:pt>
                <c:pt idx="618">
                  <c:v>-3.07505E-9</c:v>
                </c:pt>
                <c:pt idx="619">
                  <c:v>-3.0719199999999999E-9</c:v>
                </c:pt>
                <c:pt idx="620">
                  <c:v>-3.0688E-9</c:v>
                </c:pt>
                <c:pt idx="621">
                  <c:v>-3.0656699999999998E-9</c:v>
                </c:pt>
                <c:pt idx="622">
                  <c:v>-3.0625499999999999E-9</c:v>
                </c:pt>
                <c:pt idx="623">
                  <c:v>-3.0594200000000002E-9</c:v>
                </c:pt>
                <c:pt idx="624">
                  <c:v>-3.0562999999999999E-9</c:v>
                </c:pt>
                <c:pt idx="625">
                  <c:v>-3.0531700000000001E-9</c:v>
                </c:pt>
                <c:pt idx="626">
                  <c:v>-3.0500499999999998E-9</c:v>
                </c:pt>
                <c:pt idx="627">
                  <c:v>-3.0469200000000001E-9</c:v>
                </c:pt>
                <c:pt idx="628">
                  <c:v>-3.0438000000000002E-9</c:v>
                </c:pt>
                <c:pt idx="629">
                  <c:v>-3.04067E-9</c:v>
                </c:pt>
                <c:pt idx="630">
                  <c:v>-3.0375500000000001E-9</c:v>
                </c:pt>
                <c:pt idx="631">
                  <c:v>-3.03442E-9</c:v>
                </c:pt>
                <c:pt idx="632">
                  <c:v>-3.0313000000000001E-9</c:v>
                </c:pt>
                <c:pt idx="633">
                  <c:v>-3.0281699999999999E-9</c:v>
                </c:pt>
                <c:pt idx="634">
                  <c:v>-3.02505E-9</c:v>
                </c:pt>
                <c:pt idx="635">
                  <c:v>-3.0219199999999998E-9</c:v>
                </c:pt>
                <c:pt idx="636">
                  <c:v>-3.0188E-9</c:v>
                </c:pt>
                <c:pt idx="637">
                  <c:v>-3.0156700000000002E-9</c:v>
                </c:pt>
                <c:pt idx="638">
                  <c:v>-3.0125499999999999E-9</c:v>
                </c:pt>
                <c:pt idx="639">
                  <c:v>-3.0094200000000001E-9</c:v>
                </c:pt>
                <c:pt idx="640">
                  <c:v>-3.0062999999999998E-9</c:v>
                </c:pt>
                <c:pt idx="641">
                  <c:v>-3.0031700000000001E-9</c:v>
                </c:pt>
                <c:pt idx="642">
                  <c:v>-3.0000500000000002E-9</c:v>
                </c:pt>
                <c:pt idx="643">
                  <c:v>-2.99692E-9</c:v>
                </c:pt>
                <c:pt idx="644">
                  <c:v>-2.9938000000000001E-9</c:v>
                </c:pt>
                <c:pt idx="645">
                  <c:v>-2.99067E-9</c:v>
                </c:pt>
                <c:pt idx="646">
                  <c:v>-2.9875500000000001E-9</c:v>
                </c:pt>
                <c:pt idx="647">
                  <c:v>-2.9844199999999999E-9</c:v>
                </c:pt>
                <c:pt idx="648">
                  <c:v>-2.9813E-9</c:v>
                </c:pt>
                <c:pt idx="649">
                  <c:v>-2.9781699999999999E-9</c:v>
                </c:pt>
                <c:pt idx="650">
                  <c:v>-2.97505E-9</c:v>
                </c:pt>
                <c:pt idx="651">
                  <c:v>-2.9719199999999998E-9</c:v>
                </c:pt>
                <c:pt idx="652">
                  <c:v>-2.9687999999999999E-9</c:v>
                </c:pt>
                <c:pt idx="653">
                  <c:v>-2.9656700000000002E-9</c:v>
                </c:pt>
                <c:pt idx="654">
                  <c:v>-2.9625499999999999E-9</c:v>
                </c:pt>
                <c:pt idx="655">
                  <c:v>-2.9594200000000001E-9</c:v>
                </c:pt>
                <c:pt idx="656">
                  <c:v>-2.9562999999999998E-9</c:v>
                </c:pt>
                <c:pt idx="657">
                  <c:v>-2.95317E-9</c:v>
                </c:pt>
                <c:pt idx="658">
                  <c:v>-2.9500500000000002E-9</c:v>
                </c:pt>
                <c:pt idx="659">
                  <c:v>-2.94692E-9</c:v>
                </c:pt>
                <c:pt idx="660">
                  <c:v>-2.9438000000000001E-9</c:v>
                </c:pt>
                <c:pt idx="661">
                  <c:v>-2.9406699999999999E-9</c:v>
                </c:pt>
                <c:pt idx="662">
                  <c:v>-2.9375500000000001E-9</c:v>
                </c:pt>
                <c:pt idx="663">
                  <c:v>-2.9344199999999999E-9</c:v>
                </c:pt>
                <c:pt idx="664">
                  <c:v>-2.9313E-9</c:v>
                </c:pt>
                <c:pt idx="665">
                  <c:v>-2.9281699999999998E-9</c:v>
                </c:pt>
                <c:pt idx="666">
                  <c:v>-2.9250499999999999E-9</c:v>
                </c:pt>
                <c:pt idx="667">
                  <c:v>-2.9219200000000002E-9</c:v>
                </c:pt>
                <c:pt idx="668">
                  <c:v>-2.9187999999999999E-9</c:v>
                </c:pt>
                <c:pt idx="669">
                  <c:v>-2.9156700000000001E-9</c:v>
                </c:pt>
                <c:pt idx="670">
                  <c:v>-2.9125499999999998E-9</c:v>
                </c:pt>
                <c:pt idx="671">
                  <c:v>-2.9094200000000001E-9</c:v>
                </c:pt>
                <c:pt idx="672">
                  <c:v>-2.9063000000000002E-9</c:v>
                </c:pt>
                <c:pt idx="673">
                  <c:v>-2.90317E-9</c:v>
                </c:pt>
                <c:pt idx="674">
                  <c:v>-2.9000500000000001E-9</c:v>
                </c:pt>
                <c:pt idx="675">
                  <c:v>-2.89692E-9</c:v>
                </c:pt>
                <c:pt idx="676">
                  <c:v>-2.8938000000000001E-9</c:v>
                </c:pt>
                <c:pt idx="677">
                  <c:v>-2.8906699999999999E-9</c:v>
                </c:pt>
                <c:pt idx="678">
                  <c:v>-2.88755E-9</c:v>
                </c:pt>
                <c:pt idx="679">
                  <c:v>-2.8844199999999998E-9</c:v>
                </c:pt>
                <c:pt idx="680">
                  <c:v>-2.8813E-9</c:v>
                </c:pt>
                <c:pt idx="681">
                  <c:v>-2.8781700000000002E-9</c:v>
                </c:pt>
                <c:pt idx="682">
                  <c:v>-2.8750499999999999E-9</c:v>
                </c:pt>
                <c:pt idx="683">
                  <c:v>-2.8719200000000001E-9</c:v>
                </c:pt>
                <c:pt idx="684">
                  <c:v>-2.8687999999999999E-9</c:v>
                </c:pt>
                <c:pt idx="685">
                  <c:v>-2.8656700000000001E-9</c:v>
                </c:pt>
                <c:pt idx="686">
                  <c:v>-2.8625499999999998E-9</c:v>
                </c:pt>
                <c:pt idx="687">
                  <c:v>-2.85942E-9</c:v>
                </c:pt>
                <c:pt idx="688">
                  <c:v>-2.8563000000000002E-9</c:v>
                </c:pt>
                <c:pt idx="689">
                  <c:v>-2.85317E-9</c:v>
                </c:pt>
                <c:pt idx="690">
                  <c:v>-2.8500500000000001E-9</c:v>
                </c:pt>
                <c:pt idx="691">
                  <c:v>-2.8469199999999999E-9</c:v>
                </c:pt>
                <c:pt idx="692">
                  <c:v>-2.8438E-9</c:v>
                </c:pt>
                <c:pt idx="693">
                  <c:v>-2.8406699999999999E-9</c:v>
                </c:pt>
                <c:pt idx="694">
                  <c:v>-2.83755E-9</c:v>
                </c:pt>
                <c:pt idx="695">
                  <c:v>-2.8344199999999998E-9</c:v>
                </c:pt>
                <c:pt idx="696">
                  <c:v>-2.8312999999999999E-9</c:v>
                </c:pt>
                <c:pt idx="697">
                  <c:v>-2.8281700000000002E-9</c:v>
                </c:pt>
                <c:pt idx="698">
                  <c:v>-2.8250499999999999E-9</c:v>
                </c:pt>
                <c:pt idx="699">
                  <c:v>-2.8219200000000001E-9</c:v>
                </c:pt>
                <c:pt idx="700">
                  <c:v>-2.8187999999999998E-9</c:v>
                </c:pt>
                <c:pt idx="701">
                  <c:v>-2.8156700000000001E-9</c:v>
                </c:pt>
                <c:pt idx="702">
                  <c:v>-2.8125500000000002E-9</c:v>
                </c:pt>
                <c:pt idx="703">
                  <c:v>-2.80942E-9</c:v>
                </c:pt>
                <c:pt idx="704">
                  <c:v>-2.8063000000000001E-9</c:v>
                </c:pt>
                <c:pt idx="705">
                  <c:v>-2.8031699999999999E-9</c:v>
                </c:pt>
                <c:pt idx="706">
                  <c:v>-2.8000500000000001E-9</c:v>
                </c:pt>
                <c:pt idx="707">
                  <c:v>-2.7969199999999999E-9</c:v>
                </c:pt>
                <c:pt idx="708">
                  <c:v>-2.7938E-9</c:v>
                </c:pt>
                <c:pt idx="709">
                  <c:v>-2.7906699999999998E-9</c:v>
                </c:pt>
                <c:pt idx="710">
                  <c:v>-2.78755E-9</c:v>
                </c:pt>
                <c:pt idx="711">
                  <c:v>-2.7844200000000002E-9</c:v>
                </c:pt>
                <c:pt idx="712">
                  <c:v>-2.7812999999999999E-9</c:v>
                </c:pt>
                <c:pt idx="713">
                  <c:v>-2.7781700000000001E-9</c:v>
                </c:pt>
                <c:pt idx="714">
                  <c:v>-2.7750499999999998E-9</c:v>
                </c:pt>
                <c:pt idx="715">
                  <c:v>-2.7719200000000001E-9</c:v>
                </c:pt>
                <c:pt idx="716">
                  <c:v>-2.7688000000000002E-9</c:v>
                </c:pt>
                <c:pt idx="717">
                  <c:v>-2.76567E-9</c:v>
                </c:pt>
                <c:pt idx="718">
                  <c:v>-2.7625500000000001E-9</c:v>
                </c:pt>
                <c:pt idx="719">
                  <c:v>-2.75942E-9</c:v>
                </c:pt>
                <c:pt idx="720">
                  <c:v>-2.7563000000000001E-9</c:v>
                </c:pt>
                <c:pt idx="721">
                  <c:v>-2.7531699999999999E-9</c:v>
                </c:pt>
                <c:pt idx="722">
                  <c:v>-2.75005E-9</c:v>
                </c:pt>
                <c:pt idx="723">
                  <c:v>-2.7469199999999999E-9</c:v>
                </c:pt>
                <c:pt idx="724">
                  <c:v>-2.7438E-9</c:v>
                </c:pt>
                <c:pt idx="725">
                  <c:v>-2.7406699999999998E-9</c:v>
                </c:pt>
                <c:pt idx="726">
                  <c:v>-2.7375499999999999E-9</c:v>
                </c:pt>
                <c:pt idx="727">
                  <c:v>-2.7344200000000002E-9</c:v>
                </c:pt>
                <c:pt idx="728">
                  <c:v>-2.7312999999999999E-9</c:v>
                </c:pt>
                <c:pt idx="729">
                  <c:v>-2.7281700000000001E-9</c:v>
                </c:pt>
                <c:pt idx="730">
                  <c:v>-2.7250499999999998E-9</c:v>
                </c:pt>
                <c:pt idx="731">
                  <c:v>-2.72192E-9</c:v>
                </c:pt>
                <c:pt idx="732">
                  <c:v>-2.7188000000000002E-9</c:v>
                </c:pt>
                <c:pt idx="733">
                  <c:v>-2.71567E-9</c:v>
                </c:pt>
                <c:pt idx="734">
                  <c:v>-2.7125500000000001E-9</c:v>
                </c:pt>
                <c:pt idx="735">
                  <c:v>-2.7094199999999999E-9</c:v>
                </c:pt>
                <c:pt idx="736">
                  <c:v>-2.7063000000000001E-9</c:v>
                </c:pt>
                <c:pt idx="737">
                  <c:v>-2.7031699999999999E-9</c:v>
                </c:pt>
                <c:pt idx="738">
                  <c:v>-2.70005E-9</c:v>
                </c:pt>
                <c:pt idx="739">
                  <c:v>-2.6969199999999998E-9</c:v>
                </c:pt>
                <c:pt idx="740">
                  <c:v>-2.6937999999999999E-9</c:v>
                </c:pt>
                <c:pt idx="741">
                  <c:v>-2.6906700000000002E-9</c:v>
                </c:pt>
                <c:pt idx="742">
                  <c:v>-2.6875499999999999E-9</c:v>
                </c:pt>
                <c:pt idx="743">
                  <c:v>-2.6844200000000001E-9</c:v>
                </c:pt>
                <c:pt idx="744">
                  <c:v>-2.6812999999999998E-9</c:v>
                </c:pt>
                <c:pt idx="745">
                  <c:v>-2.6781700000000001E-9</c:v>
                </c:pt>
                <c:pt idx="746">
                  <c:v>-2.6750500000000002E-9</c:v>
                </c:pt>
                <c:pt idx="747">
                  <c:v>-2.67192E-9</c:v>
                </c:pt>
                <c:pt idx="748">
                  <c:v>-2.6688000000000001E-9</c:v>
                </c:pt>
                <c:pt idx="749">
                  <c:v>-2.66567E-9</c:v>
                </c:pt>
                <c:pt idx="750">
                  <c:v>-2.6625500000000001E-9</c:v>
                </c:pt>
                <c:pt idx="751">
                  <c:v>-2.6594199999999999E-9</c:v>
                </c:pt>
                <c:pt idx="752">
                  <c:v>-2.6563E-9</c:v>
                </c:pt>
                <c:pt idx="753">
                  <c:v>-2.6531699999999998E-9</c:v>
                </c:pt>
                <c:pt idx="754">
                  <c:v>-2.65005E-9</c:v>
                </c:pt>
                <c:pt idx="755">
                  <c:v>-2.6469200000000002E-9</c:v>
                </c:pt>
                <c:pt idx="756">
                  <c:v>-2.6437999999999999E-9</c:v>
                </c:pt>
                <c:pt idx="757">
                  <c:v>-2.6406700000000001E-9</c:v>
                </c:pt>
                <c:pt idx="758">
                  <c:v>-2.6375499999999999E-9</c:v>
                </c:pt>
                <c:pt idx="759">
                  <c:v>-2.6344200000000001E-9</c:v>
                </c:pt>
                <c:pt idx="760">
                  <c:v>-2.6312999999999998E-9</c:v>
                </c:pt>
                <c:pt idx="761">
                  <c:v>-2.62817E-9</c:v>
                </c:pt>
                <c:pt idx="762">
                  <c:v>-2.6250500000000002E-9</c:v>
                </c:pt>
                <c:pt idx="763">
                  <c:v>-2.62192E-9</c:v>
                </c:pt>
                <c:pt idx="764">
                  <c:v>-2.6188000000000001E-9</c:v>
                </c:pt>
                <c:pt idx="765">
                  <c:v>-2.6156699999999999E-9</c:v>
                </c:pt>
                <c:pt idx="766">
                  <c:v>-2.61255E-9</c:v>
                </c:pt>
                <c:pt idx="767">
                  <c:v>-2.6094199999999999E-9</c:v>
                </c:pt>
                <c:pt idx="768">
                  <c:v>-2.6063E-9</c:v>
                </c:pt>
                <c:pt idx="769">
                  <c:v>-2.6031699999999998E-9</c:v>
                </c:pt>
                <c:pt idx="770">
                  <c:v>-2.6000499999999999E-9</c:v>
                </c:pt>
                <c:pt idx="771">
                  <c:v>-2.5969200000000002E-9</c:v>
                </c:pt>
                <c:pt idx="772">
                  <c:v>-2.5937999999999999E-9</c:v>
                </c:pt>
                <c:pt idx="773">
                  <c:v>-2.5906700000000001E-9</c:v>
                </c:pt>
                <c:pt idx="774">
                  <c:v>-2.5875499999999998E-9</c:v>
                </c:pt>
                <c:pt idx="775">
                  <c:v>-2.5844200000000001E-9</c:v>
                </c:pt>
                <c:pt idx="776">
                  <c:v>-2.5813000000000002E-9</c:v>
                </c:pt>
                <c:pt idx="777">
                  <c:v>-2.57817E-9</c:v>
                </c:pt>
                <c:pt idx="778">
                  <c:v>-2.5750500000000001E-9</c:v>
                </c:pt>
                <c:pt idx="779">
                  <c:v>-2.5719199999999999E-9</c:v>
                </c:pt>
                <c:pt idx="780">
                  <c:v>-2.5688000000000001E-9</c:v>
                </c:pt>
                <c:pt idx="781">
                  <c:v>-2.5656699999999999E-9</c:v>
                </c:pt>
                <c:pt idx="782">
                  <c:v>-2.56255E-9</c:v>
                </c:pt>
                <c:pt idx="783">
                  <c:v>-2.5594199999999998E-9</c:v>
                </c:pt>
                <c:pt idx="784">
                  <c:v>-2.5563E-9</c:v>
                </c:pt>
                <c:pt idx="785">
                  <c:v>-2.5531700000000002E-9</c:v>
                </c:pt>
                <c:pt idx="786">
                  <c:v>-2.5500499999999999E-9</c:v>
                </c:pt>
                <c:pt idx="787">
                  <c:v>-2.5469200000000001E-9</c:v>
                </c:pt>
                <c:pt idx="788">
                  <c:v>-2.5437999999999998E-9</c:v>
                </c:pt>
                <c:pt idx="789">
                  <c:v>-2.5406700000000001E-9</c:v>
                </c:pt>
                <c:pt idx="790">
                  <c:v>-2.5375500000000002E-9</c:v>
                </c:pt>
                <c:pt idx="791">
                  <c:v>-2.53442E-9</c:v>
                </c:pt>
                <c:pt idx="792">
                  <c:v>-2.5313000000000001E-9</c:v>
                </c:pt>
                <c:pt idx="793">
                  <c:v>-2.52817E-9</c:v>
                </c:pt>
                <c:pt idx="794">
                  <c:v>-2.5250500000000001E-9</c:v>
                </c:pt>
                <c:pt idx="795">
                  <c:v>-2.5219199999999999E-9</c:v>
                </c:pt>
                <c:pt idx="796">
                  <c:v>-2.5188E-9</c:v>
                </c:pt>
                <c:pt idx="797">
                  <c:v>-2.5156699999999999E-9</c:v>
                </c:pt>
                <c:pt idx="798">
                  <c:v>-2.51255E-9</c:v>
                </c:pt>
                <c:pt idx="799">
                  <c:v>-2.5094199999999998E-9</c:v>
                </c:pt>
                <c:pt idx="800">
                  <c:v>-2.5062999999999999E-9</c:v>
                </c:pt>
                <c:pt idx="801">
                  <c:v>-2.5031700000000002E-9</c:v>
                </c:pt>
                <c:pt idx="802">
                  <c:v>-2.5000499999999999E-9</c:v>
                </c:pt>
                <c:pt idx="803">
                  <c:v>-2.4969200000000001E-9</c:v>
                </c:pt>
                <c:pt idx="804">
                  <c:v>-2.4937999999999998E-9</c:v>
                </c:pt>
                <c:pt idx="805">
                  <c:v>-2.49067E-9</c:v>
                </c:pt>
                <c:pt idx="806">
                  <c:v>-2.4875500000000002E-9</c:v>
                </c:pt>
                <c:pt idx="807">
                  <c:v>-2.48442E-9</c:v>
                </c:pt>
                <c:pt idx="808">
                  <c:v>-2.4813000000000001E-9</c:v>
                </c:pt>
                <c:pt idx="809">
                  <c:v>-2.4781699999999999E-9</c:v>
                </c:pt>
                <c:pt idx="810">
                  <c:v>-2.4750500000000001E-9</c:v>
                </c:pt>
                <c:pt idx="811">
                  <c:v>-2.4719199999999999E-9</c:v>
                </c:pt>
                <c:pt idx="812">
                  <c:v>-2.4688E-9</c:v>
                </c:pt>
                <c:pt idx="813">
                  <c:v>-2.4656699999999998E-9</c:v>
                </c:pt>
                <c:pt idx="814">
                  <c:v>-2.4625499999999999E-9</c:v>
                </c:pt>
                <c:pt idx="815">
                  <c:v>-2.4594200000000002E-9</c:v>
                </c:pt>
                <c:pt idx="816">
                  <c:v>-2.4562999999999999E-9</c:v>
                </c:pt>
                <c:pt idx="817">
                  <c:v>-2.4531700000000001E-9</c:v>
                </c:pt>
                <c:pt idx="818">
                  <c:v>-2.4500499999999998E-9</c:v>
                </c:pt>
                <c:pt idx="819">
                  <c:v>-2.4469200000000001E-9</c:v>
                </c:pt>
                <c:pt idx="820">
                  <c:v>-2.4438000000000002E-9</c:v>
                </c:pt>
                <c:pt idx="821">
                  <c:v>-2.44067E-9</c:v>
                </c:pt>
                <c:pt idx="822">
                  <c:v>-2.4375500000000001E-9</c:v>
                </c:pt>
                <c:pt idx="823">
                  <c:v>-2.43442E-9</c:v>
                </c:pt>
                <c:pt idx="824">
                  <c:v>-2.4313000000000001E-9</c:v>
                </c:pt>
                <c:pt idx="825">
                  <c:v>-2.4281699999999999E-9</c:v>
                </c:pt>
                <c:pt idx="826">
                  <c:v>-2.42505E-9</c:v>
                </c:pt>
                <c:pt idx="827">
                  <c:v>-2.4219199999999998E-9</c:v>
                </c:pt>
                <c:pt idx="828">
                  <c:v>-2.4188E-9</c:v>
                </c:pt>
                <c:pt idx="829">
                  <c:v>-2.4156700000000002E-9</c:v>
                </c:pt>
                <c:pt idx="830">
                  <c:v>-2.4125499999999999E-9</c:v>
                </c:pt>
                <c:pt idx="831">
                  <c:v>-2.4094200000000001E-9</c:v>
                </c:pt>
                <c:pt idx="832">
                  <c:v>-2.4062999999999998E-9</c:v>
                </c:pt>
                <c:pt idx="833">
                  <c:v>-2.4031700000000001E-9</c:v>
                </c:pt>
                <c:pt idx="834">
                  <c:v>-2.4000500000000002E-9</c:v>
                </c:pt>
                <c:pt idx="835">
                  <c:v>-2.39692E-9</c:v>
                </c:pt>
                <c:pt idx="836">
                  <c:v>-2.3938000000000002E-9</c:v>
                </c:pt>
                <c:pt idx="837">
                  <c:v>-2.39067E-9</c:v>
                </c:pt>
                <c:pt idx="838">
                  <c:v>-2.3875500000000001E-9</c:v>
                </c:pt>
                <c:pt idx="839">
                  <c:v>-2.3844199999999999E-9</c:v>
                </c:pt>
                <c:pt idx="840">
                  <c:v>-2.3813E-9</c:v>
                </c:pt>
                <c:pt idx="841">
                  <c:v>-2.3781699999999999E-9</c:v>
                </c:pt>
                <c:pt idx="842">
                  <c:v>-2.37505E-9</c:v>
                </c:pt>
                <c:pt idx="843">
                  <c:v>-2.3719199999999998E-9</c:v>
                </c:pt>
                <c:pt idx="844">
                  <c:v>-2.3687999999999999E-9</c:v>
                </c:pt>
                <c:pt idx="845">
                  <c:v>-2.3656700000000002E-9</c:v>
                </c:pt>
                <c:pt idx="846">
                  <c:v>-2.3625499999999999E-9</c:v>
                </c:pt>
                <c:pt idx="847">
                  <c:v>-2.3594200000000001E-9</c:v>
                </c:pt>
                <c:pt idx="848">
                  <c:v>-2.3562999999999998E-9</c:v>
                </c:pt>
                <c:pt idx="849">
                  <c:v>-2.3531700000000001E-9</c:v>
                </c:pt>
                <c:pt idx="850">
                  <c:v>-2.3500500000000002E-9</c:v>
                </c:pt>
                <c:pt idx="851">
                  <c:v>-2.34692E-9</c:v>
                </c:pt>
                <c:pt idx="852">
                  <c:v>-2.3438000000000001E-9</c:v>
                </c:pt>
                <c:pt idx="853">
                  <c:v>-2.3406699999999999E-9</c:v>
                </c:pt>
                <c:pt idx="854">
                  <c:v>-2.3375500000000001E-9</c:v>
                </c:pt>
                <c:pt idx="855">
                  <c:v>-2.3344199999999999E-9</c:v>
                </c:pt>
                <c:pt idx="856">
                  <c:v>-2.3313E-9</c:v>
                </c:pt>
                <c:pt idx="857">
                  <c:v>-2.3281699999999998E-9</c:v>
                </c:pt>
                <c:pt idx="858">
                  <c:v>-2.3250499999999999E-9</c:v>
                </c:pt>
                <c:pt idx="859">
                  <c:v>-2.3219200000000002E-9</c:v>
                </c:pt>
                <c:pt idx="860">
                  <c:v>-2.3187999999999999E-9</c:v>
                </c:pt>
                <c:pt idx="861">
                  <c:v>-2.3156700000000001E-9</c:v>
                </c:pt>
                <c:pt idx="862">
                  <c:v>-2.3125499999999998E-9</c:v>
                </c:pt>
                <c:pt idx="863">
                  <c:v>-2.3094200000000001E-9</c:v>
                </c:pt>
                <c:pt idx="864">
                  <c:v>-2.3063000000000002E-9</c:v>
                </c:pt>
                <c:pt idx="865">
                  <c:v>-2.30317E-9</c:v>
                </c:pt>
                <c:pt idx="866">
                  <c:v>-2.3000500000000001E-9</c:v>
                </c:pt>
                <c:pt idx="867">
                  <c:v>-2.29692E-9</c:v>
                </c:pt>
                <c:pt idx="868">
                  <c:v>-2.2938000000000001E-9</c:v>
                </c:pt>
                <c:pt idx="869">
                  <c:v>-2.2906699999999999E-9</c:v>
                </c:pt>
                <c:pt idx="870">
                  <c:v>-2.28755E-9</c:v>
                </c:pt>
                <c:pt idx="871">
                  <c:v>-2.2844199999999999E-9</c:v>
                </c:pt>
                <c:pt idx="872">
                  <c:v>-2.2813E-9</c:v>
                </c:pt>
                <c:pt idx="873">
                  <c:v>-2.2781699999999998E-9</c:v>
                </c:pt>
                <c:pt idx="874">
                  <c:v>-2.2750499999999999E-9</c:v>
                </c:pt>
                <c:pt idx="875">
                  <c:v>-2.2719200000000002E-9</c:v>
                </c:pt>
                <c:pt idx="876">
                  <c:v>-2.2687999999999999E-9</c:v>
                </c:pt>
                <c:pt idx="877">
                  <c:v>-2.2656700000000001E-9</c:v>
                </c:pt>
                <c:pt idx="878">
                  <c:v>-2.2625499999999998E-9</c:v>
                </c:pt>
                <c:pt idx="879">
                  <c:v>-2.25942E-9</c:v>
                </c:pt>
                <c:pt idx="880">
                  <c:v>-2.2563000000000002E-9</c:v>
                </c:pt>
                <c:pt idx="881">
                  <c:v>-2.25317E-9</c:v>
                </c:pt>
                <c:pt idx="882">
                  <c:v>-2.2500500000000001E-9</c:v>
                </c:pt>
                <c:pt idx="883">
                  <c:v>-2.2469199999999999E-9</c:v>
                </c:pt>
                <c:pt idx="884">
                  <c:v>-2.2438E-9</c:v>
                </c:pt>
                <c:pt idx="885">
                  <c:v>-2.2406699999999999E-9</c:v>
                </c:pt>
                <c:pt idx="886">
                  <c:v>-2.23755E-9</c:v>
                </c:pt>
                <c:pt idx="887">
                  <c:v>-2.2344199999999998E-9</c:v>
                </c:pt>
                <c:pt idx="888">
                  <c:v>-2.2312999999999999E-9</c:v>
                </c:pt>
                <c:pt idx="889">
                  <c:v>-2.2281700000000002E-9</c:v>
                </c:pt>
                <c:pt idx="890">
                  <c:v>-2.2250499999999999E-9</c:v>
                </c:pt>
                <c:pt idx="891">
                  <c:v>-2.2219200000000001E-9</c:v>
                </c:pt>
                <c:pt idx="892">
                  <c:v>-2.2187999999999998E-9</c:v>
                </c:pt>
                <c:pt idx="893">
                  <c:v>-2.2156700000000001E-9</c:v>
                </c:pt>
                <c:pt idx="894">
                  <c:v>-2.2125500000000002E-9</c:v>
                </c:pt>
                <c:pt idx="895">
                  <c:v>-2.20942E-9</c:v>
                </c:pt>
                <c:pt idx="896">
                  <c:v>-2.2063000000000001E-9</c:v>
                </c:pt>
                <c:pt idx="897">
                  <c:v>-2.20317E-9</c:v>
                </c:pt>
                <c:pt idx="898">
                  <c:v>-2.2000500000000001E-9</c:v>
                </c:pt>
                <c:pt idx="899">
                  <c:v>-2.1969199999999999E-9</c:v>
                </c:pt>
                <c:pt idx="900">
                  <c:v>-2.1938E-9</c:v>
                </c:pt>
                <c:pt idx="901">
                  <c:v>-2.1906699999999998E-9</c:v>
                </c:pt>
                <c:pt idx="902">
                  <c:v>-2.18755E-9</c:v>
                </c:pt>
                <c:pt idx="903">
                  <c:v>-2.1844200000000002E-9</c:v>
                </c:pt>
                <c:pt idx="904">
                  <c:v>-2.1812999999999999E-9</c:v>
                </c:pt>
                <c:pt idx="905">
                  <c:v>-2.1781700000000001E-9</c:v>
                </c:pt>
                <c:pt idx="906">
                  <c:v>-2.1750499999999998E-9</c:v>
                </c:pt>
                <c:pt idx="907">
                  <c:v>-2.1719200000000001E-9</c:v>
                </c:pt>
                <c:pt idx="908">
                  <c:v>-2.1688000000000002E-9</c:v>
                </c:pt>
                <c:pt idx="909">
                  <c:v>-2.16567E-9</c:v>
                </c:pt>
                <c:pt idx="910">
                  <c:v>-2.1625500000000001E-9</c:v>
                </c:pt>
                <c:pt idx="911">
                  <c:v>-2.15942E-9</c:v>
                </c:pt>
                <c:pt idx="912">
                  <c:v>-2.1563000000000001E-9</c:v>
                </c:pt>
                <c:pt idx="913">
                  <c:v>-2.1531699999999999E-9</c:v>
                </c:pt>
                <c:pt idx="914">
                  <c:v>-2.15005E-9</c:v>
                </c:pt>
                <c:pt idx="915">
                  <c:v>-2.1469199999999999E-9</c:v>
                </c:pt>
                <c:pt idx="916">
                  <c:v>-2.1438E-9</c:v>
                </c:pt>
                <c:pt idx="917">
                  <c:v>-2.1406699999999998E-9</c:v>
                </c:pt>
                <c:pt idx="918">
                  <c:v>-2.1375499999999999E-9</c:v>
                </c:pt>
                <c:pt idx="919">
                  <c:v>-2.1344200000000002E-9</c:v>
                </c:pt>
                <c:pt idx="920">
                  <c:v>-2.1312999999999999E-9</c:v>
                </c:pt>
                <c:pt idx="921">
                  <c:v>-2.1281700000000001E-9</c:v>
                </c:pt>
                <c:pt idx="922">
                  <c:v>-2.1250499999999998E-9</c:v>
                </c:pt>
                <c:pt idx="923">
                  <c:v>-2.1219200000000001E-9</c:v>
                </c:pt>
                <c:pt idx="924">
                  <c:v>-2.1188000000000002E-9</c:v>
                </c:pt>
                <c:pt idx="925">
                  <c:v>-2.11567E-9</c:v>
                </c:pt>
                <c:pt idx="926">
                  <c:v>-2.1125500000000001E-9</c:v>
                </c:pt>
                <c:pt idx="927">
                  <c:v>-2.1094199999999999E-9</c:v>
                </c:pt>
                <c:pt idx="928">
                  <c:v>-2.1063000000000001E-9</c:v>
                </c:pt>
                <c:pt idx="929">
                  <c:v>-2.1031699999999999E-9</c:v>
                </c:pt>
                <c:pt idx="930">
                  <c:v>-2.10005E-9</c:v>
                </c:pt>
                <c:pt idx="931">
                  <c:v>-2.0969199999999998E-9</c:v>
                </c:pt>
                <c:pt idx="932">
                  <c:v>-2.0937999999999999E-9</c:v>
                </c:pt>
                <c:pt idx="933">
                  <c:v>-2.0906700000000002E-9</c:v>
                </c:pt>
                <c:pt idx="934">
                  <c:v>-2.0875499999999999E-9</c:v>
                </c:pt>
                <c:pt idx="935">
                  <c:v>-2.0844200000000001E-9</c:v>
                </c:pt>
                <c:pt idx="936">
                  <c:v>-2.0812999999999998E-9</c:v>
                </c:pt>
                <c:pt idx="937">
                  <c:v>-2.0781700000000001E-9</c:v>
                </c:pt>
                <c:pt idx="938">
                  <c:v>-2.0750500000000002E-9</c:v>
                </c:pt>
                <c:pt idx="939">
                  <c:v>-2.07192E-9</c:v>
                </c:pt>
                <c:pt idx="940">
                  <c:v>-2.0688000000000001E-9</c:v>
                </c:pt>
                <c:pt idx="941">
                  <c:v>-2.06567E-9</c:v>
                </c:pt>
                <c:pt idx="942">
                  <c:v>-2.0625500000000001E-9</c:v>
                </c:pt>
                <c:pt idx="943">
                  <c:v>-2.0594199999999999E-9</c:v>
                </c:pt>
                <c:pt idx="944">
                  <c:v>-2.0563E-9</c:v>
                </c:pt>
                <c:pt idx="945">
                  <c:v>-2.0531699999999998E-9</c:v>
                </c:pt>
                <c:pt idx="946">
                  <c:v>-2.05005E-9</c:v>
                </c:pt>
                <c:pt idx="947">
                  <c:v>-2.0469200000000002E-9</c:v>
                </c:pt>
                <c:pt idx="948">
                  <c:v>-2.0437999999999999E-9</c:v>
                </c:pt>
                <c:pt idx="949">
                  <c:v>-2.0406700000000002E-9</c:v>
                </c:pt>
                <c:pt idx="950">
                  <c:v>-2.0375499999999999E-9</c:v>
                </c:pt>
                <c:pt idx="951">
                  <c:v>-2.0344200000000001E-9</c:v>
                </c:pt>
                <c:pt idx="952">
                  <c:v>-2.0312999999999998E-9</c:v>
                </c:pt>
                <c:pt idx="953">
                  <c:v>-2.02817E-9</c:v>
                </c:pt>
                <c:pt idx="954">
                  <c:v>-2.0250500000000002E-9</c:v>
                </c:pt>
                <c:pt idx="955">
                  <c:v>-2.02192E-9</c:v>
                </c:pt>
                <c:pt idx="956">
                  <c:v>-2.0188000000000001E-9</c:v>
                </c:pt>
                <c:pt idx="957">
                  <c:v>-2.0156699999999999E-9</c:v>
                </c:pt>
                <c:pt idx="958">
                  <c:v>-2.01255E-9</c:v>
                </c:pt>
                <c:pt idx="959">
                  <c:v>-2.0094199999999999E-9</c:v>
                </c:pt>
                <c:pt idx="960">
                  <c:v>-2.0063E-9</c:v>
                </c:pt>
                <c:pt idx="961">
                  <c:v>-2.0031699999999998E-9</c:v>
                </c:pt>
                <c:pt idx="962">
                  <c:v>-2.0000499999999999E-9</c:v>
                </c:pt>
                <c:pt idx="963">
                  <c:v>-1.9969200000000002E-9</c:v>
                </c:pt>
                <c:pt idx="964">
                  <c:v>-1.9937999999999999E-9</c:v>
                </c:pt>
                <c:pt idx="965">
                  <c:v>-1.9906700000000001E-9</c:v>
                </c:pt>
                <c:pt idx="966">
                  <c:v>-1.9875499999999998E-9</c:v>
                </c:pt>
                <c:pt idx="967">
                  <c:v>-1.9844200000000001E-9</c:v>
                </c:pt>
                <c:pt idx="968">
                  <c:v>-1.9813000000000002E-9</c:v>
                </c:pt>
                <c:pt idx="969">
                  <c:v>-1.97817E-9</c:v>
                </c:pt>
                <c:pt idx="970">
                  <c:v>-1.9750500000000001E-9</c:v>
                </c:pt>
                <c:pt idx="971">
                  <c:v>-1.9719199999999999E-9</c:v>
                </c:pt>
                <c:pt idx="972">
                  <c:v>-1.9688000000000001E-9</c:v>
                </c:pt>
                <c:pt idx="973">
                  <c:v>-1.9656699999999999E-9</c:v>
                </c:pt>
                <c:pt idx="974">
                  <c:v>-1.96255E-9</c:v>
                </c:pt>
                <c:pt idx="975">
                  <c:v>-1.9594199999999998E-9</c:v>
                </c:pt>
                <c:pt idx="976">
                  <c:v>-1.9563E-9</c:v>
                </c:pt>
                <c:pt idx="977">
                  <c:v>-1.9531700000000002E-9</c:v>
                </c:pt>
                <c:pt idx="978">
                  <c:v>-1.9500499999999999E-9</c:v>
                </c:pt>
                <c:pt idx="979">
                  <c:v>-1.9469200000000001E-9</c:v>
                </c:pt>
                <c:pt idx="980">
                  <c:v>-1.9437999999999998E-9</c:v>
                </c:pt>
                <c:pt idx="981">
                  <c:v>-1.9406700000000001E-9</c:v>
                </c:pt>
                <c:pt idx="982">
                  <c:v>-1.9375500000000002E-9</c:v>
                </c:pt>
                <c:pt idx="983">
                  <c:v>-1.93442E-9</c:v>
                </c:pt>
                <c:pt idx="984">
                  <c:v>-1.9313000000000001E-9</c:v>
                </c:pt>
                <c:pt idx="985">
                  <c:v>-1.92817E-9</c:v>
                </c:pt>
                <c:pt idx="986">
                  <c:v>-1.9250500000000001E-9</c:v>
                </c:pt>
                <c:pt idx="987">
                  <c:v>-1.9219199999999999E-9</c:v>
                </c:pt>
                <c:pt idx="988">
                  <c:v>-1.9188E-9</c:v>
                </c:pt>
                <c:pt idx="989">
                  <c:v>-1.9156699999999999E-9</c:v>
                </c:pt>
                <c:pt idx="990">
                  <c:v>-1.91255E-9</c:v>
                </c:pt>
                <c:pt idx="991">
                  <c:v>-1.9094199999999998E-9</c:v>
                </c:pt>
                <c:pt idx="992">
                  <c:v>-1.9062999999999999E-9</c:v>
                </c:pt>
                <c:pt idx="993">
                  <c:v>-1.9031700000000002E-9</c:v>
                </c:pt>
                <c:pt idx="994">
                  <c:v>-1.9000499999999999E-9</c:v>
                </c:pt>
                <c:pt idx="995">
                  <c:v>-1.8969200000000001E-9</c:v>
                </c:pt>
                <c:pt idx="996">
                  <c:v>-1.8937999999999998E-9</c:v>
                </c:pt>
                <c:pt idx="997">
                  <c:v>-1.89067E-9</c:v>
                </c:pt>
                <c:pt idx="998">
                  <c:v>-1.8875500000000002E-9</c:v>
                </c:pt>
                <c:pt idx="999">
                  <c:v>-1.88442E-9</c:v>
                </c:pt>
                <c:pt idx="1000">
                  <c:v>-1.8813000000000001E-9</c:v>
                </c:pt>
                <c:pt idx="1001">
                  <c:v>-1.8781699999999999E-9</c:v>
                </c:pt>
                <c:pt idx="1002">
                  <c:v>-1.8750500000000001E-9</c:v>
                </c:pt>
                <c:pt idx="1003">
                  <c:v>-1.8719199999999999E-9</c:v>
                </c:pt>
                <c:pt idx="1004">
                  <c:v>-1.8688E-9</c:v>
                </c:pt>
                <c:pt idx="1005">
                  <c:v>-1.8656699999999998E-9</c:v>
                </c:pt>
                <c:pt idx="1006">
                  <c:v>-1.8625499999999999E-9</c:v>
                </c:pt>
                <c:pt idx="1007">
                  <c:v>-1.85942E-9</c:v>
                </c:pt>
                <c:pt idx="1008">
                  <c:v>-1.8563000000000001E-9</c:v>
                </c:pt>
                <c:pt idx="1009">
                  <c:v>-1.8531699999999999E-9</c:v>
                </c:pt>
                <c:pt idx="1010">
                  <c:v>-1.85005E-9</c:v>
                </c:pt>
                <c:pt idx="1011">
                  <c:v>-1.8469200000000001E-9</c:v>
                </c:pt>
                <c:pt idx="1012">
                  <c:v>-1.8438E-9</c:v>
                </c:pt>
                <c:pt idx="1013">
                  <c:v>-1.84067E-9</c:v>
                </c:pt>
                <c:pt idx="1014">
                  <c:v>-1.8375499999999999E-9</c:v>
                </c:pt>
                <c:pt idx="1015">
                  <c:v>-1.83442E-9</c:v>
                </c:pt>
                <c:pt idx="1016">
                  <c:v>-1.8313000000000001E-9</c:v>
                </c:pt>
                <c:pt idx="1017">
                  <c:v>-1.8281699999999999E-9</c:v>
                </c:pt>
                <c:pt idx="1018">
                  <c:v>-1.82505E-9</c:v>
                </c:pt>
                <c:pt idx="1019">
                  <c:v>-1.8219200000000001E-9</c:v>
                </c:pt>
                <c:pt idx="1020">
                  <c:v>-1.8188E-9</c:v>
                </c:pt>
                <c:pt idx="1021">
                  <c:v>-1.81567E-9</c:v>
                </c:pt>
                <c:pt idx="1022">
                  <c:v>-1.8125499999999999E-9</c:v>
                </c:pt>
                <c:pt idx="1023">
                  <c:v>-1.8094199999999999E-9</c:v>
                </c:pt>
                <c:pt idx="1024">
                  <c:v>-1.8063000000000001E-9</c:v>
                </c:pt>
                <c:pt idx="1025">
                  <c:v>-1.8031700000000001E-9</c:v>
                </c:pt>
                <c:pt idx="1026">
                  <c:v>-1.80005E-9</c:v>
                </c:pt>
                <c:pt idx="1027">
                  <c:v>-1.79692E-9</c:v>
                </c:pt>
                <c:pt idx="1028">
                  <c:v>-1.7937999999999999E-9</c:v>
                </c:pt>
                <c:pt idx="1029">
                  <c:v>-1.79067E-9</c:v>
                </c:pt>
                <c:pt idx="1030">
                  <c:v>-1.7875500000000001E-9</c:v>
                </c:pt>
                <c:pt idx="1031">
                  <c:v>-1.7844199999999999E-9</c:v>
                </c:pt>
                <c:pt idx="1032">
                  <c:v>-1.7813E-9</c:v>
                </c:pt>
                <c:pt idx="1033">
                  <c:v>-1.7781700000000001E-9</c:v>
                </c:pt>
                <c:pt idx="1034">
                  <c:v>-1.77505E-9</c:v>
                </c:pt>
                <c:pt idx="1035">
                  <c:v>-1.77192E-9</c:v>
                </c:pt>
                <c:pt idx="1036">
                  <c:v>-1.7687999999999999E-9</c:v>
                </c:pt>
                <c:pt idx="1037">
                  <c:v>-1.76567E-9</c:v>
                </c:pt>
                <c:pt idx="1038">
                  <c:v>-1.7625500000000001E-9</c:v>
                </c:pt>
                <c:pt idx="1039">
                  <c:v>-1.7594199999999999E-9</c:v>
                </c:pt>
                <c:pt idx="1040">
                  <c:v>-1.7563E-9</c:v>
                </c:pt>
                <c:pt idx="1041">
                  <c:v>-1.7531700000000001E-9</c:v>
                </c:pt>
                <c:pt idx="1042">
                  <c:v>-1.75005E-9</c:v>
                </c:pt>
                <c:pt idx="1043">
                  <c:v>-1.74692E-9</c:v>
                </c:pt>
                <c:pt idx="1044">
                  <c:v>-1.7437999999999999E-9</c:v>
                </c:pt>
                <c:pt idx="1045">
                  <c:v>-1.7406699999999999E-9</c:v>
                </c:pt>
                <c:pt idx="1046">
                  <c:v>-1.7375500000000001E-9</c:v>
                </c:pt>
                <c:pt idx="1047">
                  <c:v>-1.7344200000000001E-9</c:v>
                </c:pt>
                <c:pt idx="1048">
                  <c:v>-1.7313E-9</c:v>
                </c:pt>
                <c:pt idx="1049">
                  <c:v>-1.72817E-9</c:v>
                </c:pt>
                <c:pt idx="1050">
                  <c:v>-1.72505E-9</c:v>
                </c:pt>
                <c:pt idx="1051">
                  <c:v>-1.72192E-9</c:v>
                </c:pt>
                <c:pt idx="1052">
                  <c:v>-1.7188000000000001E-9</c:v>
                </c:pt>
                <c:pt idx="1053">
                  <c:v>-1.7156699999999999E-9</c:v>
                </c:pt>
                <c:pt idx="1054">
                  <c:v>-1.71255E-9</c:v>
                </c:pt>
                <c:pt idx="1055">
                  <c:v>-1.7094200000000001E-9</c:v>
                </c:pt>
                <c:pt idx="1056">
                  <c:v>-1.7063E-9</c:v>
                </c:pt>
                <c:pt idx="1057">
                  <c:v>-1.70317E-9</c:v>
                </c:pt>
                <c:pt idx="1058">
                  <c:v>-1.7000499999999999E-9</c:v>
                </c:pt>
                <c:pt idx="1059">
                  <c:v>-1.69692E-9</c:v>
                </c:pt>
                <c:pt idx="1060">
                  <c:v>-1.6938000000000001E-9</c:v>
                </c:pt>
                <c:pt idx="1061">
                  <c:v>-1.6906699999999999E-9</c:v>
                </c:pt>
                <c:pt idx="1062">
                  <c:v>-1.68755E-9</c:v>
                </c:pt>
                <c:pt idx="1063">
                  <c:v>-1.6844200000000001E-9</c:v>
                </c:pt>
                <c:pt idx="1064">
                  <c:v>-1.6813E-9</c:v>
                </c:pt>
                <c:pt idx="1065">
                  <c:v>-1.67817E-9</c:v>
                </c:pt>
                <c:pt idx="1066">
                  <c:v>-1.6750499999999999E-9</c:v>
                </c:pt>
                <c:pt idx="1067">
                  <c:v>-1.67192E-9</c:v>
                </c:pt>
                <c:pt idx="1068">
                  <c:v>-1.6688000000000001E-9</c:v>
                </c:pt>
                <c:pt idx="1069">
                  <c:v>-1.6656700000000001E-9</c:v>
                </c:pt>
                <c:pt idx="1070">
                  <c:v>-1.66255E-9</c:v>
                </c:pt>
                <c:pt idx="1071">
                  <c:v>-1.65942E-9</c:v>
                </c:pt>
                <c:pt idx="1072">
                  <c:v>-1.6563E-9</c:v>
                </c:pt>
                <c:pt idx="1073">
                  <c:v>-1.65317E-9</c:v>
                </c:pt>
                <c:pt idx="1074">
                  <c:v>-1.6500499999999999E-9</c:v>
                </c:pt>
                <c:pt idx="1075">
                  <c:v>-1.6469199999999999E-9</c:v>
                </c:pt>
                <c:pt idx="1076">
                  <c:v>-1.6438000000000001E-9</c:v>
                </c:pt>
                <c:pt idx="1077">
                  <c:v>-1.6406700000000001E-9</c:v>
                </c:pt>
                <c:pt idx="1078">
                  <c:v>-1.63755E-9</c:v>
                </c:pt>
                <c:pt idx="1079">
                  <c:v>-1.63442E-9</c:v>
                </c:pt>
                <c:pt idx="1080">
                  <c:v>-1.6312999999999999E-9</c:v>
                </c:pt>
                <c:pt idx="1081">
                  <c:v>-1.62817E-9</c:v>
                </c:pt>
                <c:pt idx="1082">
                  <c:v>-1.6250500000000001E-9</c:v>
                </c:pt>
                <c:pt idx="1083">
                  <c:v>-1.6219199999999999E-9</c:v>
                </c:pt>
                <c:pt idx="1084">
                  <c:v>-1.6188E-9</c:v>
                </c:pt>
                <c:pt idx="1085">
                  <c:v>-1.6156700000000001E-9</c:v>
                </c:pt>
                <c:pt idx="1086">
                  <c:v>-1.61255E-9</c:v>
                </c:pt>
                <c:pt idx="1087">
                  <c:v>-1.60942E-9</c:v>
                </c:pt>
                <c:pt idx="1088">
                  <c:v>-1.6062999999999999E-9</c:v>
                </c:pt>
                <c:pt idx="1089">
                  <c:v>-1.60317E-9</c:v>
                </c:pt>
                <c:pt idx="1090">
                  <c:v>-1.6000500000000001E-9</c:v>
                </c:pt>
                <c:pt idx="1091">
                  <c:v>-1.5969199999999999E-9</c:v>
                </c:pt>
                <c:pt idx="1092">
                  <c:v>-1.5938E-9</c:v>
                </c:pt>
                <c:pt idx="1093">
                  <c:v>-1.5906700000000001E-9</c:v>
                </c:pt>
                <c:pt idx="1094">
                  <c:v>-1.58755E-9</c:v>
                </c:pt>
                <c:pt idx="1095">
                  <c:v>-1.58442E-9</c:v>
                </c:pt>
                <c:pt idx="1096">
                  <c:v>-1.5812999999999999E-9</c:v>
                </c:pt>
                <c:pt idx="1097">
                  <c:v>-1.5781699999999999E-9</c:v>
                </c:pt>
                <c:pt idx="1098">
                  <c:v>-1.5750500000000001E-9</c:v>
                </c:pt>
                <c:pt idx="1099">
                  <c:v>-1.5719200000000001E-9</c:v>
                </c:pt>
                <c:pt idx="1100">
                  <c:v>-1.5688E-9</c:v>
                </c:pt>
                <c:pt idx="1101">
                  <c:v>-1.56567E-9</c:v>
                </c:pt>
                <c:pt idx="1102">
                  <c:v>-1.5625499999999999E-9</c:v>
                </c:pt>
                <c:pt idx="1103">
                  <c:v>-1.55942E-9</c:v>
                </c:pt>
                <c:pt idx="1104">
                  <c:v>-1.5563000000000001E-9</c:v>
                </c:pt>
                <c:pt idx="1105">
                  <c:v>-1.5531699999999999E-9</c:v>
                </c:pt>
                <c:pt idx="1106">
                  <c:v>-1.55005E-9</c:v>
                </c:pt>
                <c:pt idx="1107">
                  <c:v>-1.5469200000000001E-9</c:v>
                </c:pt>
                <c:pt idx="1108">
                  <c:v>-1.5438E-9</c:v>
                </c:pt>
                <c:pt idx="1109">
                  <c:v>-1.54067E-9</c:v>
                </c:pt>
                <c:pt idx="1110">
                  <c:v>-1.5375499999999999E-9</c:v>
                </c:pt>
                <c:pt idx="1111">
                  <c:v>-1.53442E-9</c:v>
                </c:pt>
                <c:pt idx="1112">
                  <c:v>-1.5313000000000001E-9</c:v>
                </c:pt>
                <c:pt idx="1113">
                  <c:v>-1.5281699999999999E-9</c:v>
                </c:pt>
                <c:pt idx="1114">
                  <c:v>-1.52505E-9</c:v>
                </c:pt>
                <c:pt idx="1115">
                  <c:v>-1.5219200000000001E-9</c:v>
                </c:pt>
                <c:pt idx="1116">
                  <c:v>-1.5188E-9</c:v>
                </c:pt>
                <c:pt idx="1117">
                  <c:v>-1.51567E-9</c:v>
                </c:pt>
                <c:pt idx="1118">
                  <c:v>-1.5125499999999999E-9</c:v>
                </c:pt>
                <c:pt idx="1119">
                  <c:v>-1.5094199999999999E-9</c:v>
                </c:pt>
                <c:pt idx="1120">
                  <c:v>-1.5063000000000001E-9</c:v>
                </c:pt>
                <c:pt idx="1121">
                  <c:v>-1.5031700000000001E-9</c:v>
                </c:pt>
                <c:pt idx="1122">
                  <c:v>-1.50005E-9</c:v>
                </c:pt>
                <c:pt idx="1123">
                  <c:v>-1.49692E-9</c:v>
                </c:pt>
                <c:pt idx="1124">
                  <c:v>-1.4937999999999999E-9</c:v>
                </c:pt>
                <c:pt idx="1125">
                  <c:v>-1.49067E-9</c:v>
                </c:pt>
                <c:pt idx="1126">
                  <c:v>-1.4875500000000001E-9</c:v>
                </c:pt>
                <c:pt idx="1127">
                  <c:v>-1.4844199999999999E-9</c:v>
                </c:pt>
                <c:pt idx="1128">
                  <c:v>-1.4813E-9</c:v>
                </c:pt>
                <c:pt idx="1129">
                  <c:v>-1.4781700000000001E-9</c:v>
                </c:pt>
                <c:pt idx="1130">
                  <c:v>-1.47505E-9</c:v>
                </c:pt>
                <c:pt idx="1131">
                  <c:v>-1.47192E-9</c:v>
                </c:pt>
                <c:pt idx="1132">
                  <c:v>-1.4687999999999999E-9</c:v>
                </c:pt>
                <c:pt idx="1133">
                  <c:v>-1.46567E-9</c:v>
                </c:pt>
                <c:pt idx="1134">
                  <c:v>-1.4625500000000001E-9</c:v>
                </c:pt>
                <c:pt idx="1135">
                  <c:v>-1.4594199999999999E-9</c:v>
                </c:pt>
                <c:pt idx="1136">
                  <c:v>-1.4563E-9</c:v>
                </c:pt>
                <c:pt idx="1137">
                  <c:v>-1.4531700000000001E-9</c:v>
                </c:pt>
                <c:pt idx="1138">
                  <c:v>-1.45005E-9</c:v>
                </c:pt>
                <c:pt idx="1139">
                  <c:v>-1.44692E-9</c:v>
                </c:pt>
                <c:pt idx="1140">
                  <c:v>-1.4437999999999999E-9</c:v>
                </c:pt>
                <c:pt idx="1141">
                  <c:v>-1.4406699999999999E-9</c:v>
                </c:pt>
                <c:pt idx="1142">
                  <c:v>-1.4375500000000001E-9</c:v>
                </c:pt>
                <c:pt idx="1143">
                  <c:v>-1.4344200000000001E-9</c:v>
                </c:pt>
                <c:pt idx="1144">
                  <c:v>-1.4313E-9</c:v>
                </c:pt>
                <c:pt idx="1145">
                  <c:v>-1.42817E-9</c:v>
                </c:pt>
                <c:pt idx="1146">
                  <c:v>-1.42505E-9</c:v>
                </c:pt>
                <c:pt idx="1147">
                  <c:v>-1.42192E-9</c:v>
                </c:pt>
                <c:pt idx="1148">
                  <c:v>-1.4187999999999999E-9</c:v>
                </c:pt>
                <c:pt idx="1149">
                  <c:v>-1.4156699999999999E-9</c:v>
                </c:pt>
                <c:pt idx="1150">
                  <c:v>-1.41255E-9</c:v>
                </c:pt>
                <c:pt idx="1151">
                  <c:v>-1.4094200000000001E-9</c:v>
                </c:pt>
                <c:pt idx="1152">
                  <c:v>-1.4063E-9</c:v>
                </c:pt>
                <c:pt idx="1153">
                  <c:v>-1.40317E-9</c:v>
                </c:pt>
                <c:pt idx="1154">
                  <c:v>-1.4000499999999999E-9</c:v>
                </c:pt>
                <c:pt idx="1155">
                  <c:v>-1.39692E-9</c:v>
                </c:pt>
                <c:pt idx="1156">
                  <c:v>-1.3938000000000001E-9</c:v>
                </c:pt>
                <c:pt idx="1157">
                  <c:v>-1.3906699999999999E-9</c:v>
                </c:pt>
                <c:pt idx="1158">
                  <c:v>-1.38755E-9</c:v>
                </c:pt>
                <c:pt idx="1159">
                  <c:v>-1.3844200000000001E-9</c:v>
                </c:pt>
                <c:pt idx="1160">
                  <c:v>-1.3813E-9</c:v>
                </c:pt>
                <c:pt idx="1161">
                  <c:v>-1.37817E-9</c:v>
                </c:pt>
                <c:pt idx="1162">
                  <c:v>-1.3750499999999999E-9</c:v>
                </c:pt>
                <c:pt idx="1163">
                  <c:v>-1.37192E-9</c:v>
                </c:pt>
                <c:pt idx="1164">
                  <c:v>-1.3688000000000001E-9</c:v>
                </c:pt>
                <c:pt idx="1165">
                  <c:v>-1.3656699999999999E-9</c:v>
                </c:pt>
                <c:pt idx="1166">
                  <c:v>-1.36255E-9</c:v>
                </c:pt>
                <c:pt idx="1167">
                  <c:v>-1.35942E-9</c:v>
                </c:pt>
                <c:pt idx="1168">
                  <c:v>-1.3563E-9</c:v>
                </c:pt>
                <c:pt idx="1169">
                  <c:v>-1.35317E-9</c:v>
                </c:pt>
                <c:pt idx="1170">
                  <c:v>-1.3500499999999999E-9</c:v>
                </c:pt>
                <c:pt idx="1171">
                  <c:v>-1.3469199999999999E-9</c:v>
                </c:pt>
                <c:pt idx="1172">
                  <c:v>-1.3438000000000001E-9</c:v>
                </c:pt>
                <c:pt idx="1173">
                  <c:v>-1.3406700000000001E-9</c:v>
                </c:pt>
                <c:pt idx="1174">
                  <c:v>-1.33755E-9</c:v>
                </c:pt>
                <c:pt idx="1175">
                  <c:v>-1.33442E-9</c:v>
                </c:pt>
                <c:pt idx="1176">
                  <c:v>-1.3312999999999999E-9</c:v>
                </c:pt>
                <c:pt idx="1177">
                  <c:v>-1.32817E-9</c:v>
                </c:pt>
                <c:pt idx="1178">
                  <c:v>-1.3250500000000001E-9</c:v>
                </c:pt>
                <c:pt idx="1179">
                  <c:v>-1.3219199999999999E-9</c:v>
                </c:pt>
                <c:pt idx="1180">
                  <c:v>-1.3188E-9</c:v>
                </c:pt>
                <c:pt idx="1181">
                  <c:v>-1.3156700000000001E-9</c:v>
                </c:pt>
                <c:pt idx="1182">
                  <c:v>-1.31255E-9</c:v>
                </c:pt>
                <c:pt idx="1183">
                  <c:v>-1.30942E-9</c:v>
                </c:pt>
                <c:pt idx="1184">
                  <c:v>-1.3062999999999999E-9</c:v>
                </c:pt>
                <c:pt idx="1185">
                  <c:v>-1.30317E-9</c:v>
                </c:pt>
                <c:pt idx="1186">
                  <c:v>-1.3000500000000001E-9</c:v>
                </c:pt>
                <c:pt idx="1187">
                  <c:v>-1.2969199999999999E-9</c:v>
                </c:pt>
                <c:pt idx="1188">
                  <c:v>-1.2938E-9</c:v>
                </c:pt>
                <c:pt idx="1189">
                  <c:v>-1.2906700000000001E-9</c:v>
                </c:pt>
                <c:pt idx="1190">
                  <c:v>-1.28755E-9</c:v>
                </c:pt>
                <c:pt idx="1191">
                  <c:v>-1.28442E-9</c:v>
                </c:pt>
                <c:pt idx="1192">
                  <c:v>-1.2812999999999999E-9</c:v>
                </c:pt>
                <c:pt idx="1193">
                  <c:v>-1.2781699999999999E-9</c:v>
                </c:pt>
                <c:pt idx="1194">
                  <c:v>-1.2750500000000001E-9</c:v>
                </c:pt>
                <c:pt idx="1195">
                  <c:v>-1.2719200000000001E-9</c:v>
                </c:pt>
                <c:pt idx="1196">
                  <c:v>-1.2688E-9</c:v>
                </c:pt>
                <c:pt idx="1197">
                  <c:v>-1.26567E-9</c:v>
                </c:pt>
                <c:pt idx="1198">
                  <c:v>-1.2625499999999999E-9</c:v>
                </c:pt>
                <c:pt idx="1199">
                  <c:v>-1.25942E-9</c:v>
                </c:pt>
                <c:pt idx="1200">
                  <c:v>-1.2563000000000001E-9</c:v>
                </c:pt>
                <c:pt idx="1201">
                  <c:v>-1.2531699999999999E-9</c:v>
                </c:pt>
                <c:pt idx="1202">
                  <c:v>-1.25005E-9</c:v>
                </c:pt>
                <c:pt idx="1203">
                  <c:v>-1.2469200000000001E-9</c:v>
                </c:pt>
                <c:pt idx="1204">
                  <c:v>-1.2438E-9</c:v>
                </c:pt>
                <c:pt idx="1205">
                  <c:v>-1.24067E-9</c:v>
                </c:pt>
                <c:pt idx="1206">
                  <c:v>-1.2375499999999999E-9</c:v>
                </c:pt>
                <c:pt idx="1207">
                  <c:v>-1.23442E-9</c:v>
                </c:pt>
                <c:pt idx="1208">
                  <c:v>-1.2313000000000001E-9</c:v>
                </c:pt>
                <c:pt idx="1209">
                  <c:v>-1.2281699999999999E-9</c:v>
                </c:pt>
                <c:pt idx="1210">
                  <c:v>-1.22505E-9</c:v>
                </c:pt>
                <c:pt idx="1211">
                  <c:v>-1.2219200000000001E-9</c:v>
                </c:pt>
                <c:pt idx="1212">
                  <c:v>-1.2188E-9</c:v>
                </c:pt>
                <c:pt idx="1213">
                  <c:v>-1.21567E-9</c:v>
                </c:pt>
                <c:pt idx="1214">
                  <c:v>-1.2125499999999999E-9</c:v>
                </c:pt>
                <c:pt idx="1215">
                  <c:v>-1.2094199999999999E-9</c:v>
                </c:pt>
                <c:pt idx="1216">
                  <c:v>-1.2063000000000001E-9</c:v>
                </c:pt>
                <c:pt idx="1217">
                  <c:v>-1.2031700000000001E-9</c:v>
                </c:pt>
                <c:pt idx="1218">
                  <c:v>-1.20005E-9</c:v>
                </c:pt>
                <c:pt idx="1219">
                  <c:v>-1.19692E-9</c:v>
                </c:pt>
                <c:pt idx="1220">
                  <c:v>-1.1938E-9</c:v>
                </c:pt>
                <c:pt idx="1221">
                  <c:v>-1.19067E-9</c:v>
                </c:pt>
                <c:pt idx="1222">
                  <c:v>-1.1875500000000001E-9</c:v>
                </c:pt>
                <c:pt idx="1223">
                  <c:v>-1.1844199999999999E-9</c:v>
                </c:pt>
                <c:pt idx="1224">
                  <c:v>-1.1813E-9</c:v>
                </c:pt>
                <c:pt idx="1225">
                  <c:v>-1.1781700000000001E-9</c:v>
                </c:pt>
                <c:pt idx="1226">
                  <c:v>-1.17505E-9</c:v>
                </c:pt>
                <c:pt idx="1227">
                  <c:v>-1.17192E-9</c:v>
                </c:pt>
                <c:pt idx="1228">
                  <c:v>-1.1687999999999999E-9</c:v>
                </c:pt>
                <c:pt idx="1229">
                  <c:v>-1.16567E-9</c:v>
                </c:pt>
                <c:pt idx="1230">
                  <c:v>-1.1625500000000001E-9</c:v>
                </c:pt>
                <c:pt idx="1231">
                  <c:v>-1.1594199999999999E-9</c:v>
                </c:pt>
                <c:pt idx="1232">
                  <c:v>-1.1563E-9</c:v>
                </c:pt>
                <c:pt idx="1233">
                  <c:v>-1.1531700000000001E-9</c:v>
                </c:pt>
                <c:pt idx="1234">
                  <c:v>-1.15005E-9</c:v>
                </c:pt>
                <c:pt idx="1235">
                  <c:v>-1.14692E-9</c:v>
                </c:pt>
                <c:pt idx="1236">
                  <c:v>-1.1437999999999999E-9</c:v>
                </c:pt>
                <c:pt idx="1237">
                  <c:v>-1.1406699999999999E-9</c:v>
                </c:pt>
                <c:pt idx="1238">
                  <c:v>-1.1375500000000001E-9</c:v>
                </c:pt>
                <c:pt idx="1239">
                  <c:v>-1.1344200000000001E-9</c:v>
                </c:pt>
                <c:pt idx="1240">
                  <c:v>-1.1313E-9</c:v>
                </c:pt>
                <c:pt idx="1241">
                  <c:v>-1.12817E-9</c:v>
                </c:pt>
                <c:pt idx="1242">
                  <c:v>-1.12505E-9</c:v>
                </c:pt>
                <c:pt idx="1243">
                  <c:v>-1.12192E-9</c:v>
                </c:pt>
                <c:pt idx="1244">
                  <c:v>-1.1187999999999999E-9</c:v>
                </c:pt>
                <c:pt idx="1245">
                  <c:v>-1.1156699999999999E-9</c:v>
                </c:pt>
                <c:pt idx="1246">
                  <c:v>-1.1125500000000001E-9</c:v>
                </c:pt>
                <c:pt idx="1247">
                  <c:v>-1.1094200000000001E-9</c:v>
                </c:pt>
                <c:pt idx="1248">
                  <c:v>-1.1063E-9</c:v>
                </c:pt>
                <c:pt idx="1249">
                  <c:v>-1.10317E-9</c:v>
                </c:pt>
                <c:pt idx="1250">
                  <c:v>-1.1000499999999999E-9</c:v>
                </c:pt>
                <c:pt idx="1251">
                  <c:v>-1.09692E-9</c:v>
                </c:pt>
                <c:pt idx="1252">
                  <c:v>-1.0938000000000001E-9</c:v>
                </c:pt>
                <c:pt idx="1253">
                  <c:v>-1.0906699999999999E-9</c:v>
                </c:pt>
                <c:pt idx="1254">
                  <c:v>-1.08755E-9</c:v>
                </c:pt>
                <c:pt idx="1255">
                  <c:v>-1.0844200000000001E-9</c:v>
                </c:pt>
                <c:pt idx="1256">
                  <c:v>-1.0813E-9</c:v>
                </c:pt>
                <c:pt idx="1257">
                  <c:v>-1.07817E-9</c:v>
                </c:pt>
                <c:pt idx="1258">
                  <c:v>-1.0750499999999999E-9</c:v>
                </c:pt>
                <c:pt idx="1259">
                  <c:v>-1.07192E-9</c:v>
                </c:pt>
                <c:pt idx="1260">
                  <c:v>-1.0688000000000001E-9</c:v>
                </c:pt>
                <c:pt idx="1261">
                  <c:v>-1.0656699999999999E-9</c:v>
                </c:pt>
                <c:pt idx="1262">
                  <c:v>-1.06255E-9</c:v>
                </c:pt>
                <c:pt idx="1263">
                  <c:v>-1.05942E-9</c:v>
                </c:pt>
                <c:pt idx="1264">
                  <c:v>-1.0563E-9</c:v>
                </c:pt>
                <c:pt idx="1265">
                  <c:v>-1.05317E-9</c:v>
                </c:pt>
                <c:pt idx="1266">
                  <c:v>-1.0500499999999999E-9</c:v>
                </c:pt>
                <c:pt idx="1267">
                  <c:v>-1.0469199999999999E-9</c:v>
                </c:pt>
                <c:pt idx="1268">
                  <c:v>-1.0438000000000001E-9</c:v>
                </c:pt>
                <c:pt idx="1269">
                  <c:v>-1.0406700000000001E-9</c:v>
                </c:pt>
                <c:pt idx="1270">
                  <c:v>-1.03755E-9</c:v>
                </c:pt>
                <c:pt idx="1271">
                  <c:v>-1.03442E-9</c:v>
                </c:pt>
                <c:pt idx="1272">
                  <c:v>-1.0312999999999999E-9</c:v>
                </c:pt>
                <c:pt idx="1273">
                  <c:v>-1.02817E-9</c:v>
                </c:pt>
                <c:pt idx="1274">
                  <c:v>-1.0250500000000001E-9</c:v>
                </c:pt>
                <c:pt idx="1275">
                  <c:v>-1.0219199999999999E-9</c:v>
                </c:pt>
                <c:pt idx="1276">
                  <c:v>-1.0188E-9</c:v>
                </c:pt>
                <c:pt idx="1277">
                  <c:v>-1.0156700000000001E-9</c:v>
                </c:pt>
                <c:pt idx="1278">
                  <c:v>-1.01255E-9</c:v>
                </c:pt>
                <c:pt idx="1279">
                  <c:v>-1.00942E-9</c:v>
                </c:pt>
                <c:pt idx="1280">
                  <c:v>-1.0062999999999999E-9</c:v>
                </c:pt>
                <c:pt idx="1281">
                  <c:v>-1.00317E-9</c:v>
                </c:pt>
                <c:pt idx="1282">
                  <c:v>-1.0000500000000001E-9</c:v>
                </c:pt>
                <c:pt idx="1283">
                  <c:v>-9.969199999999999E-10</c:v>
                </c:pt>
                <c:pt idx="1284">
                  <c:v>-9.9380000000000002E-10</c:v>
                </c:pt>
                <c:pt idx="1285">
                  <c:v>-9.9067000000000005E-10</c:v>
                </c:pt>
                <c:pt idx="1286">
                  <c:v>-9.8754999999999997E-10</c:v>
                </c:pt>
                <c:pt idx="1287">
                  <c:v>-9.8442E-10</c:v>
                </c:pt>
                <c:pt idx="1288">
                  <c:v>-9.8129999999999991E-10</c:v>
                </c:pt>
                <c:pt idx="1289">
                  <c:v>-9.7816999999999994E-10</c:v>
                </c:pt>
                <c:pt idx="1290">
                  <c:v>-9.7505000000000006E-10</c:v>
                </c:pt>
                <c:pt idx="1291">
                  <c:v>-9.7192000000000009E-10</c:v>
                </c:pt>
                <c:pt idx="1292">
                  <c:v>-9.688E-10</c:v>
                </c:pt>
                <c:pt idx="1293">
                  <c:v>-9.6567000000000004E-10</c:v>
                </c:pt>
                <c:pt idx="1294">
                  <c:v>-9.6254999999999995E-10</c:v>
                </c:pt>
                <c:pt idx="1295">
                  <c:v>-9.5941999999999998E-10</c:v>
                </c:pt>
                <c:pt idx="1296">
                  <c:v>-9.563000000000001E-10</c:v>
                </c:pt>
                <c:pt idx="1297">
                  <c:v>-9.5316999999999993E-10</c:v>
                </c:pt>
                <c:pt idx="1298">
                  <c:v>-9.5005000000000004E-10</c:v>
                </c:pt>
                <c:pt idx="1299">
                  <c:v>-9.4692000000000008E-10</c:v>
                </c:pt>
                <c:pt idx="1300">
                  <c:v>-9.4379999999999999E-10</c:v>
                </c:pt>
                <c:pt idx="1301">
                  <c:v>-9.4067000000000002E-10</c:v>
                </c:pt>
                <c:pt idx="1302">
                  <c:v>-9.3754999999999993E-10</c:v>
                </c:pt>
                <c:pt idx="1303">
                  <c:v>-9.3441999999999996E-10</c:v>
                </c:pt>
                <c:pt idx="1304">
                  <c:v>-9.3129999999999998E-10</c:v>
                </c:pt>
                <c:pt idx="1305">
                  <c:v>-9.2817000000000001E-10</c:v>
                </c:pt>
                <c:pt idx="1306">
                  <c:v>-9.2505000000000003E-10</c:v>
                </c:pt>
                <c:pt idx="1307">
                  <c:v>-9.2191999999999996E-10</c:v>
                </c:pt>
                <c:pt idx="1308">
                  <c:v>-9.1879999999999997E-10</c:v>
                </c:pt>
                <c:pt idx="1309">
                  <c:v>-9.1567E-10</c:v>
                </c:pt>
                <c:pt idx="1310">
                  <c:v>-9.1255000000000002E-10</c:v>
                </c:pt>
                <c:pt idx="1311">
                  <c:v>-9.0942000000000005E-10</c:v>
                </c:pt>
                <c:pt idx="1312">
                  <c:v>-9.0629999999999996E-10</c:v>
                </c:pt>
                <c:pt idx="1313">
                  <c:v>-9.0316999999999999E-10</c:v>
                </c:pt>
                <c:pt idx="1314">
                  <c:v>-9.0005000000000001E-10</c:v>
                </c:pt>
                <c:pt idx="1315">
                  <c:v>-8.9692000000000004E-10</c:v>
                </c:pt>
                <c:pt idx="1316">
                  <c:v>-8.9379999999999995E-10</c:v>
                </c:pt>
                <c:pt idx="1317">
                  <c:v>-8.9066999999999999E-10</c:v>
                </c:pt>
                <c:pt idx="1318">
                  <c:v>-8.8755E-10</c:v>
                </c:pt>
                <c:pt idx="1319">
                  <c:v>-8.8442000000000003E-10</c:v>
                </c:pt>
                <c:pt idx="1320">
                  <c:v>-8.8130000000000005E-10</c:v>
                </c:pt>
                <c:pt idx="1321">
                  <c:v>-8.7816999999999998E-10</c:v>
                </c:pt>
                <c:pt idx="1322">
                  <c:v>-8.7504999999999999E-10</c:v>
                </c:pt>
                <c:pt idx="1323">
                  <c:v>-8.7192000000000002E-10</c:v>
                </c:pt>
                <c:pt idx="1324">
                  <c:v>-8.6880000000000004E-10</c:v>
                </c:pt>
                <c:pt idx="1325">
                  <c:v>-8.6566999999999997E-10</c:v>
                </c:pt>
                <c:pt idx="1326">
                  <c:v>-8.6254999999999998E-10</c:v>
                </c:pt>
                <c:pt idx="1327">
                  <c:v>-8.5942000000000002E-10</c:v>
                </c:pt>
                <c:pt idx="1328">
                  <c:v>-8.5630000000000003E-10</c:v>
                </c:pt>
                <c:pt idx="1329">
                  <c:v>-8.5316999999999996E-10</c:v>
                </c:pt>
                <c:pt idx="1330">
                  <c:v>-8.5004999999999998E-10</c:v>
                </c:pt>
                <c:pt idx="1331">
                  <c:v>-8.4692000000000001E-10</c:v>
                </c:pt>
                <c:pt idx="1332">
                  <c:v>-8.4380000000000002E-10</c:v>
                </c:pt>
                <c:pt idx="1333">
                  <c:v>-8.4066999999999995E-10</c:v>
                </c:pt>
                <c:pt idx="1334">
                  <c:v>-8.3754999999999997E-10</c:v>
                </c:pt>
                <c:pt idx="1335">
                  <c:v>-8.3442E-10</c:v>
                </c:pt>
                <c:pt idx="1336">
                  <c:v>-8.3130000000000001E-10</c:v>
                </c:pt>
                <c:pt idx="1337">
                  <c:v>-8.2817000000000005E-10</c:v>
                </c:pt>
                <c:pt idx="1338">
                  <c:v>-8.2504999999999996E-10</c:v>
                </c:pt>
                <c:pt idx="1339">
                  <c:v>-8.2191999999999999E-10</c:v>
                </c:pt>
                <c:pt idx="1340">
                  <c:v>-8.1880000000000001E-10</c:v>
                </c:pt>
                <c:pt idx="1341">
                  <c:v>-8.1567000000000004E-10</c:v>
                </c:pt>
                <c:pt idx="1342">
                  <c:v>-8.1254999999999995E-10</c:v>
                </c:pt>
                <c:pt idx="1343">
                  <c:v>-8.0941999999999998E-10</c:v>
                </c:pt>
                <c:pt idx="1344">
                  <c:v>-8.063E-10</c:v>
                </c:pt>
                <c:pt idx="1345">
                  <c:v>-8.0317000000000003E-10</c:v>
                </c:pt>
                <c:pt idx="1346">
                  <c:v>-8.0005000000000004E-10</c:v>
                </c:pt>
                <c:pt idx="1347">
                  <c:v>-7.9691999999999997E-10</c:v>
                </c:pt>
                <c:pt idx="1348">
                  <c:v>-7.9379999999999999E-10</c:v>
                </c:pt>
                <c:pt idx="1349">
                  <c:v>-7.9067000000000002E-10</c:v>
                </c:pt>
                <c:pt idx="1350">
                  <c:v>-7.8755000000000004E-10</c:v>
                </c:pt>
                <c:pt idx="1351">
                  <c:v>-7.8441999999999997E-10</c:v>
                </c:pt>
                <c:pt idx="1352">
                  <c:v>-7.8129999999999998E-10</c:v>
                </c:pt>
                <c:pt idx="1353">
                  <c:v>-7.7817000000000001E-10</c:v>
                </c:pt>
                <c:pt idx="1354">
                  <c:v>-7.7505000000000003E-10</c:v>
                </c:pt>
                <c:pt idx="1355">
                  <c:v>-7.7191999999999996E-10</c:v>
                </c:pt>
                <c:pt idx="1356">
                  <c:v>-7.6879999999999997E-10</c:v>
                </c:pt>
                <c:pt idx="1357">
                  <c:v>-7.6567E-10</c:v>
                </c:pt>
                <c:pt idx="1358">
                  <c:v>-7.6255000000000002E-10</c:v>
                </c:pt>
                <c:pt idx="1359">
                  <c:v>-7.5942000000000005E-10</c:v>
                </c:pt>
                <c:pt idx="1360">
                  <c:v>-7.5629999999999996E-10</c:v>
                </c:pt>
                <c:pt idx="1361">
                  <c:v>-7.5317E-10</c:v>
                </c:pt>
                <c:pt idx="1362">
                  <c:v>-7.5005000000000001E-10</c:v>
                </c:pt>
                <c:pt idx="1363">
                  <c:v>-7.4692000000000004E-10</c:v>
                </c:pt>
                <c:pt idx="1364">
                  <c:v>-7.4379999999999995E-10</c:v>
                </c:pt>
                <c:pt idx="1365">
                  <c:v>-7.4066999999999999E-10</c:v>
                </c:pt>
                <c:pt idx="1366">
                  <c:v>-7.3755E-10</c:v>
                </c:pt>
                <c:pt idx="1367">
                  <c:v>-7.3442000000000003E-10</c:v>
                </c:pt>
                <c:pt idx="1368">
                  <c:v>-7.3130000000000005E-10</c:v>
                </c:pt>
                <c:pt idx="1369">
                  <c:v>-7.2816999999999998E-10</c:v>
                </c:pt>
                <c:pt idx="1370">
                  <c:v>-7.2504999999999999E-10</c:v>
                </c:pt>
                <c:pt idx="1371">
                  <c:v>-7.2192000000000003E-10</c:v>
                </c:pt>
                <c:pt idx="1372">
                  <c:v>-7.1880000000000004E-10</c:v>
                </c:pt>
                <c:pt idx="1373">
                  <c:v>-7.1566999999999997E-10</c:v>
                </c:pt>
                <c:pt idx="1374">
                  <c:v>-7.1254999999999998E-10</c:v>
                </c:pt>
                <c:pt idx="1375">
                  <c:v>-7.0942000000000002E-10</c:v>
                </c:pt>
                <c:pt idx="1376">
                  <c:v>-7.0630000000000003E-10</c:v>
                </c:pt>
                <c:pt idx="1377">
                  <c:v>-7.0316999999999996E-10</c:v>
                </c:pt>
                <c:pt idx="1378">
                  <c:v>-7.0004999999999998E-10</c:v>
                </c:pt>
                <c:pt idx="1379">
                  <c:v>-6.9692000000000001E-10</c:v>
                </c:pt>
                <c:pt idx="1380">
                  <c:v>-6.9380000000000002E-10</c:v>
                </c:pt>
                <c:pt idx="1381">
                  <c:v>-6.9066999999999995E-10</c:v>
                </c:pt>
                <c:pt idx="1382">
                  <c:v>-6.8754999999999997E-10</c:v>
                </c:pt>
                <c:pt idx="1383">
                  <c:v>-6.8442E-10</c:v>
                </c:pt>
                <c:pt idx="1384">
                  <c:v>-6.8130000000000002E-10</c:v>
                </c:pt>
                <c:pt idx="1385">
                  <c:v>-6.7817000000000005E-10</c:v>
                </c:pt>
                <c:pt idx="1386">
                  <c:v>-6.7504999999999996E-10</c:v>
                </c:pt>
                <c:pt idx="1387">
                  <c:v>-6.7191999999999999E-10</c:v>
                </c:pt>
                <c:pt idx="1388">
                  <c:v>-6.6880000000000001E-10</c:v>
                </c:pt>
                <c:pt idx="1389">
                  <c:v>-6.6567000000000004E-10</c:v>
                </c:pt>
                <c:pt idx="1390">
                  <c:v>-6.6254999999999995E-10</c:v>
                </c:pt>
                <c:pt idx="1391">
                  <c:v>-6.5941999999999998E-10</c:v>
                </c:pt>
                <c:pt idx="1392">
                  <c:v>-6.563E-10</c:v>
                </c:pt>
                <c:pt idx="1393">
                  <c:v>-6.5317000000000003E-10</c:v>
                </c:pt>
                <c:pt idx="1394">
                  <c:v>-6.5005000000000005E-10</c:v>
                </c:pt>
                <c:pt idx="1395">
                  <c:v>-6.4691999999999997E-10</c:v>
                </c:pt>
                <c:pt idx="1396">
                  <c:v>-6.4379999999999999E-10</c:v>
                </c:pt>
                <c:pt idx="1397">
                  <c:v>-6.4067000000000002E-10</c:v>
                </c:pt>
                <c:pt idx="1398">
                  <c:v>-6.3755000000000004E-10</c:v>
                </c:pt>
                <c:pt idx="1399">
                  <c:v>-6.3441999999999997E-10</c:v>
                </c:pt>
                <c:pt idx="1400">
                  <c:v>-6.3129999999999998E-10</c:v>
                </c:pt>
                <c:pt idx="1401">
                  <c:v>-6.2817000000000001E-10</c:v>
                </c:pt>
                <c:pt idx="1402">
                  <c:v>-6.2505000000000003E-10</c:v>
                </c:pt>
                <c:pt idx="1403">
                  <c:v>-6.2191999999999996E-10</c:v>
                </c:pt>
                <c:pt idx="1404">
                  <c:v>-6.1879999999999997E-10</c:v>
                </c:pt>
                <c:pt idx="1405">
                  <c:v>-6.1567E-10</c:v>
                </c:pt>
                <c:pt idx="1406">
                  <c:v>-6.1255000000000002E-10</c:v>
                </c:pt>
                <c:pt idx="1407">
                  <c:v>-6.0941999999999995E-10</c:v>
                </c:pt>
                <c:pt idx="1408">
                  <c:v>-6.0629999999999996E-10</c:v>
                </c:pt>
                <c:pt idx="1409">
                  <c:v>-6.0317E-10</c:v>
                </c:pt>
                <c:pt idx="1410">
                  <c:v>-6.0005000000000001E-10</c:v>
                </c:pt>
                <c:pt idx="1411">
                  <c:v>-5.9692000000000004E-10</c:v>
                </c:pt>
                <c:pt idx="1412">
                  <c:v>-5.9379999999999996E-10</c:v>
                </c:pt>
                <c:pt idx="1413">
                  <c:v>-5.9066999999999999E-10</c:v>
                </c:pt>
                <c:pt idx="1414">
                  <c:v>-5.8755E-10</c:v>
                </c:pt>
                <c:pt idx="1415">
                  <c:v>-5.8442000000000004E-10</c:v>
                </c:pt>
                <c:pt idx="1416">
                  <c:v>-5.8130000000000005E-10</c:v>
                </c:pt>
                <c:pt idx="1417">
                  <c:v>-5.7816999999999998E-10</c:v>
                </c:pt>
                <c:pt idx="1418">
                  <c:v>-5.7504999999999999E-10</c:v>
                </c:pt>
                <c:pt idx="1419">
                  <c:v>-5.7192000000000003E-10</c:v>
                </c:pt>
                <c:pt idx="1420">
                  <c:v>-5.6880000000000004E-10</c:v>
                </c:pt>
                <c:pt idx="1421">
                  <c:v>-5.6566999999999997E-10</c:v>
                </c:pt>
                <c:pt idx="1422">
                  <c:v>-5.6254999999999999E-10</c:v>
                </c:pt>
                <c:pt idx="1423">
                  <c:v>-5.5942000000000002E-10</c:v>
                </c:pt>
                <c:pt idx="1424">
                  <c:v>-5.5630000000000003E-10</c:v>
                </c:pt>
                <c:pt idx="1425">
                  <c:v>-5.5316999999999996E-10</c:v>
                </c:pt>
                <c:pt idx="1426">
                  <c:v>-5.5004999999999998E-10</c:v>
                </c:pt>
                <c:pt idx="1427">
                  <c:v>-5.4692000000000001E-10</c:v>
                </c:pt>
                <c:pt idx="1428">
                  <c:v>-5.4380000000000002E-10</c:v>
                </c:pt>
                <c:pt idx="1429">
                  <c:v>-5.4066999999999995E-10</c:v>
                </c:pt>
                <c:pt idx="1430">
                  <c:v>-5.3754999999999997E-10</c:v>
                </c:pt>
                <c:pt idx="1431">
                  <c:v>-5.3442E-10</c:v>
                </c:pt>
                <c:pt idx="1432">
                  <c:v>-5.3130000000000002E-10</c:v>
                </c:pt>
                <c:pt idx="1433">
                  <c:v>-5.2817000000000005E-10</c:v>
                </c:pt>
                <c:pt idx="1434">
                  <c:v>-5.2504999999999996E-10</c:v>
                </c:pt>
                <c:pt idx="1435">
                  <c:v>-5.2191999999999999E-10</c:v>
                </c:pt>
                <c:pt idx="1436">
                  <c:v>-5.1880000000000001E-10</c:v>
                </c:pt>
                <c:pt idx="1437">
                  <c:v>-5.1567000000000004E-10</c:v>
                </c:pt>
                <c:pt idx="1438">
                  <c:v>-5.1254999999999995E-10</c:v>
                </c:pt>
                <c:pt idx="1439">
                  <c:v>-5.0941999999999998E-10</c:v>
                </c:pt>
                <c:pt idx="1440">
                  <c:v>-5.063E-10</c:v>
                </c:pt>
                <c:pt idx="1441">
                  <c:v>-5.0317000000000003E-10</c:v>
                </c:pt>
                <c:pt idx="1442">
                  <c:v>-5.0005000000000005E-10</c:v>
                </c:pt>
                <c:pt idx="1443">
                  <c:v>-4.9691999999999998E-10</c:v>
                </c:pt>
                <c:pt idx="1444">
                  <c:v>-4.9379999999999999E-10</c:v>
                </c:pt>
                <c:pt idx="1445">
                  <c:v>-4.9067000000000002E-10</c:v>
                </c:pt>
                <c:pt idx="1446">
                  <c:v>-4.8755000000000004E-10</c:v>
                </c:pt>
                <c:pt idx="1447">
                  <c:v>-4.8441999999999997E-10</c:v>
                </c:pt>
                <c:pt idx="1448">
                  <c:v>-4.8129999999999998E-10</c:v>
                </c:pt>
                <c:pt idx="1449">
                  <c:v>-4.7817000000000001E-10</c:v>
                </c:pt>
                <c:pt idx="1450">
                  <c:v>-4.7505000000000003E-10</c:v>
                </c:pt>
                <c:pt idx="1451">
                  <c:v>-4.7191999999999996E-10</c:v>
                </c:pt>
                <c:pt idx="1452">
                  <c:v>-4.6879999999999997E-10</c:v>
                </c:pt>
                <c:pt idx="1453">
                  <c:v>-4.6567000000000001E-10</c:v>
                </c:pt>
                <c:pt idx="1454">
                  <c:v>-4.6255000000000002E-10</c:v>
                </c:pt>
                <c:pt idx="1455">
                  <c:v>-4.5942E-10</c:v>
                </c:pt>
                <c:pt idx="1456">
                  <c:v>-4.5630000000000002E-10</c:v>
                </c:pt>
                <c:pt idx="1457">
                  <c:v>-4.5317E-10</c:v>
                </c:pt>
                <c:pt idx="1458">
                  <c:v>-4.5005000000000001E-10</c:v>
                </c:pt>
                <c:pt idx="1459">
                  <c:v>-4.4691999999999999E-10</c:v>
                </c:pt>
                <c:pt idx="1460">
                  <c:v>-4.4380000000000001E-10</c:v>
                </c:pt>
                <c:pt idx="1461">
                  <c:v>-4.4066999999999999E-10</c:v>
                </c:pt>
                <c:pt idx="1462">
                  <c:v>-4.3755E-10</c:v>
                </c:pt>
                <c:pt idx="1463">
                  <c:v>-4.3441999999999998E-10</c:v>
                </c:pt>
                <c:pt idx="1464">
                  <c:v>-4.313E-10</c:v>
                </c:pt>
                <c:pt idx="1465">
                  <c:v>-4.2816999999999998E-10</c:v>
                </c:pt>
                <c:pt idx="1466">
                  <c:v>-4.2505E-10</c:v>
                </c:pt>
                <c:pt idx="1467">
                  <c:v>-4.2191999999999998E-10</c:v>
                </c:pt>
                <c:pt idx="1468">
                  <c:v>-4.1879999999999999E-10</c:v>
                </c:pt>
                <c:pt idx="1469">
                  <c:v>-4.1567000000000002E-10</c:v>
                </c:pt>
                <c:pt idx="1470">
                  <c:v>-4.1254999999999999E-10</c:v>
                </c:pt>
                <c:pt idx="1471">
                  <c:v>-4.0942000000000002E-10</c:v>
                </c:pt>
                <c:pt idx="1472">
                  <c:v>-4.0629999999999998E-10</c:v>
                </c:pt>
                <c:pt idx="1473">
                  <c:v>-4.0317000000000001E-10</c:v>
                </c:pt>
                <c:pt idx="1474">
                  <c:v>-4.0004999999999998E-10</c:v>
                </c:pt>
                <c:pt idx="1475">
                  <c:v>-3.9692000000000001E-10</c:v>
                </c:pt>
                <c:pt idx="1476">
                  <c:v>-3.9380000000000003E-10</c:v>
                </c:pt>
                <c:pt idx="1477">
                  <c:v>-3.9067000000000001E-10</c:v>
                </c:pt>
                <c:pt idx="1478">
                  <c:v>-3.8755000000000002E-10</c:v>
                </c:pt>
                <c:pt idx="1479">
                  <c:v>-3.8442E-10</c:v>
                </c:pt>
                <c:pt idx="1480">
                  <c:v>-3.8130000000000002E-10</c:v>
                </c:pt>
                <c:pt idx="1481">
                  <c:v>-3.7817E-10</c:v>
                </c:pt>
                <c:pt idx="1482">
                  <c:v>-3.7505000000000001E-10</c:v>
                </c:pt>
                <c:pt idx="1483">
                  <c:v>-3.7191999999999999E-10</c:v>
                </c:pt>
                <c:pt idx="1484">
                  <c:v>-3.6880000000000001E-10</c:v>
                </c:pt>
                <c:pt idx="1485">
                  <c:v>-3.6566999999999999E-10</c:v>
                </c:pt>
                <c:pt idx="1486">
                  <c:v>-3.6255E-10</c:v>
                </c:pt>
                <c:pt idx="1487">
                  <c:v>-3.5941999999999999E-10</c:v>
                </c:pt>
                <c:pt idx="1488">
                  <c:v>-3.563E-10</c:v>
                </c:pt>
                <c:pt idx="1489">
                  <c:v>-3.5316999999999998E-10</c:v>
                </c:pt>
                <c:pt idx="1490">
                  <c:v>-3.5005E-10</c:v>
                </c:pt>
                <c:pt idx="1491">
                  <c:v>-3.4691999999999998E-10</c:v>
                </c:pt>
                <c:pt idx="1492">
                  <c:v>-3.4379999999999999E-10</c:v>
                </c:pt>
                <c:pt idx="1493">
                  <c:v>-3.4067000000000002E-10</c:v>
                </c:pt>
                <c:pt idx="1494">
                  <c:v>-3.3754999999999999E-10</c:v>
                </c:pt>
                <c:pt idx="1495">
                  <c:v>-3.3442000000000002E-10</c:v>
                </c:pt>
                <c:pt idx="1496">
                  <c:v>-3.3129999999999998E-10</c:v>
                </c:pt>
                <c:pt idx="1497">
                  <c:v>-3.2817000000000002E-10</c:v>
                </c:pt>
                <c:pt idx="1498">
                  <c:v>-3.2504999999999998E-10</c:v>
                </c:pt>
                <c:pt idx="1499">
                  <c:v>-3.2192000000000001E-10</c:v>
                </c:pt>
                <c:pt idx="1500">
                  <c:v>-3.1879999999999997E-10</c:v>
                </c:pt>
                <c:pt idx="1501">
                  <c:v>-3.1567000000000001E-10</c:v>
                </c:pt>
                <c:pt idx="1502">
                  <c:v>-3.1255000000000002E-10</c:v>
                </c:pt>
                <c:pt idx="1503">
                  <c:v>-3.0942E-10</c:v>
                </c:pt>
                <c:pt idx="1504">
                  <c:v>-3.0630000000000002E-10</c:v>
                </c:pt>
                <c:pt idx="1505">
                  <c:v>-3.0317E-10</c:v>
                </c:pt>
                <c:pt idx="1506">
                  <c:v>-3.0005000000000001E-10</c:v>
                </c:pt>
                <c:pt idx="1507">
                  <c:v>-2.9691999999999999E-10</c:v>
                </c:pt>
                <c:pt idx="1508">
                  <c:v>-2.9380000000000001E-10</c:v>
                </c:pt>
                <c:pt idx="1509">
                  <c:v>-2.9066999999999999E-10</c:v>
                </c:pt>
                <c:pt idx="1510">
                  <c:v>-2.8755E-10</c:v>
                </c:pt>
                <c:pt idx="1511">
                  <c:v>-2.8441999999999999E-10</c:v>
                </c:pt>
                <c:pt idx="1512">
                  <c:v>-2.813E-10</c:v>
                </c:pt>
                <c:pt idx="1513">
                  <c:v>-2.7816999999999998E-10</c:v>
                </c:pt>
                <c:pt idx="1514">
                  <c:v>-2.7505E-10</c:v>
                </c:pt>
                <c:pt idx="1515">
                  <c:v>-2.7191999999999998E-10</c:v>
                </c:pt>
                <c:pt idx="1516">
                  <c:v>-2.6879999999999999E-10</c:v>
                </c:pt>
                <c:pt idx="1517">
                  <c:v>-2.6567000000000002E-10</c:v>
                </c:pt>
                <c:pt idx="1518">
                  <c:v>-2.6254999999999999E-10</c:v>
                </c:pt>
                <c:pt idx="1519">
                  <c:v>-2.5942000000000002E-10</c:v>
                </c:pt>
                <c:pt idx="1520">
                  <c:v>-2.5629999999999998E-10</c:v>
                </c:pt>
                <c:pt idx="1521">
                  <c:v>-2.5317000000000002E-10</c:v>
                </c:pt>
                <c:pt idx="1522">
                  <c:v>-2.5004999999999998E-10</c:v>
                </c:pt>
                <c:pt idx="1523">
                  <c:v>-2.4692000000000001E-10</c:v>
                </c:pt>
                <c:pt idx="1524">
                  <c:v>-2.4379999999999997E-10</c:v>
                </c:pt>
                <c:pt idx="1525">
                  <c:v>-2.4067000000000001E-10</c:v>
                </c:pt>
                <c:pt idx="1526">
                  <c:v>-2.3755000000000002E-10</c:v>
                </c:pt>
                <c:pt idx="1527">
                  <c:v>-2.3442E-10</c:v>
                </c:pt>
                <c:pt idx="1528">
                  <c:v>-2.3129999999999999E-10</c:v>
                </c:pt>
                <c:pt idx="1529">
                  <c:v>-2.2817E-10</c:v>
                </c:pt>
                <c:pt idx="1530">
                  <c:v>-2.2504999999999999E-10</c:v>
                </c:pt>
                <c:pt idx="1531">
                  <c:v>-2.2191999999999999E-10</c:v>
                </c:pt>
                <c:pt idx="1532">
                  <c:v>-2.1880000000000001E-10</c:v>
                </c:pt>
                <c:pt idx="1533">
                  <c:v>-2.1566999999999999E-10</c:v>
                </c:pt>
                <c:pt idx="1534">
                  <c:v>-2.1255000000000001E-10</c:v>
                </c:pt>
                <c:pt idx="1535">
                  <c:v>-2.0942000000000001E-10</c:v>
                </c:pt>
                <c:pt idx="1536">
                  <c:v>-2.063E-10</c:v>
                </c:pt>
                <c:pt idx="1537">
                  <c:v>-2.0317000000000001E-10</c:v>
                </c:pt>
                <c:pt idx="1538">
                  <c:v>-2.0005E-10</c:v>
                </c:pt>
                <c:pt idx="1539">
                  <c:v>-1.9692E-10</c:v>
                </c:pt>
                <c:pt idx="1540">
                  <c:v>-1.9379999999999999E-10</c:v>
                </c:pt>
                <c:pt idx="1541">
                  <c:v>-1.9067E-10</c:v>
                </c:pt>
                <c:pt idx="1542">
                  <c:v>-1.8754999999999999E-10</c:v>
                </c:pt>
                <c:pt idx="1543">
                  <c:v>-1.8441999999999999E-10</c:v>
                </c:pt>
                <c:pt idx="1544">
                  <c:v>-1.8130000000000001E-10</c:v>
                </c:pt>
                <c:pt idx="1545">
                  <c:v>-1.7816999999999999E-10</c:v>
                </c:pt>
                <c:pt idx="1546">
                  <c:v>-1.7505000000000001E-10</c:v>
                </c:pt>
                <c:pt idx="1547">
                  <c:v>-1.7192000000000001E-10</c:v>
                </c:pt>
                <c:pt idx="1548">
                  <c:v>-1.688E-10</c:v>
                </c:pt>
                <c:pt idx="1549">
                  <c:v>-1.6567000000000001E-10</c:v>
                </c:pt>
                <c:pt idx="1550">
                  <c:v>-1.6255E-10</c:v>
                </c:pt>
                <c:pt idx="1551">
                  <c:v>-1.5942E-10</c:v>
                </c:pt>
                <c:pt idx="1552">
                  <c:v>-1.5629999999999999E-10</c:v>
                </c:pt>
                <c:pt idx="1553">
                  <c:v>-1.5317E-10</c:v>
                </c:pt>
                <c:pt idx="1554">
                  <c:v>-1.5004999999999999E-10</c:v>
                </c:pt>
                <c:pt idx="1555">
                  <c:v>-1.4692E-10</c:v>
                </c:pt>
                <c:pt idx="1556">
                  <c:v>-1.4380000000000001E-10</c:v>
                </c:pt>
                <c:pt idx="1557">
                  <c:v>-1.4066999999999999E-10</c:v>
                </c:pt>
                <c:pt idx="1558">
                  <c:v>-1.3755000000000001E-10</c:v>
                </c:pt>
                <c:pt idx="1559">
                  <c:v>-1.3442000000000001E-10</c:v>
                </c:pt>
                <c:pt idx="1560">
                  <c:v>-1.313E-10</c:v>
                </c:pt>
                <c:pt idx="1561">
                  <c:v>-1.2817000000000001E-10</c:v>
                </c:pt>
                <c:pt idx="1562">
                  <c:v>-1.2505E-10</c:v>
                </c:pt>
                <c:pt idx="1563">
                  <c:v>-1.2192E-10</c:v>
                </c:pt>
                <c:pt idx="1564">
                  <c:v>-1.1879999999999999E-10</c:v>
                </c:pt>
                <c:pt idx="1565">
                  <c:v>-1.1567E-10</c:v>
                </c:pt>
                <c:pt idx="1566">
                  <c:v>-1.1255E-10</c:v>
                </c:pt>
                <c:pt idx="1567">
                  <c:v>-1.0942E-10</c:v>
                </c:pt>
                <c:pt idx="1568">
                  <c:v>-1.063E-10</c:v>
                </c:pt>
                <c:pt idx="1569">
                  <c:v>-1.0317E-10</c:v>
                </c:pt>
                <c:pt idx="1570">
                  <c:v>-1.0005000000000001E-10</c:v>
                </c:pt>
                <c:pt idx="1571">
                  <c:v>-9.692E-11</c:v>
                </c:pt>
                <c:pt idx="1572">
                  <c:v>-9.3800000000000002E-11</c:v>
                </c:pt>
                <c:pt idx="1573">
                  <c:v>-9.0669999999999996E-11</c:v>
                </c:pt>
                <c:pt idx="1574">
                  <c:v>-8.7549999999999998E-11</c:v>
                </c:pt>
                <c:pt idx="1575">
                  <c:v>-8.4420000000000004E-11</c:v>
                </c:pt>
                <c:pt idx="1576">
                  <c:v>-8.1300000000000006E-11</c:v>
                </c:pt>
                <c:pt idx="1577">
                  <c:v>-7.817E-11</c:v>
                </c:pt>
                <c:pt idx="1578">
                  <c:v>-7.5050000000000002E-11</c:v>
                </c:pt>
                <c:pt idx="1579">
                  <c:v>-7.1919999999999996E-11</c:v>
                </c:pt>
                <c:pt idx="1580">
                  <c:v>-6.8799999999999998E-11</c:v>
                </c:pt>
                <c:pt idx="1581">
                  <c:v>-6.5670000000000004E-11</c:v>
                </c:pt>
                <c:pt idx="1582">
                  <c:v>-6.2550000000000006E-11</c:v>
                </c:pt>
                <c:pt idx="1583">
                  <c:v>-5.942E-11</c:v>
                </c:pt>
                <c:pt idx="1584">
                  <c:v>-5.6300000000000002E-11</c:v>
                </c:pt>
                <c:pt idx="1585">
                  <c:v>-5.3170000000000002E-11</c:v>
                </c:pt>
                <c:pt idx="1586">
                  <c:v>-5.0049999999999998E-11</c:v>
                </c:pt>
                <c:pt idx="1587">
                  <c:v>-4.6919999999999998E-11</c:v>
                </c:pt>
                <c:pt idx="1588">
                  <c:v>-4.38E-11</c:v>
                </c:pt>
                <c:pt idx="1589">
                  <c:v>-4.067E-11</c:v>
                </c:pt>
                <c:pt idx="1590">
                  <c:v>-3.7550000000000002E-11</c:v>
                </c:pt>
                <c:pt idx="1591">
                  <c:v>-3.4420000000000002E-11</c:v>
                </c:pt>
                <c:pt idx="1592">
                  <c:v>-3.1299999999999998E-11</c:v>
                </c:pt>
                <c:pt idx="1593">
                  <c:v>-2.8170000000000001E-11</c:v>
                </c:pt>
                <c:pt idx="1594">
                  <c:v>-2.505E-11</c:v>
                </c:pt>
                <c:pt idx="1595">
                  <c:v>-2.192E-11</c:v>
                </c:pt>
                <c:pt idx="1596">
                  <c:v>-1.8799999999999999E-11</c:v>
                </c:pt>
                <c:pt idx="1597">
                  <c:v>-1.5669999999999999E-11</c:v>
                </c:pt>
                <c:pt idx="1598">
                  <c:v>-1.255E-11</c:v>
                </c:pt>
                <c:pt idx="1599">
                  <c:v>-9.4199999999999998E-12</c:v>
                </c:pt>
                <c:pt idx="1600">
                  <c:v>-6.3000000000000002E-12</c:v>
                </c:pt>
                <c:pt idx="1601">
                  <c:v>-3.17E-12</c:v>
                </c:pt>
                <c:pt idx="1602">
                  <c:v>-5.0000000000000002E-14</c:v>
                </c:pt>
                <c:pt idx="1603">
                  <c:v>3.0799999999999998E-12</c:v>
                </c:pt>
                <c:pt idx="1604">
                  <c:v>6.2000000000000002E-12</c:v>
                </c:pt>
                <c:pt idx="1605">
                  <c:v>9.33E-12</c:v>
                </c:pt>
                <c:pt idx="1606">
                  <c:v>1.245E-11</c:v>
                </c:pt>
                <c:pt idx="1607">
                  <c:v>1.5579999999999999E-11</c:v>
                </c:pt>
                <c:pt idx="1608">
                  <c:v>1.8700000000000001E-11</c:v>
                </c:pt>
                <c:pt idx="1609">
                  <c:v>2.183E-11</c:v>
                </c:pt>
                <c:pt idx="1610">
                  <c:v>2.4949999999999998E-11</c:v>
                </c:pt>
                <c:pt idx="1611">
                  <c:v>2.8080000000000002E-11</c:v>
                </c:pt>
                <c:pt idx="1612">
                  <c:v>3.12E-11</c:v>
                </c:pt>
                <c:pt idx="1613">
                  <c:v>3.4329999999999999E-11</c:v>
                </c:pt>
                <c:pt idx="1614">
                  <c:v>3.7449999999999997E-11</c:v>
                </c:pt>
                <c:pt idx="1615">
                  <c:v>4.0579999999999997E-11</c:v>
                </c:pt>
                <c:pt idx="1616">
                  <c:v>4.3700000000000002E-11</c:v>
                </c:pt>
                <c:pt idx="1617">
                  <c:v>4.6830000000000001E-11</c:v>
                </c:pt>
                <c:pt idx="1618">
                  <c:v>4.9949999999999999E-11</c:v>
                </c:pt>
                <c:pt idx="1619">
                  <c:v>5.3079999999999999E-11</c:v>
                </c:pt>
                <c:pt idx="1620">
                  <c:v>5.6199999999999997E-11</c:v>
                </c:pt>
                <c:pt idx="1621">
                  <c:v>5.9330000000000003E-11</c:v>
                </c:pt>
                <c:pt idx="1622">
                  <c:v>6.2450000000000001E-11</c:v>
                </c:pt>
                <c:pt idx="1623">
                  <c:v>6.5579999999999995E-11</c:v>
                </c:pt>
                <c:pt idx="1624">
                  <c:v>6.8700000000000006E-11</c:v>
                </c:pt>
                <c:pt idx="1625">
                  <c:v>7.1829999999999999E-11</c:v>
                </c:pt>
                <c:pt idx="1626">
                  <c:v>7.4949999999999997E-11</c:v>
                </c:pt>
                <c:pt idx="1627">
                  <c:v>7.8080000000000003E-11</c:v>
                </c:pt>
                <c:pt idx="1628">
                  <c:v>8.1200000000000001E-11</c:v>
                </c:pt>
                <c:pt idx="1629">
                  <c:v>8.4329999999999995E-11</c:v>
                </c:pt>
                <c:pt idx="1630">
                  <c:v>8.7450000000000006E-11</c:v>
                </c:pt>
                <c:pt idx="1631">
                  <c:v>9.0579999999999999E-11</c:v>
                </c:pt>
                <c:pt idx="1632">
                  <c:v>9.3699999999999997E-11</c:v>
                </c:pt>
                <c:pt idx="1633">
                  <c:v>9.6830000000000003E-11</c:v>
                </c:pt>
                <c:pt idx="1634">
                  <c:v>9.9950000000000001E-11</c:v>
                </c:pt>
                <c:pt idx="1635">
                  <c:v>1.0307999999999999E-10</c:v>
                </c:pt>
                <c:pt idx="1636">
                  <c:v>1.0620000000000001E-10</c:v>
                </c:pt>
                <c:pt idx="1637">
                  <c:v>1.0933E-10</c:v>
                </c:pt>
                <c:pt idx="1638">
                  <c:v>1.1245E-10</c:v>
                </c:pt>
                <c:pt idx="1639">
                  <c:v>1.1558E-10</c:v>
                </c:pt>
                <c:pt idx="1640">
                  <c:v>1.1869999999999999E-10</c:v>
                </c:pt>
                <c:pt idx="1641">
                  <c:v>1.2183000000000001E-10</c:v>
                </c:pt>
                <c:pt idx="1642">
                  <c:v>1.2494999999999999E-10</c:v>
                </c:pt>
                <c:pt idx="1643">
                  <c:v>1.2808000000000001E-10</c:v>
                </c:pt>
                <c:pt idx="1644">
                  <c:v>1.312E-10</c:v>
                </c:pt>
                <c:pt idx="1645">
                  <c:v>1.3432999999999999E-10</c:v>
                </c:pt>
                <c:pt idx="1646">
                  <c:v>1.3745E-10</c:v>
                </c:pt>
                <c:pt idx="1647">
                  <c:v>1.4057999999999999E-10</c:v>
                </c:pt>
                <c:pt idx="1648">
                  <c:v>1.4370000000000001E-10</c:v>
                </c:pt>
                <c:pt idx="1649">
                  <c:v>1.4683E-10</c:v>
                </c:pt>
                <c:pt idx="1650">
                  <c:v>1.4995000000000001E-10</c:v>
                </c:pt>
                <c:pt idx="1651">
                  <c:v>1.5308E-10</c:v>
                </c:pt>
                <c:pt idx="1652">
                  <c:v>1.5619999999999999E-10</c:v>
                </c:pt>
                <c:pt idx="1653">
                  <c:v>1.5933000000000001E-10</c:v>
                </c:pt>
                <c:pt idx="1654">
                  <c:v>1.6244999999999999E-10</c:v>
                </c:pt>
                <c:pt idx="1655">
                  <c:v>1.6558000000000001E-10</c:v>
                </c:pt>
                <c:pt idx="1656">
                  <c:v>1.687E-10</c:v>
                </c:pt>
                <c:pt idx="1657">
                  <c:v>1.7182999999999999E-10</c:v>
                </c:pt>
                <c:pt idx="1658">
                  <c:v>1.7495E-10</c:v>
                </c:pt>
                <c:pt idx="1659">
                  <c:v>1.7807999999999999E-10</c:v>
                </c:pt>
                <c:pt idx="1660">
                  <c:v>1.812E-10</c:v>
                </c:pt>
                <c:pt idx="1661">
                  <c:v>1.8433E-10</c:v>
                </c:pt>
                <c:pt idx="1662">
                  <c:v>1.8745000000000001E-10</c:v>
                </c:pt>
                <c:pt idx="1663">
                  <c:v>1.9058E-10</c:v>
                </c:pt>
                <c:pt idx="1664">
                  <c:v>1.9369999999999999E-10</c:v>
                </c:pt>
                <c:pt idx="1665">
                  <c:v>1.9683000000000001E-10</c:v>
                </c:pt>
                <c:pt idx="1666">
                  <c:v>1.9994999999999999E-10</c:v>
                </c:pt>
                <c:pt idx="1667">
                  <c:v>2.0308000000000001E-10</c:v>
                </c:pt>
                <c:pt idx="1668">
                  <c:v>2.062E-10</c:v>
                </c:pt>
                <c:pt idx="1669">
                  <c:v>2.0932999999999999E-10</c:v>
                </c:pt>
                <c:pt idx="1670">
                  <c:v>2.1245E-10</c:v>
                </c:pt>
                <c:pt idx="1671">
                  <c:v>2.1557999999999999E-10</c:v>
                </c:pt>
                <c:pt idx="1672">
                  <c:v>2.187E-10</c:v>
                </c:pt>
                <c:pt idx="1673">
                  <c:v>2.2183E-10</c:v>
                </c:pt>
                <c:pt idx="1674">
                  <c:v>2.2495000000000001E-10</c:v>
                </c:pt>
                <c:pt idx="1675">
                  <c:v>2.2808E-10</c:v>
                </c:pt>
                <c:pt idx="1676">
                  <c:v>2.3119999999999999E-10</c:v>
                </c:pt>
                <c:pt idx="1677">
                  <c:v>2.3433000000000001E-10</c:v>
                </c:pt>
                <c:pt idx="1678">
                  <c:v>2.3744999999999999E-10</c:v>
                </c:pt>
                <c:pt idx="1679">
                  <c:v>2.4058000000000001E-10</c:v>
                </c:pt>
                <c:pt idx="1680">
                  <c:v>2.437E-10</c:v>
                </c:pt>
                <c:pt idx="1681">
                  <c:v>2.4683000000000002E-10</c:v>
                </c:pt>
                <c:pt idx="1682">
                  <c:v>2.4995E-10</c:v>
                </c:pt>
                <c:pt idx="1683">
                  <c:v>2.5308000000000002E-10</c:v>
                </c:pt>
                <c:pt idx="1684">
                  <c:v>2.562E-10</c:v>
                </c:pt>
                <c:pt idx="1685">
                  <c:v>2.5933000000000002E-10</c:v>
                </c:pt>
                <c:pt idx="1686">
                  <c:v>2.6245000000000001E-10</c:v>
                </c:pt>
                <c:pt idx="1687">
                  <c:v>2.6557999999999998E-10</c:v>
                </c:pt>
                <c:pt idx="1688">
                  <c:v>2.6870000000000001E-10</c:v>
                </c:pt>
                <c:pt idx="1689">
                  <c:v>2.7182999999999998E-10</c:v>
                </c:pt>
                <c:pt idx="1690">
                  <c:v>2.7495000000000002E-10</c:v>
                </c:pt>
                <c:pt idx="1691">
                  <c:v>2.7807999999999998E-10</c:v>
                </c:pt>
                <c:pt idx="1692">
                  <c:v>2.8120000000000002E-10</c:v>
                </c:pt>
                <c:pt idx="1693">
                  <c:v>2.8432999999999999E-10</c:v>
                </c:pt>
                <c:pt idx="1694">
                  <c:v>2.8744999999999997E-10</c:v>
                </c:pt>
                <c:pt idx="1695">
                  <c:v>2.9057999999999999E-10</c:v>
                </c:pt>
                <c:pt idx="1696">
                  <c:v>2.9369999999999998E-10</c:v>
                </c:pt>
                <c:pt idx="1697">
                  <c:v>2.9683E-10</c:v>
                </c:pt>
                <c:pt idx="1698">
                  <c:v>2.9994999999999998E-10</c:v>
                </c:pt>
                <c:pt idx="1699">
                  <c:v>3.0308E-10</c:v>
                </c:pt>
                <c:pt idx="1700">
                  <c:v>3.0619999999999999E-10</c:v>
                </c:pt>
                <c:pt idx="1701">
                  <c:v>3.0933000000000001E-10</c:v>
                </c:pt>
                <c:pt idx="1702">
                  <c:v>3.1244999999999999E-10</c:v>
                </c:pt>
                <c:pt idx="1703">
                  <c:v>3.1558000000000001E-10</c:v>
                </c:pt>
                <c:pt idx="1704">
                  <c:v>3.187E-10</c:v>
                </c:pt>
                <c:pt idx="1705">
                  <c:v>3.2183000000000001E-10</c:v>
                </c:pt>
                <c:pt idx="1706">
                  <c:v>3.2495E-10</c:v>
                </c:pt>
                <c:pt idx="1707">
                  <c:v>3.2808000000000002E-10</c:v>
                </c:pt>
                <c:pt idx="1708">
                  <c:v>3.312E-10</c:v>
                </c:pt>
                <c:pt idx="1709">
                  <c:v>3.3433000000000002E-10</c:v>
                </c:pt>
                <c:pt idx="1710">
                  <c:v>3.3745000000000001E-10</c:v>
                </c:pt>
                <c:pt idx="1711">
                  <c:v>3.4057999999999998E-10</c:v>
                </c:pt>
                <c:pt idx="1712">
                  <c:v>3.4370000000000001E-10</c:v>
                </c:pt>
                <c:pt idx="1713">
                  <c:v>3.4682999999999998E-10</c:v>
                </c:pt>
                <c:pt idx="1714">
                  <c:v>3.4995000000000002E-10</c:v>
                </c:pt>
                <c:pt idx="1715">
                  <c:v>3.5307999999999998E-10</c:v>
                </c:pt>
                <c:pt idx="1716">
                  <c:v>3.5620000000000002E-10</c:v>
                </c:pt>
                <c:pt idx="1717">
                  <c:v>3.5932999999999999E-10</c:v>
                </c:pt>
                <c:pt idx="1718">
                  <c:v>3.6245000000000003E-10</c:v>
                </c:pt>
                <c:pt idx="1719">
                  <c:v>3.6557999999999999E-10</c:v>
                </c:pt>
                <c:pt idx="1720">
                  <c:v>3.6869999999999998E-10</c:v>
                </c:pt>
                <c:pt idx="1721">
                  <c:v>3.7183E-10</c:v>
                </c:pt>
                <c:pt idx="1722">
                  <c:v>3.7494999999999998E-10</c:v>
                </c:pt>
                <c:pt idx="1723">
                  <c:v>3.7808E-10</c:v>
                </c:pt>
                <c:pt idx="1724">
                  <c:v>3.8119999999999999E-10</c:v>
                </c:pt>
                <c:pt idx="1725">
                  <c:v>3.8433000000000001E-10</c:v>
                </c:pt>
                <c:pt idx="1726">
                  <c:v>3.8744999999999999E-10</c:v>
                </c:pt>
                <c:pt idx="1727">
                  <c:v>3.9058000000000001E-10</c:v>
                </c:pt>
                <c:pt idx="1728">
                  <c:v>3.9369999999999999E-10</c:v>
                </c:pt>
                <c:pt idx="1729">
                  <c:v>3.9683000000000001E-10</c:v>
                </c:pt>
                <c:pt idx="1730">
                  <c:v>3.9995E-10</c:v>
                </c:pt>
                <c:pt idx="1731">
                  <c:v>4.0308000000000002E-10</c:v>
                </c:pt>
                <c:pt idx="1732">
                  <c:v>4.062E-10</c:v>
                </c:pt>
                <c:pt idx="1733">
                  <c:v>4.0933000000000002E-10</c:v>
                </c:pt>
                <c:pt idx="1734">
                  <c:v>4.1245000000000001E-10</c:v>
                </c:pt>
                <c:pt idx="1735">
                  <c:v>4.1557999999999998E-10</c:v>
                </c:pt>
                <c:pt idx="1736">
                  <c:v>4.1870000000000001E-10</c:v>
                </c:pt>
                <c:pt idx="1737">
                  <c:v>4.2182999999999998E-10</c:v>
                </c:pt>
                <c:pt idx="1738">
                  <c:v>4.2495000000000002E-10</c:v>
                </c:pt>
                <c:pt idx="1739">
                  <c:v>4.2807999999999998E-10</c:v>
                </c:pt>
                <c:pt idx="1740">
                  <c:v>4.3120000000000002E-10</c:v>
                </c:pt>
                <c:pt idx="1741">
                  <c:v>4.3432999999999999E-10</c:v>
                </c:pt>
                <c:pt idx="1742">
                  <c:v>4.3745000000000002E-10</c:v>
                </c:pt>
                <c:pt idx="1743">
                  <c:v>4.4057999999999999E-10</c:v>
                </c:pt>
                <c:pt idx="1744">
                  <c:v>4.4369999999999998E-10</c:v>
                </c:pt>
                <c:pt idx="1745">
                  <c:v>4.4683E-10</c:v>
                </c:pt>
                <c:pt idx="1746">
                  <c:v>4.4994999999999998E-10</c:v>
                </c:pt>
                <c:pt idx="1747">
                  <c:v>4.5308E-10</c:v>
                </c:pt>
                <c:pt idx="1748">
                  <c:v>4.5619999999999999E-10</c:v>
                </c:pt>
                <c:pt idx="1749">
                  <c:v>4.5933000000000001E-10</c:v>
                </c:pt>
                <c:pt idx="1750">
                  <c:v>4.6244999999999999E-10</c:v>
                </c:pt>
                <c:pt idx="1751">
                  <c:v>4.6558000000000001E-10</c:v>
                </c:pt>
                <c:pt idx="1752">
                  <c:v>4.6870000000000005E-10</c:v>
                </c:pt>
                <c:pt idx="1753">
                  <c:v>4.7183000000000001E-10</c:v>
                </c:pt>
                <c:pt idx="1754">
                  <c:v>4.7495E-10</c:v>
                </c:pt>
                <c:pt idx="1755">
                  <c:v>4.7807999999999997E-10</c:v>
                </c:pt>
                <c:pt idx="1756">
                  <c:v>4.8119999999999995E-10</c:v>
                </c:pt>
                <c:pt idx="1757">
                  <c:v>4.8433000000000002E-10</c:v>
                </c:pt>
                <c:pt idx="1758">
                  <c:v>4.8745000000000001E-10</c:v>
                </c:pt>
                <c:pt idx="1759">
                  <c:v>4.9057999999999997E-10</c:v>
                </c:pt>
                <c:pt idx="1760">
                  <c:v>4.9369999999999996E-10</c:v>
                </c:pt>
                <c:pt idx="1761">
                  <c:v>4.9683000000000003E-10</c:v>
                </c:pt>
                <c:pt idx="1762">
                  <c:v>4.9995000000000002E-10</c:v>
                </c:pt>
                <c:pt idx="1763">
                  <c:v>5.0307999999999998E-10</c:v>
                </c:pt>
                <c:pt idx="1764">
                  <c:v>5.0619999999999997E-10</c:v>
                </c:pt>
                <c:pt idx="1765">
                  <c:v>5.0933000000000004E-10</c:v>
                </c:pt>
                <c:pt idx="1766">
                  <c:v>5.1245000000000002E-10</c:v>
                </c:pt>
                <c:pt idx="1767">
                  <c:v>5.1557999999999999E-10</c:v>
                </c:pt>
                <c:pt idx="1768">
                  <c:v>5.1869999999999998E-10</c:v>
                </c:pt>
                <c:pt idx="1769">
                  <c:v>5.2183000000000005E-10</c:v>
                </c:pt>
                <c:pt idx="1770">
                  <c:v>5.2495000000000003E-10</c:v>
                </c:pt>
                <c:pt idx="1771">
                  <c:v>5.2808E-10</c:v>
                </c:pt>
                <c:pt idx="1772">
                  <c:v>5.3119999999999999E-10</c:v>
                </c:pt>
                <c:pt idx="1773">
                  <c:v>5.3432999999999995E-10</c:v>
                </c:pt>
                <c:pt idx="1774">
                  <c:v>5.3745000000000004E-10</c:v>
                </c:pt>
                <c:pt idx="1775">
                  <c:v>5.4058000000000001E-10</c:v>
                </c:pt>
                <c:pt idx="1776">
                  <c:v>5.4369999999999999E-10</c:v>
                </c:pt>
                <c:pt idx="1777">
                  <c:v>5.4682999999999996E-10</c:v>
                </c:pt>
                <c:pt idx="1778">
                  <c:v>5.4995000000000005E-10</c:v>
                </c:pt>
                <c:pt idx="1779">
                  <c:v>5.5308000000000002E-10</c:v>
                </c:pt>
                <c:pt idx="1780">
                  <c:v>5.562E-10</c:v>
                </c:pt>
                <c:pt idx="1781">
                  <c:v>5.5932999999999997E-10</c:v>
                </c:pt>
                <c:pt idx="1782">
                  <c:v>5.6244999999999996E-10</c:v>
                </c:pt>
                <c:pt idx="1783">
                  <c:v>5.6558000000000003E-10</c:v>
                </c:pt>
                <c:pt idx="1784">
                  <c:v>5.6870000000000001E-10</c:v>
                </c:pt>
                <c:pt idx="1785">
                  <c:v>5.7182999999999998E-10</c:v>
                </c:pt>
                <c:pt idx="1786">
                  <c:v>5.7494999999999996E-10</c:v>
                </c:pt>
                <c:pt idx="1787">
                  <c:v>5.7808000000000003E-10</c:v>
                </c:pt>
                <c:pt idx="1788">
                  <c:v>5.8120000000000002E-10</c:v>
                </c:pt>
                <c:pt idx="1789">
                  <c:v>5.8432999999999999E-10</c:v>
                </c:pt>
                <c:pt idx="1790">
                  <c:v>5.8744999999999997E-10</c:v>
                </c:pt>
                <c:pt idx="1791">
                  <c:v>5.9058000000000004E-10</c:v>
                </c:pt>
                <c:pt idx="1792">
                  <c:v>5.9370000000000003E-10</c:v>
                </c:pt>
                <c:pt idx="1793">
                  <c:v>5.9683E-10</c:v>
                </c:pt>
                <c:pt idx="1794">
                  <c:v>5.9994999999999998E-10</c:v>
                </c:pt>
                <c:pt idx="1795">
                  <c:v>6.0308000000000005E-10</c:v>
                </c:pt>
                <c:pt idx="1796">
                  <c:v>6.0620000000000004E-10</c:v>
                </c:pt>
                <c:pt idx="1797">
                  <c:v>6.0933E-10</c:v>
                </c:pt>
                <c:pt idx="1798">
                  <c:v>6.1244999999999999E-10</c:v>
                </c:pt>
                <c:pt idx="1799">
                  <c:v>6.1557999999999996E-10</c:v>
                </c:pt>
                <c:pt idx="1800">
                  <c:v>6.1870000000000005E-10</c:v>
                </c:pt>
                <c:pt idx="1801">
                  <c:v>6.2183000000000001E-10</c:v>
                </c:pt>
                <c:pt idx="1802">
                  <c:v>6.2495E-10</c:v>
                </c:pt>
                <c:pt idx="1803">
                  <c:v>6.2807999999999997E-10</c:v>
                </c:pt>
                <c:pt idx="1804">
                  <c:v>6.3119999999999995E-10</c:v>
                </c:pt>
                <c:pt idx="1805">
                  <c:v>6.3433000000000002E-10</c:v>
                </c:pt>
                <c:pt idx="1806">
                  <c:v>6.3745000000000001E-10</c:v>
                </c:pt>
                <c:pt idx="1807">
                  <c:v>6.4057999999999997E-10</c:v>
                </c:pt>
                <c:pt idx="1808">
                  <c:v>6.4369999999999996E-10</c:v>
                </c:pt>
                <c:pt idx="1809">
                  <c:v>6.4683000000000003E-10</c:v>
                </c:pt>
                <c:pt idx="1810">
                  <c:v>6.4995000000000001E-10</c:v>
                </c:pt>
                <c:pt idx="1811">
                  <c:v>6.5307999999999998E-10</c:v>
                </c:pt>
                <c:pt idx="1812">
                  <c:v>6.5619999999999997E-10</c:v>
                </c:pt>
                <c:pt idx="1813">
                  <c:v>6.5933000000000004E-10</c:v>
                </c:pt>
                <c:pt idx="1814">
                  <c:v>6.6245000000000002E-10</c:v>
                </c:pt>
                <c:pt idx="1815">
                  <c:v>6.6557999999999999E-10</c:v>
                </c:pt>
                <c:pt idx="1816">
                  <c:v>6.6869999999999998E-10</c:v>
                </c:pt>
                <c:pt idx="1817">
                  <c:v>6.7183000000000005E-10</c:v>
                </c:pt>
                <c:pt idx="1818">
                  <c:v>6.7495000000000003E-10</c:v>
                </c:pt>
                <c:pt idx="1819">
                  <c:v>6.7808E-10</c:v>
                </c:pt>
                <c:pt idx="1820">
                  <c:v>6.8119999999999998E-10</c:v>
                </c:pt>
                <c:pt idx="1821">
                  <c:v>6.8432999999999995E-10</c:v>
                </c:pt>
                <c:pt idx="1822">
                  <c:v>6.8745000000000004E-10</c:v>
                </c:pt>
                <c:pt idx="1823">
                  <c:v>6.9058000000000001E-10</c:v>
                </c:pt>
                <c:pt idx="1824">
                  <c:v>6.9369999999999999E-10</c:v>
                </c:pt>
                <c:pt idx="1825">
                  <c:v>6.9682999999999996E-10</c:v>
                </c:pt>
                <c:pt idx="1826">
                  <c:v>6.9995000000000005E-10</c:v>
                </c:pt>
                <c:pt idx="1827">
                  <c:v>7.0308000000000002E-10</c:v>
                </c:pt>
                <c:pt idx="1828">
                  <c:v>7.062E-10</c:v>
                </c:pt>
                <c:pt idx="1829">
                  <c:v>7.0932999999999997E-10</c:v>
                </c:pt>
                <c:pt idx="1830">
                  <c:v>7.1244999999999995E-10</c:v>
                </c:pt>
                <c:pt idx="1831">
                  <c:v>7.1558000000000002E-10</c:v>
                </c:pt>
                <c:pt idx="1832">
                  <c:v>7.1870000000000001E-10</c:v>
                </c:pt>
                <c:pt idx="1833">
                  <c:v>7.2182999999999998E-10</c:v>
                </c:pt>
                <c:pt idx="1834">
                  <c:v>7.2494999999999996E-10</c:v>
                </c:pt>
                <c:pt idx="1835">
                  <c:v>7.2808000000000003E-10</c:v>
                </c:pt>
                <c:pt idx="1836">
                  <c:v>7.3120000000000002E-10</c:v>
                </c:pt>
                <c:pt idx="1837">
                  <c:v>7.3432999999999999E-10</c:v>
                </c:pt>
                <c:pt idx="1838">
                  <c:v>7.3744999999999997E-10</c:v>
                </c:pt>
                <c:pt idx="1839">
                  <c:v>7.4058000000000004E-10</c:v>
                </c:pt>
                <c:pt idx="1840">
                  <c:v>7.4370000000000003E-10</c:v>
                </c:pt>
                <c:pt idx="1841">
                  <c:v>7.4682999999999999E-10</c:v>
                </c:pt>
                <c:pt idx="1842">
                  <c:v>7.4994999999999998E-10</c:v>
                </c:pt>
                <c:pt idx="1843">
                  <c:v>7.5308000000000005E-10</c:v>
                </c:pt>
                <c:pt idx="1844">
                  <c:v>7.5620000000000004E-10</c:v>
                </c:pt>
                <c:pt idx="1845">
                  <c:v>7.5933E-10</c:v>
                </c:pt>
                <c:pt idx="1846">
                  <c:v>7.6244999999999999E-10</c:v>
                </c:pt>
                <c:pt idx="1847">
                  <c:v>7.6557999999999996E-10</c:v>
                </c:pt>
                <c:pt idx="1848">
                  <c:v>7.6870000000000004E-10</c:v>
                </c:pt>
                <c:pt idx="1849">
                  <c:v>7.7183000000000001E-10</c:v>
                </c:pt>
                <c:pt idx="1850">
                  <c:v>7.7495E-10</c:v>
                </c:pt>
                <c:pt idx="1851">
                  <c:v>7.7807999999999996E-10</c:v>
                </c:pt>
                <c:pt idx="1852">
                  <c:v>7.8119999999999995E-10</c:v>
                </c:pt>
                <c:pt idx="1853">
                  <c:v>7.8433000000000002E-10</c:v>
                </c:pt>
                <c:pt idx="1854">
                  <c:v>7.8745000000000001E-10</c:v>
                </c:pt>
                <c:pt idx="1855">
                  <c:v>7.9057999999999997E-10</c:v>
                </c:pt>
                <c:pt idx="1856">
                  <c:v>7.9369999999999996E-10</c:v>
                </c:pt>
                <c:pt idx="1857">
                  <c:v>7.9683000000000003E-10</c:v>
                </c:pt>
                <c:pt idx="1858">
                  <c:v>7.9995000000000001E-10</c:v>
                </c:pt>
                <c:pt idx="1859">
                  <c:v>8.0307999999999998E-10</c:v>
                </c:pt>
                <c:pt idx="1860">
                  <c:v>8.0619999999999997E-10</c:v>
                </c:pt>
                <c:pt idx="1861">
                  <c:v>8.0933000000000004E-10</c:v>
                </c:pt>
                <c:pt idx="1862">
                  <c:v>8.1245000000000002E-10</c:v>
                </c:pt>
                <c:pt idx="1863">
                  <c:v>8.1557999999999999E-10</c:v>
                </c:pt>
                <c:pt idx="1864">
                  <c:v>8.1869999999999997E-10</c:v>
                </c:pt>
                <c:pt idx="1865">
                  <c:v>8.2183000000000005E-10</c:v>
                </c:pt>
                <c:pt idx="1866">
                  <c:v>8.2495000000000003E-10</c:v>
                </c:pt>
                <c:pt idx="1867">
                  <c:v>8.2808E-10</c:v>
                </c:pt>
                <c:pt idx="1868">
                  <c:v>8.3119999999999998E-10</c:v>
                </c:pt>
                <c:pt idx="1869">
                  <c:v>8.3432999999999995E-10</c:v>
                </c:pt>
                <c:pt idx="1870">
                  <c:v>8.3745000000000004E-10</c:v>
                </c:pt>
                <c:pt idx="1871">
                  <c:v>8.4058000000000001E-10</c:v>
                </c:pt>
                <c:pt idx="1872">
                  <c:v>8.4369999999999999E-10</c:v>
                </c:pt>
                <c:pt idx="1873">
                  <c:v>8.4682999999999996E-10</c:v>
                </c:pt>
                <c:pt idx="1874">
                  <c:v>8.4995000000000005E-10</c:v>
                </c:pt>
                <c:pt idx="1875">
                  <c:v>8.5308000000000002E-10</c:v>
                </c:pt>
                <c:pt idx="1876">
                  <c:v>8.562E-10</c:v>
                </c:pt>
                <c:pt idx="1877">
                  <c:v>8.5932999999999997E-10</c:v>
                </c:pt>
                <c:pt idx="1878">
                  <c:v>8.6244999999999995E-10</c:v>
                </c:pt>
                <c:pt idx="1879">
                  <c:v>8.6558000000000002E-10</c:v>
                </c:pt>
                <c:pt idx="1880">
                  <c:v>8.6870000000000001E-10</c:v>
                </c:pt>
                <c:pt idx="1881">
                  <c:v>8.7182999999999998E-10</c:v>
                </c:pt>
                <c:pt idx="1882">
                  <c:v>8.7494999999999996E-10</c:v>
                </c:pt>
                <c:pt idx="1883">
                  <c:v>8.7808000000000003E-10</c:v>
                </c:pt>
                <c:pt idx="1884">
                  <c:v>8.8120000000000002E-10</c:v>
                </c:pt>
                <c:pt idx="1885">
                  <c:v>8.8432999999999999E-10</c:v>
                </c:pt>
                <c:pt idx="1886">
                  <c:v>8.8744999999999997E-10</c:v>
                </c:pt>
                <c:pt idx="1887">
                  <c:v>8.9058000000000004E-10</c:v>
                </c:pt>
                <c:pt idx="1888">
                  <c:v>8.9370000000000003E-10</c:v>
                </c:pt>
                <c:pt idx="1889">
                  <c:v>8.9682999999999999E-10</c:v>
                </c:pt>
                <c:pt idx="1890">
                  <c:v>8.9994999999999998E-10</c:v>
                </c:pt>
                <c:pt idx="1891">
                  <c:v>9.0308000000000005E-10</c:v>
                </c:pt>
                <c:pt idx="1892">
                  <c:v>9.0620000000000003E-10</c:v>
                </c:pt>
                <c:pt idx="1893">
                  <c:v>9.0933E-10</c:v>
                </c:pt>
                <c:pt idx="1894">
                  <c:v>9.1244999999999999E-10</c:v>
                </c:pt>
                <c:pt idx="1895">
                  <c:v>9.1557999999999995E-10</c:v>
                </c:pt>
                <c:pt idx="1896">
                  <c:v>9.1870000000000004E-10</c:v>
                </c:pt>
                <c:pt idx="1897">
                  <c:v>9.2183000000000001E-10</c:v>
                </c:pt>
                <c:pt idx="1898">
                  <c:v>9.2495E-10</c:v>
                </c:pt>
                <c:pt idx="1899">
                  <c:v>9.2807999999999996E-10</c:v>
                </c:pt>
                <c:pt idx="1900">
                  <c:v>9.3119999999999995E-10</c:v>
                </c:pt>
                <c:pt idx="1901">
                  <c:v>9.3433000000000002E-10</c:v>
                </c:pt>
                <c:pt idx="1902">
                  <c:v>9.374499999999999E-10</c:v>
                </c:pt>
                <c:pt idx="1903">
                  <c:v>9.4058000000000008E-10</c:v>
                </c:pt>
                <c:pt idx="1904">
                  <c:v>9.4369999999999996E-10</c:v>
                </c:pt>
                <c:pt idx="1905">
                  <c:v>9.4682999999999992E-10</c:v>
                </c:pt>
                <c:pt idx="1906">
                  <c:v>9.4995000000000001E-10</c:v>
                </c:pt>
                <c:pt idx="1907">
                  <c:v>9.5307999999999998E-10</c:v>
                </c:pt>
                <c:pt idx="1908">
                  <c:v>9.5620000000000007E-10</c:v>
                </c:pt>
                <c:pt idx="1909">
                  <c:v>9.5933000000000004E-10</c:v>
                </c:pt>
                <c:pt idx="1910">
                  <c:v>9.6244999999999992E-10</c:v>
                </c:pt>
                <c:pt idx="1911">
                  <c:v>9.6558000000000009E-10</c:v>
                </c:pt>
                <c:pt idx="1912">
                  <c:v>9.6869999999999997E-10</c:v>
                </c:pt>
                <c:pt idx="1913">
                  <c:v>9.7182999999999994E-10</c:v>
                </c:pt>
                <c:pt idx="1914">
                  <c:v>9.7495000000000003E-10</c:v>
                </c:pt>
                <c:pt idx="1915">
                  <c:v>9.7808E-10</c:v>
                </c:pt>
                <c:pt idx="1916">
                  <c:v>9.8120000000000009E-10</c:v>
                </c:pt>
                <c:pt idx="1917">
                  <c:v>9.8433000000000005E-10</c:v>
                </c:pt>
                <c:pt idx="1918">
                  <c:v>9.8744999999999994E-10</c:v>
                </c:pt>
                <c:pt idx="1919">
                  <c:v>9.905799999999999E-10</c:v>
                </c:pt>
                <c:pt idx="1920">
                  <c:v>9.9369999999999999E-10</c:v>
                </c:pt>
                <c:pt idx="1921">
                  <c:v>9.9682999999999996E-10</c:v>
                </c:pt>
                <c:pt idx="1922">
                  <c:v>9.9995000000000005E-10</c:v>
                </c:pt>
                <c:pt idx="1923">
                  <c:v>1.00308E-9</c:v>
                </c:pt>
                <c:pt idx="1924">
                  <c:v>1.0062000000000001E-9</c:v>
                </c:pt>
                <c:pt idx="1925">
                  <c:v>1.0093300000000001E-9</c:v>
                </c:pt>
                <c:pt idx="1926">
                  <c:v>1.01245E-9</c:v>
                </c:pt>
                <c:pt idx="1927">
                  <c:v>1.0155799999999999E-9</c:v>
                </c:pt>
                <c:pt idx="1928">
                  <c:v>1.0187E-9</c:v>
                </c:pt>
                <c:pt idx="1929">
                  <c:v>1.02183E-9</c:v>
                </c:pt>
                <c:pt idx="1930">
                  <c:v>1.0249500000000001E-9</c:v>
                </c:pt>
                <c:pt idx="1931">
                  <c:v>1.02808E-9</c:v>
                </c:pt>
                <c:pt idx="1932">
                  <c:v>1.0311999999999999E-9</c:v>
                </c:pt>
                <c:pt idx="1933">
                  <c:v>1.0343300000000001E-9</c:v>
                </c:pt>
                <c:pt idx="1934">
                  <c:v>1.03745E-9</c:v>
                </c:pt>
                <c:pt idx="1935">
                  <c:v>1.0405799999999999E-9</c:v>
                </c:pt>
                <c:pt idx="1936">
                  <c:v>1.0437E-9</c:v>
                </c:pt>
                <c:pt idx="1937">
                  <c:v>1.04683E-9</c:v>
                </c:pt>
                <c:pt idx="1938">
                  <c:v>1.0499500000000001E-9</c:v>
                </c:pt>
                <c:pt idx="1939">
                  <c:v>1.05308E-9</c:v>
                </c:pt>
                <c:pt idx="1940">
                  <c:v>1.0561999999999999E-9</c:v>
                </c:pt>
                <c:pt idx="1941">
                  <c:v>1.0593299999999999E-9</c:v>
                </c:pt>
                <c:pt idx="1942">
                  <c:v>1.06245E-9</c:v>
                </c:pt>
                <c:pt idx="1943">
                  <c:v>1.06558E-9</c:v>
                </c:pt>
                <c:pt idx="1944">
                  <c:v>1.0687E-9</c:v>
                </c:pt>
                <c:pt idx="1945">
                  <c:v>1.07183E-9</c:v>
                </c:pt>
                <c:pt idx="1946">
                  <c:v>1.0749500000000001E-9</c:v>
                </c:pt>
                <c:pt idx="1947">
                  <c:v>1.0780800000000001E-9</c:v>
                </c:pt>
                <c:pt idx="1948">
                  <c:v>1.0811999999999999E-9</c:v>
                </c:pt>
                <c:pt idx="1949">
                  <c:v>1.0843299999999999E-9</c:v>
                </c:pt>
                <c:pt idx="1950">
                  <c:v>1.08745E-9</c:v>
                </c:pt>
                <c:pt idx="1951">
                  <c:v>1.09058E-9</c:v>
                </c:pt>
                <c:pt idx="1952">
                  <c:v>1.0937000000000001E-9</c:v>
                </c:pt>
                <c:pt idx="1953">
                  <c:v>1.09683E-9</c:v>
                </c:pt>
                <c:pt idx="1954">
                  <c:v>1.0999499999999999E-9</c:v>
                </c:pt>
                <c:pt idx="1955">
                  <c:v>1.1030800000000001E-9</c:v>
                </c:pt>
                <c:pt idx="1956">
                  <c:v>1.1062E-9</c:v>
                </c:pt>
                <c:pt idx="1957">
                  <c:v>1.1093299999999999E-9</c:v>
                </c:pt>
                <c:pt idx="1958">
                  <c:v>1.11245E-9</c:v>
                </c:pt>
                <c:pt idx="1959">
                  <c:v>1.11558E-9</c:v>
                </c:pt>
                <c:pt idx="1960">
                  <c:v>1.1187000000000001E-9</c:v>
                </c:pt>
                <c:pt idx="1961">
                  <c:v>1.12183E-9</c:v>
                </c:pt>
                <c:pt idx="1962">
                  <c:v>1.1249499999999999E-9</c:v>
                </c:pt>
                <c:pt idx="1963">
                  <c:v>1.1280800000000001E-9</c:v>
                </c:pt>
                <c:pt idx="1964">
                  <c:v>1.1312E-9</c:v>
                </c:pt>
                <c:pt idx="1965">
                  <c:v>1.1343299999999999E-9</c:v>
                </c:pt>
                <c:pt idx="1966">
                  <c:v>1.13745E-9</c:v>
                </c:pt>
                <c:pt idx="1967">
                  <c:v>1.14058E-9</c:v>
                </c:pt>
                <c:pt idx="1968">
                  <c:v>1.1437000000000001E-9</c:v>
                </c:pt>
                <c:pt idx="1969">
                  <c:v>1.1468300000000001E-9</c:v>
                </c:pt>
                <c:pt idx="1970">
                  <c:v>1.1499499999999999E-9</c:v>
                </c:pt>
                <c:pt idx="1971">
                  <c:v>1.1530799999999999E-9</c:v>
                </c:pt>
                <c:pt idx="1972">
                  <c:v>1.1562E-9</c:v>
                </c:pt>
                <c:pt idx="1973">
                  <c:v>1.15933E-9</c:v>
                </c:pt>
                <c:pt idx="1974">
                  <c:v>1.1624500000000001E-9</c:v>
                </c:pt>
                <c:pt idx="1975">
                  <c:v>1.16558E-9</c:v>
                </c:pt>
                <c:pt idx="1976">
                  <c:v>1.1686999999999999E-9</c:v>
                </c:pt>
                <c:pt idx="1977">
                  <c:v>1.1718300000000001E-9</c:v>
                </c:pt>
                <c:pt idx="1978">
                  <c:v>1.17495E-9</c:v>
                </c:pt>
                <c:pt idx="1979">
                  <c:v>1.1780799999999999E-9</c:v>
                </c:pt>
                <c:pt idx="1980">
                  <c:v>1.1812E-9</c:v>
                </c:pt>
                <c:pt idx="1981">
                  <c:v>1.18433E-9</c:v>
                </c:pt>
                <c:pt idx="1982">
                  <c:v>1.1874500000000001E-9</c:v>
                </c:pt>
                <c:pt idx="1983">
                  <c:v>1.19058E-9</c:v>
                </c:pt>
                <c:pt idx="1984">
                  <c:v>1.1936999999999999E-9</c:v>
                </c:pt>
                <c:pt idx="1985">
                  <c:v>1.1968300000000001E-9</c:v>
                </c:pt>
                <c:pt idx="1986">
                  <c:v>1.19995E-9</c:v>
                </c:pt>
                <c:pt idx="1987">
                  <c:v>1.2030799999999999E-9</c:v>
                </c:pt>
                <c:pt idx="1988">
                  <c:v>1.2062E-9</c:v>
                </c:pt>
                <c:pt idx="1989">
                  <c:v>1.20933E-9</c:v>
                </c:pt>
                <c:pt idx="1990">
                  <c:v>1.2124500000000001E-9</c:v>
                </c:pt>
                <c:pt idx="1991">
                  <c:v>1.2155800000000001E-9</c:v>
                </c:pt>
                <c:pt idx="1992">
                  <c:v>1.2186999999999999E-9</c:v>
                </c:pt>
                <c:pt idx="1993">
                  <c:v>1.2218299999999999E-9</c:v>
                </c:pt>
                <c:pt idx="1994">
                  <c:v>1.22495E-9</c:v>
                </c:pt>
                <c:pt idx="1995">
                  <c:v>1.22808E-9</c:v>
                </c:pt>
                <c:pt idx="1996">
                  <c:v>1.2312E-9</c:v>
                </c:pt>
                <c:pt idx="1997">
                  <c:v>1.23433E-9</c:v>
                </c:pt>
                <c:pt idx="1998">
                  <c:v>1.2374499999999999E-9</c:v>
                </c:pt>
                <c:pt idx="1999">
                  <c:v>1.2405800000000001E-9</c:v>
                </c:pt>
                <c:pt idx="2000">
                  <c:v>1.2437E-9</c:v>
                </c:pt>
                <c:pt idx="2001">
                  <c:v>1.2468299999999999E-9</c:v>
                </c:pt>
                <c:pt idx="2002">
                  <c:v>1.24995E-9</c:v>
                </c:pt>
                <c:pt idx="2003">
                  <c:v>1.25308E-9</c:v>
                </c:pt>
                <c:pt idx="2004">
                  <c:v>1.2562000000000001E-9</c:v>
                </c:pt>
                <c:pt idx="2005">
                  <c:v>1.25933E-9</c:v>
                </c:pt>
                <c:pt idx="2006">
                  <c:v>1.2624499999999999E-9</c:v>
                </c:pt>
                <c:pt idx="2007">
                  <c:v>1.2655800000000001E-9</c:v>
                </c:pt>
                <c:pt idx="2008">
                  <c:v>1.2687E-9</c:v>
                </c:pt>
                <c:pt idx="2009">
                  <c:v>1.2718299999999999E-9</c:v>
                </c:pt>
                <c:pt idx="2010">
                  <c:v>1.27495E-9</c:v>
                </c:pt>
                <c:pt idx="2011">
                  <c:v>1.27808E-9</c:v>
                </c:pt>
                <c:pt idx="2012">
                  <c:v>1.2812000000000001E-9</c:v>
                </c:pt>
                <c:pt idx="2013">
                  <c:v>1.2843300000000001E-9</c:v>
                </c:pt>
                <c:pt idx="2014">
                  <c:v>1.2874499999999999E-9</c:v>
                </c:pt>
                <c:pt idx="2015">
                  <c:v>1.2905799999999999E-9</c:v>
                </c:pt>
                <c:pt idx="2016">
                  <c:v>1.2937E-9</c:v>
                </c:pt>
                <c:pt idx="2017">
                  <c:v>1.29683E-9</c:v>
                </c:pt>
                <c:pt idx="2018">
                  <c:v>1.29995E-9</c:v>
                </c:pt>
                <c:pt idx="2019">
                  <c:v>1.30308E-9</c:v>
                </c:pt>
                <c:pt idx="2020">
                  <c:v>1.3062000000000001E-9</c:v>
                </c:pt>
                <c:pt idx="2021">
                  <c:v>1.3093300000000001E-9</c:v>
                </c:pt>
                <c:pt idx="2022">
                  <c:v>1.31245E-9</c:v>
                </c:pt>
                <c:pt idx="2023">
                  <c:v>1.3155799999999999E-9</c:v>
                </c:pt>
                <c:pt idx="2024">
                  <c:v>1.3187E-9</c:v>
                </c:pt>
                <c:pt idx="2025">
                  <c:v>1.32183E-9</c:v>
                </c:pt>
                <c:pt idx="2026">
                  <c:v>1.3249500000000001E-9</c:v>
                </c:pt>
                <c:pt idx="2027">
                  <c:v>1.32808E-9</c:v>
                </c:pt>
                <c:pt idx="2028">
                  <c:v>1.3311999999999999E-9</c:v>
                </c:pt>
                <c:pt idx="2029">
                  <c:v>1.3343300000000001E-9</c:v>
                </c:pt>
                <c:pt idx="2030">
                  <c:v>1.33745E-9</c:v>
                </c:pt>
                <c:pt idx="2031">
                  <c:v>1.3405799999999999E-9</c:v>
                </c:pt>
                <c:pt idx="2032">
                  <c:v>1.3437E-9</c:v>
                </c:pt>
                <c:pt idx="2033">
                  <c:v>1.34683E-9</c:v>
                </c:pt>
                <c:pt idx="2034">
                  <c:v>1.3499500000000001E-9</c:v>
                </c:pt>
                <c:pt idx="2035">
                  <c:v>1.35308E-9</c:v>
                </c:pt>
                <c:pt idx="2036">
                  <c:v>1.3561999999999999E-9</c:v>
                </c:pt>
                <c:pt idx="2037">
                  <c:v>1.3593300000000001E-9</c:v>
                </c:pt>
                <c:pt idx="2038">
                  <c:v>1.36245E-9</c:v>
                </c:pt>
                <c:pt idx="2039">
                  <c:v>1.36558E-9</c:v>
                </c:pt>
                <c:pt idx="2040">
                  <c:v>1.3687E-9</c:v>
                </c:pt>
                <c:pt idx="2041">
                  <c:v>1.37183E-9</c:v>
                </c:pt>
                <c:pt idx="2042">
                  <c:v>1.3749500000000001E-9</c:v>
                </c:pt>
                <c:pt idx="2043">
                  <c:v>1.3780800000000001E-9</c:v>
                </c:pt>
                <c:pt idx="2044">
                  <c:v>1.3811999999999999E-9</c:v>
                </c:pt>
                <c:pt idx="2045">
                  <c:v>1.3843299999999999E-9</c:v>
                </c:pt>
                <c:pt idx="2046">
                  <c:v>1.38745E-9</c:v>
                </c:pt>
                <c:pt idx="2047">
                  <c:v>1.39058E-9</c:v>
                </c:pt>
                <c:pt idx="2048">
                  <c:v>1.3937000000000001E-9</c:v>
                </c:pt>
                <c:pt idx="2049">
                  <c:v>1.39683E-9</c:v>
                </c:pt>
                <c:pt idx="2050">
                  <c:v>1.3999499999999999E-9</c:v>
                </c:pt>
                <c:pt idx="2051">
                  <c:v>1.4030800000000001E-9</c:v>
                </c:pt>
                <c:pt idx="2052">
                  <c:v>1.4062E-9</c:v>
                </c:pt>
                <c:pt idx="2053">
                  <c:v>1.4093299999999999E-9</c:v>
                </c:pt>
                <c:pt idx="2054">
                  <c:v>1.41245E-9</c:v>
                </c:pt>
                <c:pt idx="2055">
                  <c:v>1.41558E-9</c:v>
                </c:pt>
                <c:pt idx="2056">
                  <c:v>1.4187000000000001E-9</c:v>
                </c:pt>
                <c:pt idx="2057">
                  <c:v>1.42183E-9</c:v>
                </c:pt>
                <c:pt idx="2058">
                  <c:v>1.4249499999999999E-9</c:v>
                </c:pt>
                <c:pt idx="2059">
                  <c:v>1.4280800000000001E-9</c:v>
                </c:pt>
                <c:pt idx="2060">
                  <c:v>1.4312E-9</c:v>
                </c:pt>
                <c:pt idx="2061">
                  <c:v>1.4343299999999999E-9</c:v>
                </c:pt>
                <c:pt idx="2062">
                  <c:v>1.43745E-9</c:v>
                </c:pt>
                <c:pt idx="2063">
                  <c:v>1.44058E-9</c:v>
                </c:pt>
                <c:pt idx="2064">
                  <c:v>1.4437000000000001E-9</c:v>
                </c:pt>
                <c:pt idx="2065">
                  <c:v>1.4468300000000001E-9</c:v>
                </c:pt>
                <c:pt idx="2066">
                  <c:v>1.4499499999999999E-9</c:v>
                </c:pt>
                <c:pt idx="2067">
                  <c:v>1.4530799999999999E-9</c:v>
                </c:pt>
                <c:pt idx="2068">
                  <c:v>1.4562E-9</c:v>
                </c:pt>
                <c:pt idx="2069">
                  <c:v>1.45933E-9</c:v>
                </c:pt>
                <c:pt idx="2070">
                  <c:v>1.4624500000000001E-9</c:v>
                </c:pt>
                <c:pt idx="2071">
                  <c:v>1.46558E-9</c:v>
                </c:pt>
                <c:pt idx="2072">
                  <c:v>1.4686999999999999E-9</c:v>
                </c:pt>
                <c:pt idx="2073">
                  <c:v>1.4718300000000001E-9</c:v>
                </c:pt>
                <c:pt idx="2074">
                  <c:v>1.47495E-9</c:v>
                </c:pt>
                <c:pt idx="2075">
                  <c:v>1.4780799999999999E-9</c:v>
                </c:pt>
                <c:pt idx="2076">
                  <c:v>1.4812E-9</c:v>
                </c:pt>
                <c:pt idx="2077">
                  <c:v>1.48433E-9</c:v>
                </c:pt>
                <c:pt idx="2078">
                  <c:v>1.4874500000000001E-9</c:v>
                </c:pt>
                <c:pt idx="2079">
                  <c:v>1.49058E-9</c:v>
                </c:pt>
                <c:pt idx="2080">
                  <c:v>1.4936999999999999E-9</c:v>
                </c:pt>
                <c:pt idx="2081">
                  <c:v>1.4968300000000001E-9</c:v>
                </c:pt>
                <c:pt idx="2082">
                  <c:v>1.49995E-9</c:v>
                </c:pt>
                <c:pt idx="2083">
                  <c:v>1.5030799999999999E-9</c:v>
                </c:pt>
                <c:pt idx="2084">
                  <c:v>1.5062E-9</c:v>
                </c:pt>
                <c:pt idx="2085">
                  <c:v>1.50933E-9</c:v>
                </c:pt>
                <c:pt idx="2086">
                  <c:v>1.5124500000000001E-9</c:v>
                </c:pt>
                <c:pt idx="2087">
                  <c:v>1.5155800000000001E-9</c:v>
                </c:pt>
                <c:pt idx="2088">
                  <c:v>1.5186999999999999E-9</c:v>
                </c:pt>
                <c:pt idx="2089">
                  <c:v>1.5218299999999999E-9</c:v>
                </c:pt>
                <c:pt idx="2090">
                  <c:v>1.52495E-9</c:v>
                </c:pt>
                <c:pt idx="2091">
                  <c:v>1.52808E-9</c:v>
                </c:pt>
                <c:pt idx="2092">
                  <c:v>1.5312E-9</c:v>
                </c:pt>
                <c:pt idx="2093">
                  <c:v>1.53433E-9</c:v>
                </c:pt>
                <c:pt idx="2094">
                  <c:v>1.5374499999999999E-9</c:v>
                </c:pt>
                <c:pt idx="2095">
                  <c:v>1.5405800000000001E-9</c:v>
                </c:pt>
                <c:pt idx="2096">
                  <c:v>1.5437E-9</c:v>
                </c:pt>
                <c:pt idx="2097">
                  <c:v>1.5468299999999999E-9</c:v>
                </c:pt>
                <c:pt idx="2098">
                  <c:v>1.54995E-9</c:v>
                </c:pt>
                <c:pt idx="2099">
                  <c:v>1.55308E-9</c:v>
                </c:pt>
                <c:pt idx="2100">
                  <c:v>1.5562000000000001E-9</c:v>
                </c:pt>
                <c:pt idx="2101">
                  <c:v>1.55933E-9</c:v>
                </c:pt>
                <c:pt idx="2102">
                  <c:v>1.5624499999999999E-9</c:v>
                </c:pt>
                <c:pt idx="2103">
                  <c:v>1.5655800000000001E-9</c:v>
                </c:pt>
                <c:pt idx="2104">
                  <c:v>1.5687E-9</c:v>
                </c:pt>
                <c:pt idx="2105">
                  <c:v>1.5718299999999999E-9</c:v>
                </c:pt>
                <c:pt idx="2106">
                  <c:v>1.57495E-9</c:v>
                </c:pt>
                <c:pt idx="2107">
                  <c:v>1.57808E-9</c:v>
                </c:pt>
                <c:pt idx="2108">
                  <c:v>1.5812000000000001E-9</c:v>
                </c:pt>
                <c:pt idx="2109">
                  <c:v>1.58433E-9</c:v>
                </c:pt>
                <c:pt idx="2110">
                  <c:v>1.5874499999999999E-9</c:v>
                </c:pt>
                <c:pt idx="2111">
                  <c:v>1.5905799999999999E-9</c:v>
                </c:pt>
                <c:pt idx="2112">
                  <c:v>1.5937E-9</c:v>
                </c:pt>
                <c:pt idx="2113">
                  <c:v>1.59683E-9</c:v>
                </c:pt>
                <c:pt idx="2114">
                  <c:v>1.59995E-9</c:v>
                </c:pt>
                <c:pt idx="2115">
                  <c:v>1.60308E-9</c:v>
                </c:pt>
                <c:pt idx="2116">
                  <c:v>1.6062000000000001E-9</c:v>
                </c:pt>
                <c:pt idx="2117">
                  <c:v>1.6093300000000001E-9</c:v>
                </c:pt>
                <c:pt idx="2118">
                  <c:v>1.6124499999999999E-9</c:v>
                </c:pt>
                <c:pt idx="2119">
                  <c:v>1.6155799999999999E-9</c:v>
                </c:pt>
                <c:pt idx="2120">
                  <c:v>1.6187E-9</c:v>
                </c:pt>
                <c:pt idx="2121">
                  <c:v>1.62183E-9</c:v>
                </c:pt>
                <c:pt idx="2122">
                  <c:v>1.6249500000000001E-9</c:v>
                </c:pt>
                <c:pt idx="2123">
                  <c:v>1.62808E-9</c:v>
                </c:pt>
                <c:pt idx="2124">
                  <c:v>1.6311999999999999E-9</c:v>
                </c:pt>
                <c:pt idx="2125">
                  <c:v>1.6343300000000001E-9</c:v>
                </c:pt>
                <c:pt idx="2126">
                  <c:v>1.63745E-9</c:v>
                </c:pt>
                <c:pt idx="2127">
                  <c:v>1.6405799999999999E-9</c:v>
                </c:pt>
                <c:pt idx="2128">
                  <c:v>1.6437E-9</c:v>
                </c:pt>
                <c:pt idx="2129">
                  <c:v>1.64683E-9</c:v>
                </c:pt>
                <c:pt idx="2130">
                  <c:v>1.6499500000000001E-9</c:v>
                </c:pt>
                <c:pt idx="2131">
                  <c:v>1.65308E-9</c:v>
                </c:pt>
                <c:pt idx="2132">
                  <c:v>1.6561999999999999E-9</c:v>
                </c:pt>
                <c:pt idx="2133">
                  <c:v>1.6593300000000001E-9</c:v>
                </c:pt>
                <c:pt idx="2134">
                  <c:v>1.66245E-9</c:v>
                </c:pt>
                <c:pt idx="2135">
                  <c:v>1.6655799999999999E-9</c:v>
                </c:pt>
                <c:pt idx="2136">
                  <c:v>1.6687E-9</c:v>
                </c:pt>
                <c:pt idx="2137">
                  <c:v>1.67183E-9</c:v>
                </c:pt>
                <c:pt idx="2138">
                  <c:v>1.6749500000000001E-9</c:v>
                </c:pt>
                <c:pt idx="2139">
                  <c:v>1.6780800000000001E-9</c:v>
                </c:pt>
                <c:pt idx="2140">
                  <c:v>1.6811999999999999E-9</c:v>
                </c:pt>
                <c:pt idx="2141">
                  <c:v>1.6843299999999999E-9</c:v>
                </c:pt>
                <c:pt idx="2142">
                  <c:v>1.68745E-9</c:v>
                </c:pt>
                <c:pt idx="2143">
                  <c:v>1.69058E-9</c:v>
                </c:pt>
                <c:pt idx="2144">
                  <c:v>1.6937000000000001E-9</c:v>
                </c:pt>
                <c:pt idx="2145">
                  <c:v>1.69683E-9</c:v>
                </c:pt>
                <c:pt idx="2146">
                  <c:v>1.6999499999999999E-9</c:v>
                </c:pt>
                <c:pt idx="2147">
                  <c:v>1.7030800000000001E-9</c:v>
                </c:pt>
                <c:pt idx="2148">
                  <c:v>1.7062E-9</c:v>
                </c:pt>
                <c:pt idx="2149">
                  <c:v>1.7093299999999999E-9</c:v>
                </c:pt>
                <c:pt idx="2150">
                  <c:v>1.71245E-9</c:v>
                </c:pt>
                <c:pt idx="2151">
                  <c:v>1.71558E-9</c:v>
                </c:pt>
                <c:pt idx="2152">
                  <c:v>1.7187000000000001E-9</c:v>
                </c:pt>
                <c:pt idx="2153">
                  <c:v>1.72183E-9</c:v>
                </c:pt>
                <c:pt idx="2154">
                  <c:v>1.7249499999999999E-9</c:v>
                </c:pt>
                <c:pt idx="2155">
                  <c:v>1.7280800000000001E-9</c:v>
                </c:pt>
                <c:pt idx="2156">
                  <c:v>1.7312E-9</c:v>
                </c:pt>
                <c:pt idx="2157">
                  <c:v>1.7343299999999999E-9</c:v>
                </c:pt>
                <c:pt idx="2158">
                  <c:v>1.73745E-9</c:v>
                </c:pt>
                <c:pt idx="2159">
                  <c:v>1.74058E-9</c:v>
                </c:pt>
                <c:pt idx="2160">
                  <c:v>1.7437000000000001E-9</c:v>
                </c:pt>
                <c:pt idx="2161">
                  <c:v>1.7468300000000001E-9</c:v>
                </c:pt>
                <c:pt idx="2162">
                  <c:v>1.7499499999999999E-9</c:v>
                </c:pt>
                <c:pt idx="2163">
                  <c:v>1.7530799999999999E-9</c:v>
                </c:pt>
                <c:pt idx="2164">
                  <c:v>1.7562E-9</c:v>
                </c:pt>
                <c:pt idx="2165">
                  <c:v>1.75933E-9</c:v>
                </c:pt>
                <c:pt idx="2166">
                  <c:v>1.7624500000000001E-9</c:v>
                </c:pt>
                <c:pt idx="2167">
                  <c:v>1.76558E-9</c:v>
                </c:pt>
                <c:pt idx="2168">
                  <c:v>1.7686999999999999E-9</c:v>
                </c:pt>
                <c:pt idx="2169">
                  <c:v>1.7718300000000001E-9</c:v>
                </c:pt>
                <c:pt idx="2170">
                  <c:v>1.77495E-9</c:v>
                </c:pt>
                <c:pt idx="2171">
                  <c:v>1.7780799999999999E-9</c:v>
                </c:pt>
                <c:pt idx="2172">
                  <c:v>1.7812E-9</c:v>
                </c:pt>
                <c:pt idx="2173">
                  <c:v>1.78433E-9</c:v>
                </c:pt>
                <c:pt idx="2174">
                  <c:v>1.7874500000000001E-9</c:v>
                </c:pt>
                <c:pt idx="2175">
                  <c:v>1.79058E-9</c:v>
                </c:pt>
                <c:pt idx="2176">
                  <c:v>1.7936999999999999E-9</c:v>
                </c:pt>
                <c:pt idx="2177">
                  <c:v>1.7968300000000001E-9</c:v>
                </c:pt>
                <c:pt idx="2178">
                  <c:v>1.79995E-9</c:v>
                </c:pt>
                <c:pt idx="2179">
                  <c:v>1.8030799999999999E-9</c:v>
                </c:pt>
                <c:pt idx="2180">
                  <c:v>1.8062E-9</c:v>
                </c:pt>
                <c:pt idx="2181">
                  <c:v>1.80933E-9</c:v>
                </c:pt>
                <c:pt idx="2182">
                  <c:v>1.8124500000000001E-9</c:v>
                </c:pt>
                <c:pt idx="2183">
                  <c:v>1.8155800000000001E-9</c:v>
                </c:pt>
                <c:pt idx="2184">
                  <c:v>1.8186999999999999E-9</c:v>
                </c:pt>
                <c:pt idx="2185">
                  <c:v>1.8218299999999999E-9</c:v>
                </c:pt>
                <c:pt idx="2186">
                  <c:v>1.82495E-9</c:v>
                </c:pt>
                <c:pt idx="2187">
                  <c:v>1.82808E-9</c:v>
                </c:pt>
                <c:pt idx="2188">
                  <c:v>1.8312E-9</c:v>
                </c:pt>
                <c:pt idx="2189">
                  <c:v>1.83433E-9</c:v>
                </c:pt>
                <c:pt idx="2190">
                  <c:v>1.8374500000000001E-9</c:v>
                </c:pt>
                <c:pt idx="2191">
                  <c:v>1.8405800000000001E-9</c:v>
                </c:pt>
                <c:pt idx="2192">
                  <c:v>1.8437E-9</c:v>
                </c:pt>
                <c:pt idx="2193">
                  <c:v>1.8468299999999999E-9</c:v>
                </c:pt>
                <c:pt idx="2194">
                  <c:v>1.84995E-9</c:v>
                </c:pt>
                <c:pt idx="2195">
                  <c:v>1.85308E-9</c:v>
                </c:pt>
                <c:pt idx="2196">
                  <c:v>1.8562000000000001E-9</c:v>
                </c:pt>
                <c:pt idx="2197">
                  <c:v>1.85933E-9</c:v>
                </c:pt>
                <c:pt idx="2198">
                  <c:v>1.8624499999999999E-9</c:v>
                </c:pt>
                <c:pt idx="2199">
                  <c:v>1.8655800000000001E-9</c:v>
                </c:pt>
                <c:pt idx="2200">
                  <c:v>1.8687E-9</c:v>
                </c:pt>
                <c:pt idx="2201">
                  <c:v>1.8718300000000001E-9</c:v>
                </c:pt>
                <c:pt idx="2202">
                  <c:v>1.87495E-9</c:v>
                </c:pt>
                <c:pt idx="2203">
                  <c:v>1.8780800000000002E-9</c:v>
                </c:pt>
                <c:pt idx="2204">
                  <c:v>1.8812000000000001E-9</c:v>
                </c:pt>
                <c:pt idx="2205">
                  <c:v>1.8843299999999998E-9</c:v>
                </c:pt>
                <c:pt idx="2206">
                  <c:v>1.8874500000000001E-9</c:v>
                </c:pt>
                <c:pt idx="2207">
                  <c:v>1.8905799999999999E-9</c:v>
                </c:pt>
                <c:pt idx="2208">
                  <c:v>1.8937000000000002E-9</c:v>
                </c:pt>
                <c:pt idx="2209">
                  <c:v>1.89683E-9</c:v>
                </c:pt>
                <c:pt idx="2210">
                  <c:v>1.8999499999999998E-9</c:v>
                </c:pt>
                <c:pt idx="2211">
                  <c:v>1.90308E-9</c:v>
                </c:pt>
                <c:pt idx="2212">
                  <c:v>1.9061999999999999E-9</c:v>
                </c:pt>
                <c:pt idx="2213">
                  <c:v>1.9093300000000001E-9</c:v>
                </c:pt>
                <c:pt idx="2214">
                  <c:v>1.9124499999999999E-9</c:v>
                </c:pt>
                <c:pt idx="2215">
                  <c:v>1.9155800000000001E-9</c:v>
                </c:pt>
                <c:pt idx="2216">
                  <c:v>1.9187E-9</c:v>
                </c:pt>
                <c:pt idx="2217">
                  <c:v>1.9218300000000002E-9</c:v>
                </c:pt>
                <c:pt idx="2218">
                  <c:v>1.9249500000000001E-9</c:v>
                </c:pt>
                <c:pt idx="2219">
                  <c:v>1.9280799999999998E-9</c:v>
                </c:pt>
                <c:pt idx="2220">
                  <c:v>1.9312000000000001E-9</c:v>
                </c:pt>
                <c:pt idx="2221">
                  <c:v>1.9343299999999999E-9</c:v>
                </c:pt>
                <c:pt idx="2222">
                  <c:v>1.9374500000000002E-9</c:v>
                </c:pt>
                <c:pt idx="2223">
                  <c:v>1.9405799999999999E-9</c:v>
                </c:pt>
                <c:pt idx="2224">
                  <c:v>1.9436999999999998E-9</c:v>
                </c:pt>
                <c:pt idx="2225">
                  <c:v>1.94683E-9</c:v>
                </c:pt>
                <c:pt idx="2226">
                  <c:v>1.9499499999999999E-9</c:v>
                </c:pt>
                <c:pt idx="2227">
                  <c:v>1.95308E-9</c:v>
                </c:pt>
                <c:pt idx="2228">
                  <c:v>1.9561999999999999E-9</c:v>
                </c:pt>
                <c:pt idx="2229">
                  <c:v>1.9593300000000001E-9</c:v>
                </c:pt>
                <c:pt idx="2230">
                  <c:v>1.96245E-9</c:v>
                </c:pt>
                <c:pt idx="2231">
                  <c:v>1.9655800000000002E-9</c:v>
                </c:pt>
                <c:pt idx="2232">
                  <c:v>1.9687E-9</c:v>
                </c:pt>
                <c:pt idx="2233">
                  <c:v>1.9718299999999998E-9</c:v>
                </c:pt>
                <c:pt idx="2234">
                  <c:v>1.9749500000000001E-9</c:v>
                </c:pt>
                <c:pt idx="2235">
                  <c:v>1.9780799999999999E-9</c:v>
                </c:pt>
                <c:pt idx="2236">
                  <c:v>1.9812000000000001E-9</c:v>
                </c:pt>
                <c:pt idx="2237">
                  <c:v>1.9843299999999999E-9</c:v>
                </c:pt>
                <c:pt idx="2238">
                  <c:v>1.9874500000000002E-9</c:v>
                </c:pt>
                <c:pt idx="2239">
                  <c:v>1.99058E-9</c:v>
                </c:pt>
                <c:pt idx="2240">
                  <c:v>1.9936999999999998E-9</c:v>
                </c:pt>
                <c:pt idx="2241">
                  <c:v>1.99683E-9</c:v>
                </c:pt>
                <c:pt idx="2242">
                  <c:v>1.9999499999999999E-9</c:v>
                </c:pt>
                <c:pt idx="2243">
                  <c:v>2.0030800000000001E-9</c:v>
                </c:pt>
                <c:pt idx="2244">
                  <c:v>2.0062E-9</c:v>
                </c:pt>
                <c:pt idx="2245">
                  <c:v>2.0093300000000001E-9</c:v>
                </c:pt>
                <c:pt idx="2246">
                  <c:v>2.01245E-9</c:v>
                </c:pt>
                <c:pt idx="2247">
                  <c:v>2.0155800000000002E-9</c:v>
                </c:pt>
                <c:pt idx="2248">
                  <c:v>2.0187000000000001E-9</c:v>
                </c:pt>
                <c:pt idx="2249">
                  <c:v>2.0218299999999998E-9</c:v>
                </c:pt>
                <c:pt idx="2250">
                  <c:v>2.0249500000000001E-9</c:v>
                </c:pt>
                <c:pt idx="2251">
                  <c:v>2.0280799999999999E-9</c:v>
                </c:pt>
                <c:pt idx="2252">
                  <c:v>2.0312000000000002E-9</c:v>
                </c:pt>
                <c:pt idx="2253">
                  <c:v>2.0343299999999999E-9</c:v>
                </c:pt>
                <c:pt idx="2254">
                  <c:v>2.0374499999999998E-9</c:v>
                </c:pt>
                <c:pt idx="2255">
                  <c:v>2.04058E-9</c:v>
                </c:pt>
                <c:pt idx="2256">
                  <c:v>2.0436999999999999E-9</c:v>
                </c:pt>
                <c:pt idx="2257">
                  <c:v>2.0468300000000001E-9</c:v>
                </c:pt>
                <c:pt idx="2258">
                  <c:v>2.0499499999999999E-9</c:v>
                </c:pt>
                <c:pt idx="2259">
                  <c:v>2.0530800000000001E-9</c:v>
                </c:pt>
                <c:pt idx="2260">
                  <c:v>2.0562E-9</c:v>
                </c:pt>
                <c:pt idx="2261">
                  <c:v>2.0593300000000002E-9</c:v>
                </c:pt>
                <c:pt idx="2262">
                  <c:v>2.06245E-9</c:v>
                </c:pt>
                <c:pt idx="2263">
                  <c:v>2.0655799999999998E-9</c:v>
                </c:pt>
                <c:pt idx="2264">
                  <c:v>2.0687000000000001E-9</c:v>
                </c:pt>
                <c:pt idx="2265">
                  <c:v>2.0718299999999999E-9</c:v>
                </c:pt>
                <c:pt idx="2266">
                  <c:v>2.0749500000000002E-9</c:v>
                </c:pt>
                <c:pt idx="2267">
                  <c:v>2.0780799999999999E-9</c:v>
                </c:pt>
                <c:pt idx="2268">
                  <c:v>2.0811999999999998E-9</c:v>
                </c:pt>
                <c:pt idx="2269">
                  <c:v>2.08433E-9</c:v>
                </c:pt>
                <c:pt idx="2270">
                  <c:v>2.0874499999999999E-9</c:v>
                </c:pt>
                <c:pt idx="2271">
                  <c:v>2.09058E-9</c:v>
                </c:pt>
                <c:pt idx="2272">
                  <c:v>2.0936999999999999E-9</c:v>
                </c:pt>
                <c:pt idx="2273">
                  <c:v>2.0968300000000001E-9</c:v>
                </c:pt>
                <c:pt idx="2274">
                  <c:v>2.09995E-9</c:v>
                </c:pt>
                <c:pt idx="2275">
                  <c:v>2.1030800000000001E-9</c:v>
                </c:pt>
                <c:pt idx="2276">
                  <c:v>2.1062E-9</c:v>
                </c:pt>
                <c:pt idx="2277">
                  <c:v>2.1093300000000002E-9</c:v>
                </c:pt>
                <c:pt idx="2278">
                  <c:v>2.1124500000000001E-9</c:v>
                </c:pt>
                <c:pt idx="2279">
                  <c:v>2.1155799999999998E-9</c:v>
                </c:pt>
                <c:pt idx="2280">
                  <c:v>2.1187000000000001E-9</c:v>
                </c:pt>
                <c:pt idx="2281">
                  <c:v>2.1218299999999999E-9</c:v>
                </c:pt>
                <c:pt idx="2282">
                  <c:v>2.1249500000000002E-9</c:v>
                </c:pt>
                <c:pt idx="2283">
                  <c:v>2.12808E-9</c:v>
                </c:pt>
                <c:pt idx="2284">
                  <c:v>2.1311999999999998E-9</c:v>
                </c:pt>
                <c:pt idx="2285">
                  <c:v>2.13433E-9</c:v>
                </c:pt>
                <c:pt idx="2286">
                  <c:v>2.1374499999999999E-9</c:v>
                </c:pt>
                <c:pt idx="2287">
                  <c:v>2.1405800000000001E-9</c:v>
                </c:pt>
                <c:pt idx="2288">
                  <c:v>2.1436999999999999E-9</c:v>
                </c:pt>
                <c:pt idx="2289">
                  <c:v>2.1468300000000001E-9</c:v>
                </c:pt>
                <c:pt idx="2290">
                  <c:v>2.14995E-9</c:v>
                </c:pt>
                <c:pt idx="2291">
                  <c:v>2.1530800000000002E-9</c:v>
                </c:pt>
                <c:pt idx="2292">
                  <c:v>2.1562000000000001E-9</c:v>
                </c:pt>
                <c:pt idx="2293">
                  <c:v>2.1593299999999998E-9</c:v>
                </c:pt>
                <c:pt idx="2294">
                  <c:v>2.1624500000000001E-9</c:v>
                </c:pt>
                <c:pt idx="2295">
                  <c:v>2.1655799999999999E-9</c:v>
                </c:pt>
                <c:pt idx="2296">
                  <c:v>2.1687000000000002E-9</c:v>
                </c:pt>
                <c:pt idx="2297">
                  <c:v>2.1718299999999999E-9</c:v>
                </c:pt>
                <c:pt idx="2298">
                  <c:v>2.1749499999999998E-9</c:v>
                </c:pt>
                <c:pt idx="2299">
                  <c:v>2.17808E-9</c:v>
                </c:pt>
                <c:pt idx="2300">
                  <c:v>2.1811999999999999E-9</c:v>
                </c:pt>
                <c:pt idx="2301">
                  <c:v>2.18433E-9</c:v>
                </c:pt>
                <c:pt idx="2302">
                  <c:v>2.1874499999999999E-9</c:v>
                </c:pt>
                <c:pt idx="2303">
                  <c:v>2.1905800000000001E-9</c:v>
                </c:pt>
                <c:pt idx="2304">
                  <c:v>2.1937E-9</c:v>
                </c:pt>
                <c:pt idx="2305">
                  <c:v>2.1968300000000002E-9</c:v>
                </c:pt>
                <c:pt idx="2306">
                  <c:v>2.19995E-9</c:v>
                </c:pt>
                <c:pt idx="2307">
                  <c:v>2.2030799999999998E-9</c:v>
                </c:pt>
                <c:pt idx="2308">
                  <c:v>2.2062000000000001E-9</c:v>
                </c:pt>
                <c:pt idx="2309">
                  <c:v>2.2093299999999999E-9</c:v>
                </c:pt>
                <c:pt idx="2310">
                  <c:v>2.2124500000000002E-9</c:v>
                </c:pt>
                <c:pt idx="2311">
                  <c:v>2.2155799999999999E-9</c:v>
                </c:pt>
                <c:pt idx="2312">
                  <c:v>2.2186999999999998E-9</c:v>
                </c:pt>
                <c:pt idx="2313">
                  <c:v>2.22183E-9</c:v>
                </c:pt>
                <c:pt idx="2314">
                  <c:v>2.2249499999999998E-9</c:v>
                </c:pt>
                <c:pt idx="2315">
                  <c:v>2.22808E-9</c:v>
                </c:pt>
                <c:pt idx="2316">
                  <c:v>2.2311999999999999E-9</c:v>
                </c:pt>
                <c:pt idx="2317">
                  <c:v>2.2343300000000001E-9</c:v>
                </c:pt>
                <c:pt idx="2318">
                  <c:v>2.23745E-9</c:v>
                </c:pt>
                <c:pt idx="2319">
                  <c:v>2.2405800000000001E-9</c:v>
                </c:pt>
                <c:pt idx="2320">
                  <c:v>2.2437E-9</c:v>
                </c:pt>
                <c:pt idx="2321">
                  <c:v>2.2468300000000002E-9</c:v>
                </c:pt>
                <c:pt idx="2322">
                  <c:v>2.2499500000000001E-9</c:v>
                </c:pt>
                <c:pt idx="2323">
                  <c:v>2.2530799999999998E-9</c:v>
                </c:pt>
                <c:pt idx="2324">
                  <c:v>2.2562000000000001E-9</c:v>
                </c:pt>
                <c:pt idx="2325">
                  <c:v>2.2593299999999999E-9</c:v>
                </c:pt>
                <c:pt idx="2326">
                  <c:v>2.2624500000000002E-9</c:v>
                </c:pt>
                <c:pt idx="2327">
                  <c:v>2.2655799999999999E-9</c:v>
                </c:pt>
                <c:pt idx="2328">
                  <c:v>2.2686999999999998E-9</c:v>
                </c:pt>
                <c:pt idx="2329">
                  <c:v>2.27183E-9</c:v>
                </c:pt>
                <c:pt idx="2330">
                  <c:v>2.2749499999999999E-9</c:v>
                </c:pt>
                <c:pt idx="2331">
                  <c:v>2.2780800000000001E-9</c:v>
                </c:pt>
                <c:pt idx="2332">
                  <c:v>2.2811999999999999E-9</c:v>
                </c:pt>
                <c:pt idx="2333">
                  <c:v>2.2843300000000001E-9</c:v>
                </c:pt>
                <c:pt idx="2334">
                  <c:v>2.28745E-9</c:v>
                </c:pt>
                <c:pt idx="2335">
                  <c:v>2.2905800000000002E-9</c:v>
                </c:pt>
                <c:pt idx="2336">
                  <c:v>2.2937000000000001E-9</c:v>
                </c:pt>
                <c:pt idx="2337">
                  <c:v>2.2968299999999998E-9</c:v>
                </c:pt>
                <c:pt idx="2338">
                  <c:v>2.2999500000000001E-9</c:v>
                </c:pt>
                <c:pt idx="2339">
                  <c:v>2.3030799999999999E-9</c:v>
                </c:pt>
                <c:pt idx="2340">
                  <c:v>2.3062000000000002E-9</c:v>
                </c:pt>
                <c:pt idx="2341">
                  <c:v>2.3093299999999999E-9</c:v>
                </c:pt>
                <c:pt idx="2342">
                  <c:v>2.3124499999999998E-9</c:v>
                </c:pt>
                <c:pt idx="2343">
                  <c:v>2.31558E-9</c:v>
                </c:pt>
                <c:pt idx="2344">
                  <c:v>2.3186999999999999E-9</c:v>
                </c:pt>
                <c:pt idx="2345">
                  <c:v>2.32183E-9</c:v>
                </c:pt>
                <c:pt idx="2346">
                  <c:v>2.3249499999999999E-9</c:v>
                </c:pt>
                <c:pt idx="2347">
                  <c:v>2.3280800000000001E-9</c:v>
                </c:pt>
                <c:pt idx="2348">
                  <c:v>2.3312E-9</c:v>
                </c:pt>
                <c:pt idx="2349">
                  <c:v>2.3343300000000001E-9</c:v>
                </c:pt>
                <c:pt idx="2350">
                  <c:v>2.33745E-9</c:v>
                </c:pt>
                <c:pt idx="2351">
                  <c:v>2.3405800000000002E-9</c:v>
                </c:pt>
                <c:pt idx="2352">
                  <c:v>2.3437000000000001E-9</c:v>
                </c:pt>
                <c:pt idx="2353">
                  <c:v>2.3468299999999998E-9</c:v>
                </c:pt>
                <c:pt idx="2354">
                  <c:v>2.3499500000000001E-9</c:v>
                </c:pt>
                <c:pt idx="2355">
                  <c:v>2.3530799999999999E-9</c:v>
                </c:pt>
                <c:pt idx="2356">
                  <c:v>2.3562000000000002E-9</c:v>
                </c:pt>
                <c:pt idx="2357">
                  <c:v>2.35933E-9</c:v>
                </c:pt>
                <c:pt idx="2358">
                  <c:v>2.3624499999999998E-9</c:v>
                </c:pt>
                <c:pt idx="2359">
                  <c:v>2.36558E-9</c:v>
                </c:pt>
                <c:pt idx="2360">
                  <c:v>2.3686999999999999E-9</c:v>
                </c:pt>
                <c:pt idx="2361">
                  <c:v>2.3718300000000001E-9</c:v>
                </c:pt>
                <c:pt idx="2362">
                  <c:v>2.37495E-9</c:v>
                </c:pt>
                <c:pt idx="2363">
                  <c:v>2.3780800000000001E-9</c:v>
                </c:pt>
                <c:pt idx="2364">
                  <c:v>2.3812E-9</c:v>
                </c:pt>
                <c:pt idx="2365">
                  <c:v>2.3843300000000002E-9</c:v>
                </c:pt>
                <c:pt idx="2366">
                  <c:v>2.3874500000000001E-9</c:v>
                </c:pt>
                <c:pt idx="2367">
                  <c:v>2.3905799999999998E-9</c:v>
                </c:pt>
                <c:pt idx="2368">
                  <c:v>2.3937000000000001E-9</c:v>
                </c:pt>
                <c:pt idx="2369">
                  <c:v>2.3968299999999999E-9</c:v>
                </c:pt>
                <c:pt idx="2370">
                  <c:v>2.3999500000000002E-9</c:v>
                </c:pt>
                <c:pt idx="2371">
                  <c:v>2.4030799999999999E-9</c:v>
                </c:pt>
                <c:pt idx="2372">
                  <c:v>2.4061999999999998E-9</c:v>
                </c:pt>
                <c:pt idx="2373">
                  <c:v>2.40933E-9</c:v>
                </c:pt>
                <c:pt idx="2374">
                  <c:v>2.4124499999999999E-9</c:v>
                </c:pt>
                <c:pt idx="2375">
                  <c:v>2.41558E-9</c:v>
                </c:pt>
                <c:pt idx="2376">
                  <c:v>2.4186999999999999E-9</c:v>
                </c:pt>
                <c:pt idx="2377">
                  <c:v>2.4218300000000001E-9</c:v>
                </c:pt>
                <c:pt idx="2378">
                  <c:v>2.42495E-9</c:v>
                </c:pt>
                <c:pt idx="2379">
                  <c:v>2.4280800000000002E-9</c:v>
                </c:pt>
                <c:pt idx="2380">
                  <c:v>2.4312E-9</c:v>
                </c:pt>
                <c:pt idx="2381">
                  <c:v>2.4343299999999998E-9</c:v>
                </c:pt>
                <c:pt idx="2382">
                  <c:v>2.4374500000000001E-9</c:v>
                </c:pt>
                <c:pt idx="2383">
                  <c:v>2.4405799999999999E-9</c:v>
                </c:pt>
                <c:pt idx="2384">
                  <c:v>2.4437000000000002E-9</c:v>
                </c:pt>
                <c:pt idx="2385">
                  <c:v>2.4468299999999999E-9</c:v>
                </c:pt>
                <c:pt idx="2386">
                  <c:v>2.4499499999999998E-9</c:v>
                </c:pt>
                <c:pt idx="2387">
                  <c:v>2.45308E-9</c:v>
                </c:pt>
                <c:pt idx="2388">
                  <c:v>2.4561999999999999E-9</c:v>
                </c:pt>
                <c:pt idx="2389">
                  <c:v>2.45933E-9</c:v>
                </c:pt>
                <c:pt idx="2390">
                  <c:v>2.4624499999999999E-9</c:v>
                </c:pt>
                <c:pt idx="2391">
                  <c:v>2.4655800000000001E-9</c:v>
                </c:pt>
                <c:pt idx="2392">
                  <c:v>2.4687E-9</c:v>
                </c:pt>
                <c:pt idx="2393">
                  <c:v>2.4718300000000001E-9</c:v>
                </c:pt>
                <c:pt idx="2394">
                  <c:v>2.47495E-9</c:v>
                </c:pt>
                <c:pt idx="2395">
                  <c:v>2.4780800000000002E-9</c:v>
                </c:pt>
                <c:pt idx="2396">
                  <c:v>2.4812000000000001E-9</c:v>
                </c:pt>
                <c:pt idx="2397">
                  <c:v>2.4843299999999998E-9</c:v>
                </c:pt>
                <c:pt idx="2398">
                  <c:v>2.4874500000000001E-9</c:v>
                </c:pt>
                <c:pt idx="2399">
                  <c:v>2.4905799999999999E-9</c:v>
                </c:pt>
                <c:pt idx="2400">
                  <c:v>2.4937000000000002E-9</c:v>
                </c:pt>
                <c:pt idx="2401">
                  <c:v>2.4968299999999999E-9</c:v>
                </c:pt>
                <c:pt idx="2402">
                  <c:v>2.4999499999999998E-9</c:v>
                </c:pt>
                <c:pt idx="2403">
                  <c:v>2.50308E-9</c:v>
                </c:pt>
                <c:pt idx="2404">
                  <c:v>2.5061999999999999E-9</c:v>
                </c:pt>
                <c:pt idx="2405">
                  <c:v>2.5093300000000001E-9</c:v>
                </c:pt>
                <c:pt idx="2406">
                  <c:v>2.5124499999999999E-9</c:v>
                </c:pt>
                <c:pt idx="2407">
                  <c:v>2.5155800000000001E-9</c:v>
                </c:pt>
                <c:pt idx="2408">
                  <c:v>2.5187E-9</c:v>
                </c:pt>
                <c:pt idx="2409">
                  <c:v>2.5218300000000002E-9</c:v>
                </c:pt>
                <c:pt idx="2410">
                  <c:v>2.5249500000000001E-9</c:v>
                </c:pt>
                <c:pt idx="2411">
                  <c:v>2.5280799999999998E-9</c:v>
                </c:pt>
                <c:pt idx="2412">
                  <c:v>2.5312000000000001E-9</c:v>
                </c:pt>
                <c:pt idx="2413">
                  <c:v>2.5343299999999999E-9</c:v>
                </c:pt>
                <c:pt idx="2414">
                  <c:v>2.5374500000000002E-9</c:v>
                </c:pt>
                <c:pt idx="2415">
                  <c:v>2.5405799999999999E-9</c:v>
                </c:pt>
                <c:pt idx="2416">
                  <c:v>2.5436999999999998E-9</c:v>
                </c:pt>
                <c:pt idx="2417">
                  <c:v>2.54683E-9</c:v>
                </c:pt>
                <c:pt idx="2418">
                  <c:v>2.5499499999999999E-9</c:v>
                </c:pt>
                <c:pt idx="2419">
                  <c:v>2.55308E-9</c:v>
                </c:pt>
                <c:pt idx="2420">
                  <c:v>2.5561999999999999E-9</c:v>
                </c:pt>
                <c:pt idx="2421">
                  <c:v>2.5593300000000001E-9</c:v>
                </c:pt>
                <c:pt idx="2422">
                  <c:v>2.56245E-9</c:v>
                </c:pt>
                <c:pt idx="2423">
                  <c:v>2.5655800000000002E-9</c:v>
                </c:pt>
                <c:pt idx="2424">
                  <c:v>2.5687E-9</c:v>
                </c:pt>
                <c:pt idx="2425">
                  <c:v>2.5718300000000002E-9</c:v>
                </c:pt>
                <c:pt idx="2426">
                  <c:v>2.5749500000000001E-9</c:v>
                </c:pt>
                <c:pt idx="2427">
                  <c:v>2.5780799999999998E-9</c:v>
                </c:pt>
                <c:pt idx="2428">
                  <c:v>2.5812000000000001E-9</c:v>
                </c:pt>
                <c:pt idx="2429">
                  <c:v>2.5843299999999999E-9</c:v>
                </c:pt>
                <c:pt idx="2430">
                  <c:v>2.5874500000000002E-9</c:v>
                </c:pt>
                <c:pt idx="2431">
                  <c:v>2.59058E-9</c:v>
                </c:pt>
                <c:pt idx="2432">
                  <c:v>2.5936999999999998E-9</c:v>
                </c:pt>
                <c:pt idx="2433">
                  <c:v>2.59683E-9</c:v>
                </c:pt>
                <c:pt idx="2434">
                  <c:v>2.5999499999999999E-9</c:v>
                </c:pt>
                <c:pt idx="2435">
                  <c:v>2.6030800000000001E-9</c:v>
                </c:pt>
                <c:pt idx="2436">
                  <c:v>2.6062E-9</c:v>
                </c:pt>
                <c:pt idx="2437">
                  <c:v>2.6093300000000001E-9</c:v>
                </c:pt>
                <c:pt idx="2438">
                  <c:v>2.61245E-9</c:v>
                </c:pt>
                <c:pt idx="2439">
                  <c:v>2.6155800000000002E-9</c:v>
                </c:pt>
                <c:pt idx="2440">
                  <c:v>2.6187000000000001E-9</c:v>
                </c:pt>
                <c:pt idx="2441">
                  <c:v>2.6218299999999998E-9</c:v>
                </c:pt>
                <c:pt idx="2442">
                  <c:v>2.6249500000000001E-9</c:v>
                </c:pt>
                <c:pt idx="2443">
                  <c:v>2.6280799999999999E-9</c:v>
                </c:pt>
                <c:pt idx="2444">
                  <c:v>2.6312000000000002E-9</c:v>
                </c:pt>
                <c:pt idx="2445">
                  <c:v>2.6343299999999999E-9</c:v>
                </c:pt>
                <c:pt idx="2446">
                  <c:v>2.6374499999999998E-9</c:v>
                </c:pt>
                <c:pt idx="2447">
                  <c:v>2.64058E-9</c:v>
                </c:pt>
                <c:pt idx="2448">
                  <c:v>2.6436999999999999E-9</c:v>
                </c:pt>
                <c:pt idx="2449">
                  <c:v>2.6468300000000001E-9</c:v>
                </c:pt>
                <c:pt idx="2450">
                  <c:v>2.6499499999999999E-9</c:v>
                </c:pt>
                <c:pt idx="2451">
                  <c:v>2.6530800000000001E-9</c:v>
                </c:pt>
                <c:pt idx="2452">
                  <c:v>2.6562E-9</c:v>
                </c:pt>
                <c:pt idx="2453">
                  <c:v>2.6593300000000002E-9</c:v>
                </c:pt>
                <c:pt idx="2454">
                  <c:v>2.66245E-9</c:v>
                </c:pt>
                <c:pt idx="2455">
                  <c:v>2.6655799999999998E-9</c:v>
                </c:pt>
                <c:pt idx="2456">
                  <c:v>2.6687000000000001E-9</c:v>
                </c:pt>
                <c:pt idx="2457">
                  <c:v>2.6718299999999999E-9</c:v>
                </c:pt>
                <c:pt idx="2458">
                  <c:v>2.6749500000000002E-9</c:v>
                </c:pt>
                <c:pt idx="2459">
                  <c:v>2.6780799999999999E-9</c:v>
                </c:pt>
                <c:pt idx="2460">
                  <c:v>2.6811999999999998E-9</c:v>
                </c:pt>
                <c:pt idx="2461">
                  <c:v>2.68433E-9</c:v>
                </c:pt>
                <c:pt idx="2462">
                  <c:v>2.6874499999999999E-9</c:v>
                </c:pt>
                <c:pt idx="2463">
                  <c:v>2.69058E-9</c:v>
                </c:pt>
                <c:pt idx="2464">
                  <c:v>2.6936999999999999E-9</c:v>
                </c:pt>
                <c:pt idx="2465">
                  <c:v>2.6968300000000001E-9</c:v>
                </c:pt>
                <c:pt idx="2466">
                  <c:v>2.69995E-9</c:v>
                </c:pt>
                <c:pt idx="2467">
                  <c:v>2.7030800000000001E-9</c:v>
                </c:pt>
                <c:pt idx="2468">
                  <c:v>2.7062E-9</c:v>
                </c:pt>
                <c:pt idx="2469">
                  <c:v>2.7093300000000002E-9</c:v>
                </c:pt>
                <c:pt idx="2470">
                  <c:v>2.7124500000000001E-9</c:v>
                </c:pt>
                <c:pt idx="2471">
                  <c:v>2.7155799999999998E-9</c:v>
                </c:pt>
                <c:pt idx="2472">
                  <c:v>2.7187000000000001E-9</c:v>
                </c:pt>
                <c:pt idx="2473">
                  <c:v>2.7218299999999999E-9</c:v>
                </c:pt>
                <c:pt idx="2474">
                  <c:v>2.7249500000000002E-9</c:v>
                </c:pt>
                <c:pt idx="2475">
                  <c:v>2.72808E-9</c:v>
                </c:pt>
                <c:pt idx="2476">
                  <c:v>2.7311999999999998E-9</c:v>
                </c:pt>
                <c:pt idx="2477">
                  <c:v>2.73433E-9</c:v>
                </c:pt>
                <c:pt idx="2478">
                  <c:v>2.7374499999999999E-9</c:v>
                </c:pt>
                <c:pt idx="2479">
                  <c:v>2.7405800000000001E-9</c:v>
                </c:pt>
                <c:pt idx="2480">
                  <c:v>2.7436999999999999E-9</c:v>
                </c:pt>
                <c:pt idx="2481">
                  <c:v>2.7468300000000001E-9</c:v>
                </c:pt>
                <c:pt idx="2482">
                  <c:v>2.74995E-9</c:v>
                </c:pt>
                <c:pt idx="2483">
                  <c:v>2.7530800000000002E-9</c:v>
                </c:pt>
                <c:pt idx="2484">
                  <c:v>2.7562000000000001E-9</c:v>
                </c:pt>
                <c:pt idx="2485">
                  <c:v>2.7593299999999998E-9</c:v>
                </c:pt>
                <c:pt idx="2486">
                  <c:v>2.7624500000000001E-9</c:v>
                </c:pt>
                <c:pt idx="2487">
                  <c:v>2.7655799999999999E-9</c:v>
                </c:pt>
                <c:pt idx="2488">
                  <c:v>2.7687000000000002E-9</c:v>
                </c:pt>
                <c:pt idx="2489">
                  <c:v>2.7718299999999999E-9</c:v>
                </c:pt>
                <c:pt idx="2490">
                  <c:v>2.7749499999999998E-9</c:v>
                </c:pt>
                <c:pt idx="2491">
                  <c:v>2.77808E-9</c:v>
                </c:pt>
                <c:pt idx="2492">
                  <c:v>2.7811999999999999E-9</c:v>
                </c:pt>
                <c:pt idx="2493">
                  <c:v>2.78433E-9</c:v>
                </c:pt>
                <c:pt idx="2494">
                  <c:v>2.7874499999999999E-9</c:v>
                </c:pt>
                <c:pt idx="2495">
                  <c:v>2.7905800000000001E-9</c:v>
                </c:pt>
                <c:pt idx="2496">
                  <c:v>2.7937E-9</c:v>
                </c:pt>
                <c:pt idx="2497">
                  <c:v>2.7968300000000002E-9</c:v>
                </c:pt>
                <c:pt idx="2498">
                  <c:v>2.79995E-9</c:v>
                </c:pt>
                <c:pt idx="2499">
                  <c:v>2.8030799999999998E-9</c:v>
                </c:pt>
                <c:pt idx="2500">
                  <c:v>2.8062000000000001E-9</c:v>
                </c:pt>
                <c:pt idx="2501">
                  <c:v>2.8093299999999999E-9</c:v>
                </c:pt>
                <c:pt idx="2502">
                  <c:v>2.8124500000000001E-9</c:v>
                </c:pt>
                <c:pt idx="2503">
                  <c:v>2.8155799999999999E-9</c:v>
                </c:pt>
                <c:pt idx="2504">
                  <c:v>2.8187000000000002E-9</c:v>
                </c:pt>
                <c:pt idx="2505">
                  <c:v>2.82183E-9</c:v>
                </c:pt>
                <c:pt idx="2506">
                  <c:v>2.8249499999999998E-9</c:v>
                </c:pt>
                <c:pt idx="2507">
                  <c:v>2.82808E-9</c:v>
                </c:pt>
                <c:pt idx="2508">
                  <c:v>2.8311999999999999E-9</c:v>
                </c:pt>
                <c:pt idx="2509">
                  <c:v>2.8343300000000001E-9</c:v>
                </c:pt>
                <c:pt idx="2510">
                  <c:v>2.83745E-9</c:v>
                </c:pt>
                <c:pt idx="2511">
                  <c:v>2.8405800000000001E-9</c:v>
                </c:pt>
                <c:pt idx="2512">
                  <c:v>2.8437E-9</c:v>
                </c:pt>
                <c:pt idx="2513">
                  <c:v>2.8468300000000002E-9</c:v>
                </c:pt>
                <c:pt idx="2514">
                  <c:v>2.8499500000000001E-9</c:v>
                </c:pt>
                <c:pt idx="2515">
                  <c:v>2.8530799999999998E-9</c:v>
                </c:pt>
                <c:pt idx="2516">
                  <c:v>2.8562000000000001E-9</c:v>
                </c:pt>
                <c:pt idx="2517">
                  <c:v>2.8593299999999999E-9</c:v>
                </c:pt>
                <c:pt idx="2518">
                  <c:v>2.8624500000000002E-9</c:v>
                </c:pt>
                <c:pt idx="2519">
                  <c:v>2.8655799999999999E-9</c:v>
                </c:pt>
                <c:pt idx="2520">
                  <c:v>2.8686999999999998E-9</c:v>
                </c:pt>
                <c:pt idx="2521">
                  <c:v>2.87183E-9</c:v>
                </c:pt>
                <c:pt idx="2522">
                  <c:v>2.8749499999999999E-9</c:v>
                </c:pt>
                <c:pt idx="2523">
                  <c:v>2.8780800000000001E-9</c:v>
                </c:pt>
                <c:pt idx="2524">
                  <c:v>2.8811999999999999E-9</c:v>
                </c:pt>
                <c:pt idx="2525">
                  <c:v>2.8843300000000001E-9</c:v>
                </c:pt>
                <c:pt idx="2526">
                  <c:v>2.88745E-9</c:v>
                </c:pt>
                <c:pt idx="2527">
                  <c:v>2.8905800000000002E-9</c:v>
                </c:pt>
                <c:pt idx="2528">
                  <c:v>2.8937E-9</c:v>
                </c:pt>
                <c:pt idx="2529">
                  <c:v>2.8968299999999998E-9</c:v>
                </c:pt>
                <c:pt idx="2530">
                  <c:v>2.8999500000000001E-9</c:v>
                </c:pt>
                <c:pt idx="2531">
                  <c:v>2.9030799999999999E-9</c:v>
                </c:pt>
                <c:pt idx="2532">
                  <c:v>2.9062000000000002E-9</c:v>
                </c:pt>
                <c:pt idx="2533">
                  <c:v>2.9093299999999999E-9</c:v>
                </c:pt>
                <c:pt idx="2534">
                  <c:v>2.9124499999999998E-9</c:v>
                </c:pt>
                <c:pt idx="2535">
                  <c:v>2.91558E-9</c:v>
                </c:pt>
                <c:pt idx="2536">
                  <c:v>2.9186999999999999E-9</c:v>
                </c:pt>
                <c:pt idx="2537">
                  <c:v>2.92183E-9</c:v>
                </c:pt>
                <c:pt idx="2538">
                  <c:v>2.9249499999999999E-9</c:v>
                </c:pt>
                <c:pt idx="2539">
                  <c:v>2.9280800000000001E-9</c:v>
                </c:pt>
                <c:pt idx="2540">
                  <c:v>2.9312E-9</c:v>
                </c:pt>
                <c:pt idx="2541">
                  <c:v>2.9343300000000001E-9</c:v>
                </c:pt>
                <c:pt idx="2542">
                  <c:v>2.93745E-9</c:v>
                </c:pt>
                <c:pt idx="2543">
                  <c:v>2.9405800000000002E-9</c:v>
                </c:pt>
                <c:pt idx="2544">
                  <c:v>2.9437000000000001E-9</c:v>
                </c:pt>
                <c:pt idx="2545">
                  <c:v>2.9468299999999998E-9</c:v>
                </c:pt>
                <c:pt idx="2546">
                  <c:v>2.9499500000000001E-9</c:v>
                </c:pt>
                <c:pt idx="2547">
                  <c:v>2.9530799999999999E-9</c:v>
                </c:pt>
                <c:pt idx="2548">
                  <c:v>2.9562000000000002E-9</c:v>
                </c:pt>
                <c:pt idx="2549">
                  <c:v>2.95933E-9</c:v>
                </c:pt>
                <c:pt idx="2550">
                  <c:v>2.9624499999999998E-9</c:v>
                </c:pt>
                <c:pt idx="2551">
                  <c:v>2.96558E-9</c:v>
                </c:pt>
                <c:pt idx="2552">
                  <c:v>2.9686999999999999E-9</c:v>
                </c:pt>
                <c:pt idx="2553">
                  <c:v>2.9718300000000001E-9</c:v>
                </c:pt>
                <c:pt idx="2554">
                  <c:v>2.9749499999999999E-9</c:v>
                </c:pt>
                <c:pt idx="2555">
                  <c:v>2.9780800000000001E-9</c:v>
                </c:pt>
                <c:pt idx="2556">
                  <c:v>2.9812E-9</c:v>
                </c:pt>
                <c:pt idx="2557">
                  <c:v>2.9843300000000002E-9</c:v>
                </c:pt>
                <c:pt idx="2558">
                  <c:v>2.9874500000000001E-9</c:v>
                </c:pt>
                <c:pt idx="2559">
                  <c:v>2.9905799999999998E-9</c:v>
                </c:pt>
                <c:pt idx="2560">
                  <c:v>2.9937000000000001E-9</c:v>
                </c:pt>
                <c:pt idx="2561">
                  <c:v>2.9968299999999999E-9</c:v>
                </c:pt>
                <c:pt idx="2562">
                  <c:v>2.9999500000000002E-9</c:v>
                </c:pt>
                <c:pt idx="2563">
                  <c:v>3.0030799999999999E-9</c:v>
                </c:pt>
                <c:pt idx="2564">
                  <c:v>3.0061999999999998E-9</c:v>
                </c:pt>
                <c:pt idx="2565">
                  <c:v>3.00933E-9</c:v>
                </c:pt>
                <c:pt idx="2566">
                  <c:v>3.0124499999999999E-9</c:v>
                </c:pt>
                <c:pt idx="2567">
                  <c:v>3.01558E-9</c:v>
                </c:pt>
                <c:pt idx="2568">
                  <c:v>3.0186999999999999E-9</c:v>
                </c:pt>
                <c:pt idx="2569">
                  <c:v>3.0218300000000001E-9</c:v>
                </c:pt>
                <c:pt idx="2570">
                  <c:v>3.02495E-9</c:v>
                </c:pt>
                <c:pt idx="2571">
                  <c:v>3.0280800000000002E-9</c:v>
                </c:pt>
                <c:pt idx="2572">
                  <c:v>3.0312E-9</c:v>
                </c:pt>
                <c:pt idx="2573">
                  <c:v>3.0343299999999998E-9</c:v>
                </c:pt>
                <c:pt idx="2574">
                  <c:v>3.0374500000000001E-9</c:v>
                </c:pt>
                <c:pt idx="2575">
                  <c:v>3.0405799999999999E-9</c:v>
                </c:pt>
                <c:pt idx="2576">
                  <c:v>3.0437000000000001E-9</c:v>
                </c:pt>
                <c:pt idx="2577">
                  <c:v>3.0468299999999999E-9</c:v>
                </c:pt>
                <c:pt idx="2578">
                  <c:v>3.0499500000000002E-9</c:v>
                </c:pt>
                <c:pt idx="2579">
                  <c:v>3.05308E-9</c:v>
                </c:pt>
                <c:pt idx="2580">
                  <c:v>3.0561999999999998E-9</c:v>
                </c:pt>
                <c:pt idx="2581">
                  <c:v>3.05933E-9</c:v>
                </c:pt>
                <c:pt idx="2582">
                  <c:v>3.0624499999999999E-9</c:v>
                </c:pt>
                <c:pt idx="2583">
                  <c:v>3.0655800000000001E-9</c:v>
                </c:pt>
                <c:pt idx="2584">
                  <c:v>3.0687E-9</c:v>
                </c:pt>
                <c:pt idx="2585">
                  <c:v>3.0718300000000001E-9</c:v>
                </c:pt>
                <c:pt idx="2586">
                  <c:v>3.07495E-9</c:v>
                </c:pt>
                <c:pt idx="2587">
                  <c:v>3.0780800000000002E-9</c:v>
                </c:pt>
                <c:pt idx="2588">
                  <c:v>3.0812000000000001E-9</c:v>
                </c:pt>
                <c:pt idx="2589">
                  <c:v>3.0843299999999998E-9</c:v>
                </c:pt>
                <c:pt idx="2590">
                  <c:v>3.0874500000000001E-9</c:v>
                </c:pt>
                <c:pt idx="2591">
                  <c:v>3.0905799999999999E-9</c:v>
                </c:pt>
                <c:pt idx="2592">
                  <c:v>3.0937000000000002E-9</c:v>
                </c:pt>
                <c:pt idx="2593">
                  <c:v>3.0968299999999999E-9</c:v>
                </c:pt>
                <c:pt idx="2594">
                  <c:v>3.0999499999999998E-9</c:v>
                </c:pt>
                <c:pt idx="2595">
                  <c:v>3.10308E-9</c:v>
                </c:pt>
                <c:pt idx="2596">
                  <c:v>3.1061999999999999E-9</c:v>
                </c:pt>
                <c:pt idx="2597">
                  <c:v>3.1093300000000001E-9</c:v>
                </c:pt>
                <c:pt idx="2598">
                  <c:v>3.1124499999999999E-9</c:v>
                </c:pt>
                <c:pt idx="2599">
                  <c:v>3.1155800000000001E-9</c:v>
                </c:pt>
                <c:pt idx="2600">
                  <c:v>3.1187E-9</c:v>
                </c:pt>
                <c:pt idx="2601">
                  <c:v>3.1218300000000002E-9</c:v>
                </c:pt>
                <c:pt idx="2602">
                  <c:v>3.1249500000000001E-9</c:v>
                </c:pt>
                <c:pt idx="2603">
                  <c:v>3.1280799999999998E-9</c:v>
                </c:pt>
                <c:pt idx="2604">
                  <c:v>3.1312000000000001E-9</c:v>
                </c:pt>
                <c:pt idx="2605">
                  <c:v>3.1343299999999999E-9</c:v>
                </c:pt>
                <c:pt idx="2606">
                  <c:v>3.1374500000000002E-9</c:v>
                </c:pt>
                <c:pt idx="2607">
                  <c:v>3.1405799999999999E-9</c:v>
                </c:pt>
                <c:pt idx="2608">
                  <c:v>3.1436999999999998E-9</c:v>
                </c:pt>
                <c:pt idx="2609">
                  <c:v>3.14683E-9</c:v>
                </c:pt>
                <c:pt idx="2610">
                  <c:v>3.1499499999999999E-9</c:v>
                </c:pt>
                <c:pt idx="2611">
                  <c:v>3.15308E-9</c:v>
                </c:pt>
                <c:pt idx="2612">
                  <c:v>3.1561999999999999E-9</c:v>
                </c:pt>
                <c:pt idx="2613">
                  <c:v>3.1593300000000001E-9</c:v>
                </c:pt>
                <c:pt idx="2614">
                  <c:v>3.16245E-9</c:v>
                </c:pt>
                <c:pt idx="2615">
                  <c:v>3.1655800000000001E-9</c:v>
                </c:pt>
                <c:pt idx="2616">
                  <c:v>3.1687E-9</c:v>
                </c:pt>
                <c:pt idx="2617">
                  <c:v>3.1718300000000002E-9</c:v>
                </c:pt>
                <c:pt idx="2618">
                  <c:v>3.1749500000000001E-9</c:v>
                </c:pt>
                <c:pt idx="2619">
                  <c:v>3.1780799999999998E-9</c:v>
                </c:pt>
                <c:pt idx="2620">
                  <c:v>3.1812000000000001E-9</c:v>
                </c:pt>
                <c:pt idx="2621">
                  <c:v>3.1843299999999999E-9</c:v>
                </c:pt>
                <c:pt idx="2622">
                  <c:v>3.1874500000000002E-9</c:v>
                </c:pt>
                <c:pt idx="2623">
                  <c:v>3.19058E-9</c:v>
                </c:pt>
                <c:pt idx="2624">
                  <c:v>3.1936999999999998E-9</c:v>
                </c:pt>
                <c:pt idx="2625">
                  <c:v>3.19683E-9</c:v>
                </c:pt>
                <c:pt idx="2626">
                  <c:v>3.1999499999999999E-9</c:v>
                </c:pt>
                <c:pt idx="2627">
                  <c:v>3.2030800000000001E-9</c:v>
                </c:pt>
                <c:pt idx="2628">
                  <c:v>3.2062E-9</c:v>
                </c:pt>
                <c:pt idx="2629">
                  <c:v>3.2093300000000001E-9</c:v>
                </c:pt>
                <c:pt idx="2630">
                  <c:v>3.21245E-9</c:v>
                </c:pt>
                <c:pt idx="2631">
                  <c:v>3.2155800000000002E-9</c:v>
                </c:pt>
                <c:pt idx="2632">
                  <c:v>3.2187000000000001E-9</c:v>
                </c:pt>
                <c:pt idx="2633">
                  <c:v>3.2218299999999998E-9</c:v>
                </c:pt>
                <c:pt idx="2634">
                  <c:v>3.2249500000000001E-9</c:v>
                </c:pt>
                <c:pt idx="2635">
                  <c:v>3.2280799999999999E-9</c:v>
                </c:pt>
                <c:pt idx="2636">
                  <c:v>3.2312000000000002E-9</c:v>
                </c:pt>
                <c:pt idx="2637">
                  <c:v>3.2343299999999999E-9</c:v>
                </c:pt>
                <c:pt idx="2638">
                  <c:v>3.2374499999999998E-9</c:v>
                </c:pt>
                <c:pt idx="2639">
                  <c:v>3.24058E-9</c:v>
                </c:pt>
                <c:pt idx="2640">
                  <c:v>3.2436999999999999E-9</c:v>
                </c:pt>
                <c:pt idx="2641">
                  <c:v>3.24683E-9</c:v>
                </c:pt>
                <c:pt idx="2642">
                  <c:v>3.2499499999999999E-9</c:v>
                </c:pt>
                <c:pt idx="2643">
                  <c:v>3.2530800000000001E-9</c:v>
                </c:pt>
                <c:pt idx="2644">
                  <c:v>3.2562E-9</c:v>
                </c:pt>
                <c:pt idx="2645">
                  <c:v>3.2593300000000002E-9</c:v>
                </c:pt>
                <c:pt idx="2646">
                  <c:v>3.26245E-9</c:v>
                </c:pt>
                <c:pt idx="2647">
                  <c:v>3.2655799999999998E-9</c:v>
                </c:pt>
                <c:pt idx="2648">
                  <c:v>3.2687000000000001E-9</c:v>
                </c:pt>
                <c:pt idx="2649">
                  <c:v>3.2718299999999999E-9</c:v>
                </c:pt>
                <c:pt idx="2650">
                  <c:v>3.2749500000000002E-9</c:v>
                </c:pt>
                <c:pt idx="2651">
                  <c:v>3.2780799999999999E-9</c:v>
                </c:pt>
                <c:pt idx="2652">
                  <c:v>3.2811999999999998E-9</c:v>
                </c:pt>
                <c:pt idx="2653">
                  <c:v>3.28433E-9</c:v>
                </c:pt>
                <c:pt idx="2654">
                  <c:v>3.2874499999999999E-9</c:v>
                </c:pt>
                <c:pt idx="2655">
                  <c:v>3.29058E-9</c:v>
                </c:pt>
                <c:pt idx="2656">
                  <c:v>3.2936999999999999E-9</c:v>
                </c:pt>
                <c:pt idx="2657">
                  <c:v>3.2968300000000001E-9</c:v>
                </c:pt>
                <c:pt idx="2658">
                  <c:v>3.29995E-9</c:v>
                </c:pt>
                <c:pt idx="2659">
                  <c:v>3.3030800000000001E-9</c:v>
                </c:pt>
                <c:pt idx="2660">
                  <c:v>3.3062E-9</c:v>
                </c:pt>
                <c:pt idx="2661">
                  <c:v>3.3093300000000002E-9</c:v>
                </c:pt>
                <c:pt idx="2662">
                  <c:v>3.3124500000000001E-9</c:v>
                </c:pt>
                <c:pt idx="2663">
                  <c:v>3.3155799999999998E-9</c:v>
                </c:pt>
                <c:pt idx="2664">
                  <c:v>3.3187000000000001E-9</c:v>
                </c:pt>
                <c:pt idx="2665">
                  <c:v>3.3218299999999999E-9</c:v>
                </c:pt>
                <c:pt idx="2666">
                  <c:v>3.3249500000000002E-9</c:v>
                </c:pt>
                <c:pt idx="2667">
                  <c:v>3.3280799999999999E-9</c:v>
                </c:pt>
                <c:pt idx="2668">
                  <c:v>3.3311999999999998E-9</c:v>
                </c:pt>
                <c:pt idx="2669">
                  <c:v>3.33433E-9</c:v>
                </c:pt>
                <c:pt idx="2670">
                  <c:v>3.3374499999999999E-9</c:v>
                </c:pt>
                <c:pt idx="2671">
                  <c:v>3.3405800000000001E-9</c:v>
                </c:pt>
                <c:pt idx="2672">
                  <c:v>3.3436999999999999E-9</c:v>
                </c:pt>
                <c:pt idx="2673">
                  <c:v>3.3468300000000001E-9</c:v>
                </c:pt>
                <c:pt idx="2674">
                  <c:v>3.34995E-9</c:v>
                </c:pt>
                <c:pt idx="2675">
                  <c:v>3.3530800000000002E-9</c:v>
                </c:pt>
                <c:pt idx="2676">
                  <c:v>3.3562000000000001E-9</c:v>
                </c:pt>
                <c:pt idx="2677">
                  <c:v>3.3593299999999998E-9</c:v>
                </c:pt>
                <c:pt idx="2678">
                  <c:v>3.3624500000000001E-9</c:v>
                </c:pt>
                <c:pt idx="2679">
                  <c:v>3.3655799999999999E-9</c:v>
                </c:pt>
                <c:pt idx="2680">
                  <c:v>3.3687000000000002E-9</c:v>
                </c:pt>
                <c:pt idx="2681">
                  <c:v>3.3718299999999999E-9</c:v>
                </c:pt>
                <c:pt idx="2682">
                  <c:v>3.3749499999999998E-9</c:v>
                </c:pt>
                <c:pt idx="2683">
                  <c:v>3.37808E-9</c:v>
                </c:pt>
                <c:pt idx="2684">
                  <c:v>3.3811999999999999E-9</c:v>
                </c:pt>
                <c:pt idx="2685">
                  <c:v>3.38433E-9</c:v>
                </c:pt>
                <c:pt idx="2686">
                  <c:v>3.3874499999999999E-9</c:v>
                </c:pt>
                <c:pt idx="2687">
                  <c:v>3.3905800000000001E-9</c:v>
                </c:pt>
                <c:pt idx="2688">
                  <c:v>3.3937E-9</c:v>
                </c:pt>
                <c:pt idx="2689">
                  <c:v>3.3968300000000001E-9</c:v>
                </c:pt>
                <c:pt idx="2690">
                  <c:v>3.39995E-9</c:v>
                </c:pt>
                <c:pt idx="2691">
                  <c:v>3.4030800000000002E-9</c:v>
                </c:pt>
                <c:pt idx="2692">
                  <c:v>3.4062000000000001E-9</c:v>
                </c:pt>
                <c:pt idx="2693">
                  <c:v>3.4093299999999998E-9</c:v>
                </c:pt>
                <c:pt idx="2694">
                  <c:v>3.4124500000000001E-9</c:v>
                </c:pt>
                <c:pt idx="2695">
                  <c:v>3.4155799999999999E-9</c:v>
                </c:pt>
                <c:pt idx="2696">
                  <c:v>3.4187000000000002E-9</c:v>
                </c:pt>
                <c:pt idx="2697">
                  <c:v>3.42183E-9</c:v>
                </c:pt>
                <c:pt idx="2698">
                  <c:v>3.4249499999999998E-9</c:v>
                </c:pt>
                <c:pt idx="2699">
                  <c:v>3.42808E-9</c:v>
                </c:pt>
                <c:pt idx="2700">
                  <c:v>3.4311999999999999E-9</c:v>
                </c:pt>
                <c:pt idx="2701">
                  <c:v>3.4343300000000001E-9</c:v>
                </c:pt>
                <c:pt idx="2702">
                  <c:v>3.43745E-9</c:v>
                </c:pt>
                <c:pt idx="2703">
                  <c:v>3.4405800000000001E-9</c:v>
                </c:pt>
                <c:pt idx="2704">
                  <c:v>3.4437E-9</c:v>
                </c:pt>
                <c:pt idx="2705">
                  <c:v>3.4468300000000002E-9</c:v>
                </c:pt>
                <c:pt idx="2706">
                  <c:v>3.4499500000000001E-9</c:v>
                </c:pt>
                <c:pt idx="2707">
                  <c:v>3.4530799999999998E-9</c:v>
                </c:pt>
                <c:pt idx="2708">
                  <c:v>3.4562000000000001E-9</c:v>
                </c:pt>
                <c:pt idx="2709">
                  <c:v>3.4593299999999999E-9</c:v>
                </c:pt>
                <c:pt idx="2710">
                  <c:v>3.4624500000000002E-9</c:v>
                </c:pt>
                <c:pt idx="2711">
                  <c:v>3.4655799999999999E-9</c:v>
                </c:pt>
                <c:pt idx="2712">
                  <c:v>3.4686999999999998E-9</c:v>
                </c:pt>
                <c:pt idx="2713">
                  <c:v>3.47183E-9</c:v>
                </c:pt>
                <c:pt idx="2714">
                  <c:v>3.4749499999999999E-9</c:v>
                </c:pt>
                <c:pt idx="2715">
                  <c:v>3.47808E-9</c:v>
                </c:pt>
                <c:pt idx="2716">
                  <c:v>3.4811999999999999E-9</c:v>
                </c:pt>
                <c:pt idx="2717">
                  <c:v>3.4843300000000001E-9</c:v>
                </c:pt>
                <c:pt idx="2718">
                  <c:v>3.48745E-9</c:v>
                </c:pt>
                <c:pt idx="2719">
                  <c:v>3.4905800000000002E-9</c:v>
                </c:pt>
                <c:pt idx="2720">
                  <c:v>3.4937E-9</c:v>
                </c:pt>
                <c:pt idx="2721">
                  <c:v>3.4968299999999998E-9</c:v>
                </c:pt>
                <c:pt idx="2722">
                  <c:v>3.4999500000000001E-9</c:v>
                </c:pt>
                <c:pt idx="2723">
                  <c:v>3.5030799999999999E-9</c:v>
                </c:pt>
                <c:pt idx="2724">
                  <c:v>3.5062000000000002E-9</c:v>
                </c:pt>
                <c:pt idx="2725">
                  <c:v>3.5093299999999999E-9</c:v>
                </c:pt>
                <c:pt idx="2726">
                  <c:v>3.5124499999999998E-9</c:v>
                </c:pt>
                <c:pt idx="2727">
                  <c:v>3.51558E-9</c:v>
                </c:pt>
                <c:pt idx="2728">
                  <c:v>3.5186999999999999E-9</c:v>
                </c:pt>
                <c:pt idx="2729">
                  <c:v>3.52183E-9</c:v>
                </c:pt>
                <c:pt idx="2730">
                  <c:v>3.5249499999999999E-9</c:v>
                </c:pt>
                <c:pt idx="2731">
                  <c:v>3.5280800000000001E-9</c:v>
                </c:pt>
                <c:pt idx="2732">
                  <c:v>3.5312E-9</c:v>
                </c:pt>
                <c:pt idx="2733">
                  <c:v>3.5343300000000001E-9</c:v>
                </c:pt>
                <c:pt idx="2734">
                  <c:v>3.53745E-9</c:v>
                </c:pt>
                <c:pt idx="2735">
                  <c:v>3.5405800000000002E-9</c:v>
                </c:pt>
                <c:pt idx="2736">
                  <c:v>3.5437000000000001E-9</c:v>
                </c:pt>
                <c:pt idx="2737">
                  <c:v>3.5468299999999998E-9</c:v>
                </c:pt>
                <c:pt idx="2738">
                  <c:v>3.5499500000000001E-9</c:v>
                </c:pt>
                <c:pt idx="2739">
                  <c:v>3.5530799999999999E-9</c:v>
                </c:pt>
                <c:pt idx="2740">
                  <c:v>3.5562000000000002E-9</c:v>
                </c:pt>
                <c:pt idx="2741">
                  <c:v>3.55933E-9</c:v>
                </c:pt>
                <c:pt idx="2742">
                  <c:v>3.5624499999999998E-9</c:v>
                </c:pt>
                <c:pt idx="2743">
                  <c:v>3.56558E-9</c:v>
                </c:pt>
                <c:pt idx="2744">
                  <c:v>3.5686999999999999E-9</c:v>
                </c:pt>
                <c:pt idx="2745">
                  <c:v>3.5718300000000001E-9</c:v>
                </c:pt>
                <c:pt idx="2746">
                  <c:v>3.5749499999999999E-9</c:v>
                </c:pt>
                <c:pt idx="2747">
                  <c:v>3.5780800000000001E-9</c:v>
                </c:pt>
                <c:pt idx="2748">
                  <c:v>3.5812E-9</c:v>
                </c:pt>
                <c:pt idx="2749">
                  <c:v>3.5843300000000002E-9</c:v>
                </c:pt>
                <c:pt idx="2750">
                  <c:v>3.5874500000000001E-9</c:v>
                </c:pt>
                <c:pt idx="2751">
                  <c:v>3.5905799999999998E-9</c:v>
                </c:pt>
                <c:pt idx="2752">
                  <c:v>3.5937000000000001E-9</c:v>
                </c:pt>
                <c:pt idx="2753">
                  <c:v>3.5968299999999999E-9</c:v>
                </c:pt>
                <c:pt idx="2754">
                  <c:v>3.5999500000000002E-9</c:v>
                </c:pt>
                <c:pt idx="2755">
                  <c:v>3.6030799999999999E-9</c:v>
                </c:pt>
                <c:pt idx="2756">
                  <c:v>3.6061999999999998E-9</c:v>
                </c:pt>
                <c:pt idx="2757">
                  <c:v>3.60933E-9</c:v>
                </c:pt>
                <c:pt idx="2758">
                  <c:v>3.6124499999999999E-9</c:v>
                </c:pt>
                <c:pt idx="2759">
                  <c:v>3.61558E-9</c:v>
                </c:pt>
                <c:pt idx="2760">
                  <c:v>3.6186999999999999E-9</c:v>
                </c:pt>
                <c:pt idx="2761">
                  <c:v>3.6218300000000001E-9</c:v>
                </c:pt>
                <c:pt idx="2762">
                  <c:v>3.62495E-9</c:v>
                </c:pt>
                <c:pt idx="2763">
                  <c:v>3.6280800000000002E-9</c:v>
                </c:pt>
                <c:pt idx="2764">
                  <c:v>3.6312E-9</c:v>
                </c:pt>
                <c:pt idx="2765">
                  <c:v>3.6343299999999998E-9</c:v>
                </c:pt>
                <c:pt idx="2766">
                  <c:v>3.6374500000000001E-9</c:v>
                </c:pt>
                <c:pt idx="2767">
                  <c:v>3.6405799999999999E-9</c:v>
                </c:pt>
                <c:pt idx="2768">
                  <c:v>3.6437000000000001E-9</c:v>
                </c:pt>
                <c:pt idx="2769">
                  <c:v>3.6468299999999999E-9</c:v>
                </c:pt>
                <c:pt idx="2770">
                  <c:v>3.6499500000000002E-9</c:v>
                </c:pt>
                <c:pt idx="2771">
                  <c:v>3.65308E-9</c:v>
                </c:pt>
                <c:pt idx="2772">
                  <c:v>3.6561999999999998E-9</c:v>
                </c:pt>
                <c:pt idx="2773">
                  <c:v>3.65933E-9</c:v>
                </c:pt>
                <c:pt idx="2774">
                  <c:v>3.6624499999999999E-9</c:v>
                </c:pt>
                <c:pt idx="2775">
                  <c:v>3.6655800000000001E-9</c:v>
                </c:pt>
                <c:pt idx="2776">
                  <c:v>3.6687E-9</c:v>
                </c:pt>
                <c:pt idx="2777">
                  <c:v>3.6718300000000001E-9</c:v>
                </c:pt>
                <c:pt idx="2778">
                  <c:v>3.67495E-9</c:v>
                </c:pt>
                <c:pt idx="2779">
                  <c:v>3.6780800000000002E-9</c:v>
                </c:pt>
                <c:pt idx="2780">
                  <c:v>3.6812000000000001E-9</c:v>
                </c:pt>
                <c:pt idx="2781">
                  <c:v>3.6843299999999998E-9</c:v>
                </c:pt>
                <c:pt idx="2782">
                  <c:v>3.6874500000000001E-9</c:v>
                </c:pt>
                <c:pt idx="2783">
                  <c:v>3.6905799999999999E-9</c:v>
                </c:pt>
                <c:pt idx="2784">
                  <c:v>3.6937000000000002E-9</c:v>
                </c:pt>
                <c:pt idx="2785">
                  <c:v>3.6968299999999999E-9</c:v>
                </c:pt>
                <c:pt idx="2786">
                  <c:v>3.6999499999999998E-9</c:v>
                </c:pt>
                <c:pt idx="2787">
                  <c:v>3.70308E-9</c:v>
                </c:pt>
                <c:pt idx="2788">
                  <c:v>3.7061999999999999E-9</c:v>
                </c:pt>
                <c:pt idx="2789">
                  <c:v>3.7093300000000001E-9</c:v>
                </c:pt>
                <c:pt idx="2790">
                  <c:v>3.7124499999999999E-9</c:v>
                </c:pt>
                <c:pt idx="2791">
                  <c:v>3.7155800000000001E-9</c:v>
                </c:pt>
                <c:pt idx="2792">
                  <c:v>3.7187E-9</c:v>
                </c:pt>
                <c:pt idx="2793">
                  <c:v>3.7218300000000002E-9</c:v>
                </c:pt>
                <c:pt idx="2794">
                  <c:v>3.72495E-9</c:v>
                </c:pt>
                <c:pt idx="2795">
                  <c:v>3.7280800000000002E-9</c:v>
                </c:pt>
                <c:pt idx="2796">
                  <c:v>3.7311999999999997E-9</c:v>
                </c:pt>
                <c:pt idx="2797">
                  <c:v>3.7343299999999999E-9</c:v>
                </c:pt>
                <c:pt idx="2798">
                  <c:v>3.7374500000000002E-9</c:v>
                </c:pt>
                <c:pt idx="2799">
                  <c:v>3.7405800000000003E-9</c:v>
                </c:pt>
                <c:pt idx="2800">
                  <c:v>3.7436999999999998E-9</c:v>
                </c:pt>
                <c:pt idx="2801">
                  <c:v>3.74683E-9</c:v>
                </c:pt>
                <c:pt idx="2802">
                  <c:v>3.7499500000000003E-9</c:v>
                </c:pt>
                <c:pt idx="2803">
                  <c:v>3.7530799999999996E-9</c:v>
                </c:pt>
                <c:pt idx="2804">
                  <c:v>3.7561999999999999E-9</c:v>
                </c:pt>
                <c:pt idx="2805">
                  <c:v>3.7593300000000001E-9</c:v>
                </c:pt>
                <c:pt idx="2806">
                  <c:v>3.7624500000000004E-9</c:v>
                </c:pt>
                <c:pt idx="2807">
                  <c:v>3.7655799999999997E-9</c:v>
                </c:pt>
                <c:pt idx="2808">
                  <c:v>3.7687E-9</c:v>
                </c:pt>
                <c:pt idx="2809">
                  <c:v>3.7718300000000002E-9</c:v>
                </c:pt>
                <c:pt idx="2810">
                  <c:v>3.7749499999999997E-9</c:v>
                </c:pt>
                <c:pt idx="2811">
                  <c:v>3.7780799999999998E-9</c:v>
                </c:pt>
                <c:pt idx="2812">
                  <c:v>3.7812000000000001E-9</c:v>
                </c:pt>
                <c:pt idx="2813">
                  <c:v>3.7843300000000003E-9</c:v>
                </c:pt>
                <c:pt idx="2814">
                  <c:v>3.7874499999999998E-9</c:v>
                </c:pt>
                <c:pt idx="2815">
                  <c:v>3.79058E-9</c:v>
                </c:pt>
                <c:pt idx="2816">
                  <c:v>3.7937000000000002E-9</c:v>
                </c:pt>
                <c:pt idx="2817">
                  <c:v>3.7968299999999996E-9</c:v>
                </c:pt>
                <c:pt idx="2818">
                  <c:v>3.7999499999999999E-9</c:v>
                </c:pt>
                <c:pt idx="2819">
                  <c:v>3.8030800000000001E-9</c:v>
                </c:pt>
                <c:pt idx="2820">
                  <c:v>3.8062000000000004E-9</c:v>
                </c:pt>
                <c:pt idx="2821">
                  <c:v>3.8093299999999997E-9</c:v>
                </c:pt>
                <c:pt idx="2822">
                  <c:v>3.81245E-9</c:v>
                </c:pt>
                <c:pt idx="2823">
                  <c:v>3.8155800000000002E-9</c:v>
                </c:pt>
                <c:pt idx="2824">
                  <c:v>3.8186999999999996E-9</c:v>
                </c:pt>
                <c:pt idx="2825">
                  <c:v>3.8218299999999998E-9</c:v>
                </c:pt>
                <c:pt idx="2826">
                  <c:v>3.8249500000000001E-9</c:v>
                </c:pt>
                <c:pt idx="2827">
                  <c:v>3.8280800000000003E-9</c:v>
                </c:pt>
                <c:pt idx="2828">
                  <c:v>3.8311999999999998E-9</c:v>
                </c:pt>
                <c:pt idx="2829">
                  <c:v>3.8343299999999999E-9</c:v>
                </c:pt>
                <c:pt idx="2830">
                  <c:v>3.8374500000000002E-9</c:v>
                </c:pt>
                <c:pt idx="2831">
                  <c:v>3.8405800000000004E-9</c:v>
                </c:pt>
                <c:pt idx="2832">
                  <c:v>3.8436999999999999E-9</c:v>
                </c:pt>
                <c:pt idx="2833">
                  <c:v>3.84683E-9</c:v>
                </c:pt>
                <c:pt idx="2834">
                  <c:v>3.8499500000000003E-9</c:v>
                </c:pt>
                <c:pt idx="2835">
                  <c:v>3.8530799999999997E-9</c:v>
                </c:pt>
                <c:pt idx="2836">
                  <c:v>3.8562E-9</c:v>
                </c:pt>
                <c:pt idx="2837">
                  <c:v>3.8593300000000002E-9</c:v>
                </c:pt>
                <c:pt idx="2838">
                  <c:v>3.8624499999999996E-9</c:v>
                </c:pt>
                <c:pt idx="2839">
                  <c:v>3.8655799999999998E-9</c:v>
                </c:pt>
                <c:pt idx="2840">
                  <c:v>3.8687000000000001E-9</c:v>
                </c:pt>
                <c:pt idx="2841">
                  <c:v>3.8718300000000003E-9</c:v>
                </c:pt>
                <c:pt idx="2842">
                  <c:v>3.8749499999999997E-9</c:v>
                </c:pt>
                <c:pt idx="2843">
                  <c:v>3.8780799999999999E-9</c:v>
                </c:pt>
                <c:pt idx="2844">
                  <c:v>3.8812000000000002E-9</c:v>
                </c:pt>
                <c:pt idx="2845">
                  <c:v>3.8843300000000004E-9</c:v>
                </c:pt>
                <c:pt idx="2846">
                  <c:v>3.8874499999999998E-9</c:v>
                </c:pt>
                <c:pt idx="2847">
                  <c:v>3.89058E-9</c:v>
                </c:pt>
                <c:pt idx="2848">
                  <c:v>3.8937000000000003E-9</c:v>
                </c:pt>
                <c:pt idx="2849">
                  <c:v>3.8968299999999997E-9</c:v>
                </c:pt>
                <c:pt idx="2850">
                  <c:v>3.89995E-9</c:v>
                </c:pt>
                <c:pt idx="2851">
                  <c:v>3.9030800000000001E-9</c:v>
                </c:pt>
                <c:pt idx="2852">
                  <c:v>3.9061999999999996E-9</c:v>
                </c:pt>
                <c:pt idx="2853">
                  <c:v>3.9093299999999998E-9</c:v>
                </c:pt>
                <c:pt idx="2854">
                  <c:v>3.9124500000000001E-9</c:v>
                </c:pt>
                <c:pt idx="2855">
                  <c:v>3.9155800000000002E-9</c:v>
                </c:pt>
                <c:pt idx="2856">
                  <c:v>3.9186999999999997E-9</c:v>
                </c:pt>
                <c:pt idx="2857">
                  <c:v>3.9218299999999999E-9</c:v>
                </c:pt>
                <c:pt idx="2858">
                  <c:v>3.9249500000000002E-9</c:v>
                </c:pt>
                <c:pt idx="2859">
                  <c:v>3.9280800000000004E-9</c:v>
                </c:pt>
                <c:pt idx="2860">
                  <c:v>3.9311999999999998E-9</c:v>
                </c:pt>
                <c:pt idx="2861">
                  <c:v>3.93433E-9</c:v>
                </c:pt>
                <c:pt idx="2862">
                  <c:v>3.9374500000000003E-9</c:v>
                </c:pt>
                <c:pt idx="2863">
                  <c:v>3.9405799999999996E-9</c:v>
                </c:pt>
                <c:pt idx="2864">
                  <c:v>3.9436999999999999E-9</c:v>
                </c:pt>
                <c:pt idx="2865">
                  <c:v>3.9468300000000001E-9</c:v>
                </c:pt>
                <c:pt idx="2866">
                  <c:v>3.9499500000000004E-9</c:v>
                </c:pt>
                <c:pt idx="2867">
                  <c:v>3.9530799999999998E-9</c:v>
                </c:pt>
                <c:pt idx="2868">
                  <c:v>3.9562E-9</c:v>
                </c:pt>
                <c:pt idx="2869">
                  <c:v>3.9593300000000002E-9</c:v>
                </c:pt>
                <c:pt idx="2870">
                  <c:v>3.9624499999999997E-9</c:v>
                </c:pt>
                <c:pt idx="2871">
                  <c:v>3.9655799999999999E-9</c:v>
                </c:pt>
                <c:pt idx="2872">
                  <c:v>3.9687000000000002E-9</c:v>
                </c:pt>
                <c:pt idx="2873">
                  <c:v>3.9718300000000003E-9</c:v>
                </c:pt>
                <c:pt idx="2874">
                  <c:v>3.9749499999999998E-9</c:v>
                </c:pt>
                <c:pt idx="2875">
                  <c:v>3.97808E-9</c:v>
                </c:pt>
                <c:pt idx="2876">
                  <c:v>3.9812000000000003E-9</c:v>
                </c:pt>
                <c:pt idx="2877">
                  <c:v>3.9843299999999996E-9</c:v>
                </c:pt>
                <c:pt idx="2878">
                  <c:v>3.9874499999999999E-9</c:v>
                </c:pt>
                <c:pt idx="2879">
                  <c:v>3.9905800000000001E-9</c:v>
                </c:pt>
                <c:pt idx="2880">
                  <c:v>3.9937000000000004E-9</c:v>
                </c:pt>
                <c:pt idx="2881">
                  <c:v>3.9968299999999997E-9</c:v>
                </c:pt>
                <c:pt idx="2882">
                  <c:v>3.99995E-9</c:v>
                </c:pt>
                <c:pt idx="2883">
                  <c:v>4.0030800000000002E-9</c:v>
                </c:pt>
                <c:pt idx="2884">
                  <c:v>4.0061999999999997E-9</c:v>
                </c:pt>
                <c:pt idx="2885">
                  <c:v>4.0093299999999998E-9</c:v>
                </c:pt>
                <c:pt idx="2886">
                  <c:v>4.0124500000000001E-9</c:v>
                </c:pt>
                <c:pt idx="2887">
                  <c:v>4.0155800000000003E-9</c:v>
                </c:pt>
                <c:pt idx="2888">
                  <c:v>4.0186999999999998E-9</c:v>
                </c:pt>
                <c:pt idx="2889">
                  <c:v>4.02183E-9</c:v>
                </c:pt>
                <c:pt idx="2890">
                  <c:v>4.0249500000000003E-9</c:v>
                </c:pt>
                <c:pt idx="2891">
                  <c:v>4.0280799999999996E-9</c:v>
                </c:pt>
                <c:pt idx="2892">
                  <c:v>4.0311999999999999E-9</c:v>
                </c:pt>
                <c:pt idx="2893">
                  <c:v>4.0343300000000001E-9</c:v>
                </c:pt>
                <c:pt idx="2894">
                  <c:v>4.0374500000000004E-9</c:v>
                </c:pt>
                <c:pt idx="2895">
                  <c:v>4.0405799999999997E-9</c:v>
                </c:pt>
                <c:pt idx="2896">
                  <c:v>4.0437E-9</c:v>
                </c:pt>
                <c:pt idx="2897">
                  <c:v>4.0468300000000002E-9</c:v>
                </c:pt>
                <c:pt idx="2898">
                  <c:v>4.0499499999999996E-9</c:v>
                </c:pt>
                <c:pt idx="2899">
                  <c:v>4.0530799999999998E-9</c:v>
                </c:pt>
                <c:pt idx="2900">
                  <c:v>4.0562000000000001E-9</c:v>
                </c:pt>
                <c:pt idx="2901">
                  <c:v>4.0593300000000003E-9</c:v>
                </c:pt>
                <c:pt idx="2902">
                  <c:v>4.0624499999999998E-9</c:v>
                </c:pt>
                <c:pt idx="2903">
                  <c:v>4.0655799999999999E-9</c:v>
                </c:pt>
                <c:pt idx="2904">
                  <c:v>4.0687000000000002E-9</c:v>
                </c:pt>
                <c:pt idx="2905">
                  <c:v>4.0718300000000004E-9</c:v>
                </c:pt>
                <c:pt idx="2906">
                  <c:v>4.0749499999999999E-9</c:v>
                </c:pt>
                <c:pt idx="2907">
                  <c:v>4.07808E-9</c:v>
                </c:pt>
                <c:pt idx="2908">
                  <c:v>4.0812000000000003E-9</c:v>
                </c:pt>
                <c:pt idx="2909">
                  <c:v>4.0843299999999997E-9</c:v>
                </c:pt>
                <c:pt idx="2910">
                  <c:v>4.08745E-9</c:v>
                </c:pt>
                <c:pt idx="2911">
                  <c:v>4.0905800000000002E-9</c:v>
                </c:pt>
                <c:pt idx="2912">
                  <c:v>4.0936999999999996E-9</c:v>
                </c:pt>
                <c:pt idx="2913">
                  <c:v>4.0968299999999998E-9</c:v>
                </c:pt>
                <c:pt idx="2914">
                  <c:v>4.0999500000000001E-9</c:v>
                </c:pt>
                <c:pt idx="2915">
                  <c:v>4.1030800000000003E-9</c:v>
                </c:pt>
                <c:pt idx="2916">
                  <c:v>4.1061999999999997E-9</c:v>
                </c:pt>
                <c:pt idx="2917">
                  <c:v>4.1093299999999999E-9</c:v>
                </c:pt>
                <c:pt idx="2918">
                  <c:v>4.1124500000000002E-9</c:v>
                </c:pt>
                <c:pt idx="2919">
                  <c:v>4.1155800000000004E-9</c:v>
                </c:pt>
                <c:pt idx="2920">
                  <c:v>4.1186999999999998E-9</c:v>
                </c:pt>
                <c:pt idx="2921">
                  <c:v>4.12183E-9</c:v>
                </c:pt>
                <c:pt idx="2922">
                  <c:v>4.1249500000000003E-9</c:v>
                </c:pt>
                <c:pt idx="2923">
                  <c:v>4.1280799999999997E-9</c:v>
                </c:pt>
                <c:pt idx="2924">
                  <c:v>4.1312E-9</c:v>
                </c:pt>
                <c:pt idx="2925">
                  <c:v>4.1343300000000001E-9</c:v>
                </c:pt>
                <c:pt idx="2926">
                  <c:v>4.1374499999999996E-9</c:v>
                </c:pt>
                <c:pt idx="2927">
                  <c:v>4.1405799999999998E-9</c:v>
                </c:pt>
                <c:pt idx="2928">
                  <c:v>4.1437000000000001E-9</c:v>
                </c:pt>
                <c:pt idx="2929">
                  <c:v>4.1468300000000002E-9</c:v>
                </c:pt>
                <c:pt idx="2930">
                  <c:v>4.1499499999999997E-9</c:v>
                </c:pt>
                <c:pt idx="2931">
                  <c:v>4.1530799999999999E-9</c:v>
                </c:pt>
                <c:pt idx="2932">
                  <c:v>4.1562000000000002E-9</c:v>
                </c:pt>
                <c:pt idx="2933">
                  <c:v>4.1593300000000004E-9</c:v>
                </c:pt>
                <c:pt idx="2934">
                  <c:v>4.1624499999999998E-9</c:v>
                </c:pt>
                <c:pt idx="2935">
                  <c:v>4.16558E-9</c:v>
                </c:pt>
                <c:pt idx="2936">
                  <c:v>4.1687000000000003E-9</c:v>
                </c:pt>
                <c:pt idx="2937">
                  <c:v>4.1718299999999996E-9</c:v>
                </c:pt>
                <c:pt idx="2938">
                  <c:v>4.1749499999999999E-9</c:v>
                </c:pt>
                <c:pt idx="2939">
                  <c:v>4.1780800000000001E-9</c:v>
                </c:pt>
                <c:pt idx="2940">
                  <c:v>4.1812000000000004E-9</c:v>
                </c:pt>
                <c:pt idx="2941">
                  <c:v>4.1843299999999998E-9</c:v>
                </c:pt>
                <c:pt idx="2942">
                  <c:v>4.1874500000000001E-9</c:v>
                </c:pt>
                <c:pt idx="2943">
                  <c:v>4.1905800000000002E-9</c:v>
                </c:pt>
                <c:pt idx="2944">
                  <c:v>4.1936999999999997E-9</c:v>
                </c:pt>
                <c:pt idx="2945">
                  <c:v>4.1968299999999999E-9</c:v>
                </c:pt>
                <c:pt idx="2946">
                  <c:v>4.1999500000000002E-9</c:v>
                </c:pt>
                <c:pt idx="2947">
                  <c:v>4.2030800000000003E-9</c:v>
                </c:pt>
                <c:pt idx="2948">
                  <c:v>4.2061999999999998E-9</c:v>
                </c:pt>
                <c:pt idx="2949">
                  <c:v>4.20933E-9</c:v>
                </c:pt>
                <c:pt idx="2950">
                  <c:v>4.2124500000000003E-9</c:v>
                </c:pt>
                <c:pt idx="2951">
                  <c:v>4.2155799999999996E-9</c:v>
                </c:pt>
                <c:pt idx="2952">
                  <c:v>4.2186999999999999E-9</c:v>
                </c:pt>
                <c:pt idx="2953">
                  <c:v>4.2218300000000001E-9</c:v>
                </c:pt>
                <c:pt idx="2954">
                  <c:v>4.2249500000000004E-9</c:v>
                </c:pt>
                <c:pt idx="2955">
                  <c:v>4.2280799999999997E-9</c:v>
                </c:pt>
                <c:pt idx="2956">
                  <c:v>4.2312E-9</c:v>
                </c:pt>
                <c:pt idx="2957">
                  <c:v>4.2343300000000002E-9</c:v>
                </c:pt>
                <c:pt idx="2958">
                  <c:v>4.2374499999999997E-9</c:v>
                </c:pt>
                <c:pt idx="2959">
                  <c:v>4.2405799999999998E-9</c:v>
                </c:pt>
                <c:pt idx="2960">
                  <c:v>4.2437000000000001E-9</c:v>
                </c:pt>
                <c:pt idx="2961">
                  <c:v>4.2468300000000003E-9</c:v>
                </c:pt>
                <c:pt idx="2962">
                  <c:v>4.2499499999999998E-9</c:v>
                </c:pt>
                <c:pt idx="2963">
                  <c:v>4.25308E-9</c:v>
                </c:pt>
                <c:pt idx="2964">
                  <c:v>4.2562000000000003E-9</c:v>
                </c:pt>
                <c:pt idx="2965">
                  <c:v>4.2593299999999996E-9</c:v>
                </c:pt>
                <c:pt idx="2966">
                  <c:v>4.2624499999999999E-9</c:v>
                </c:pt>
                <c:pt idx="2967">
                  <c:v>4.2655800000000001E-9</c:v>
                </c:pt>
                <c:pt idx="2968">
                  <c:v>4.2687000000000004E-9</c:v>
                </c:pt>
                <c:pt idx="2969">
                  <c:v>4.2718299999999997E-9</c:v>
                </c:pt>
                <c:pt idx="2970">
                  <c:v>4.27495E-9</c:v>
                </c:pt>
                <c:pt idx="2971">
                  <c:v>4.2780800000000002E-9</c:v>
                </c:pt>
                <c:pt idx="2972">
                  <c:v>4.2811999999999997E-9</c:v>
                </c:pt>
                <c:pt idx="2973">
                  <c:v>4.2843299999999998E-9</c:v>
                </c:pt>
                <c:pt idx="2974">
                  <c:v>4.2874500000000001E-9</c:v>
                </c:pt>
                <c:pt idx="2975">
                  <c:v>4.2905800000000003E-9</c:v>
                </c:pt>
                <c:pt idx="2976">
                  <c:v>4.2936999999999998E-9</c:v>
                </c:pt>
                <c:pt idx="2977">
                  <c:v>4.2968299999999999E-9</c:v>
                </c:pt>
                <c:pt idx="2978">
                  <c:v>4.2999500000000002E-9</c:v>
                </c:pt>
                <c:pt idx="2979">
                  <c:v>4.3030800000000004E-9</c:v>
                </c:pt>
                <c:pt idx="2980">
                  <c:v>4.3061999999999999E-9</c:v>
                </c:pt>
                <c:pt idx="2981">
                  <c:v>4.30933E-9</c:v>
                </c:pt>
                <c:pt idx="2982">
                  <c:v>4.3124500000000003E-9</c:v>
                </c:pt>
                <c:pt idx="2983">
                  <c:v>4.3155799999999997E-9</c:v>
                </c:pt>
                <c:pt idx="2984">
                  <c:v>4.3187E-9</c:v>
                </c:pt>
                <c:pt idx="2985">
                  <c:v>4.3218300000000002E-9</c:v>
                </c:pt>
                <c:pt idx="2986">
                  <c:v>4.3249499999999996E-9</c:v>
                </c:pt>
                <c:pt idx="2987">
                  <c:v>4.3280799999999998E-9</c:v>
                </c:pt>
                <c:pt idx="2988">
                  <c:v>4.3312000000000001E-9</c:v>
                </c:pt>
                <c:pt idx="2989">
                  <c:v>4.3343300000000003E-9</c:v>
                </c:pt>
                <c:pt idx="2990">
                  <c:v>4.3374499999999997E-9</c:v>
                </c:pt>
                <c:pt idx="2991">
                  <c:v>4.3405799999999999E-9</c:v>
                </c:pt>
                <c:pt idx="2992">
                  <c:v>4.3437000000000002E-9</c:v>
                </c:pt>
                <c:pt idx="2993">
                  <c:v>4.3468300000000004E-9</c:v>
                </c:pt>
                <c:pt idx="2994">
                  <c:v>4.3499499999999999E-9</c:v>
                </c:pt>
                <c:pt idx="2995">
                  <c:v>4.35308E-9</c:v>
                </c:pt>
                <c:pt idx="2996">
                  <c:v>4.3562000000000003E-9</c:v>
                </c:pt>
                <c:pt idx="2997">
                  <c:v>4.3593299999999997E-9</c:v>
                </c:pt>
                <c:pt idx="2998">
                  <c:v>4.36245E-9</c:v>
                </c:pt>
                <c:pt idx="2999">
                  <c:v>4.3655800000000001E-9</c:v>
                </c:pt>
                <c:pt idx="3000">
                  <c:v>4.3686999999999996E-9</c:v>
                </c:pt>
                <c:pt idx="3001">
                  <c:v>4.3718299999999998E-9</c:v>
                </c:pt>
                <c:pt idx="3002">
                  <c:v>4.3749500000000001E-9</c:v>
                </c:pt>
                <c:pt idx="3003">
                  <c:v>4.3780800000000003E-9</c:v>
                </c:pt>
                <c:pt idx="3004">
                  <c:v>4.3811999999999997E-9</c:v>
                </c:pt>
                <c:pt idx="3005">
                  <c:v>4.3843299999999999E-9</c:v>
                </c:pt>
                <c:pt idx="3006">
                  <c:v>4.3874500000000002E-9</c:v>
                </c:pt>
                <c:pt idx="3007">
                  <c:v>4.3905800000000004E-9</c:v>
                </c:pt>
                <c:pt idx="3008">
                  <c:v>4.3936999999999998E-9</c:v>
                </c:pt>
                <c:pt idx="3009">
                  <c:v>4.39683E-9</c:v>
                </c:pt>
                <c:pt idx="3010">
                  <c:v>4.3999500000000003E-9</c:v>
                </c:pt>
                <c:pt idx="3011">
                  <c:v>4.4030799999999996E-9</c:v>
                </c:pt>
                <c:pt idx="3012">
                  <c:v>4.4061999999999999E-9</c:v>
                </c:pt>
                <c:pt idx="3013">
                  <c:v>4.4093300000000001E-9</c:v>
                </c:pt>
                <c:pt idx="3014">
                  <c:v>4.4124500000000004E-9</c:v>
                </c:pt>
                <c:pt idx="3015">
                  <c:v>4.4155799999999998E-9</c:v>
                </c:pt>
                <c:pt idx="3016">
                  <c:v>4.4187000000000001E-9</c:v>
                </c:pt>
                <c:pt idx="3017">
                  <c:v>4.4218300000000002E-9</c:v>
                </c:pt>
                <c:pt idx="3018">
                  <c:v>4.4249499999999997E-9</c:v>
                </c:pt>
                <c:pt idx="3019">
                  <c:v>4.4280799999999999E-9</c:v>
                </c:pt>
                <c:pt idx="3020">
                  <c:v>4.4312000000000002E-9</c:v>
                </c:pt>
                <c:pt idx="3021">
                  <c:v>4.4343300000000003E-9</c:v>
                </c:pt>
                <c:pt idx="3022">
                  <c:v>4.4374499999999998E-9</c:v>
                </c:pt>
                <c:pt idx="3023">
                  <c:v>4.44058E-9</c:v>
                </c:pt>
                <c:pt idx="3024">
                  <c:v>4.4437000000000003E-9</c:v>
                </c:pt>
                <c:pt idx="3025">
                  <c:v>4.4468299999999996E-9</c:v>
                </c:pt>
                <c:pt idx="3026">
                  <c:v>4.4499499999999999E-9</c:v>
                </c:pt>
                <c:pt idx="3027">
                  <c:v>4.4530800000000001E-9</c:v>
                </c:pt>
                <c:pt idx="3028">
                  <c:v>4.4562000000000004E-9</c:v>
                </c:pt>
                <c:pt idx="3029">
                  <c:v>4.4593299999999997E-9</c:v>
                </c:pt>
                <c:pt idx="3030">
                  <c:v>4.46245E-9</c:v>
                </c:pt>
                <c:pt idx="3031">
                  <c:v>4.4655800000000002E-9</c:v>
                </c:pt>
                <c:pt idx="3032">
                  <c:v>4.4686999999999997E-9</c:v>
                </c:pt>
                <c:pt idx="3033">
                  <c:v>4.4718299999999998E-9</c:v>
                </c:pt>
                <c:pt idx="3034">
                  <c:v>4.4749500000000001E-9</c:v>
                </c:pt>
                <c:pt idx="3035">
                  <c:v>4.4780800000000003E-9</c:v>
                </c:pt>
                <c:pt idx="3036">
                  <c:v>4.4811999999999998E-9</c:v>
                </c:pt>
                <c:pt idx="3037">
                  <c:v>4.48433E-9</c:v>
                </c:pt>
                <c:pt idx="3038">
                  <c:v>4.4874500000000003E-9</c:v>
                </c:pt>
                <c:pt idx="3039">
                  <c:v>4.4905799999999996E-9</c:v>
                </c:pt>
                <c:pt idx="3040">
                  <c:v>4.4936999999999999E-9</c:v>
                </c:pt>
                <c:pt idx="3041">
                  <c:v>4.4968300000000001E-9</c:v>
                </c:pt>
                <c:pt idx="3042">
                  <c:v>4.4999500000000004E-9</c:v>
                </c:pt>
                <c:pt idx="3043">
                  <c:v>4.5030799999999997E-9</c:v>
                </c:pt>
                <c:pt idx="3044">
                  <c:v>4.5062E-9</c:v>
                </c:pt>
                <c:pt idx="3045">
                  <c:v>4.5093300000000002E-9</c:v>
                </c:pt>
                <c:pt idx="3046">
                  <c:v>4.5124499999999997E-9</c:v>
                </c:pt>
                <c:pt idx="3047">
                  <c:v>4.5155799999999998E-9</c:v>
                </c:pt>
                <c:pt idx="3048">
                  <c:v>4.5187000000000001E-9</c:v>
                </c:pt>
                <c:pt idx="3049">
                  <c:v>4.5218300000000003E-9</c:v>
                </c:pt>
                <c:pt idx="3050">
                  <c:v>4.5249499999999998E-9</c:v>
                </c:pt>
                <c:pt idx="3051">
                  <c:v>4.5280799999999999E-9</c:v>
                </c:pt>
                <c:pt idx="3052">
                  <c:v>4.5312000000000002E-9</c:v>
                </c:pt>
                <c:pt idx="3053">
                  <c:v>4.5343300000000004E-9</c:v>
                </c:pt>
                <c:pt idx="3054">
                  <c:v>4.5374499999999999E-9</c:v>
                </c:pt>
                <c:pt idx="3055">
                  <c:v>4.5405800000000001E-9</c:v>
                </c:pt>
                <c:pt idx="3056">
                  <c:v>4.5437000000000003E-9</c:v>
                </c:pt>
                <c:pt idx="3057">
                  <c:v>4.5468299999999997E-9</c:v>
                </c:pt>
                <c:pt idx="3058">
                  <c:v>4.54995E-9</c:v>
                </c:pt>
                <c:pt idx="3059">
                  <c:v>4.5530800000000002E-9</c:v>
                </c:pt>
                <c:pt idx="3060">
                  <c:v>4.5561999999999996E-9</c:v>
                </c:pt>
                <c:pt idx="3061">
                  <c:v>4.5593299999999998E-9</c:v>
                </c:pt>
                <c:pt idx="3062">
                  <c:v>4.5624500000000001E-9</c:v>
                </c:pt>
                <c:pt idx="3063">
                  <c:v>4.5655800000000003E-9</c:v>
                </c:pt>
                <c:pt idx="3064">
                  <c:v>4.5686999999999997E-9</c:v>
                </c:pt>
                <c:pt idx="3065">
                  <c:v>4.5718299999999999E-9</c:v>
                </c:pt>
                <c:pt idx="3066">
                  <c:v>4.5749500000000002E-9</c:v>
                </c:pt>
                <c:pt idx="3067">
                  <c:v>4.5780800000000004E-9</c:v>
                </c:pt>
                <c:pt idx="3068">
                  <c:v>4.5811999999999999E-9</c:v>
                </c:pt>
                <c:pt idx="3069">
                  <c:v>4.58433E-9</c:v>
                </c:pt>
                <c:pt idx="3070">
                  <c:v>4.5874500000000003E-9</c:v>
                </c:pt>
                <c:pt idx="3071">
                  <c:v>4.5905799999999997E-9</c:v>
                </c:pt>
                <c:pt idx="3072">
                  <c:v>4.5937E-9</c:v>
                </c:pt>
                <c:pt idx="3073">
                  <c:v>4.5968300000000001E-9</c:v>
                </c:pt>
                <c:pt idx="3074">
                  <c:v>4.5999499999999996E-9</c:v>
                </c:pt>
                <c:pt idx="3075">
                  <c:v>4.6030799999999998E-9</c:v>
                </c:pt>
                <c:pt idx="3076">
                  <c:v>4.6062000000000001E-9</c:v>
                </c:pt>
                <c:pt idx="3077">
                  <c:v>4.6093300000000003E-9</c:v>
                </c:pt>
                <c:pt idx="3078">
                  <c:v>4.6124499999999997E-9</c:v>
                </c:pt>
                <c:pt idx="3079">
                  <c:v>4.6155799999999999E-9</c:v>
                </c:pt>
                <c:pt idx="3080">
                  <c:v>4.6187000000000002E-9</c:v>
                </c:pt>
                <c:pt idx="3081">
                  <c:v>4.6218300000000004E-9</c:v>
                </c:pt>
                <c:pt idx="3082">
                  <c:v>4.6249499999999998E-9</c:v>
                </c:pt>
                <c:pt idx="3083">
                  <c:v>4.62808E-9</c:v>
                </c:pt>
                <c:pt idx="3084">
                  <c:v>4.6312000000000003E-9</c:v>
                </c:pt>
                <c:pt idx="3085">
                  <c:v>4.6343299999999996E-9</c:v>
                </c:pt>
                <c:pt idx="3086">
                  <c:v>4.6374499999999999E-9</c:v>
                </c:pt>
                <c:pt idx="3087">
                  <c:v>4.6405800000000001E-9</c:v>
                </c:pt>
                <c:pt idx="3088">
                  <c:v>4.6436999999999996E-9</c:v>
                </c:pt>
                <c:pt idx="3089">
                  <c:v>4.6468299999999998E-9</c:v>
                </c:pt>
                <c:pt idx="3090">
                  <c:v>4.6499500000000001E-9</c:v>
                </c:pt>
                <c:pt idx="3091">
                  <c:v>4.6530800000000002E-9</c:v>
                </c:pt>
                <c:pt idx="3092">
                  <c:v>4.6561999999999997E-9</c:v>
                </c:pt>
                <c:pt idx="3093">
                  <c:v>4.6593299999999999E-9</c:v>
                </c:pt>
                <c:pt idx="3094">
                  <c:v>4.6624500000000002E-9</c:v>
                </c:pt>
                <c:pt idx="3095">
                  <c:v>4.6655800000000003E-9</c:v>
                </c:pt>
                <c:pt idx="3096">
                  <c:v>4.6686999999999998E-9</c:v>
                </c:pt>
                <c:pt idx="3097">
                  <c:v>4.67183E-9</c:v>
                </c:pt>
                <c:pt idx="3098">
                  <c:v>4.6749500000000003E-9</c:v>
                </c:pt>
                <c:pt idx="3099">
                  <c:v>4.6780799999999996E-9</c:v>
                </c:pt>
                <c:pt idx="3100">
                  <c:v>4.6811999999999999E-9</c:v>
                </c:pt>
                <c:pt idx="3101">
                  <c:v>4.6843300000000001E-9</c:v>
                </c:pt>
                <c:pt idx="3102">
                  <c:v>4.6874500000000004E-9</c:v>
                </c:pt>
                <c:pt idx="3103">
                  <c:v>4.6905799999999997E-9</c:v>
                </c:pt>
                <c:pt idx="3104">
                  <c:v>4.6937E-9</c:v>
                </c:pt>
                <c:pt idx="3105">
                  <c:v>4.6968300000000002E-9</c:v>
                </c:pt>
                <c:pt idx="3106">
                  <c:v>4.6999499999999997E-9</c:v>
                </c:pt>
                <c:pt idx="3107">
                  <c:v>4.7030799999999999E-9</c:v>
                </c:pt>
                <c:pt idx="3108">
                  <c:v>4.7062000000000001E-9</c:v>
                </c:pt>
                <c:pt idx="3109">
                  <c:v>4.7093300000000003E-9</c:v>
                </c:pt>
                <c:pt idx="3110">
                  <c:v>4.7124499999999998E-9</c:v>
                </c:pt>
                <c:pt idx="3111">
                  <c:v>4.71558E-9</c:v>
                </c:pt>
                <c:pt idx="3112">
                  <c:v>4.7187000000000003E-9</c:v>
                </c:pt>
                <c:pt idx="3113">
                  <c:v>4.7218299999999996E-9</c:v>
                </c:pt>
                <c:pt idx="3114">
                  <c:v>4.7249499999999999E-9</c:v>
                </c:pt>
                <c:pt idx="3115">
                  <c:v>4.7280800000000001E-9</c:v>
                </c:pt>
                <c:pt idx="3116">
                  <c:v>4.7312000000000004E-9</c:v>
                </c:pt>
                <c:pt idx="3117">
                  <c:v>4.7343299999999997E-9</c:v>
                </c:pt>
                <c:pt idx="3118">
                  <c:v>4.73745E-9</c:v>
                </c:pt>
                <c:pt idx="3119">
                  <c:v>4.7405800000000002E-9</c:v>
                </c:pt>
                <c:pt idx="3120">
                  <c:v>4.7436999999999997E-9</c:v>
                </c:pt>
                <c:pt idx="3121">
                  <c:v>4.7468299999999998E-9</c:v>
                </c:pt>
                <c:pt idx="3122">
                  <c:v>4.7499500000000001E-9</c:v>
                </c:pt>
                <c:pt idx="3123">
                  <c:v>4.7530800000000003E-9</c:v>
                </c:pt>
                <c:pt idx="3124">
                  <c:v>4.7561999999999998E-9</c:v>
                </c:pt>
                <c:pt idx="3125">
                  <c:v>4.7593299999999999E-9</c:v>
                </c:pt>
                <c:pt idx="3126">
                  <c:v>4.7624500000000002E-9</c:v>
                </c:pt>
                <c:pt idx="3127">
                  <c:v>4.7655800000000004E-9</c:v>
                </c:pt>
                <c:pt idx="3128">
                  <c:v>4.7686999999999999E-9</c:v>
                </c:pt>
                <c:pt idx="3129">
                  <c:v>4.7718300000000001E-9</c:v>
                </c:pt>
                <c:pt idx="3130">
                  <c:v>4.7749500000000003E-9</c:v>
                </c:pt>
                <c:pt idx="3131">
                  <c:v>4.7780799999999997E-9</c:v>
                </c:pt>
                <c:pt idx="3132">
                  <c:v>4.7812E-9</c:v>
                </c:pt>
                <c:pt idx="3133">
                  <c:v>4.7843300000000002E-9</c:v>
                </c:pt>
                <c:pt idx="3134">
                  <c:v>4.7874499999999996E-9</c:v>
                </c:pt>
                <c:pt idx="3135">
                  <c:v>4.7905799999999998E-9</c:v>
                </c:pt>
                <c:pt idx="3136">
                  <c:v>4.7937000000000001E-9</c:v>
                </c:pt>
                <c:pt idx="3137">
                  <c:v>4.7968300000000003E-9</c:v>
                </c:pt>
                <c:pt idx="3138">
                  <c:v>4.7999499999999997E-9</c:v>
                </c:pt>
                <c:pt idx="3139">
                  <c:v>4.8030799999999999E-9</c:v>
                </c:pt>
                <c:pt idx="3140">
                  <c:v>4.8062000000000002E-9</c:v>
                </c:pt>
                <c:pt idx="3141">
                  <c:v>4.8093300000000004E-9</c:v>
                </c:pt>
                <c:pt idx="3142">
                  <c:v>4.8124499999999999E-9</c:v>
                </c:pt>
                <c:pt idx="3143">
                  <c:v>4.81558E-9</c:v>
                </c:pt>
                <c:pt idx="3144">
                  <c:v>4.8187000000000003E-9</c:v>
                </c:pt>
                <c:pt idx="3145">
                  <c:v>4.8218299999999997E-9</c:v>
                </c:pt>
                <c:pt idx="3146">
                  <c:v>4.82495E-9</c:v>
                </c:pt>
                <c:pt idx="3147">
                  <c:v>4.8280800000000001E-9</c:v>
                </c:pt>
                <c:pt idx="3148">
                  <c:v>4.8311999999999996E-9</c:v>
                </c:pt>
                <c:pt idx="3149">
                  <c:v>4.8343299999999998E-9</c:v>
                </c:pt>
                <c:pt idx="3150">
                  <c:v>4.8374500000000001E-9</c:v>
                </c:pt>
                <c:pt idx="3151">
                  <c:v>4.8405800000000003E-9</c:v>
                </c:pt>
                <c:pt idx="3152">
                  <c:v>4.8436999999999997E-9</c:v>
                </c:pt>
                <c:pt idx="3153">
                  <c:v>4.8468299999999999E-9</c:v>
                </c:pt>
                <c:pt idx="3154">
                  <c:v>4.8499500000000002E-9</c:v>
                </c:pt>
                <c:pt idx="3155">
                  <c:v>4.8530800000000004E-9</c:v>
                </c:pt>
                <c:pt idx="3156">
                  <c:v>4.8561999999999998E-9</c:v>
                </c:pt>
                <c:pt idx="3157">
                  <c:v>4.85933E-9</c:v>
                </c:pt>
                <c:pt idx="3158">
                  <c:v>4.8624500000000003E-9</c:v>
                </c:pt>
                <c:pt idx="3159">
                  <c:v>4.8655799999999997E-9</c:v>
                </c:pt>
                <c:pt idx="3160">
                  <c:v>4.8686999999999999E-9</c:v>
                </c:pt>
                <c:pt idx="3161">
                  <c:v>4.8718300000000001E-9</c:v>
                </c:pt>
                <c:pt idx="3162">
                  <c:v>4.8749499999999996E-9</c:v>
                </c:pt>
                <c:pt idx="3163">
                  <c:v>4.8780799999999998E-9</c:v>
                </c:pt>
                <c:pt idx="3164">
                  <c:v>4.8812000000000001E-9</c:v>
                </c:pt>
                <c:pt idx="3165">
                  <c:v>4.8843300000000002E-9</c:v>
                </c:pt>
                <c:pt idx="3166">
                  <c:v>4.8874499999999997E-9</c:v>
                </c:pt>
                <c:pt idx="3167">
                  <c:v>4.8905799999999999E-9</c:v>
                </c:pt>
                <c:pt idx="3168">
                  <c:v>4.8937000000000002E-9</c:v>
                </c:pt>
                <c:pt idx="3169">
                  <c:v>4.8968300000000003E-9</c:v>
                </c:pt>
                <c:pt idx="3170">
                  <c:v>4.8999499999999998E-9</c:v>
                </c:pt>
                <c:pt idx="3171">
                  <c:v>4.90308E-9</c:v>
                </c:pt>
                <c:pt idx="3172">
                  <c:v>4.9062000000000003E-9</c:v>
                </c:pt>
                <c:pt idx="3173">
                  <c:v>4.9093299999999996E-9</c:v>
                </c:pt>
                <c:pt idx="3174">
                  <c:v>4.9124499999999999E-9</c:v>
                </c:pt>
                <c:pt idx="3175">
                  <c:v>4.9155800000000001E-9</c:v>
                </c:pt>
                <c:pt idx="3176">
                  <c:v>4.9187000000000004E-9</c:v>
                </c:pt>
                <c:pt idx="3177">
                  <c:v>4.9218299999999997E-9</c:v>
                </c:pt>
                <c:pt idx="3178">
                  <c:v>4.92495E-9</c:v>
                </c:pt>
                <c:pt idx="3179">
                  <c:v>4.9280800000000002E-9</c:v>
                </c:pt>
                <c:pt idx="3180">
                  <c:v>4.9311999999999997E-9</c:v>
                </c:pt>
                <c:pt idx="3181">
                  <c:v>4.9343299999999999E-9</c:v>
                </c:pt>
                <c:pt idx="3182">
                  <c:v>4.9374500000000002E-9</c:v>
                </c:pt>
                <c:pt idx="3183">
                  <c:v>4.9405800000000003E-9</c:v>
                </c:pt>
                <c:pt idx="3184">
                  <c:v>4.9436999999999998E-9</c:v>
                </c:pt>
                <c:pt idx="3185">
                  <c:v>4.94683E-9</c:v>
                </c:pt>
                <c:pt idx="3186">
                  <c:v>4.9499500000000003E-9</c:v>
                </c:pt>
                <c:pt idx="3187">
                  <c:v>4.9530799999999996E-9</c:v>
                </c:pt>
                <c:pt idx="3188">
                  <c:v>4.9561999999999999E-9</c:v>
                </c:pt>
                <c:pt idx="3189">
                  <c:v>4.9593300000000001E-9</c:v>
                </c:pt>
                <c:pt idx="3190">
                  <c:v>4.9624500000000004E-9</c:v>
                </c:pt>
                <c:pt idx="3191">
                  <c:v>4.9655799999999997E-9</c:v>
                </c:pt>
                <c:pt idx="3192">
                  <c:v>4.9687E-9</c:v>
                </c:pt>
                <c:pt idx="3193">
                  <c:v>4.9718300000000002E-9</c:v>
                </c:pt>
                <c:pt idx="3194">
                  <c:v>4.9749499999999997E-9</c:v>
                </c:pt>
                <c:pt idx="3195">
                  <c:v>4.9780799999999998E-9</c:v>
                </c:pt>
                <c:pt idx="3196">
                  <c:v>4.9812000000000001E-9</c:v>
                </c:pt>
                <c:pt idx="3197">
                  <c:v>4.9843300000000003E-9</c:v>
                </c:pt>
                <c:pt idx="3198">
                  <c:v>4.9874499999999998E-9</c:v>
                </c:pt>
                <c:pt idx="3199">
                  <c:v>4.9905799999999999E-9</c:v>
                </c:pt>
                <c:pt idx="3200">
                  <c:v>4.9937000000000002E-9</c:v>
                </c:pt>
                <c:pt idx="3201">
                  <c:v>4.9968299999999996E-9</c:v>
                </c:pt>
                <c:pt idx="3202">
                  <c:v>4.9999499999999999E-9</c:v>
                </c:pt>
                <c:pt idx="3203">
                  <c:v>5.0030800000000001E-9</c:v>
                </c:pt>
                <c:pt idx="3204">
                  <c:v>5.0062000000000004E-9</c:v>
                </c:pt>
              </c:numCache>
            </c:numRef>
          </c:xVal>
          <c:yVal>
            <c:numRef>
              <c:f>'T92'!$B$1:$B$3205</c:f>
              <c:numCache>
                <c:formatCode>0.00E+00</c:formatCode>
                <c:ptCount val="3205"/>
                <c:pt idx="0">
                  <c:v>-4.0600000000000002E-3</c:v>
                </c:pt>
                <c:pt idx="1">
                  <c:v>-3.7499999999999999E-3</c:v>
                </c:pt>
                <c:pt idx="2">
                  <c:v>-3.2200000000000002E-3</c:v>
                </c:pt>
                <c:pt idx="3">
                  <c:v>-2.8999999999999998E-3</c:v>
                </c:pt>
                <c:pt idx="4">
                  <c:v>-2.48E-3</c:v>
                </c:pt>
                <c:pt idx="5">
                  <c:v>-1.9599999999999999E-3</c:v>
                </c:pt>
                <c:pt idx="6">
                  <c:v>-1.4300000000000001E-3</c:v>
                </c:pt>
                <c:pt idx="7">
                  <c:v>-6.8999999999999997E-4</c:v>
                </c:pt>
                <c:pt idx="8">
                  <c:v>-1.6000000000000001E-4</c:v>
                </c:pt>
                <c:pt idx="9">
                  <c:v>2.5999999999999998E-4</c:v>
                </c:pt>
                <c:pt idx="10">
                  <c:v>8.8999999999999995E-4</c:v>
                </c:pt>
                <c:pt idx="11">
                  <c:v>1.42E-3</c:v>
                </c:pt>
                <c:pt idx="12">
                  <c:v>1.5200000000000001E-3</c:v>
                </c:pt>
                <c:pt idx="13">
                  <c:v>1.8400000000000001E-3</c:v>
                </c:pt>
                <c:pt idx="14">
                  <c:v>2.0500000000000002E-3</c:v>
                </c:pt>
                <c:pt idx="15">
                  <c:v>1.8400000000000001E-3</c:v>
                </c:pt>
                <c:pt idx="16">
                  <c:v>1.8400000000000001E-3</c:v>
                </c:pt>
                <c:pt idx="17">
                  <c:v>1.5200000000000001E-3</c:v>
                </c:pt>
                <c:pt idx="18">
                  <c:v>1.31E-3</c:v>
                </c:pt>
                <c:pt idx="19">
                  <c:v>8.8999999999999995E-4</c:v>
                </c:pt>
                <c:pt idx="20">
                  <c:v>2.5999999999999998E-4</c:v>
                </c:pt>
                <c:pt idx="21">
                  <c:v>-2.7E-4</c:v>
                </c:pt>
                <c:pt idx="22">
                  <c:v>-1.1100000000000001E-3</c:v>
                </c:pt>
                <c:pt idx="23">
                  <c:v>-1.8500000000000001E-3</c:v>
                </c:pt>
                <c:pt idx="24">
                  <c:v>-2.8E-3</c:v>
                </c:pt>
                <c:pt idx="25">
                  <c:v>-3.64E-3</c:v>
                </c:pt>
                <c:pt idx="26">
                  <c:v>-4.5900000000000003E-3</c:v>
                </c:pt>
                <c:pt idx="27">
                  <c:v>-5.64E-3</c:v>
                </c:pt>
                <c:pt idx="28">
                  <c:v>-6.5900000000000004E-3</c:v>
                </c:pt>
                <c:pt idx="29">
                  <c:v>-7.5399999999999998E-3</c:v>
                </c:pt>
                <c:pt idx="30">
                  <c:v>-8.3800000000000003E-3</c:v>
                </c:pt>
                <c:pt idx="31">
                  <c:v>-9.1199999999999996E-3</c:v>
                </c:pt>
                <c:pt idx="32">
                  <c:v>-9.9699999999999997E-3</c:v>
                </c:pt>
                <c:pt idx="33">
                  <c:v>-1.0489999999999999E-2</c:v>
                </c:pt>
                <c:pt idx="34">
                  <c:v>-1.102E-2</c:v>
                </c:pt>
                <c:pt idx="35">
                  <c:v>-1.1650000000000001E-2</c:v>
                </c:pt>
                <c:pt idx="36">
                  <c:v>-1.1860000000000001E-2</c:v>
                </c:pt>
                <c:pt idx="37">
                  <c:v>-1.1860000000000001E-2</c:v>
                </c:pt>
                <c:pt idx="38">
                  <c:v>-1.1860000000000001E-2</c:v>
                </c:pt>
                <c:pt idx="39">
                  <c:v>-1.1860000000000001E-2</c:v>
                </c:pt>
                <c:pt idx="40">
                  <c:v>-1.1650000000000001E-2</c:v>
                </c:pt>
                <c:pt idx="41">
                  <c:v>-1.1339999999999999E-2</c:v>
                </c:pt>
                <c:pt idx="42">
                  <c:v>-1.091E-2</c:v>
                </c:pt>
                <c:pt idx="43">
                  <c:v>-1.0489999999999999E-2</c:v>
                </c:pt>
                <c:pt idx="44">
                  <c:v>-9.6500000000000006E-3</c:v>
                </c:pt>
                <c:pt idx="45">
                  <c:v>-9.1199999999999996E-3</c:v>
                </c:pt>
                <c:pt idx="46">
                  <c:v>-8.4899999999999993E-3</c:v>
                </c:pt>
                <c:pt idx="47">
                  <c:v>-7.5399999999999998E-3</c:v>
                </c:pt>
                <c:pt idx="48">
                  <c:v>-6.7999999999999996E-3</c:v>
                </c:pt>
                <c:pt idx="49">
                  <c:v>-5.96E-3</c:v>
                </c:pt>
                <c:pt idx="50">
                  <c:v>-5.1200000000000004E-3</c:v>
                </c:pt>
                <c:pt idx="51">
                  <c:v>-4.2700000000000004E-3</c:v>
                </c:pt>
                <c:pt idx="52">
                  <c:v>-3.96E-3</c:v>
                </c:pt>
                <c:pt idx="53">
                  <c:v>-2.8999999999999998E-3</c:v>
                </c:pt>
                <c:pt idx="54">
                  <c:v>-2.2699999999999999E-3</c:v>
                </c:pt>
                <c:pt idx="55">
                  <c:v>-1.75E-3</c:v>
                </c:pt>
                <c:pt idx="56">
                  <c:v>-1.1100000000000001E-3</c:v>
                </c:pt>
                <c:pt idx="57">
                  <c:v>-5.9000000000000003E-4</c:v>
                </c:pt>
                <c:pt idx="58">
                  <c:v>-2.7E-4</c:v>
                </c:pt>
                <c:pt idx="59">
                  <c:v>5.0000000000000002E-5</c:v>
                </c:pt>
                <c:pt idx="60">
                  <c:v>4.6999999999999999E-4</c:v>
                </c:pt>
                <c:pt idx="61">
                  <c:v>5.6999999999999998E-4</c:v>
                </c:pt>
                <c:pt idx="62">
                  <c:v>7.7999999999999999E-4</c:v>
                </c:pt>
                <c:pt idx="63">
                  <c:v>9.8999999999999999E-4</c:v>
                </c:pt>
                <c:pt idx="64">
                  <c:v>9.8999999999999999E-4</c:v>
                </c:pt>
                <c:pt idx="65">
                  <c:v>1.31E-3</c:v>
                </c:pt>
                <c:pt idx="66">
                  <c:v>1.42E-3</c:v>
                </c:pt>
                <c:pt idx="67">
                  <c:v>1.5200000000000001E-3</c:v>
                </c:pt>
                <c:pt idx="68">
                  <c:v>1.6299999999999999E-3</c:v>
                </c:pt>
                <c:pt idx="69">
                  <c:v>1.73E-3</c:v>
                </c:pt>
                <c:pt idx="70">
                  <c:v>2.0500000000000002E-3</c:v>
                </c:pt>
                <c:pt idx="71">
                  <c:v>2.3600000000000001E-3</c:v>
                </c:pt>
                <c:pt idx="72">
                  <c:v>2.47E-3</c:v>
                </c:pt>
                <c:pt idx="73">
                  <c:v>2.6800000000000001E-3</c:v>
                </c:pt>
                <c:pt idx="74">
                  <c:v>3.0999999999999999E-3</c:v>
                </c:pt>
                <c:pt idx="75">
                  <c:v>3.2100000000000002E-3</c:v>
                </c:pt>
                <c:pt idx="76">
                  <c:v>3.7299999999999998E-3</c:v>
                </c:pt>
                <c:pt idx="77">
                  <c:v>3.9500000000000004E-3</c:v>
                </c:pt>
                <c:pt idx="78">
                  <c:v>4.3699999999999998E-3</c:v>
                </c:pt>
                <c:pt idx="79">
                  <c:v>4.79E-3</c:v>
                </c:pt>
                <c:pt idx="80">
                  <c:v>5.1000000000000004E-3</c:v>
                </c:pt>
                <c:pt idx="81">
                  <c:v>5.5300000000000002E-3</c:v>
                </c:pt>
                <c:pt idx="82">
                  <c:v>5.8399999999999997E-3</c:v>
                </c:pt>
                <c:pt idx="83">
                  <c:v>6.1599999999999997E-3</c:v>
                </c:pt>
                <c:pt idx="84">
                  <c:v>6.2599999999999999E-3</c:v>
                </c:pt>
                <c:pt idx="85">
                  <c:v>6.4700000000000001E-3</c:v>
                </c:pt>
                <c:pt idx="86">
                  <c:v>6.5799999999999999E-3</c:v>
                </c:pt>
                <c:pt idx="87">
                  <c:v>6.4700000000000001E-3</c:v>
                </c:pt>
                <c:pt idx="88">
                  <c:v>6.5799999999999999E-3</c:v>
                </c:pt>
                <c:pt idx="89">
                  <c:v>6.4700000000000001E-3</c:v>
                </c:pt>
                <c:pt idx="90">
                  <c:v>6.1599999999999997E-3</c:v>
                </c:pt>
                <c:pt idx="91">
                  <c:v>5.5300000000000002E-3</c:v>
                </c:pt>
                <c:pt idx="92">
                  <c:v>5.2100000000000002E-3</c:v>
                </c:pt>
                <c:pt idx="93">
                  <c:v>4.47E-3</c:v>
                </c:pt>
                <c:pt idx="94">
                  <c:v>3.63E-3</c:v>
                </c:pt>
                <c:pt idx="95">
                  <c:v>2.8900000000000002E-3</c:v>
                </c:pt>
                <c:pt idx="96">
                  <c:v>1.8400000000000001E-3</c:v>
                </c:pt>
                <c:pt idx="97">
                  <c:v>6.8000000000000005E-4</c:v>
                </c:pt>
                <c:pt idx="98">
                  <c:v>-3.8000000000000002E-4</c:v>
                </c:pt>
                <c:pt idx="99">
                  <c:v>-1.64E-3</c:v>
                </c:pt>
                <c:pt idx="100">
                  <c:v>-2.8999999999999998E-3</c:v>
                </c:pt>
                <c:pt idx="101">
                  <c:v>-4.1700000000000001E-3</c:v>
                </c:pt>
                <c:pt idx="102">
                  <c:v>-5.8599999999999998E-3</c:v>
                </c:pt>
                <c:pt idx="103">
                  <c:v>-7.2300000000000003E-3</c:v>
                </c:pt>
                <c:pt idx="104">
                  <c:v>-8.4899999999999993E-3</c:v>
                </c:pt>
                <c:pt idx="105">
                  <c:v>-9.9699999999999997E-3</c:v>
                </c:pt>
                <c:pt idx="106">
                  <c:v>-1.112E-2</c:v>
                </c:pt>
                <c:pt idx="107">
                  <c:v>-1.2710000000000001E-2</c:v>
                </c:pt>
                <c:pt idx="108">
                  <c:v>-1.397E-2</c:v>
                </c:pt>
                <c:pt idx="109">
                  <c:v>-1.523E-2</c:v>
                </c:pt>
                <c:pt idx="110">
                  <c:v>-1.5970000000000002E-2</c:v>
                </c:pt>
                <c:pt idx="111">
                  <c:v>-1.7239999999999998E-2</c:v>
                </c:pt>
                <c:pt idx="112">
                  <c:v>-1.797E-2</c:v>
                </c:pt>
                <c:pt idx="113">
                  <c:v>-1.84E-2</c:v>
                </c:pt>
                <c:pt idx="114">
                  <c:v>-1.9130000000000001E-2</c:v>
                </c:pt>
                <c:pt idx="115">
                  <c:v>-1.9449999999999999E-2</c:v>
                </c:pt>
                <c:pt idx="116">
                  <c:v>-1.9869999999999999E-2</c:v>
                </c:pt>
                <c:pt idx="117">
                  <c:v>-1.9560000000000001E-2</c:v>
                </c:pt>
                <c:pt idx="118">
                  <c:v>-1.966E-2</c:v>
                </c:pt>
                <c:pt idx="119">
                  <c:v>-1.934E-2</c:v>
                </c:pt>
                <c:pt idx="120">
                  <c:v>-1.8919999999999999E-2</c:v>
                </c:pt>
                <c:pt idx="121">
                  <c:v>-1.84E-2</c:v>
                </c:pt>
                <c:pt idx="122">
                  <c:v>-1.7760000000000001E-2</c:v>
                </c:pt>
                <c:pt idx="123">
                  <c:v>-1.6820000000000002E-2</c:v>
                </c:pt>
                <c:pt idx="124">
                  <c:v>-1.5869999999999999E-2</c:v>
                </c:pt>
                <c:pt idx="125">
                  <c:v>-1.46E-2</c:v>
                </c:pt>
                <c:pt idx="126">
                  <c:v>-1.3339999999999999E-2</c:v>
                </c:pt>
                <c:pt idx="127">
                  <c:v>-1.218E-2</c:v>
                </c:pt>
                <c:pt idx="128">
                  <c:v>-1.0489999999999999E-2</c:v>
                </c:pt>
                <c:pt idx="129">
                  <c:v>-9.1199999999999996E-3</c:v>
                </c:pt>
                <c:pt idx="130">
                  <c:v>-7.4400000000000004E-3</c:v>
                </c:pt>
                <c:pt idx="131">
                  <c:v>-6.0699999999999999E-3</c:v>
                </c:pt>
                <c:pt idx="132">
                  <c:v>-4.3800000000000002E-3</c:v>
                </c:pt>
                <c:pt idx="133">
                  <c:v>-3.0100000000000001E-3</c:v>
                </c:pt>
                <c:pt idx="134">
                  <c:v>-1.4300000000000001E-3</c:v>
                </c:pt>
                <c:pt idx="135">
                  <c:v>5.0000000000000002E-5</c:v>
                </c:pt>
                <c:pt idx="136">
                  <c:v>1.5200000000000001E-3</c:v>
                </c:pt>
                <c:pt idx="137">
                  <c:v>2.6800000000000001E-3</c:v>
                </c:pt>
                <c:pt idx="138">
                  <c:v>4.1599999999999996E-3</c:v>
                </c:pt>
                <c:pt idx="139">
                  <c:v>5.2100000000000002E-3</c:v>
                </c:pt>
                <c:pt idx="140">
                  <c:v>6.1599999999999997E-3</c:v>
                </c:pt>
                <c:pt idx="141">
                  <c:v>6.79E-3</c:v>
                </c:pt>
                <c:pt idx="142">
                  <c:v>7.6299999999999996E-3</c:v>
                </c:pt>
                <c:pt idx="143">
                  <c:v>8.2699999999999996E-3</c:v>
                </c:pt>
                <c:pt idx="144">
                  <c:v>8.4799999999999997E-3</c:v>
                </c:pt>
                <c:pt idx="145">
                  <c:v>8.6899999999999998E-3</c:v>
                </c:pt>
                <c:pt idx="146">
                  <c:v>8.5800000000000008E-3</c:v>
                </c:pt>
                <c:pt idx="147">
                  <c:v>8.3700000000000007E-3</c:v>
                </c:pt>
                <c:pt idx="148">
                  <c:v>8.0599999999999995E-3</c:v>
                </c:pt>
                <c:pt idx="149">
                  <c:v>7.4200000000000004E-3</c:v>
                </c:pt>
                <c:pt idx="150">
                  <c:v>6.79E-3</c:v>
                </c:pt>
                <c:pt idx="151">
                  <c:v>5.9500000000000004E-3</c:v>
                </c:pt>
                <c:pt idx="152">
                  <c:v>4.8900000000000002E-3</c:v>
                </c:pt>
                <c:pt idx="153">
                  <c:v>3.63E-3</c:v>
                </c:pt>
                <c:pt idx="154">
                  <c:v>2.15E-3</c:v>
                </c:pt>
                <c:pt idx="155">
                  <c:v>5.6999999999999998E-4</c:v>
                </c:pt>
                <c:pt idx="156">
                  <c:v>-8.9999999999999998E-4</c:v>
                </c:pt>
                <c:pt idx="157">
                  <c:v>-2.48E-3</c:v>
                </c:pt>
                <c:pt idx="158">
                  <c:v>-4.0600000000000002E-3</c:v>
                </c:pt>
                <c:pt idx="159">
                  <c:v>-5.64E-3</c:v>
                </c:pt>
                <c:pt idx="160">
                  <c:v>-7.4400000000000004E-3</c:v>
                </c:pt>
                <c:pt idx="161">
                  <c:v>-9.1199999999999996E-3</c:v>
                </c:pt>
                <c:pt idx="162">
                  <c:v>-1.0699999999999999E-2</c:v>
                </c:pt>
                <c:pt idx="163">
                  <c:v>-1.239E-2</c:v>
                </c:pt>
                <c:pt idx="164">
                  <c:v>-1.397E-2</c:v>
                </c:pt>
                <c:pt idx="165">
                  <c:v>-1.555E-2</c:v>
                </c:pt>
                <c:pt idx="166">
                  <c:v>-1.66E-2</c:v>
                </c:pt>
                <c:pt idx="167">
                  <c:v>-1.797E-2</c:v>
                </c:pt>
                <c:pt idx="168">
                  <c:v>-1.8919999999999999E-2</c:v>
                </c:pt>
                <c:pt idx="169">
                  <c:v>-1.966E-2</c:v>
                </c:pt>
                <c:pt idx="170">
                  <c:v>-2.0400000000000001E-2</c:v>
                </c:pt>
                <c:pt idx="171">
                  <c:v>-2.103E-2</c:v>
                </c:pt>
                <c:pt idx="172">
                  <c:v>-2.1139999999999999E-2</c:v>
                </c:pt>
                <c:pt idx="173">
                  <c:v>-2.1139999999999999E-2</c:v>
                </c:pt>
                <c:pt idx="174">
                  <c:v>-2.1239999999999998E-2</c:v>
                </c:pt>
                <c:pt idx="175">
                  <c:v>-2.0820000000000002E-2</c:v>
                </c:pt>
                <c:pt idx="176">
                  <c:v>-2.061E-2</c:v>
                </c:pt>
                <c:pt idx="177">
                  <c:v>-1.9769999999999999E-2</c:v>
                </c:pt>
                <c:pt idx="178">
                  <c:v>-1.8919999999999999E-2</c:v>
                </c:pt>
                <c:pt idx="179">
                  <c:v>-1.787E-2</c:v>
                </c:pt>
                <c:pt idx="180">
                  <c:v>-1.6820000000000002E-2</c:v>
                </c:pt>
                <c:pt idx="181">
                  <c:v>-1.566E-2</c:v>
                </c:pt>
                <c:pt idx="182">
                  <c:v>-1.439E-2</c:v>
                </c:pt>
                <c:pt idx="183">
                  <c:v>-1.2919999999999999E-2</c:v>
                </c:pt>
                <c:pt idx="184">
                  <c:v>-1.1440000000000001E-2</c:v>
                </c:pt>
                <c:pt idx="185">
                  <c:v>-9.8600000000000007E-3</c:v>
                </c:pt>
                <c:pt idx="186">
                  <c:v>-8.3800000000000003E-3</c:v>
                </c:pt>
                <c:pt idx="187">
                  <c:v>-6.7999999999999996E-3</c:v>
                </c:pt>
                <c:pt idx="188">
                  <c:v>-5.1200000000000004E-3</c:v>
                </c:pt>
                <c:pt idx="189">
                  <c:v>-3.64E-3</c:v>
                </c:pt>
                <c:pt idx="190">
                  <c:v>-2.2699999999999999E-3</c:v>
                </c:pt>
                <c:pt idx="191">
                  <c:v>-6.8999999999999997E-4</c:v>
                </c:pt>
                <c:pt idx="192">
                  <c:v>6.8000000000000005E-4</c:v>
                </c:pt>
                <c:pt idx="193">
                  <c:v>1.9400000000000001E-3</c:v>
                </c:pt>
                <c:pt idx="194">
                  <c:v>3.0999999999999999E-3</c:v>
                </c:pt>
                <c:pt idx="195">
                  <c:v>4.1599999999999996E-3</c:v>
                </c:pt>
                <c:pt idx="196">
                  <c:v>5.2100000000000002E-3</c:v>
                </c:pt>
                <c:pt idx="197">
                  <c:v>5.9500000000000004E-3</c:v>
                </c:pt>
                <c:pt idx="198">
                  <c:v>6.6899999999999998E-3</c:v>
                </c:pt>
                <c:pt idx="199">
                  <c:v>7.3200000000000001E-3</c:v>
                </c:pt>
                <c:pt idx="200">
                  <c:v>7.8399999999999997E-3</c:v>
                </c:pt>
                <c:pt idx="201">
                  <c:v>8.1600000000000006E-3</c:v>
                </c:pt>
                <c:pt idx="202">
                  <c:v>8.1600000000000006E-3</c:v>
                </c:pt>
                <c:pt idx="203">
                  <c:v>8.3700000000000007E-3</c:v>
                </c:pt>
                <c:pt idx="204">
                  <c:v>8.4799999999999997E-3</c:v>
                </c:pt>
                <c:pt idx="205">
                  <c:v>8.2699999999999996E-3</c:v>
                </c:pt>
                <c:pt idx="206">
                  <c:v>8.0599999999999995E-3</c:v>
                </c:pt>
                <c:pt idx="207">
                  <c:v>7.8399999999999997E-3</c:v>
                </c:pt>
                <c:pt idx="208">
                  <c:v>7.4200000000000004E-3</c:v>
                </c:pt>
                <c:pt idx="209">
                  <c:v>6.8999999999999999E-3</c:v>
                </c:pt>
                <c:pt idx="210">
                  <c:v>6.3699999999999998E-3</c:v>
                </c:pt>
                <c:pt idx="211">
                  <c:v>5.9500000000000004E-3</c:v>
                </c:pt>
                <c:pt idx="212">
                  <c:v>5.0000000000000001E-3</c:v>
                </c:pt>
                <c:pt idx="213">
                  <c:v>4.47E-3</c:v>
                </c:pt>
                <c:pt idx="214">
                  <c:v>3.5200000000000001E-3</c:v>
                </c:pt>
                <c:pt idx="215">
                  <c:v>2.7899999999999999E-3</c:v>
                </c:pt>
                <c:pt idx="216">
                  <c:v>2.0500000000000002E-3</c:v>
                </c:pt>
                <c:pt idx="217">
                  <c:v>1.2099999999999999E-3</c:v>
                </c:pt>
                <c:pt idx="218">
                  <c:v>2.5999999999999998E-4</c:v>
                </c:pt>
                <c:pt idx="219">
                  <c:v>-6.8999999999999997E-4</c:v>
                </c:pt>
                <c:pt idx="220">
                  <c:v>-1.5299999999999999E-3</c:v>
                </c:pt>
                <c:pt idx="221">
                  <c:v>-2.48E-3</c:v>
                </c:pt>
                <c:pt idx="222">
                  <c:v>-3.4299999999999999E-3</c:v>
                </c:pt>
                <c:pt idx="223">
                  <c:v>-4.2700000000000004E-3</c:v>
                </c:pt>
                <c:pt idx="224">
                  <c:v>-5.3299999999999997E-3</c:v>
                </c:pt>
                <c:pt idx="225">
                  <c:v>-6.28E-3</c:v>
                </c:pt>
                <c:pt idx="226">
                  <c:v>-7.2300000000000003E-3</c:v>
                </c:pt>
                <c:pt idx="227">
                  <c:v>-8.0700000000000008E-3</c:v>
                </c:pt>
                <c:pt idx="228">
                  <c:v>-8.8100000000000001E-3</c:v>
                </c:pt>
                <c:pt idx="229">
                  <c:v>-9.6500000000000006E-3</c:v>
                </c:pt>
                <c:pt idx="230">
                  <c:v>-1.0489999999999999E-2</c:v>
                </c:pt>
                <c:pt idx="231">
                  <c:v>-1.123E-2</c:v>
                </c:pt>
                <c:pt idx="232">
                  <c:v>-1.176E-2</c:v>
                </c:pt>
                <c:pt idx="233">
                  <c:v>-1.2279999999999999E-2</c:v>
                </c:pt>
                <c:pt idx="234">
                  <c:v>-1.281E-2</c:v>
                </c:pt>
                <c:pt idx="235">
                  <c:v>-1.3129999999999999E-2</c:v>
                </c:pt>
                <c:pt idx="236">
                  <c:v>-1.3650000000000001E-2</c:v>
                </c:pt>
                <c:pt idx="237">
                  <c:v>-1.3860000000000001E-2</c:v>
                </c:pt>
                <c:pt idx="238">
                  <c:v>-1.376E-2</c:v>
                </c:pt>
                <c:pt idx="239">
                  <c:v>-1.3860000000000001E-2</c:v>
                </c:pt>
                <c:pt idx="240">
                  <c:v>-1.3650000000000001E-2</c:v>
                </c:pt>
                <c:pt idx="241">
                  <c:v>-1.376E-2</c:v>
                </c:pt>
                <c:pt idx="242">
                  <c:v>-1.3339999999999999E-2</c:v>
                </c:pt>
                <c:pt idx="243">
                  <c:v>-1.281E-2</c:v>
                </c:pt>
                <c:pt idx="244">
                  <c:v>-1.26E-2</c:v>
                </c:pt>
                <c:pt idx="245">
                  <c:v>-1.176E-2</c:v>
                </c:pt>
                <c:pt idx="246">
                  <c:v>-1.1339999999999999E-2</c:v>
                </c:pt>
                <c:pt idx="247">
                  <c:v>-1.039E-2</c:v>
                </c:pt>
                <c:pt idx="248">
                  <c:v>-9.3299999999999998E-3</c:v>
                </c:pt>
                <c:pt idx="249">
                  <c:v>-8.4899999999999993E-3</c:v>
                </c:pt>
                <c:pt idx="250">
                  <c:v>-7.5399999999999998E-3</c:v>
                </c:pt>
                <c:pt idx="251">
                  <c:v>-6.3800000000000003E-3</c:v>
                </c:pt>
                <c:pt idx="252">
                  <c:v>-5.4299999999999999E-3</c:v>
                </c:pt>
                <c:pt idx="253">
                  <c:v>-4.2700000000000004E-3</c:v>
                </c:pt>
                <c:pt idx="254">
                  <c:v>-3.3300000000000001E-3</c:v>
                </c:pt>
                <c:pt idx="255">
                  <c:v>-1.9599999999999999E-3</c:v>
                </c:pt>
                <c:pt idx="256">
                  <c:v>-6.8999999999999997E-4</c:v>
                </c:pt>
                <c:pt idx="257">
                  <c:v>1.4999999999999999E-4</c:v>
                </c:pt>
                <c:pt idx="258">
                  <c:v>1.31E-3</c:v>
                </c:pt>
                <c:pt idx="259">
                  <c:v>2.15E-3</c:v>
                </c:pt>
                <c:pt idx="260">
                  <c:v>3.0000000000000001E-3</c:v>
                </c:pt>
                <c:pt idx="261">
                  <c:v>3.8400000000000001E-3</c:v>
                </c:pt>
                <c:pt idx="262">
                  <c:v>4.6800000000000001E-3</c:v>
                </c:pt>
                <c:pt idx="263">
                  <c:v>5.3200000000000001E-3</c:v>
                </c:pt>
                <c:pt idx="264">
                  <c:v>5.8399999999999997E-3</c:v>
                </c:pt>
                <c:pt idx="265">
                  <c:v>6.3699999999999998E-3</c:v>
                </c:pt>
                <c:pt idx="266">
                  <c:v>6.5799999999999999E-3</c:v>
                </c:pt>
                <c:pt idx="267">
                  <c:v>6.5799999999999999E-3</c:v>
                </c:pt>
                <c:pt idx="268">
                  <c:v>6.8999999999999999E-3</c:v>
                </c:pt>
                <c:pt idx="269">
                  <c:v>6.6899999999999998E-3</c:v>
                </c:pt>
                <c:pt idx="270">
                  <c:v>6.8999999999999999E-3</c:v>
                </c:pt>
                <c:pt idx="271">
                  <c:v>6.5799999999999999E-3</c:v>
                </c:pt>
                <c:pt idx="272">
                  <c:v>6.2599999999999999E-3</c:v>
                </c:pt>
                <c:pt idx="273">
                  <c:v>5.9500000000000004E-3</c:v>
                </c:pt>
                <c:pt idx="274">
                  <c:v>5.6299999999999996E-3</c:v>
                </c:pt>
                <c:pt idx="275">
                  <c:v>5.1000000000000004E-3</c:v>
                </c:pt>
                <c:pt idx="276">
                  <c:v>4.5799999999999999E-3</c:v>
                </c:pt>
                <c:pt idx="277">
                  <c:v>4.0499999999999998E-3</c:v>
                </c:pt>
                <c:pt idx="278">
                  <c:v>3.4199999999999999E-3</c:v>
                </c:pt>
                <c:pt idx="279">
                  <c:v>3.0000000000000001E-3</c:v>
                </c:pt>
                <c:pt idx="280">
                  <c:v>2.3600000000000001E-3</c:v>
                </c:pt>
                <c:pt idx="281">
                  <c:v>1.8400000000000001E-3</c:v>
                </c:pt>
                <c:pt idx="282">
                  <c:v>1.42E-3</c:v>
                </c:pt>
                <c:pt idx="283">
                  <c:v>7.7999999999999999E-4</c:v>
                </c:pt>
                <c:pt idx="284">
                  <c:v>4.6999999999999999E-4</c:v>
                </c:pt>
                <c:pt idx="285">
                  <c:v>1.4999999999999999E-4</c:v>
                </c:pt>
                <c:pt idx="286">
                  <c:v>-2.7E-4</c:v>
                </c:pt>
                <c:pt idx="287">
                  <c:v>-3.8000000000000002E-4</c:v>
                </c:pt>
                <c:pt idx="288">
                  <c:v>-6.8999999999999997E-4</c:v>
                </c:pt>
                <c:pt idx="289">
                  <c:v>-8.9999999999999998E-4</c:v>
                </c:pt>
                <c:pt idx="290">
                  <c:v>-6.8999999999999997E-4</c:v>
                </c:pt>
                <c:pt idx="291">
                  <c:v>-8.0000000000000004E-4</c:v>
                </c:pt>
                <c:pt idx="292">
                  <c:v>-6.8999999999999997E-4</c:v>
                </c:pt>
                <c:pt idx="293">
                  <c:v>-6.8999999999999997E-4</c:v>
                </c:pt>
                <c:pt idx="294">
                  <c:v>-3.8000000000000002E-4</c:v>
                </c:pt>
                <c:pt idx="295">
                  <c:v>-2.7E-4</c:v>
                </c:pt>
                <c:pt idx="296">
                  <c:v>-1.6000000000000001E-4</c:v>
                </c:pt>
                <c:pt idx="297">
                  <c:v>2.5999999999999998E-4</c:v>
                </c:pt>
                <c:pt idx="298">
                  <c:v>3.6000000000000002E-4</c:v>
                </c:pt>
                <c:pt idx="299">
                  <c:v>6.8000000000000005E-4</c:v>
                </c:pt>
                <c:pt idx="300">
                  <c:v>1.1000000000000001E-3</c:v>
                </c:pt>
                <c:pt idx="301">
                  <c:v>1.2099999999999999E-3</c:v>
                </c:pt>
                <c:pt idx="302">
                  <c:v>1.5200000000000001E-3</c:v>
                </c:pt>
                <c:pt idx="303">
                  <c:v>1.9400000000000001E-3</c:v>
                </c:pt>
                <c:pt idx="304">
                  <c:v>1.9400000000000001E-3</c:v>
                </c:pt>
                <c:pt idx="305">
                  <c:v>2.15E-3</c:v>
                </c:pt>
                <c:pt idx="306">
                  <c:v>2.15E-3</c:v>
                </c:pt>
                <c:pt idx="307">
                  <c:v>2.2599999999999999E-3</c:v>
                </c:pt>
                <c:pt idx="308">
                  <c:v>2.2599999999999999E-3</c:v>
                </c:pt>
                <c:pt idx="309">
                  <c:v>2.15E-3</c:v>
                </c:pt>
                <c:pt idx="310">
                  <c:v>2.2599999999999999E-3</c:v>
                </c:pt>
                <c:pt idx="311">
                  <c:v>1.9400000000000001E-3</c:v>
                </c:pt>
                <c:pt idx="312">
                  <c:v>1.73E-3</c:v>
                </c:pt>
                <c:pt idx="313">
                  <c:v>1.73E-3</c:v>
                </c:pt>
                <c:pt idx="314">
                  <c:v>1.5200000000000001E-3</c:v>
                </c:pt>
                <c:pt idx="315">
                  <c:v>1.1000000000000001E-3</c:v>
                </c:pt>
                <c:pt idx="316">
                  <c:v>1.1000000000000001E-3</c:v>
                </c:pt>
                <c:pt idx="317">
                  <c:v>9.8999999999999999E-4</c:v>
                </c:pt>
                <c:pt idx="318">
                  <c:v>6.8000000000000005E-4</c:v>
                </c:pt>
                <c:pt idx="319">
                  <c:v>3.6000000000000002E-4</c:v>
                </c:pt>
                <c:pt idx="320">
                  <c:v>3.6000000000000002E-4</c:v>
                </c:pt>
                <c:pt idx="321">
                  <c:v>-6.0000000000000002E-5</c:v>
                </c:pt>
                <c:pt idx="322">
                  <c:v>-6.0000000000000002E-5</c:v>
                </c:pt>
                <c:pt idx="323">
                  <c:v>-6.0000000000000002E-5</c:v>
                </c:pt>
                <c:pt idx="324">
                  <c:v>-6.0000000000000002E-5</c:v>
                </c:pt>
                <c:pt idx="325">
                  <c:v>-2.7E-4</c:v>
                </c:pt>
                <c:pt idx="326">
                  <c:v>-6.0000000000000002E-5</c:v>
                </c:pt>
                <c:pt idx="327">
                  <c:v>-1.6000000000000001E-4</c:v>
                </c:pt>
                <c:pt idx="328">
                  <c:v>-6.0000000000000002E-5</c:v>
                </c:pt>
                <c:pt idx="329">
                  <c:v>1.4999999999999999E-4</c:v>
                </c:pt>
                <c:pt idx="330">
                  <c:v>2.5999999999999998E-4</c:v>
                </c:pt>
                <c:pt idx="331">
                  <c:v>4.6999999999999999E-4</c:v>
                </c:pt>
                <c:pt idx="332">
                  <c:v>9.8999999999999999E-4</c:v>
                </c:pt>
                <c:pt idx="333">
                  <c:v>1.2099999999999999E-3</c:v>
                </c:pt>
                <c:pt idx="334">
                  <c:v>1.42E-3</c:v>
                </c:pt>
                <c:pt idx="335">
                  <c:v>1.6299999999999999E-3</c:v>
                </c:pt>
                <c:pt idx="336">
                  <c:v>2.0500000000000002E-3</c:v>
                </c:pt>
                <c:pt idx="337">
                  <c:v>2.2599999999999999E-3</c:v>
                </c:pt>
                <c:pt idx="338">
                  <c:v>2.5799999999999998E-3</c:v>
                </c:pt>
                <c:pt idx="339">
                  <c:v>2.7899999999999999E-3</c:v>
                </c:pt>
                <c:pt idx="340">
                  <c:v>2.8900000000000002E-3</c:v>
                </c:pt>
                <c:pt idx="341">
                  <c:v>3.2100000000000002E-3</c:v>
                </c:pt>
                <c:pt idx="342">
                  <c:v>3.31E-3</c:v>
                </c:pt>
                <c:pt idx="343">
                  <c:v>3.4199999999999999E-3</c:v>
                </c:pt>
                <c:pt idx="344">
                  <c:v>3.31E-3</c:v>
                </c:pt>
                <c:pt idx="345">
                  <c:v>3.31E-3</c:v>
                </c:pt>
                <c:pt idx="346">
                  <c:v>3.0999999999999999E-3</c:v>
                </c:pt>
                <c:pt idx="347">
                  <c:v>2.7899999999999999E-3</c:v>
                </c:pt>
                <c:pt idx="348">
                  <c:v>2.5799999999999998E-3</c:v>
                </c:pt>
                <c:pt idx="349">
                  <c:v>2.2599999999999999E-3</c:v>
                </c:pt>
                <c:pt idx="350">
                  <c:v>1.8400000000000001E-3</c:v>
                </c:pt>
                <c:pt idx="351">
                  <c:v>1.2099999999999999E-3</c:v>
                </c:pt>
                <c:pt idx="352">
                  <c:v>4.6999999999999999E-4</c:v>
                </c:pt>
                <c:pt idx="353">
                  <c:v>-1.6000000000000001E-4</c:v>
                </c:pt>
                <c:pt idx="354">
                  <c:v>-8.9999999999999998E-4</c:v>
                </c:pt>
                <c:pt idx="355">
                  <c:v>-1.75E-3</c:v>
                </c:pt>
                <c:pt idx="356">
                  <c:v>-2.48E-3</c:v>
                </c:pt>
                <c:pt idx="357">
                  <c:v>-3.2200000000000002E-3</c:v>
                </c:pt>
                <c:pt idx="358">
                  <c:v>-4.1700000000000001E-3</c:v>
                </c:pt>
                <c:pt idx="359">
                  <c:v>-5.0099999999999997E-3</c:v>
                </c:pt>
                <c:pt idx="360">
                  <c:v>-5.96E-3</c:v>
                </c:pt>
                <c:pt idx="361">
                  <c:v>-6.9100000000000003E-3</c:v>
                </c:pt>
                <c:pt idx="362">
                  <c:v>-7.6499999999999997E-3</c:v>
                </c:pt>
                <c:pt idx="363">
                  <c:v>-8.3800000000000003E-3</c:v>
                </c:pt>
                <c:pt idx="364">
                  <c:v>-8.9099999999999995E-3</c:v>
                </c:pt>
                <c:pt idx="365">
                  <c:v>-9.75E-3</c:v>
                </c:pt>
                <c:pt idx="366">
                  <c:v>-1.018E-2</c:v>
                </c:pt>
                <c:pt idx="367">
                  <c:v>-1.0699999999999999E-2</c:v>
                </c:pt>
                <c:pt idx="368">
                  <c:v>-1.102E-2</c:v>
                </c:pt>
                <c:pt idx="369">
                  <c:v>-1.1339999999999999E-2</c:v>
                </c:pt>
                <c:pt idx="370">
                  <c:v>-1.1650000000000001E-2</c:v>
                </c:pt>
                <c:pt idx="371">
                  <c:v>-1.1860000000000001E-2</c:v>
                </c:pt>
                <c:pt idx="372">
                  <c:v>-1.1650000000000001E-2</c:v>
                </c:pt>
                <c:pt idx="373">
                  <c:v>-1.1860000000000001E-2</c:v>
                </c:pt>
                <c:pt idx="374">
                  <c:v>-1.1650000000000001E-2</c:v>
                </c:pt>
                <c:pt idx="375">
                  <c:v>-1.1650000000000001E-2</c:v>
                </c:pt>
                <c:pt idx="376">
                  <c:v>-1.1339999999999999E-2</c:v>
                </c:pt>
                <c:pt idx="377">
                  <c:v>-1.102E-2</c:v>
                </c:pt>
                <c:pt idx="378">
                  <c:v>-1.06E-2</c:v>
                </c:pt>
                <c:pt idx="379">
                  <c:v>-1.0070000000000001E-2</c:v>
                </c:pt>
                <c:pt idx="380">
                  <c:v>-9.5399999999999999E-3</c:v>
                </c:pt>
                <c:pt idx="381">
                  <c:v>-9.3299999999999998E-3</c:v>
                </c:pt>
                <c:pt idx="382">
                  <c:v>-8.6999999999999994E-3</c:v>
                </c:pt>
                <c:pt idx="383">
                  <c:v>-7.9600000000000001E-3</c:v>
                </c:pt>
                <c:pt idx="384">
                  <c:v>-7.5399999999999998E-3</c:v>
                </c:pt>
                <c:pt idx="385">
                  <c:v>-6.9100000000000003E-3</c:v>
                </c:pt>
                <c:pt idx="386">
                  <c:v>-6.4900000000000001E-3</c:v>
                </c:pt>
                <c:pt idx="387">
                  <c:v>-5.96E-3</c:v>
                </c:pt>
                <c:pt idx="388">
                  <c:v>-5.4299999999999999E-3</c:v>
                </c:pt>
                <c:pt idx="389">
                  <c:v>-5.0099999999999997E-3</c:v>
                </c:pt>
                <c:pt idx="390">
                  <c:v>-4.3800000000000002E-3</c:v>
                </c:pt>
                <c:pt idx="391">
                  <c:v>-4.1700000000000001E-3</c:v>
                </c:pt>
                <c:pt idx="392">
                  <c:v>-3.5400000000000002E-3</c:v>
                </c:pt>
                <c:pt idx="393">
                  <c:v>-3.2200000000000002E-3</c:v>
                </c:pt>
                <c:pt idx="394">
                  <c:v>-2.8999999999999998E-3</c:v>
                </c:pt>
                <c:pt idx="395">
                  <c:v>-2.6900000000000001E-3</c:v>
                </c:pt>
                <c:pt idx="396">
                  <c:v>-2.2699999999999999E-3</c:v>
                </c:pt>
                <c:pt idx="397">
                  <c:v>-2.1700000000000001E-3</c:v>
                </c:pt>
                <c:pt idx="398">
                  <c:v>-1.8500000000000001E-3</c:v>
                </c:pt>
                <c:pt idx="399">
                  <c:v>-1.75E-3</c:v>
                </c:pt>
                <c:pt idx="400">
                  <c:v>-1.5299999999999999E-3</c:v>
                </c:pt>
                <c:pt idx="401">
                  <c:v>-1.4300000000000001E-3</c:v>
                </c:pt>
                <c:pt idx="402">
                  <c:v>-1.32E-3</c:v>
                </c:pt>
                <c:pt idx="403">
                  <c:v>-1.1100000000000001E-3</c:v>
                </c:pt>
                <c:pt idx="404">
                  <c:v>-1.01E-3</c:v>
                </c:pt>
                <c:pt idx="405">
                  <c:v>-6.8999999999999997E-4</c:v>
                </c:pt>
                <c:pt idx="406">
                  <c:v>-6.8999999999999997E-4</c:v>
                </c:pt>
                <c:pt idx="407">
                  <c:v>-6.8999999999999997E-4</c:v>
                </c:pt>
                <c:pt idx="408">
                  <c:v>-4.8000000000000001E-4</c:v>
                </c:pt>
                <c:pt idx="409">
                  <c:v>-3.8000000000000002E-4</c:v>
                </c:pt>
                <c:pt idx="410">
                  <c:v>-2.7E-4</c:v>
                </c:pt>
                <c:pt idx="411">
                  <c:v>-2.7E-4</c:v>
                </c:pt>
                <c:pt idx="412">
                  <c:v>1.4999999999999999E-4</c:v>
                </c:pt>
                <c:pt idx="413">
                  <c:v>2.5999999999999998E-4</c:v>
                </c:pt>
                <c:pt idx="414">
                  <c:v>3.6000000000000002E-4</c:v>
                </c:pt>
                <c:pt idx="415">
                  <c:v>4.6999999999999999E-4</c:v>
                </c:pt>
                <c:pt idx="416">
                  <c:v>6.8000000000000005E-4</c:v>
                </c:pt>
                <c:pt idx="417">
                  <c:v>6.8000000000000005E-4</c:v>
                </c:pt>
                <c:pt idx="418">
                  <c:v>8.8999999999999995E-4</c:v>
                </c:pt>
                <c:pt idx="419">
                  <c:v>9.8999999999999999E-4</c:v>
                </c:pt>
                <c:pt idx="420">
                  <c:v>9.8999999999999999E-4</c:v>
                </c:pt>
                <c:pt idx="421">
                  <c:v>1.1000000000000001E-3</c:v>
                </c:pt>
                <c:pt idx="422">
                  <c:v>1.2099999999999999E-3</c:v>
                </c:pt>
                <c:pt idx="423">
                  <c:v>1.31E-3</c:v>
                </c:pt>
                <c:pt idx="424">
                  <c:v>1.31E-3</c:v>
                </c:pt>
                <c:pt idx="425">
                  <c:v>1.31E-3</c:v>
                </c:pt>
                <c:pt idx="426">
                  <c:v>1.42E-3</c:v>
                </c:pt>
                <c:pt idx="427">
                  <c:v>1.2099999999999999E-3</c:v>
                </c:pt>
                <c:pt idx="428">
                  <c:v>1.31E-3</c:v>
                </c:pt>
                <c:pt idx="429">
                  <c:v>1.1000000000000001E-3</c:v>
                </c:pt>
                <c:pt idx="430">
                  <c:v>9.8999999999999999E-4</c:v>
                </c:pt>
                <c:pt idx="431">
                  <c:v>8.8999999999999995E-4</c:v>
                </c:pt>
                <c:pt idx="432">
                  <c:v>6.8000000000000005E-4</c:v>
                </c:pt>
                <c:pt idx="433">
                  <c:v>5.6999999999999998E-4</c:v>
                </c:pt>
                <c:pt idx="434">
                  <c:v>1.4999999999999999E-4</c:v>
                </c:pt>
                <c:pt idx="435">
                  <c:v>-1.6000000000000001E-4</c:v>
                </c:pt>
                <c:pt idx="436">
                  <c:v>-5.9000000000000003E-4</c:v>
                </c:pt>
                <c:pt idx="437">
                  <c:v>-5.9000000000000003E-4</c:v>
                </c:pt>
                <c:pt idx="438">
                  <c:v>-1.01E-3</c:v>
                </c:pt>
                <c:pt idx="439">
                  <c:v>-1.5299999999999999E-3</c:v>
                </c:pt>
                <c:pt idx="440">
                  <c:v>-1.9599999999999999E-3</c:v>
                </c:pt>
                <c:pt idx="441">
                  <c:v>-2.1700000000000001E-3</c:v>
                </c:pt>
                <c:pt idx="442">
                  <c:v>-2.8E-3</c:v>
                </c:pt>
                <c:pt idx="443">
                  <c:v>-3.2200000000000002E-3</c:v>
                </c:pt>
                <c:pt idx="444">
                  <c:v>-3.64E-3</c:v>
                </c:pt>
                <c:pt idx="445">
                  <c:v>-3.96E-3</c:v>
                </c:pt>
                <c:pt idx="446">
                  <c:v>-4.2700000000000004E-3</c:v>
                </c:pt>
                <c:pt idx="447">
                  <c:v>-4.7000000000000002E-3</c:v>
                </c:pt>
                <c:pt idx="448">
                  <c:v>-5.1200000000000004E-3</c:v>
                </c:pt>
                <c:pt idx="449">
                  <c:v>-5.64E-3</c:v>
                </c:pt>
                <c:pt idx="450">
                  <c:v>-5.8599999999999998E-3</c:v>
                </c:pt>
                <c:pt idx="451">
                  <c:v>-6.28E-3</c:v>
                </c:pt>
                <c:pt idx="452">
                  <c:v>-6.7000000000000002E-3</c:v>
                </c:pt>
                <c:pt idx="453">
                  <c:v>-6.9100000000000003E-3</c:v>
                </c:pt>
                <c:pt idx="454">
                  <c:v>-7.1199999999999996E-3</c:v>
                </c:pt>
                <c:pt idx="455">
                  <c:v>-7.4400000000000004E-3</c:v>
                </c:pt>
                <c:pt idx="456">
                  <c:v>-7.2300000000000003E-3</c:v>
                </c:pt>
                <c:pt idx="457">
                  <c:v>-7.4400000000000004E-3</c:v>
                </c:pt>
                <c:pt idx="458">
                  <c:v>-7.3299999999999997E-3</c:v>
                </c:pt>
                <c:pt idx="459">
                  <c:v>-7.4400000000000004E-3</c:v>
                </c:pt>
                <c:pt idx="460">
                  <c:v>-7.3299999999999997E-3</c:v>
                </c:pt>
                <c:pt idx="461">
                  <c:v>-7.3299999999999997E-3</c:v>
                </c:pt>
                <c:pt idx="462">
                  <c:v>-7.0099999999999997E-3</c:v>
                </c:pt>
                <c:pt idx="463">
                  <c:v>-6.7999999999999996E-3</c:v>
                </c:pt>
                <c:pt idx="464">
                  <c:v>-6.5900000000000004E-3</c:v>
                </c:pt>
                <c:pt idx="465">
                  <c:v>-6.28E-3</c:v>
                </c:pt>
                <c:pt idx="466">
                  <c:v>-5.96E-3</c:v>
                </c:pt>
                <c:pt idx="467">
                  <c:v>-5.64E-3</c:v>
                </c:pt>
                <c:pt idx="468">
                  <c:v>-5.2199999999999998E-3</c:v>
                </c:pt>
                <c:pt idx="469">
                  <c:v>-4.7999999999999996E-3</c:v>
                </c:pt>
                <c:pt idx="470">
                  <c:v>-4.3800000000000002E-3</c:v>
                </c:pt>
                <c:pt idx="471">
                  <c:v>-4.1700000000000001E-3</c:v>
                </c:pt>
                <c:pt idx="472">
                  <c:v>-3.4299999999999999E-3</c:v>
                </c:pt>
                <c:pt idx="473">
                  <c:v>-3.0100000000000001E-3</c:v>
                </c:pt>
                <c:pt idx="474">
                  <c:v>-2.8E-3</c:v>
                </c:pt>
                <c:pt idx="475">
                  <c:v>-2.48E-3</c:v>
                </c:pt>
                <c:pt idx="476">
                  <c:v>-1.8500000000000001E-3</c:v>
                </c:pt>
                <c:pt idx="477">
                  <c:v>-1.75E-3</c:v>
                </c:pt>
                <c:pt idx="478">
                  <c:v>-1.4300000000000001E-3</c:v>
                </c:pt>
                <c:pt idx="479">
                  <c:v>-1.01E-3</c:v>
                </c:pt>
                <c:pt idx="480">
                  <c:v>-8.0000000000000004E-4</c:v>
                </c:pt>
                <c:pt idx="481">
                  <c:v>-6.8999999999999997E-4</c:v>
                </c:pt>
                <c:pt idx="482">
                  <c:v>-3.8000000000000002E-4</c:v>
                </c:pt>
                <c:pt idx="483">
                  <c:v>-2.7E-4</c:v>
                </c:pt>
                <c:pt idx="484">
                  <c:v>-2.7E-4</c:v>
                </c:pt>
                <c:pt idx="485">
                  <c:v>-6.0000000000000002E-5</c:v>
                </c:pt>
                <c:pt idx="486">
                  <c:v>-1.6000000000000001E-4</c:v>
                </c:pt>
                <c:pt idx="487">
                  <c:v>-2.7E-4</c:v>
                </c:pt>
                <c:pt idx="488">
                  <c:v>-1.6000000000000001E-4</c:v>
                </c:pt>
                <c:pt idx="489">
                  <c:v>-3.8000000000000002E-4</c:v>
                </c:pt>
                <c:pt idx="490">
                  <c:v>-1.6000000000000001E-4</c:v>
                </c:pt>
                <c:pt idx="491">
                  <c:v>-2.7E-4</c:v>
                </c:pt>
                <c:pt idx="492">
                  <c:v>-3.8000000000000002E-4</c:v>
                </c:pt>
                <c:pt idx="493">
                  <c:v>-4.8000000000000001E-4</c:v>
                </c:pt>
                <c:pt idx="494">
                  <c:v>-4.8000000000000001E-4</c:v>
                </c:pt>
                <c:pt idx="495">
                  <c:v>-5.9000000000000003E-4</c:v>
                </c:pt>
                <c:pt idx="496">
                  <c:v>-5.9000000000000003E-4</c:v>
                </c:pt>
                <c:pt idx="497">
                  <c:v>-4.8000000000000001E-4</c:v>
                </c:pt>
                <c:pt idx="498">
                  <c:v>-5.9000000000000003E-4</c:v>
                </c:pt>
                <c:pt idx="499">
                  <c:v>-5.9000000000000003E-4</c:v>
                </c:pt>
                <c:pt idx="500">
                  <c:v>-2.7E-4</c:v>
                </c:pt>
                <c:pt idx="501">
                  <c:v>-2.7E-4</c:v>
                </c:pt>
                <c:pt idx="502">
                  <c:v>-1.6000000000000001E-4</c:v>
                </c:pt>
                <c:pt idx="503">
                  <c:v>5.0000000000000002E-5</c:v>
                </c:pt>
                <c:pt idx="504">
                  <c:v>3.6000000000000002E-4</c:v>
                </c:pt>
                <c:pt idx="505">
                  <c:v>7.7999999999999999E-4</c:v>
                </c:pt>
                <c:pt idx="506">
                  <c:v>9.8999999999999999E-4</c:v>
                </c:pt>
                <c:pt idx="507">
                  <c:v>1.1000000000000001E-3</c:v>
                </c:pt>
                <c:pt idx="508">
                  <c:v>1.2099999999999999E-3</c:v>
                </c:pt>
                <c:pt idx="509">
                  <c:v>1.6299999999999999E-3</c:v>
                </c:pt>
                <c:pt idx="510">
                  <c:v>1.6299999999999999E-3</c:v>
                </c:pt>
                <c:pt idx="511">
                  <c:v>1.8400000000000001E-3</c:v>
                </c:pt>
                <c:pt idx="512">
                  <c:v>2.2599999999999999E-3</c:v>
                </c:pt>
                <c:pt idx="513">
                  <c:v>2.3600000000000001E-3</c:v>
                </c:pt>
                <c:pt idx="514">
                  <c:v>2.2599999999999999E-3</c:v>
                </c:pt>
                <c:pt idx="515">
                  <c:v>2.3600000000000001E-3</c:v>
                </c:pt>
                <c:pt idx="516">
                  <c:v>2.2599999999999999E-3</c:v>
                </c:pt>
                <c:pt idx="517">
                  <c:v>2.47E-3</c:v>
                </c:pt>
                <c:pt idx="518">
                  <c:v>2.2599999999999999E-3</c:v>
                </c:pt>
                <c:pt idx="519">
                  <c:v>2.15E-3</c:v>
                </c:pt>
                <c:pt idx="520">
                  <c:v>1.8400000000000001E-3</c:v>
                </c:pt>
                <c:pt idx="521">
                  <c:v>1.6299999999999999E-3</c:v>
                </c:pt>
                <c:pt idx="522">
                  <c:v>1.42E-3</c:v>
                </c:pt>
                <c:pt idx="523">
                  <c:v>8.8999999999999995E-4</c:v>
                </c:pt>
                <c:pt idx="524">
                  <c:v>3.6000000000000002E-4</c:v>
                </c:pt>
                <c:pt idx="525">
                  <c:v>-6.0000000000000002E-5</c:v>
                </c:pt>
                <c:pt idx="526">
                  <c:v>-5.9000000000000003E-4</c:v>
                </c:pt>
                <c:pt idx="527">
                  <c:v>-1.01E-3</c:v>
                </c:pt>
                <c:pt idx="528">
                  <c:v>-1.5299999999999999E-3</c:v>
                </c:pt>
                <c:pt idx="529">
                  <c:v>-1.8500000000000001E-3</c:v>
                </c:pt>
                <c:pt idx="530">
                  <c:v>-2.5899999999999999E-3</c:v>
                </c:pt>
                <c:pt idx="531">
                  <c:v>-3.2200000000000002E-3</c:v>
                </c:pt>
                <c:pt idx="532">
                  <c:v>-3.5400000000000002E-3</c:v>
                </c:pt>
                <c:pt idx="533">
                  <c:v>-3.96E-3</c:v>
                </c:pt>
                <c:pt idx="534">
                  <c:v>-4.4900000000000001E-3</c:v>
                </c:pt>
                <c:pt idx="535">
                  <c:v>-4.9100000000000003E-3</c:v>
                </c:pt>
                <c:pt idx="536">
                  <c:v>-5.0099999999999997E-3</c:v>
                </c:pt>
                <c:pt idx="537">
                  <c:v>-5.3299999999999997E-3</c:v>
                </c:pt>
                <c:pt idx="538">
                  <c:v>-5.64E-3</c:v>
                </c:pt>
                <c:pt idx="539">
                  <c:v>-5.96E-3</c:v>
                </c:pt>
                <c:pt idx="540">
                  <c:v>-6.0699999999999999E-3</c:v>
                </c:pt>
                <c:pt idx="541">
                  <c:v>-6.1700000000000001E-3</c:v>
                </c:pt>
                <c:pt idx="542">
                  <c:v>-6.0699999999999999E-3</c:v>
                </c:pt>
                <c:pt idx="543">
                  <c:v>-6.28E-3</c:v>
                </c:pt>
                <c:pt idx="544">
                  <c:v>-6.0699999999999999E-3</c:v>
                </c:pt>
                <c:pt idx="545">
                  <c:v>-6.1700000000000001E-3</c:v>
                </c:pt>
                <c:pt idx="546">
                  <c:v>-5.96E-3</c:v>
                </c:pt>
                <c:pt idx="547">
                  <c:v>-5.8599999999999998E-3</c:v>
                </c:pt>
                <c:pt idx="548">
                  <c:v>-5.7499999999999999E-3</c:v>
                </c:pt>
                <c:pt idx="549">
                  <c:v>-5.5399999999999998E-3</c:v>
                </c:pt>
                <c:pt idx="550">
                  <c:v>-5.4299999999999999E-3</c:v>
                </c:pt>
                <c:pt idx="551">
                  <c:v>-5.3299999999999997E-3</c:v>
                </c:pt>
                <c:pt idx="552">
                  <c:v>-5.0099999999999997E-3</c:v>
                </c:pt>
                <c:pt idx="553">
                  <c:v>-4.9100000000000003E-3</c:v>
                </c:pt>
                <c:pt idx="554">
                  <c:v>-4.7000000000000002E-3</c:v>
                </c:pt>
                <c:pt idx="555">
                  <c:v>-4.7999999999999996E-3</c:v>
                </c:pt>
                <c:pt idx="556">
                  <c:v>-4.7000000000000002E-3</c:v>
                </c:pt>
                <c:pt idx="557">
                  <c:v>-4.7000000000000002E-3</c:v>
                </c:pt>
                <c:pt idx="558">
                  <c:v>-4.5900000000000003E-3</c:v>
                </c:pt>
                <c:pt idx="559">
                  <c:v>-4.9100000000000003E-3</c:v>
                </c:pt>
                <c:pt idx="560">
                  <c:v>-4.9100000000000003E-3</c:v>
                </c:pt>
                <c:pt idx="561">
                  <c:v>-5.1200000000000004E-3</c:v>
                </c:pt>
                <c:pt idx="562">
                  <c:v>-5.2199999999999998E-3</c:v>
                </c:pt>
                <c:pt idx="563">
                  <c:v>-5.5399999999999998E-3</c:v>
                </c:pt>
                <c:pt idx="564">
                  <c:v>-5.7499999999999999E-3</c:v>
                </c:pt>
                <c:pt idx="565">
                  <c:v>-6.1700000000000001E-3</c:v>
                </c:pt>
                <c:pt idx="566">
                  <c:v>-6.3800000000000003E-3</c:v>
                </c:pt>
                <c:pt idx="567">
                  <c:v>-6.5900000000000004E-3</c:v>
                </c:pt>
                <c:pt idx="568">
                  <c:v>-6.9100000000000003E-3</c:v>
                </c:pt>
                <c:pt idx="569">
                  <c:v>-7.2300000000000003E-3</c:v>
                </c:pt>
                <c:pt idx="570">
                  <c:v>-7.4400000000000004E-3</c:v>
                </c:pt>
                <c:pt idx="571">
                  <c:v>-7.8600000000000007E-3</c:v>
                </c:pt>
                <c:pt idx="572">
                  <c:v>-8.2799999999999992E-3</c:v>
                </c:pt>
                <c:pt idx="573">
                  <c:v>-8.2799999999999992E-3</c:v>
                </c:pt>
                <c:pt idx="574">
                  <c:v>-8.4899999999999993E-3</c:v>
                </c:pt>
                <c:pt idx="575">
                  <c:v>-8.6999999999999994E-3</c:v>
                </c:pt>
                <c:pt idx="576">
                  <c:v>-8.8100000000000001E-3</c:v>
                </c:pt>
                <c:pt idx="577">
                  <c:v>-9.0200000000000002E-3</c:v>
                </c:pt>
                <c:pt idx="578">
                  <c:v>-8.8100000000000001E-3</c:v>
                </c:pt>
                <c:pt idx="579">
                  <c:v>-9.1199999999999996E-3</c:v>
                </c:pt>
                <c:pt idx="580">
                  <c:v>-8.9099999999999995E-3</c:v>
                </c:pt>
                <c:pt idx="581">
                  <c:v>-8.8100000000000001E-3</c:v>
                </c:pt>
                <c:pt idx="582">
                  <c:v>-8.6E-3</c:v>
                </c:pt>
                <c:pt idx="583">
                  <c:v>-8.4899999999999993E-3</c:v>
                </c:pt>
                <c:pt idx="584">
                  <c:v>-8.1700000000000002E-3</c:v>
                </c:pt>
                <c:pt idx="585">
                  <c:v>-7.7499999999999999E-3</c:v>
                </c:pt>
                <c:pt idx="586">
                  <c:v>-7.5399999999999998E-3</c:v>
                </c:pt>
                <c:pt idx="587">
                  <c:v>-7.3299999999999997E-3</c:v>
                </c:pt>
                <c:pt idx="588">
                  <c:v>-6.9100000000000003E-3</c:v>
                </c:pt>
                <c:pt idx="589">
                  <c:v>-6.7000000000000002E-3</c:v>
                </c:pt>
                <c:pt idx="590">
                  <c:v>-6.4900000000000001E-3</c:v>
                </c:pt>
                <c:pt idx="591">
                  <c:v>-6.1700000000000001E-3</c:v>
                </c:pt>
                <c:pt idx="592">
                  <c:v>-5.7499999999999999E-3</c:v>
                </c:pt>
                <c:pt idx="593">
                  <c:v>-5.5399999999999998E-3</c:v>
                </c:pt>
                <c:pt idx="594">
                  <c:v>-5.3299999999999997E-3</c:v>
                </c:pt>
                <c:pt idx="595">
                  <c:v>-5.0099999999999997E-3</c:v>
                </c:pt>
                <c:pt idx="596">
                  <c:v>-4.7999999999999996E-3</c:v>
                </c:pt>
                <c:pt idx="597">
                  <c:v>-4.5900000000000003E-3</c:v>
                </c:pt>
                <c:pt idx="598">
                  <c:v>-4.4900000000000001E-3</c:v>
                </c:pt>
                <c:pt idx="599">
                  <c:v>-4.4900000000000001E-3</c:v>
                </c:pt>
                <c:pt idx="600">
                  <c:v>-4.3800000000000002E-3</c:v>
                </c:pt>
                <c:pt idx="601">
                  <c:v>-4.4900000000000001E-3</c:v>
                </c:pt>
                <c:pt idx="602">
                  <c:v>-4.4900000000000001E-3</c:v>
                </c:pt>
                <c:pt idx="603">
                  <c:v>-4.5900000000000003E-3</c:v>
                </c:pt>
                <c:pt idx="604">
                  <c:v>-4.9100000000000003E-3</c:v>
                </c:pt>
                <c:pt idx="605">
                  <c:v>-5.2199999999999998E-3</c:v>
                </c:pt>
                <c:pt idx="606">
                  <c:v>-5.3299999999999997E-3</c:v>
                </c:pt>
                <c:pt idx="607">
                  <c:v>-5.7499999999999999E-3</c:v>
                </c:pt>
                <c:pt idx="608">
                  <c:v>-6.0699999999999999E-3</c:v>
                </c:pt>
                <c:pt idx="609">
                  <c:v>-6.3800000000000003E-3</c:v>
                </c:pt>
                <c:pt idx="610">
                  <c:v>-6.9100000000000003E-3</c:v>
                </c:pt>
                <c:pt idx="611">
                  <c:v>-7.2300000000000003E-3</c:v>
                </c:pt>
                <c:pt idx="612">
                  <c:v>-7.8600000000000007E-3</c:v>
                </c:pt>
                <c:pt idx="613">
                  <c:v>-8.0700000000000008E-3</c:v>
                </c:pt>
                <c:pt idx="614">
                  <c:v>-8.6E-3</c:v>
                </c:pt>
                <c:pt idx="615">
                  <c:v>-9.1199999999999996E-3</c:v>
                </c:pt>
                <c:pt idx="616">
                  <c:v>-9.4400000000000005E-3</c:v>
                </c:pt>
                <c:pt idx="617">
                  <c:v>-9.9699999999999997E-3</c:v>
                </c:pt>
                <c:pt idx="618">
                  <c:v>-1.0279999999999999E-2</c:v>
                </c:pt>
                <c:pt idx="619">
                  <c:v>-1.081E-2</c:v>
                </c:pt>
                <c:pt idx="620">
                  <c:v>-1.102E-2</c:v>
                </c:pt>
                <c:pt idx="621">
                  <c:v>-1.1339999999999999E-2</c:v>
                </c:pt>
                <c:pt idx="622">
                  <c:v>-1.1650000000000001E-2</c:v>
                </c:pt>
                <c:pt idx="623">
                  <c:v>-1.1860000000000001E-2</c:v>
                </c:pt>
                <c:pt idx="624">
                  <c:v>-1.197E-2</c:v>
                </c:pt>
                <c:pt idx="625">
                  <c:v>-1.197E-2</c:v>
                </c:pt>
                <c:pt idx="626">
                  <c:v>-1.2070000000000001E-2</c:v>
                </c:pt>
                <c:pt idx="627">
                  <c:v>-1.218E-2</c:v>
                </c:pt>
                <c:pt idx="628">
                  <c:v>-1.218E-2</c:v>
                </c:pt>
                <c:pt idx="629">
                  <c:v>-1.2070000000000001E-2</c:v>
                </c:pt>
                <c:pt idx="630">
                  <c:v>-1.2070000000000001E-2</c:v>
                </c:pt>
                <c:pt idx="631">
                  <c:v>-1.197E-2</c:v>
                </c:pt>
                <c:pt idx="632">
                  <c:v>-1.176E-2</c:v>
                </c:pt>
                <c:pt idx="633">
                  <c:v>-1.1440000000000001E-2</c:v>
                </c:pt>
                <c:pt idx="634">
                  <c:v>-1.112E-2</c:v>
                </c:pt>
                <c:pt idx="635">
                  <c:v>-1.102E-2</c:v>
                </c:pt>
                <c:pt idx="636">
                  <c:v>-1.06E-2</c:v>
                </c:pt>
                <c:pt idx="637">
                  <c:v>-1.018E-2</c:v>
                </c:pt>
                <c:pt idx="638">
                  <c:v>-9.8600000000000007E-3</c:v>
                </c:pt>
                <c:pt idx="639">
                  <c:v>-9.6500000000000006E-3</c:v>
                </c:pt>
                <c:pt idx="640">
                  <c:v>-9.2300000000000004E-3</c:v>
                </c:pt>
                <c:pt idx="641">
                  <c:v>-8.9099999999999995E-3</c:v>
                </c:pt>
                <c:pt idx="642">
                  <c:v>-8.4899999999999993E-3</c:v>
                </c:pt>
                <c:pt idx="643">
                  <c:v>-8.1700000000000002E-3</c:v>
                </c:pt>
                <c:pt idx="644">
                  <c:v>-8.0700000000000008E-3</c:v>
                </c:pt>
                <c:pt idx="645">
                  <c:v>-7.5399999999999998E-3</c:v>
                </c:pt>
                <c:pt idx="646">
                  <c:v>-7.4400000000000004E-3</c:v>
                </c:pt>
                <c:pt idx="647">
                  <c:v>-7.2300000000000003E-3</c:v>
                </c:pt>
                <c:pt idx="648">
                  <c:v>-7.0099999999999997E-3</c:v>
                </c:pt>
                <c:pt idx="649">
                  <c:v>-6.9100000000000003E-3</c:v>
                </c:pt>
                <c:pt idx="650">
                  <c:v>-6.9100000000000003E-3</c:v>
                </c:pt>
                <c:pt idx="651">
                  <c:v>-6.7999999999999996E-3</c:v>
                </c:pt>
                <c:pt idx="652">
                  <c:v>-6.7999999999999996E-3</c:v>
                </c:pt>
                <c:pt idx="653">
                  <c:v>-7.0099999999999997E-3</c:v>
                </c:pt>
                <c:pt idx="654">
                  <c:v>-7.0099999999999997E-3</c:v>
                </c:pt>
                <c:pt idx="655">
                  <c:v>-7.1199999999999996E-3</c:v>
                </c:pt>
                <c:pt idx="656">
                  <c:v>-7.4400000000000004E-3</c:v>
                </c:pt>
                <c:pt idx="657">
                  <c:v>-7.6499999999999997E-3</c:v>
                </c:pt>
                <c:pt idx="658">
                  <c:v>-7.7499999999999999E-3</c:v>
                </c:pt>
                <c:pt idx="659">
                  <c:v>-8.0700000000000008E-3</c:v>
                </c:pt>
                <c:pt idx="660">
                  <c:v>-8.1700000000000002E-3</c:v>
                </c:pt>
                <c:pt idx="661">
                  <c:v>-8.8100000000000001E-3</c:v>
                </c:pt>
                <c:pt idx="662">
                  <c:v>-8.9099999999999995E-3</c:v>
                </c:pt>
                <c:pt idx="663">
                  <c:v>-9.1199999999999996E-3</c:v>
                </c:pt>
                <c:pt idx="664">
                  <c:v>-9.4400000000000005E-3</c:v>
                </c:pt>
                <c:pt idx="665">
                  <c:v>-9.75E-3</c:v>
                </c:pt>
                <c:pt idx="666">
                  <c:v>-1.0070000000000001E-2</c:v>
                </c:pt>
                <c:pt idx="667">
                  <c:v>-1.039E-2</c:v>
                </c:pt>
                <c:pt idx="668">
                  <c:v>-1.06E-2</c:v>
                </c:pt>
                <c:pt idx="669">
                  <c:v>-1.0699999999999999E-2</c:v>
                </c:pt>
                <c:pt idx="670">
                  <c:v>-1.081E-2</c:v>
                </c:pt>
                <c:pt idx="671">
                  <c:v>-1.112E-2</c:v>
                </c:pt>
                <c:pt idx="672">
                  <c:v>-1.112E-2</c:v>
                </c:pt>
                <c:pt idx="673">
                  <c:v>-1.123E-2</c:v>
                </c:pt>
                <c:pt idx="674">
                  <c:v>-1.123E-2</c:v>
                </c:pt>
                <c:pt idx="675">
                  <c:v>-1.1339999999999999E-2</c:v>
                </c:pt>
                <c:pt idx="676">
                  <c:v>-1.1440000000000001E-2</c:v>
                </c:pt>
                <c:pt idx="677">
                  <c:v>-1.123E-2</c:v>
                </c:pt>
                <c:pt idx="678">
                  <c:v>-1.112E-2</c:v>
                </c:pt>
                <c:pt idx="679">
                  <c:v>-1.123E-2</c:v>
                </c:pt>
                <c:pt idx="680">
                  <c:v>-1.091E-2</c:v>
                </c:pt>
                <c:pt idx="681">
                  <c:v>-1.102E-2</c:v>
                </c:pt>
                <c:pt idx="682">
                  <c:v>-1.0699999999999999E-2</c:v>
                </c:pt>
                <c:pt idx="683">
                  <c:v>-1.081E-2</c:v>
                </c:pt>
                <c:pt idx="684">
                  <c:v>-1.0699999999999999E-2</c:v>
                </c:pt>
                <c:pt idx="685">
                  <c:v>-1.0699999999999999E-2</c:v>
                </c:pt>
                <c:pt idx="686">
                  <c:v>-1.06E-2</c:v>
                </c:pt>
                <c:pt idx="687">
                  <c:v>-1.06E-2</c:v>
                </c:pt>
                <c:pt idx="688">
                  <c:v>-1.0699999999999999E-2</c:v>
                </c:pt>
                <c:pt idx="689">
                  <c:v>-1.081E-2</c:v>
                </c:pt>
                <c:pt idx="690">
                  <c:v>-1.091E-2</c:v>
                </c:pt>
                <c:pt idx="691">
                  <c:v>-1.091E-2</c:v>
                </c:pt>
                <c:pt idx="692">
                  <c:v>-1.112E-2</c:v>
                </c:pt>
                <c:pt idx="693">
                  <c:v>-1.155E-2</c:v>
                </c:pt>
                <c:pt idx="694">
                  <c:v>-1.1860000000000001E-2</c:v>
                </c:pt>
                <c:pt idx="695">
                  <c:v>-1.2070000000000001E-2</c:v>
                </c:pt>
                <c:pt idx="696">
                  <c:v>-1.239E-2</c:v>
                </c:pt>
                <c:pt idx="697">
                  <c:v>-1.281E-2</c:v>
                </c:pt>
                <c:pt idx="698">
                  <c:v>-1.3129999999999999E-2</c:v>
                </c:pt>
                <c:pt idx="699">
                  <c:v>-1.355E-2</c:v>
                </c:pt>
                <c:pt idx="700">
                  <c:v>-1.397E-2</c:v>
                </c:pt>
                <c:pt idx="701">
                  <c:v>-1.439E-2</c:v>
                </c:pt>
                <c:pt idx="702">
                  <c:v>-1.4710000000000001E-2</c:v>
                </c:pt>
                <c:pt idx="703">
                  <c:v>-1.502E-2</c:v>
                </c:pt>
                <c:pt idx="704">
                  <c:v>-1.545E-2</c:v>
                </c:pt>
                <c:pt idx="705">
                  <c:v>-1.566E-2</c:v>
                </c:pt>
                <c:pt idx="706">
                  <c:v>-1.5869999999999999E-2</c:v>
                </c:pt>
                <c:pt idx="707">
                  <c:v>-1.618E-2</c:v>
                </c:pt>
                <c:pt idx="708">
                  <c:v>-1.6080000000000001E-2</c:v>
                </c:pt>
                <c:pt idx="709">
                  <c:v>-1.5869999999999999E-2</c:v>
                </c:pt>
                <c:pt idx="710">
                  <c:v>-1.5869999999999999E-2</c:v>
                </c:pt>
                <c:pt idx="711">
                  <c:v>-1.576E-2</c:v>
                </c:pt>
                <c:pt idx="712">
                  <c:v>-1.5339999999999999E-2</c:v>
                </c:pt>
                <c:pt idx="713">
                  <c:v>-1.481E-2</c:v>
                </c:pt>
                <c:pt idx="714">
                  <c:v>-1.439E-2</c:v>
                </c:pt>
                <c:pt idx="715">
                  <c:v>-1.355E-2</c:v>
                </c:pt>
                <c:pt idx="716">
                  <c:v>-1.2919999999999999E-2</c:v>
                </c:pt>
                <c:pt idx="717">
                  <c:v>-1.197E-2</c:v>
                </c:pt>
                <c:pt idx="718">
                  <c:v>-1.102E-2</c:v>
                </c:pt>
                <c:pt idx="719">
                  <c:v>-1.018E-2</c:v>
                </c:pt>
                <c:pt idx="720">
                  <c:v>-9.0200000000000002E-3</c:v>
                </c:pt>
                <c:pt idx="721">
                  <c:v>-7.8600000000000007E-3</c:v>
                </c:pt>
                <c:pt idx="722">
                  <c:v>-6.5900000000000004E-3</c:v>
                </c:pt>
                <c:pt idx="723">
                  <c:v>-5.2199999999999998E-3</c:v>
                </c:pt>
                <c:pt idx="724">
                  <c:v>-4.0600000000000002E-3</c:v>
                </c:pt>
                <c:pt idx="725">
                  <c:v>-2.8E-3</c:v>
                </c:pt>
                <c:pt idx="726">
                  <c:v>-1.32E-3</c:v>
                </c:pt>
                <c:pt idx="727">
                  <c:v>-1.6000000000000001E-4</c:v>
                </c:pt>
                <c:pt idx="728">
                  <c:v>1.2099999999999999E-3</c:v>
                </c:pt>
                <c:pt idx="729">
                  <c:v>2.3600000000000001E-3</c:v>
                </c:pt>
                <c:pt idx="730">
                  <c:v>3.5200000000000001E-3</c:v>
                </c:pt>
                <c:pt idx="731">
                  <c:v>4.5799999999999999E-3</c:v>
                </c:pt>
                <c:pt idx="732">
                  <c:v>5.5300000000000002E-3</c:v>
                </c:pt>
                <c:pt idx="733">
                  <c:v>6.5799999999999999E-3</c:v>
                </c:pt>
                <c:pt idx="734">
                  <c:v>7.3200000000000001E-3</c:v>
                </c:pt>
                <c:pt idx="735">
                  <c:v>8.0599999999999995E-3</c:v>
                </c:pt>
                <c:pt idx="736">
                  <c:v>8.6899999999999998E-3</c:v>
                </c:pt>
                <c:pt idx="737">
                  <c:v>9.11E-3</c:v>
                </c:pt>
                <c:pt idx="738">
                  <c:v>9.3200000000000002E-3</c:v>
                </c:pt>
                <c:pt idx="739">
                  <c:v>9.6399999999999993E-3</c:v>
                </c:pt>
                <c:pt idx="740">
                  <c:v>9.6399999999999993E-3</c:v>
                </c:pt>
                <c:pt idx="741">
                  <c:v>9.4299999999999991E-3</c:v>
                </c:pt>
                <c:pt idx="742">
                  <c:v>9.4299999999999991E-3</c:v>
                </c:pt>
                <c:pt idx="743">
                  <c:v>8.9999999999999993E-3</c:v>
                </c:pt>
                <c:pt idx="744">
                  <c:v>8.3700000000000007E-3</c:v>
                </c:pt>
                <c:pt idx="745">
                  <c:v>7.7400000000000004E-3</c:v>
                </c:pt>
                <c:pt idx="746">
                  <c:v>7.11E-3</c:v>
                </c:pt>
                <c:pt idx="747">
                  <c:v>6.1599999999999997E-3</c:v>
                </c:pt>
                <c:pt idx="748">
                  <c:v>5.3200000000000001E-3</c:v>
                </c:pt>
                <c:pt idx="749">
                  <c:v>4.3699999999999998E-3</c:v>
                </c:pt>
                <c:pt idx="750">
                  <c:v>3.4199999999999999E-3</c:v>
                </c:pt>
                <c:pt idx="751">
                  <c:v>2.3600000000000001E-3</c:v>
                </c:pt>
                <c:pt idx="752">
                  <c:v>9.8999999999999999E-4</c:v>
                </c:pt>
                <c:pt idx="753">
                  <c:v>-1.6000000000000001E-4</c:v>
                </c:pt>
                <c:pt idx="754">
                  <c:v>-1.4300000000000001E-3</c:v>
                </c:pt>
                <c:pt idx="755">
                  <c:v>-2.6900000000000001E-3</c:v>
                </c:pt>
                <c:pt idx="756">
                  <c:v>-3.96E-3</c:v>
                </c:pt>
                <c:pt idx="757">
                  <c:v>-5.1200000000000004E-3</c:v>
                </c:pt>
                <c:pt idx="758">
                  <c:v>-6.28E-3</c:v>
                </c:pt>
                <c:pt idx="759">
                  <c:v>-7.5399999999999998E-3</c:v>
                </c:pt>
                <c:pt idx="760">
                  <c:v>-8.4899999999999993E-3</c:v>
                </c:pt>
                <c:pt idx="761">
                  <c:v>-9.8600000000000007E-3</c:v>
                </c:pt>
                <c:pt idx="762">
                  <c:v>-1.091E-2</c:v>
                </c:pt>
                <c:pt idx="763">
                  <c:v>-1.1860000000000001E-2</c:v>
                </c:pt>
                <c:pt idx="764">
                  <c:v>-1.2710000000000001E-2</c:v>
                </c:pt>
                <c:pt idx="765">
                  <c:v>-1.3650000000000001E-2</c:v>
                </c:pt>
                <c:pt idx="766">
                  <c:v>-1.418E-2</c:v>
                </c:pt>
                <c:pt idx="767">
                  <c:v>-1.4919999999999999E-2</c:v>
                </c:pt>
                <c:pt idx="768">
                  <c:v>-1.566E-2</c:v>
                </c:pt>
                <c:pt idx="769">
                  <c:v>-1.6080000000000001E-2</c:v>
                </c:pt>
                <c:pt idx="770">
                  <c:v>-1.6389999999999998E-2</c:v>
                </c:pt>
                <c:pt idx="771">
                  <c:v>-1.6920000000000001E-2</c:v>
                </c:pt>
                <c:pt idx="772">
                  <c:v>-1.7129999999999999E-2</c:v>
                </c:pt>
                <c:pt idx="773">
                  <c:v>-1.7239999999999998E-2</c:v>
                </c:pt>
                <c:pt idx="774">
                  <c:v>-1.7239999999999998E-2</c:v>
                </c:pt>
                <c:pt idx="775">
                  <c:v>-1.7239999999999998E-2</c:v>
                </c:pt>
                <c:pt idx="776">
                  <c:v>-1.703E-2</c:v>
                </c:pt>
                <c:pt idx="777">
                  <c:v>-1.6920000000000001E-2</c:v>
                </c:pt>
                <c:pt idx="778">
                  <c:v>-1.66E-2</c:v>
                </c:pt>
                <c:pt idx="779">
                  <c:v>-1.6289999999999999E-2</c:v>
                </c:pt>
                <c:pt idx="780">
                  <c:v>-1.5869999999999999E-2</c:v>
                </c:pt>
                <c:pt idx="781">
                  <c:v>-1.566E-2</c:v>
                </c:pt>
                <c:pt idx="782">
                  <c:v>-1.4919999999999999E-2</c:v>
                </c:pt>
                <c:pt idx="783">
                  <c:v>-1.439E-2</c:v>
                </c:pt>
                <c:pt idx="784">
                  <c:v>-1.3650000000000001E-2</c:v>
                </c:pt>
                <c:pt idx="785">
                  <c:v>-1.302E-2</c:v>
                </c:pt>
                <c:pt idx="786">
                  <c:v>-1.239E-2</c:v>
                </c:pt>
                <c:pt idx="787">
                  <c:v>-1.1650000000000001E-2</c:v>
                </c:pt>
                <c:pt idx="788">
                  <c:v>-1.102E-2</c:v>
                </c:pt>
                <c:pt idx="789">
                  <c:v>-1.0279999999999999E-2</c:v>
                </c:pt>
                <c:pt idx="790">
                  <c:v>-9.4400000000000005E-3</c:v>
                </c:pt>
                <c:pt idx="791">
                  <c:v>-8.6999999999999994E-3</c:v>
                </c:pt>
                <c:pt idx="792">
                  <c:v>-8.1700000000000002E-3</c:v>
                </c:pt>
                <c:pt idx="793">
                  <c:v>-7.6499999999999997E-3</c:v>
                </c:pt>
                <c:pt idx="794">
                  <c:v>-6.7999999999999996E-3</c:v>
                </c:pt>
                <c:pt idx="795">
                  <c:v>-6.1700000000000001E-3</c:v>
                </c:pt>
                <c:pt idx="796">
                  <c:v>-5.5399999999999998E-3</c:v>
                </c:pt>
                <c:pt idx="797">
                  <c:v>-4.9100000000000003E-3</c:v>
                </c:pt>
                <c:pt idx="798">
                  <c:v>-4.2700000000000004E-3</c:v>
                </c:pt>
                <c:pt idx="799">
                  <c:v>-4.1700000000000001E-3</c:v>
                </c:pt>
                <c:pt idx="800">
                  <c:v>-3.7499999999999999E-3</c:v>
                </c:pt>
                <c:pt idx="801">
                  <c:v>-3.4299999999999999E-3</c:v>
                </c:pt>
                <c:pt idx="802">
                  <c:v>-3.0100000000000001E-3</c:v>
                </c:pt>
                <c:pt idx="803">
                  <c:v>-3.0100000000000001E-3</c:v>
                </c:pt>
                <c:pt idx="804">
                  <c:v>-2.8E-3</c:v>
                </c:pt>
                <c:pt idx="805">
                  <c:v>-2.6900000000000001E-3</c:v>
                </c:pt>
                <c:pt idx="806">
                  <c:v>-2.6900000000000001E-3</c:v>
                </c:pt>
                <c:pt idx="807">
                  <c:v>-2.6900000000000001E-3</c:v>
                </c:pt>
                <c:pt idx="808">
                  <c:v>-2.8E-3</c:v>
                </c:pt>
                <c:pt idx="809">
                  <c:v>-3.1199999999999999E-3</c:v>
                </c:pt>
                <c:pt idx="810">
                  <c:v>-3.0100000000000001E-3</c:v>
                </c:pt>
                <c:pt idx="811">
                  <c:v>-3.5400000000000002E-3</c:v>
                </c:pt>
                <c:pt idx="812">
                  <c:v>-3.96E-3</c:v>
                </c:pt>
                <c:pt idx="813">
                  <c:v>-4.0600000000000002E-3</c:v>
                </c:pt>
                <c:pt idx="814">
                  <c:v>-4.4900000000000001E-3</c:v>
                </c:pt>
                <c:pt idx="815">
                  <c:v>-5.1200000000000004E-3</c:v>
                </c:pt>
                <c:pt idx="816">
                  <c:v>-5.2199999999999998E-3</c:v>
                </c:pt>
                <c:pt idx="817">
                  <c:v>-5.64E-3</c:v>
                </c:pt>
                <c:pt idx="818">
                  <c:v>-6.0699999999999999E-3</c:v>
                </c:pt>
                <c:pt idx="819">
                  <c:v>-6.3800000000000003E-3</c:v>
                </c:pt>
                <c:pt idx="820">
                  <c:v>-7.0099999999999997E-3</c:v>
                </c:pt>
                <c:pt idx="821">
                  <c:v>-7.2300000000000003E-3</c:v>
                </c:pt>
                <c:pt idx="822">
                  <c:v>-7.5399999999999998E-3</c:v>
                </c:pt>
                <c:pt idx="823">
                  <c:v>-7.5399999999999998E-3</c:v>
                </c:pt>
                <c:pt idx="824">
                  <c:v>-8.1700000000000002E-3</c:v>
                </c:pt>
                <c:pt idx="825">
                  <c:v>-8.2799999999999992E-3</c:v>
                </c:pt>
                <c:pt idx="826">
                  <c:v>-8.2799999999999992E-3</c:v>
                </c:pt>
                <c:pt idx="827">
                  <c:v>-8.4899999999999993E-3</c:v>
                </c:pt>
                <c:pt idx="828">
                  <c:v>-8.3800000000000003E-3</c:v>
                </c:pt>
                <c:pt idx="829">
                  <c:v>-8.6999999999999994E-3</c:v>
                </c:pt>
                <c:pt idx="830">
                  <c:v>-8.4899999999999993E-3</c:v>
                </c:pt>
                <c:pt idx="831">
                  <c:v>-8.2799999999999992E-3</c:v>
                </c:pt>
                <c:pt idx="832">
                  <c:v>-8.0700000000000008E-3</c:v>
                </c:pt>
                <c:pt idx="833">
                  <c:v>-8.0700000000000008E-3</c:v>
                </c:pt>
                <c:pt idx="834">
                  <c:v>-7.7499999999999999E-3</c:v>
                </c:pt>
                <c:pt idx="835">
                  <c:v>-7.6499999999999997E-3</c:v>
                </c:pt>
                <c:pt idx="836">
                  <c:v>-7.5399999999999998E-3</c:v>
                </c:pt>
                <c:pt idx="837">
                  <c:v>-7.2300000000000003E-3</c:v>
                </c:pt>
                <c:pt idx="838">
                  <c:v>-7.0099999999999997E-3</c:v>
                </c:pt>
                <c:pt idx="839">
                  <c:v>-6.7999999999999996E-3</c:v>
                </c:pt>
                <c:pt idx="840">
                  <c:v>-6.3800000000000003E-3</c:v>
                </c:pt>
                <c:pt idx="841">
                  <c:v>-6.1700000000000001E-3</c:v>
                </c:pt>
                <c:pt idx="842">
                  <c:v>-5.8599999999999998E-3</c:v>
                </c:pt>
                <c:pt idx="843">
                  <c:v>-5.96E-3</c:v>
                </c:pt>
                <c:pt idx="844">
                  <c:v>-5.5399999999999998E-3</c:v>
                </c:pt>
                <c:pt idx="845">
                  <c:v>-5.64E-3</c:v>
                </c:pt>
                <c:pt idx="846">
                  <c:v>-5.3299999999999997E-3</c:v>
                </c:pt>
                <c:pt idx="847">
                  <c:v>-5.3299999999999997E-3</c:v>
                </c:pt>
                <c:pt idx="848">
                  <c:v>-5.2199999999999998E-3</c:v>
                </c:pt>
                <c:pt idx="849">
                  <c:v>-5.2199999999999998E-3</c:v>
                </c:pt>
                <c:pt idx="850">
                  <c:v>-5.3299999999999997E-3</c:v>
                </c:pt>
                <c:pt idx="851">
                  <c:v>-5.2199999999999998E-3</c:v>
                </c:pt>
                <c:pt idx="852">
                  <c:v>-5.4299999999999999E-3</c:v>
                </c:pt>
                <c:pt idx="853">
                  <c:v>-5.4299999999999999E-3</c:v>
                </c:pt>
                <c:pt idx="854">
                  <c:v>-5.4299999999999999E-3</c:v>
                </c:pt>
                <c:pt idx="855">
                  <c:v>-5.64E-3</c:v>
                </c:pt>
                <c:pt idx="856">
                  <c:v>-5.7499999999999999E-3</c:v>
                </c:pt>
                <c:pt idx="857">
                  <c:v>-5.7499999999999999E-3</c:v>
                </c:pt>
                <c:pt idx="858">
                  <c:v>-5.96E-3</c:v>
                </c:pt>
                <c:pt idx="859">
                  <c:v>-6.1700000000000001E-3</c:v>
                </c:pt>
                <c:pt idx="860">
                  <c:v>-5.96E-3</c:v>
                </c:pt>
                <c:pt idx="861">
                  <c:v>-6.1700000000000001E-3</c:v>
                </c:pt>
                <c:pt idx="862">
                  <c:v>-5.8599999999999998E-3</c:v>
                </c:pt>
                <c:pt idx="863">
                  <c:v>-5.96E-3</c:v>
                </c:pt>
                <c:pt idx="864">
                  <c:v>-5.5399999999999998E-3</c:v>
                </c:pt>
                <c:pt idx="865">
                  <c:v>-5.3299999999999997E-3</c:v>
                </c:pt>
                <c:pt idx="866">
                  <c:v>-5.0099999999999997E-3</c:v>
                </c:pt>
                <c:pt idx="867">
                  <c:v>-4.7999999999999996E-3</c:v>
                </c:pt>
                <c:pt idx="868">
                  <c:v>-4.4900000000000001E-3</c:v>
                </c:pt>
                <c:pt idx="869">
                  <c:v>-3.8500000000000001E-3</c:v>
                </c:pt>
                <c:pt idx="870">
                  <c:v>-3.2200000000000002E-3</c:v>
                </c:pt>
                <c:pt idx="871">
                  <c:v>-2.6900000000000001E-3</c:v>
                </c:pt>
                <c:pt idx="872">
                  <c:v>-2.1700000000000001E-3</c:v>
                </c:pt>
                <c:pt idx="873">
                  <c:v>-1.5299999999999999E-3</c:v>
                </c:pt>
                <c:pt idx="874">
                  <c:v>-8.0000000000000004E-4</c:v>
                </c:pt>
                <c:pt idx="875">
                  <c:v>-4.8000000000000001E-4</c:v>
                </c:pt>
                <c:pt idx="876">
                  <c:v>2.5999999999999998E-4</c:v>
                </c:pt>
                <c:pt idx="877">
                  <c:v>9.8999999999999999E-4</c:v>
                </c:pt>
                <c:pt idx="878">
                  <c:v>1.5200000000000001E-3</c:v>
                </c:pt>
                <c:pt idx="879">
                  <c:v>2.2599999999999999E-3</c:v>
                </c:pt>
                <c:pt idx="880">
                  <c:v>2.6800000000000001E-3</c:v>
                </c:pt>
                <c:pt idx="881">
                  <c:v>3.31E-3</c:v>
                </c:pt>
                <c:pt idx="882">
                  <c:v>3.7299999999999998E-3</c:v>
                </c:pt>
                <c:pt idx="883">
                  <c:v>3.9500000000000004E-3</c:v>
                </c:pt>
                <c:pt idx="884">
                  <c:v>4.3699999999999998E-3</c:v>
                </c:pt>
                <c:pt idx="885">
                  <c:v>4.5799999999999999E-3</c:v>
                </c:pt>
                <c:pt idx="886">
                  <c:v>4.79E-3</c:v>
                </c:pt>
                <c:pt idx="887">
                  <c:v>4.47E-3</c:v>
                </c:pt>
                <c:pt idx="888">
                  <c:v>4.47E-3</c:v>
                </c:pt>
                <c:pt idx="889">
                  <c:v>4.2599999999999999E-3</c:v>
                </c:pt>
                <c:pt idx="890">
                  <c:v>3.9500000000000004E-3</c:v>
                </c:pt>
                <c:pt idx="891">
                  <c:v>3.8400000000000001E-3</c:v>
                </c:pt>
                <c:pt idx="892">
                  <c:v>3.2100000000000002E-3</c:v>
                </c:pt>
                <c:pt idx="893">
                  <c:v>2.6800000000000001E-3</c:v>
                </c:pt>
                <c:pt idx="894">
                  <c:v>2.15E-3</c:v>
                </c:pt>
                <c:pt idx="895">
                  <c:v>1.42E-3</c:v>
                </c:pt>
                <c:pt idx="896">
                  <c:v>5.6999999999999998E-4</c:v>
                </c:pt>
                <c:pt idx="897">
                  <c:v>-6.0000000000000002E-5</c:v>
                </c:pt>
                <c:pt idx="898">
                  <c:v>-8.9999999999999998E-4</c:v>
                </c:pt>
                <c:pt idx="899">
                  <c:v>-1.75E-3</c:v>
                </c:pt>
                <c:pt idx="900">
                  <c:v>-2.5899999999999999E-3</c:v>
                </c:pt>
                <c:pt idx="901">
                  <c:v>-3.3300000000000001E-3</c:v>
                </c:pt>
                <c:pt idx="902">
                  <c:v>-4.2700000000000004E-3</c:v>
                </c:pt>
                <c:pt idx="903">
                  <c:v>-5.2199999999999998E-3</c:v>
                </c:pt>
                <c:pt idx="904">
                  <c:v>-5.96E-3</c:v>
                </c:pt>
                <c:pt idx="905">
                  <c:v>-6.7000000000000002E-3</c:v>
                </c:pt>
                <c:pt idx="906">
                  <c:v>-7.3299999999999997E-3</c:v>
                </c:pt>
                <c:pt idx="907">
                  <c:v>-8.0700000000000008E-3</c:v>
                </c:pt>
                <c:pt idx="908">
                  <c:v>-8.6E-3</c:v>
                </c:pt>
                <c:pt idx="909">
                  <c:v>-9.0200000000000002E-3</c:v>
                </c:pt>
                <c:pt idx="910">
                  <c:v>-9.5399999999999999E-3</c:v>
                </c:pt>
                <c:pt idx="911">
                  <c:v>-9.75E-3</c:v>
                </c:pt>
                <c:pt idx="912">
                  <c:v>-9.8600000000000007E-3</c:v>
                </c:pt>
                <c:pt idx="913">
                  <c:v>-1.0070000000000001E-2</c:v>
                </c:pt>
                <c:pt idx="914">
                  <c:v>-1.0279999999999999E-2</c:v>
                </c:pt>
                <c:pt idx="915">
                  <c:v>-1.0279999999999999E-2</c:v>
                </c:pt>
                <c:pt idx="916">
                  <c:v>-1.0279999999999999E-2</c:v>
                </c:pt>
                <c:pt idx="917">
                  <c:v>-1.0279999999999999E-2</c:v>
                </c:pt>
                <c:pt idx="918">
                  <c:v>-1.0070000000000001E-2</c:v>
                </c:pt>
                <c:pt idx="919">
                  <c:v>-1.0070000000000001E-2</c:v>
                </c:pt>
                <c:pt idx="920">
                  <c:v>-9.9699999999999997E-3</c:v>
                </c:pt>
                <c:pt idx="921">
                  <c:v>-9.75E-3</c:v>
                </c:pt>
                <c:pt idx="922">
                  <c:v>-9.4400000000000005E-3</c:v>
                </c:pt>
                <c:pt idx="923">
                  <c:v>-9.3299999999999998E-3</c:v>
                </c:pt>
                <c:pt idx="924">
                  <c:v>-9.2300000000000004E-3</c:v>
                </c:pt>
                <c:pt idx="925">
                  <c:v>-8.8100000000000001E-3</c:v>
                </c:pt>
                <c:pt idx="926">
                  <c:v>-8.6E-3</c:v>
                </c:pt>
                <c:pt idx="927">
                  <c:v>-8.6E-3</c:v>
                </c:pt>
                <c:pt idx="928">
                  <c:v>-8.3800000000000003E-3</c:v>
                </c:pt>
                <c:pt idx="929">
                  <c:v>-8.2799999999999992E-3</c:v>
                </c:pt>
                <c:pt idx="930">
                  <c:v>-7.9600000000000001E-3</c:v>
                </c:pt>
                <c:pt idx="931">
                  <c:v>-8.0700000000000008E-3</c:v>
                </c:pt>
                <c:pt idx="932">
                  <c:v>-7.8600000000000007E-3</c:v>
                </c:pt>
                <c:pt idx="933">
                  <c:v>-7.9600000000000001E-3</c:v>
                </c:pt>
                <c:pt idx="934">
                  <c:v>-7.7499999999999999E-3</c:v>
                </c:pt>
                <c:pt idx="935">
                  <c:v>-7.6499999999999997E-3</c:v>
                </c:pt>
                <c:pt idx="936">
                  <c:v>-7.6499999999999997E-3</c:v>
                </c:pt>
                <c:pt idx="937">
                  <c:v>-7.5399999999999998E-3</c:v>
                </c:pt>
                <c:pt idx="938">
                  <c:v>-7.7499999999999999E-3</c:v>
                </c:pt>
                <c:pt idx="939">
                  <c:v>-7.4400000000000004E-3</c:v>
                </c:pt>
                <c:pt idx="940">
                  <c:v>-7.3299999999999997E-3</c:v>
                </c:pt>
                <c:pt idx="941">
                  <c:v>-7.2300000000000003E-3</c:v>
                </c:pt>
                <c:pt idx="942">
                  <c:v>-6.7999999999999996E-3</c:v>
                </c:pt>
                <c:pt idx="943">
                  <c:v>-6.9100000000000003E-3</c:v>
                </c:pt>
                <c:pt idx="944">
                  <c:v>-6.7999999999999996E-3</c:v>
                </c:pt>
                <c:pt idx="945">
                  <c:v>-6.3800000000000003E-3</c:v>
                </c:pt>
                <c:pt idx="946">
                  <c:v>-6.0699999999999999E-3</c:v>
                </c:pt>
                <c:pt idx="947">
                  <c:v>-5.8599999999999998E-3</c:v>
                </c:pt>
                <c:pt idx="948">
                  <c:v>-5.3299999999999997E-3</c:v>
                </c:pt>
                <c:pt idx="949">
                  <c:v>-4.7999999999999996E-3</c:v>
                </c:pt>
                <c:pt idx="950">
                  <c:v>-4.3800000000000002E-3</c:v>
                </c:pt>
                <c:pt idx="951">
                  <c:v>-3.8500000000000001E-3</c:v>
                </c:pt>
                <c:pt idx="952">
                  <c:v>-3.3300000000000001E-3</c:v>
                </c:pt>
                <c:pt idx="953">
                  <c:v>-2.8999999999999998E-3</c:v>
                </c:pt>
                <c:pt idx="954">
                  <c:v>-2.0600000000000002E-3</c:v>
                </c:pt>
                <c:pt idx="955">
                  <c:v>-1.64E-3</c:v>
                </c:pt>
                <c:pt idx="956">
                  <c:v>-1.01E-3</c:v>
                </c:pt>
                <c:pt idx="957">
                  <c:v>-2.7E-4</c:v>
                </c:pt>
                <c:pt idx="958">
                  <c:v>2.5999999999999998E-4</c:v>
                </c:pt>
                <c:pt idx="959">
                  <c:v>6.8000000000000005E-4</c:v>
                </c:pt>
                <c:pt idx="960">
                  <c:v>1.1000000000000001E-3</c:v>
                </c:pt>
                <c:pt idx="961">
                  <c:v>1.5200000000000001E-3</c:v>
                </c:pt>
                <c:pt idx="962">
                  <c:v>1.9400000000000001E-3</c:v>
                </c:pt>
                <c:pt idx="963">
                  <c:v>2.2599999999999999E-3</c:v>
                </c:pt>
                <c:pt idx="964">
                  <c:v>2.3600000000000001E-3</c:v>
                </c:pt>
                <c:pt idx="965">
                  <c:v>2.7899999999999999E-3</c:v>
                </c:pt>
                <c:pt idx="966">
                  <c:v>2.47E-3</c:v>
                </c:pt>
                <c:pt idx="967">
                  <c:v>2.2599999999999999E-3</c:v>
                </c:pt>
                <c:pt idx="968">
                  <c:v>2.0500000000000002E-3</c:v>
                </c:pt>
                <c:pt idx="969">
                  <c:v>1.73E-3</c:v>
                </c:pt>
                <c:pt idx="970">
                  <c:v>1.5200000000000001E-3</c:v>
                </c:pt>
                <c:pt idx="971">
                  <c:v>7.7999999999999999E-4</c:v>
                </c:pt>
                <c:pt idx="972">
                  <c:v>2.5999999999999998E-4</c:v>
                </c:pt>
                <c:pt idx="973">
                  <c:v>-5.9000000000000003E-4</c:v>
                </c:pt>
                <c:pt idx="974">
                  <c:v>-1.64E-3</c:v>
                </c:pt>
                <c:pt idx="975">
                  <c:v>-2.5899999999999999E-3</c:v>
                </c:pt>
                <c:pt idx="976">
                  <c:v>-3.5400000000000002E-3</c:v>
                </c:pt>
                <c:pt idx="977">
                  <c:v>-4.5900000000000003E-3</c:v>
                </c:pt>
                <c:pt idx="978">
                  <c:v>-6.0699999999999999E-3</c:v>
                </c:pt>
                <c:pt idx="979">
                  <c:v>-7.0099999999999997E-3</c:v>
                </c:pt>
                <c:pt idx="980">
                  <c:v>-8.4899999999999993E-3</c:v>
                </c:pt>
                <c:pt idx="981">
                  <c:v>-9.4400000000000005E-3</c:v>
                </c:pt>
                <c:pt idx="982">
                  <c:v>-1.081E-2</c:v>
                </c:pt>
                <c:pt idx="983">
                  <c:v>-1.176E-2</c:v>
                </c:pt>
                <c:pt idx="984">
                  <c:v>-1.302E-2</c:v>
                </c:pt>
                <c:pt idx="985">
                  <c:v>-1.4080000000000001E-2</c:v>
                </c:pt>
                <c:pt idx="986">
                  <c:v>-1.502E-2</c:v>
                </c:pt>
                <c:pt idx="987">
                  <c:v>-1.5869999999999999E-2</c:v>
                </c:pt>
                <c:pt idx="988">
                  <c:v>-1.66E-2</c:v>
                </c:pt>
                <c:pt idx="989">
                  <c:v>-1.7239999999999998E-2</c:v>
                </c:pt>
                <c:pt idx="990">
                  <c:v>-1.7659999999999999E-2</c:v>
                </c:pt>
                <c:pt idx="991">
                  <c:v>-1.787E-2</c:v>
                </c:pt>
                <c:pt idx="992">
                  <c:v>-1.787E-2</c:v>
                </c:pt>
                <c:pt idx="993">
                  <c:v>-1.8190000000000001E-2</c:v>
                </c:pt>
                <c:pt idx="994">
                  <c:v>-1.7760000000000001E-2</c:v>
                </c:pt>
                <c:pt idx="995">
                  <c:v>-1.755E-2</c:v>
                </c:pt>
                <c:pt idx="996">
                  <c:v>-1.6820000000000002E-2</c:v>
                </c:pt>
                <c:pt idx="997">
                  <c:v>-1.5970000000000002E-2</c:v>
                </c:pt>
                <c:pt idx="998">
                  <c:v>-1.5339999999999999E-2</c:v>
                </c:pt>
                <c:pt idx="999">
                  <c:v>-1.4290000000000001E-2</c:v>
                </c:pt>
                <c:pt idx="1000">
                  <c:v>-1.3129999999999999E-2</c:v>
                </c:pt>
                <c:pt idx="1001">
                  <c:v>-1.1860000000000001E-2</c:v>
                </c:pt>
                <c:pt idx="1002">
                  <c:v>-1.0489999999999999E-2</c:v>
                </c:pt>
                <c:pt idx="1003">
                  <c:v>-9.3299999999999998E-3</c:v>
                </c:pt>
                <c:pt idx="1004">
                  <c:v>-7.6499999999999997E-3</c:v>
                </c:pt>
                <c:pt idx="1005">
                  <c:v>-6.28E-3</c:v>
                </c:pt>
                <c:pt idx="1006">
                  <c:v>-4.5900000000000003E-3</c:v>
                </c:pt>
                <c:pt idx="1007">
                  <c:v>-3.2200000000000002E-3</c:v>
                </c:pt>
                <c:pt idx="1008">
                  <c:v>-1.75E-3</c:v>
                </c:pt>
                <c:pt idx="1009">
                  <c:v>-3.8000000000000002E-4</c:v>
                </c:pt>
                <c:pt idx="1010">
                  <c:v>9.8999999999999999E-4</c:v>
                </c:pt>
                <c:pt idx="1011">
                  <c:v>2.15E-3</c:v>
                </c:pt>
                <c:pt idx="1012">
                  <c:v>3.0999999999999999E-3</c:v>
                </c:pt>
                <c:pt idx="1013">
                  <c:v>4.3699999999999998E-3</c:v>
                </c:pt>
                <c:pt idx="1014">
                  <c:v>5.1000000000000004E-3</c:v>
                </c:pt>
                <c:pt idx="1015">
                  <c:v>5.5300000000000002E-3</c:v>
                </c:pt>
                <c:pt idx="1016">
                  <c:v>5.9500000000000004E-3</c:v>
                </c:pt>
                <c:pt idx="1017">
                  <c:v>6.2599999999999999E-3</c:v>
                </c:pt>
                <c:pt idx="1018">
                  <c:v>6.4700000000000001E-3</c:v>
                </c:pt>
                <c:pt idx="1019">
                  <c:v>6.4700000000000001E-3</c:v>
                </c:pt>
                <c:pt idx="1020">
                  <c:v>6.2599999999999999E-3</c:v>
                </c:pt>
                <c:pt idx="1021">
                  <c:v>5.6299999999999996E-3</c:v>
                </c:pt>
                <c:pt idx="1022">
                  <c:v>5.0000000000000001E-3</c:v>
                </c:pt>
                <c:pt idx="1023">
                  <c:v>4.2599999999999999E-3</c:v>
                </c:pt>
                <c:pt idx="1024">
                  <c:v>3.5200000000000001E-3</c:v>
                </c:pt>
                <c:pt idx="1025">
                  <c:v>2.3600000000000001E-3</c:v>
                </c:pt>
                <c:pt idx="1026">
                  <c:v>1.2099999999999999E-3</c:v>
                </c:pt>
                <c:pt idx="1027">
                  <c:v>5.0000000000000002E-5</c:v>
                </c:pt>
                <c:pt idx="1028">
                  <c:v>-1.2199999999999999E-3</c:v>
                </c:pt>
                <c:pt idx="1029">
                  <c:v>-2.5899999999999999E-3</c:v>
                </c:pt>
                <c:pt idx="1030">
                  <c:v>-3.8500000000000001E-3</c:v>
                </c:pt>
                <c:pt idx="1031">
                  <c:v>-5.3299999999999997E-3</c:v>
                </c:pt>
                <c:pt idx="1032">
                  <c:v>-6.5900000000000004E-3</c:v>
                </c:pt>
                <c:pt idx="1033">
                  <c:v>-7.8600000000000007E-3</c:v>
                </c:pt>
                <c:pt idx="1034">
                  <c:v>-9.0200000000000002E-3</c:v>
                </c:pt>
                <c:pt idx="1035">
                  <c:v>-1.0279999999999999E-2</c:v>
                </c:pt>
                <c:pt idx="1036">
                  <c:v>-1.123E-2</c:v>
                </c:pt>
                <c:pt idx="1037">
                  <c:v>-1.2279999999999999E-2</c:v>
                </c:pt>
                <c:pt idx="1038">
                  <c:v>-1.302E-2</c:v>
                </c:pt>
                <c:pt idx="1039">
                  <c:v>-1.3650000000000001E-2</c:v>
                </c:pt>
                <c:pt idx="1040">
                  <c:v>-1.439E-2</c:v>
                </c:pt>
                <c:pt idx="1041">
                  <c:v>-1.481E-2</c:v>
                </c:pt>
                <c:pt idx="1042">
                  <c:v>-1.5129999999999999E-2</c:v>
                </c:pt>
                <c:pt idx="1043">
                  <c:v>-1.5339999999999999E-2</c:v>
                </c:pt>
                <c:pt idx="1044">
                  <c:v>-1.5339999999999999E-2</c:v>
                </c:pt>
                <c:pt idx="1045">
                  <c:v>-1.523E-2</c:v>
                </c:pt>
                <c:pt idx="1046">
                  <c:v>-1.481E-2</c:v>
                </c:pt>
                <c:pt idx="1047">
                  <c:v>-1.46E-2</c:v>
                </c:pt>
                <c:pt idx="1048">
                  <c:v>-1.418E-2</c:v>
                </c:pt>
                <c:pt idx="1049">
                  <c:v>-1.376E-2</c:v>
                </c:pt>
                <c:pt idx="1050">
                  <c:v>-1.323E-2</c:v>
                </c:pt>
                <c:pt idx="1051">
                  <c:v>-1.2489999999999999E-2</c:v>
                </c:pt>
                <c:pt idx="1052">
                  <c:v>-1.176E-2</c:v>
                </c:pt>
                <c:pt idx="1053">
                  <c:v>-1.112E-2</c:v>
                </c:pt>
                <c:pt idx="1054">
                  <c:v>-1.018E-2</c:v>
                </c:pt>
                <c:pt idx="1055">
                  <c:v>-9.6500000000000006E-3</c:v>
                </c:pt>
                <c:pt idx="1056">
                  <c:v>-8.9099999999999995E-3</c:v>
                </c:pt>
                <c:pt idx="1057">
                  <c:v>-8.2799999999999992E-3</c:v>
                </c:pt>
                <c:pt idx="1058">
                  <c:v>-7.6499999999999997E-3</c:v>
                </c:pt>
                <c:pt idx="1059">
                  <c:v>-6.7999999999999996E-3</c:v>
                </c:pt>
                <c:pt idx="1060">
                  <c:v>-6.4900000000000001E-3</c:v>
                </c:pt>
                <c:pt idx="1061">
                  <c:v>-5.96E-3</c:v>
                </c:pt>
                <c:pt idx="1062">
                  <c:v>-5.4299999999999999E-3</c:v>
                </c:pt>
                <c:pt idx="1063">
                  <c:v>-4.9100000000000003E-3</c:v>
                </c:pt>
                <c:pt idx="1064">
                  <c:v>-4.4900000000000001E-3</c:v>
                </c:pt>
                <c:pt idx="1065">
                  <c:v>-4.3800000000000002E-3</c:v>
                </c:pt>
                <c:pt idx="1066">
                  <c:v>-3.96E-3</c:v>
                </c:pt>
                <c:pt idx="1067">
                  <c:v>-3.8500000000000001E-3</c:v>
                </c:pt>
                <c:pt idx="1068">
                  <c:v>-3.7499999999999999E-3</c:v>
                </c:pt>
                <c:pt idx="1069">
                  <c:v>-3.4299999999999999E-3</c:v>
                </c:pt>
                <c:pt idx="1070">
                  <c:v>-3.4299999999999999E-3</c:v>
                </c:pt>
                <c:pt idx="1071">
                  <c:v>-3.4299999999999999E-3</c:v>
                </c:pt>
                <c:pt idx="1072">
                  <c:v>-3.0100000000000001E-3</c:v>
                </c:pt>
                <c:pt idx="1073">
                  <c:v>-3.0100000000000001E-3</c:v>
                </c:pt>
                <c:pt idx="1074">
                  <c:v>-3.0100000000000001E-3</c:v>
                </c:pt>
                <c:pt idx="1075">
                  <c:v>-2.8999999999999998E-3</c:v>
                </c:pt>
                <c:pt idx="1076">
                  <c:v>-2.8E-3</c:v>
                </c:pt>
                <c:pt idx="1077">
                  <c:v>-2.5899999999999999E-3</c:v>
                </c:pt>
                <c:pt idx="1078">
                  <c:v>-2.3800000000000002E-3</c:v>
                </c:pt>
                <c:pt idx="1079">
                  <c:v>-2.3800000000000002E-3</c:v>
                </c:pt>
                <c:pt idx="1080">
                  <c:v>-2.2699999999999999E-3</c:v>
                </c:pt>
                <c:pt idx="1081">
                  <c:v>-2.0600000000000002E-3</c:v>
                </c:pt>
                <c:pt idx="1082">
                  <c:v>-1.8500000000000001E-3</c:v>
                </c:pt>
                <c:pt idx="1083">
                  <c:v>-1.75E-3</c:v>
                </c:pt>
                <c:pt idx="1084">
                  <c:v>-1.4300000000000001E-3</c:v>
                </c:pt>
                <c:pt idx="1085">
                  <c:v>-1.2199999999999999E-3</c:v>
                </c:pt>
                <c:pt idx="1086">
                  <c:v>-1.32E-3</c:v>
                </c:pt>
                <c:pt idx="1087">
                  <c:v>-1.1100000000000001E-3</c:v>
                </c:pt>
                <c:pt idx="1088">
                  <c:v>-8.0000000000000004E-4</c:v>
                </c:pt>
                <c:pt idx="1089">
                  <c:v>-8.9999999999999998E-4</c:v>
                </c:pt>
                <c:pt idx="1090">
                  <c:v>-6.8999999999999997E-4</c:v>
                </c:pt>
                <c:pt idx="1091">
                  <c:v>-8.0000000000000004E-4</c:v>
                </c:pt>
                <c:pt idx="1092">
                  <c:v>-6.8999999999999997E-4</c:v>
                </c:pt>
                <c:pt idx="1093">
                  <c:v>-8.0000000000000004E-4</c:v>
                </c:pt>
                <c:pt idx="1094">
                  <c:v>-8.0000000000000004E-4</c:v>
                </c:pt>
                <c:pt idx="1095">
                  <c:v>-1.01E-3</c:v>
                </c:pt>
                <c:pt idx="1096">
                  <c:v>-1.2199999999999999E-3</c:v>
                </c:pt>
                <c:pt idx="1097">
                  <c:v>-1.4300000000000001E-3</c:v>
                </c:pt>
                <c:pt idx="1098">
                  <c:v>-1.75E-3</c:v>
                </c:pt>
                <c:pt idx="1099">
                  <c:v>-2.0600000000000002E-3</c:v>
                </c:pt>
                <c:pt idx="1100">
                  <c:v>-2.2699999999999999E-3</c:v>
                </c:pt>
                <c:pt idx="1101">
                  <c:v>-2.8E-3</c:v>
                </c:pt>
                <c:pt idx="1102">
                  <c:v>-3.2200000000000002E-3</c:v>
                </c:pt>
                <c:pt idx="1103">
                  <c:v>-3.5400000000000002E-3</c:v>
                </c:pt>
                <c:pt idx="1104">
                  <c:v>-3.96E-3</c:v>
                </c:pt>
                <c:pt idx="1105">
                  <c:v>-4.3800000000000002E-3</c:v>
                </c:pt>
                <c:pt idx="1106">
                  <c:v>-4.7000000000000002E-3</c:v>
                </c:pt>
                <c:pt idx="1107">
                  <c:v>-5.1200000000000004E-3</c:v>
                </c:pt>
                <c:pt idx="1108">
                  <c:v>-5.4299999999999999E-3</c:v>
                </c:pt>
                <c:pt idx="1109">
                  <c:v>-5.64E-3</c:v>
                </c:pt>
                <c:pt idx="1110">
                  <c:v>-5.96E-3</c:v>
                </c:pt>
                <c:pt idx="1111">
                  <c:v>-6.1700000000000001E-3</c:v>
                </c:pt>
                <c:pt idx="1112">
                  <c:v>-6.4900000000000001E-3</c:v>
                </c:pt>
                <c:pt idx="1113">
                  <c:v>-6.3800000000000003E-3</c:v>
                </c:pt>
                <c:pt idx="1114">
                  <c:v>-6.3800000000000003E-3</c:v>
                </c:pt>
                <c:pt idx="1115">
                  <c:v>-6.28E-3</c:v>
                </c:pt>
                <c:pt idx="1116">
                  <c:v>-6.0699999999999999E-3</c:v>
                </c:pt>
                <c:pt idx="1117">
                  <c:v>-5.96E-3</c:v>
                </c:pt>
                <c:pt idx="1118">
                  <c:v>-5.7499999999999999E-3</c:v>
                </c:pt>
                <c:pt idx="1119">
                  <c:v>-5.4299999999999999E-3</c:v>
                </c:pt>
                <c:pt idx="1120">
                  <c:v>-5.1200000000000004E-3</c:v>
                </c:pt>
                <c:pt idx="1121">
                  <c:v>-4.7000000000000002E-3</c:v>
                </c:pt>
                <c:pt idx="1122">
                  <c:v>-4.2700000000000004E-3</c:v>
                </c:pt>
                <c:pt idx="1123">
                  <c:v>-3.8500000000000001E-3</c:v>
                </c:pt>
                <c:pt idx="1124">
                  <c:v>-3.4299999999999999E-3</c:v>
                </c:pt>
                <c:pt idx="1125">
                  <c:v>-2.8999999999999998E-3</c:v>
                </c:pt>
                <c:pt idx="1126">
                  <c:v>-2.2699999999999999E-3</c:v>
                </c:pt>
                <c:pt idx="1127">
                  <c:v>-1.9599999999999999E-3</c:v>
                </c:pt>
                <c:pt idx="1128">
                  <c:v>-1.64E-3</c:v>
                </c:pt>
                <c:pt idx="1129">
                  <c:v>-1.01E-3</c:v>
                </c:pt>
                <c:pt idx="1130">
                  <c:v>-8.0000000000000004E-4</c:v>
                </c:pt>
                <c:pt idx="1131">
                  <c:v>-3.8000000000000002E-4</c:v>
                </c:pt>
                <c:pt idx="1132">
                  <c:v>5.0000000000000002E-5</c:v>
                </c:pt>
                <c:pt idx="1133">
                  <c:v>1.4999999999999999E-4</c:v>
                </c:pt>
                <c:pt idx="1134">
                  <c:v>2.5999999999999998E-4</c:v>
                </c:pt>
                <c:pt idx="1135">
                  <c:v>5.6999999999999998E-4</c:v>
                </c:pt>
                <c:pt idx="1136">
                  <c:v>6.8000000000000005E-4</c:v>
                </c:pt>
                <c:pt idx="1137">
                  <c:v>6.8000000000000005E-4</c:v>
                </c:pt>
                <c:pt idx="1138">
                  <c:v>9.8999999999999999E-4</c:v>
                </c:pt>
                <c:pt idx="1139">
                  <c:v>8.8999999999999995E-4</c:v>
                </c:pt>
                <c:pt idx="1140">
                  <c:v>7.7999999999999999E-4</c:v>
                </c:pt>
                <c:pt idx="1141">
                  <c:v>8.8999999999999995E-4</c:v>
                </c:pt>
                <c:pt idx="1142">
                  <c:v>6.8000000000000005E-4</c:v>
                </c:pt>
                <c:pt idx="1143">
                  <c:v>6.8000000000000005E-4</c:v>
                </c:pt>
                <c:pt idx="1144">
                  <c:v>3.6000000000000002E-4</c:v>
                </c:pt>
                <c:pt idx="1145">
                  <c:v>4.6999999999999999E-4</c:v>
                </c:pt>
                <c:pt idx="1146">
                  <c:v>2.5999999999999998E-4</c:v>
                </c:pt>
                <c:pt idx="1147">
                  <c:v>1.4999999999999999E-4</c:v>
                </c:pt>
                <c:pt idx="1148">
                  <c:v>1.4999999999999999E-4</c:v>
                </c:pt>
                <c:pt idx="1149">
                  <c:v>-6.0000000000000002E-5</c:v>
                </c:pt>
                <c:pt idx="1150">
                  <c:v>-6.0000000000000002E-5</c:v>
                </c:pt>
                <c:pt idx="1151">
                  <c:v>-6.0000000000000002E-5</c:v>
                </c:pt>
                <c:pt idx="1152">
                  <c:v>-1.6000000000000001E-4</c:v>
                </c:pt>
                <c:pt idx="1153">
                  <c:v>5.0000000000000002E-5</c:v>
                </c:pt>
                <c:pt idx="1154">
                  <c:v>-6.0000000000000002E-5</c:v>
                </c:pt>
                <c:pt idx="1155">
                  <c:v>2.5999999999999998E-4</c:v>
                </c:pt>
                <c:pt idx="1156">
                  <c:v>3.6000000000000002E-4</c:v>
                </c:pt>
                <c:pt idx="1157">
                  <c:v>5.6999999999999998E-4</c:v>
                </c:pt>
                <c:pt idx="1158">
                  <c:v>6.8000000000000005E-4</c:v>
                </c:pt>
                <c:pt idx="1159">
                  <c:v>9.8999999999999999E-4</c:v>
                </c:pt>
                <c:pt idx="1160">
                  <c:v>1.1000000000000001E-3</c:v>
                </c:pt>
                <c:pt idx="1161">
                  <c:v>1.6299999999999999E-3</c:v>
                </c:pt>
                <c:pt idx="1162">
                  <c:v>1.73E-3</c:v>
                </c:pt>
                <c:pt idx="1163">
                  <c:v>1.9400000000000001E-3</c:v>
                </c:pt>
                <c:pt idx="1164">
                  <c:v>2.47E-3</c:v>
                </c:pt>
                <c:pt idx="1165">
                  <c:v>2.5799999999999998E-3</c:v>
                </c:pt>
                <c:pt idx="1166">
                  <c:v>2.8900000000000002E-3</c:v>
                </c:pt>
                <c:pt idx="1167">
                  <c:v>3.0999999999999999E-3</c:v>
                </c:pt>
                <c:pt idx="1168">
                  <c:v>3.0999999999999999E-3</c:v>
                </c:pt>
                <c:pt idx="1169">
                  <c:v>3.2100000000000002E-3</c:v>
                </c:pt>
                <c:pt idx="1170">
                  <c:v>3.31E-3</c:v>
                </c:pt>
                <c:pt idx="1171">
                  <c:v>3.0999999999999999E-3</c:v>
                </c:pt>
                <c:pt idx="1172">
                  <c:v>3.0000000000000001E-3</c:v>
                </c:pt>
                <c:pt idx="1173">
                  <c:v>2.6800000000000001E-3</c:v>
                </c:pt>
                <c:pt idx="1174">
                  <c:v>2.5799999999999998E-3</c:v>
                </c:pt>
                <c:pt idx="1175">
                  <c:v>2.0500000000000002E-3</c:v>
                </c:pt>
                <c:pt idx="1176">
                  <c:v>1.31E-3</c:v>
                </c:pt>
                <c:pt idx="1177">
                  <c:v>5.6999999999999998E-4</c:v>
                </c:pt>
                <c:pt idx="1178">
                  <c:v>5.0000000000000002E-5</c:v>
                </c:pt>
                <c:pt idx="1179">
                  <c:v>-8.9999999999999998E-4</c:v>
                </c:pt>
                <c:pt idx="1180">
                  <c:v>-1.75E-3</c:v>
                </c:pt>
                <c:pt idx="1181">
                  <c:v>-2.8E-3</c:v>
                </c:pt>
                <c:pt idx="1182">
                  <c:v>-3.96E-3</c:v>
                </c:pt>
                <c:pt idx="1183">
                  <c:v>-5.1200000000000004E-3</c:v>
                </c:pt>
                <c:pt idx="1184">
                  <c:v>-6.28E-3</c:v>
                </c:pt>
                <c:pt idx="1185">
                  <c:v>-7.7499999999999999E-3</c:v>
                </c:pt>
                <c:pt idx="1186">
                  <c:v>-8.9099999999999995E-3</c:v>
                </c:pt>
                <c:pt idx="1187">
                  <c:v>-1.039E-2</c:v>
                </c:pt>
                <c:pt idx="1188">
                  <c:v>-1.1650000000000001E-2</c:v>
                </c:pt>
                <c:pt idx="1189">
                  <c:v>-1.281E-2</c:v>
                </c:pt>
                <c:pt idx="1190">
                  <c:v>-1.418E-2</c:v>
                </c:pt>
                <c:pt idx="1191">
                  <c:v>-1.5339999999999999E-2</c:v>
                </c:pt>
                <c:pt idx="1192">
                  <c:v>-1.6500000000000001E-2</c:v>
                </c:pt>
                <c:pt idx="1193">
                  <c:v>-1.7659999999999999E-2</c:v>
                </c:pt>
                <c:pt idx="1194">
                  <c:v>-1.8610000000000002E-2</c:v>
                </c:pt>
                <c:pt idx="1195">
                  <c:v>-1.9449999999999999E-2</c:v>
                </c:pt>
                <c:pt idx="1196">
                  <c:v>-1.9980000000000001E-2</c:v>
                </c:pt>
                <c:pt idx="1197">
                  <c:v>-2.0820000000000002E-2</c:v>
                </c:pt>
                <c:pt idx="1198">
                  <c:v>-2.1139999999999999E-2</c:v>
                </c:pt>
                <c:pt idx="1199">
                  <c:v>-2.1350000000000001E-2</c:v>
                </c:pt>
                <c:pt idx="1200">
                  <c:v>-2.1350000000000001E-2</c:v>
                </c:pt>
                <c:pt idx="1201">
                  <c:v>-2.1350000000000001E-2</c:v>
                </c:pt>
                <c:pt idx="1202">
                  <c:v>-2.103E-2</c:v>
                </c:pt>
                <c:pt idx="1203">
                  <c:v>-2.0500000000000001E-2</c:v>
                </c:pt>
                <c:pt idx="1204">
                  <c:v>-1.9869999999999999E-2</c:v>
                </c:pt>
                <c:pt idx="1205">
                  <c:v>-1.9130000000000001E-2</c:v>
                </c:pt>
                <c:pt idx="1206">
                  <c:v>-1.8190000000000001E-2</c:v>
                </c:pt>
                <c:pt idx="1207">
                  <c:v>-1.703E-2</c:v>
                </c:pt>
                <c:pt idx="1208">
                  <c:v>-1.566E-2</c:v>
                </c:pt>
                <c:pt idx="1209">
                  <c:v>-1.4500000000000001E-2</c:v>
                </c:pt>
                <c:pt idx="1210">
                  <c:v>-1.2919999999999999E-2</c:v>
                </c:pt>
                <c:pt idx="1211">
                  <c:v>-1.123E-2</c:v>
                </c:pt>
                <c:pt idx="1212">
                  <c:v>-9.4400000000000005E-3</c:v>
                </c:pt>
                <c:pt idx="1213">
                  <c:v>-7.8600000000000007E-3</c:v>
                </c:pt>
                <c:pt idx="1214">
                  <c:v>-5.8599999999999998E-3</c:v>
                </c:pt>
                <c:pt idx="1215">
                  <c:v>-4.0600000000000002E-3</c:v>
                </c:pt>
                <c:pt idx="1216">
                  <c:v>-2.0600000000000002E-3</c:v>
                </c:pt>
                <c:pt idx="1217">
                  <c:v>-2.7E-4</c:v>
                </c:pt>
                <c:pt idx="1218">
                  <c:v>1.6299999999999999E-3</c:v>
                </c:pt>
                <c:pt idx="1219">
                  <c:v>3.31E-3</c:v>
                </c:pt>
                <c:pt idx="1220">
                  <c:v>5.0000000000000001E-3</c:v>
                </c:pt>
                <c:pt idx="1221">
                  <c:v>6.6899999999999998E-3</c:v>
                </c:pt>
                <c:pt idx="1222">
                  <c:v>8.2699999999999996E-3</c:v>
                </c:pt>
                <c:pt idx="1223">
                  <c:v>9.7400000000000004E-3</c:v>
                </c:pt>
                <c:pt idx="1224">
                  <c:v>1.111E-2</c:v>
                </c:pt>
                <c:pt idx="1225">
                  <c:v>1.217E-2</c:v>
                </c:pt>
                <c:pt idx="1226">
                  <c:v>1.332E-2</c:v>
                </c:pt>
                <c:pt idx="1227">
                  <c:v>1.427E-2</c:v>
                </c:pt>
                <c:pt idx="1228">
                  <c:v>1.5219999999999999E-2</c:v>
                </c:pt>
                <c:pt idx="1229">
                  <c:v>1.585E-2</c:v>
                </c:pt>
                <c:pt idx="1230">
                  <c:v>1.6490000000000001E-2</c:v>
                </c:pt>
                <c:pt idx="1231">
                  <c:v>1.67E-2</c:v>
                </c:pt>
                <c:pt idx="1232">
                  <c:v>1.7219999999999999E-2</c:v>
                </c:pt>
                <c:pt idx="1233">
                  <c:v>1.6910000000000001E-2</c:v>
                </c:pt>
                <c:pt idx="1234">
                  <c:v>1.712E-2</c:v>
                </c:pt>
                <c:pt idx="1235">
                  <c:v>1.6799999999999999E-2</c:v>
                </c:pt>
                <c:pt idx="1236">
                  <c:v>1.6490000000000001E-2</c:v>
                </c:pt>
                <c:pt idx="1237">
                  <c:v>1.6060000000000001E-2</c:v>
                </c:pt>
                <c:pt idx="1238">
                  <c:v>1.5640000000000001E-2</c:v>
                </c:pt>
                <c:pt idx="1239">
                  <c:v>1.5010000000000001E-2</c:v>
                </c:pt>
                <c:pt idx="1240">
                  <c:v>1.427E-2</c:v>
                </c:pt>
                <c:pt idx="1241">
                  <c:v>1.354E-2</c:v>
                </c:pt>
                <c:pt idx="1242">
                  <c:v>1.2800000000000001E-2</c:v>
                </c:pt>
                <c:pt idx="1243">
                  <c:v>1.206E-2</c:v>
                </c:pt>
                <c:pt idx="1244">
                  <c:v>1.1429999999999999E-2</c:v>
                </c:pt>
                <c:pt idx="1245">
                  <c:v>1.048E-2</c:v>
                </c:pt>
                <c:pt idx="1246">
                  <c:v>9.6399999999999993E-3</c:v>
                </c:pt>
                <c:pt idx="1247">
                  <c:v>8.7899999999999992E-3</c:v>
                </c:pt>
                <c:pt idx="1248">
                  <c:v>8.0599999999999995E-3</c:v>
                </c:pt>
                <c:pt idx="1249">
                  <c:v>7.2100000000000003E-3</c:v>
                </c:pt>
                <c:pt idx="1250">
                  <c:v>6.1599999999999997E-3</c:v>
                </c:pt>
                <c:pt idx="1251">
                  <c:v>5.4200000000000003E-3</c:v>
                </c:pt>
                <c:pt idx="1252">
                  <c:v>4.79E-3</c:v>
                </c:pt>
                <c:pt idx="1253">
                  <c:v>3.9500000000000004E-3</c:v>
                </c:pt>
                <c:pt idx="1254">
                  <c:v>3.2100000000000002E-3</c:v>
                </c:pt>
                <c:pt idx="1255">
                  <c:v>2.3600000000000001E-3</c:v>
                </c:pt>
                <c:pt idx="1256">
                  <c:v>1.6299999999999999E-3</c:v>
                </c:pt>
                <c:pt idx="1257">
                  <c:v>8.8999999999999995E-4</c:v>
                </c:pt>
                <c:pt idx="1258">
                  <c:v>6.8000000000000005E-4</c:v>
                </c:pt>
                <c:pt idx="1259">
                  <c:v>3.6000000000000002E-4</c:v>
                </c:pt>
                <c:pt idx="1260">
                  <c:v>5.0000000000000002E-5</c:v>
                </c:pt>
                <c:pt idx="1261">
                  <c:v>-6.0000000000000002E-5</c:v>
                </c:pt>
                <c:pt idx="1262">
                  <c:v>-2.7E-4</c:v>
                </c:pt>
                <c:pt idx="1263">
                  <c:v>-2.7E-4</c:v>
                </c:pt>
                <c:pt idx="1264">
                  <c:v>-3.8000000000000002E-4</c:v>
                </c:pt>
                <c:pt idx="1265">
                  <c:v>-4.8000000000000001E-4</c:v>
                </c:pt>
                <c:pt idx="1266">
                  <c:v>-2.7E-4</c:v>
                </c:pt>
                <c:pt idx="1267">
                  <c:v>-1.6000000000000001E-4</c:v>
                </c:pt>
                <c:pt idx="1268">
                  <c:v>-6.0000000000000002E-5</c:v>
                </c:pt>
                <c:pt idx="1269">
                  <c:v>2.5999999999999998E-4</c:v>
                </c:pt>
                <c:pt idx="1270">
                  <c:v>3.6000000000000002E-4</c:v>
                </c:pt>
                <c:pt idx="1271">
                  <c:v>6.8000000000000005E-4</c:v>
                </c:pt>
                <c:pt idx="1272">
                  <c:v>1.1000000000000001E-3</c:v>
                </c:pt>
                <c:pt idx="1273">
                  <c:v>1.6299999999999999E-3</c:v>
                </c:pt>
                <c:pt idx="1274">
                  <c:v>2.2599999999999999E-3</c:v>
                </c:pt>
                <c:pt idx="1275">
                  <c:v>3.0000000000000001E-3</c:v>
                </c:pt>
                <c:pt idx="1276">
                  <c:v>3.9500000000000004E-3</c:v>
                </c:pt>
                <c:pt idx="1277">
                  <c:v>4.6800000000000001E-3</c:v>
                </c:pt>
                <c:pt idx="1278">
                  <c:v>5.5300000000000002E-3</c:v>
                </c:pt>
                <c:pt idx="1279">
                  <c:v>6.2599999999999999E-3</c:v>
                </c:pt>
                <c:pt idx="1280">
                  <c:v>7.0000000000000001E-3</c:v>
                </c:pt>
                <c:pt idx="1281">
                  <c:v>7.9500000000000005E-3</c:v>
                </c:pt>
                <c:pt idx="1282">
                  <c:v>8.7899999999999992E-3</c:v>
                </c:pt>
                <c:pt idx="1283">
                  <c:v>9.6399999999999993E-3</c:v>
                </c:pt>
                <c:pt idx="1284">
                  <c:v>1.027E-2</c:v>
                </c:pt>
                <c:pt idx="1285">
                  <c:v>1.1010000000000001E-2</c:v>
                </c:pt>
                <c:pt idx="1286">
                  <c:v>1.1639999999999999E-2</c:v>
                </c:pt>
                <c:pt idx="1287">
                  <c:v>1.1950000000000001E-2</c:v>
                </c:pt>
                <c:pt idx="1288">
                  <c:v>1.269E-2</c:v>
                </c:pt>
                <c:pt idx="1289">
                  <c:v>1.3220000000000001E-2</c:v>
                </c:pt>
                <c:pt idx="1290">
                  <c:v>1.3849999999999999E-2</c:v>
                </c:pt>
                <c:pt idx="1291">
                  <c:v>1.469E-2</c:v>
                </c:pt>
                <c:pt idx="1292">
                  <c:v>1.533E-2</c:v>
                </c:pt>
                <c:pt idx="1293">
                  <c:v>1.6060000000000001E-2</c:v>
                </c:pt>
                <c:pt idx="1294">
                  <c:v>1.6490000000000001E-2</c:v>
                </c:pt>
                <c:pt idx="1295">
                  <c:v>1.7010000000000001E-2</c:v>
                </c:pt>
                <c:pt idx="1296">
                  <c:v>1.754E-2</c:v>
                </c:pt>
                <c:pt idx="1297">
                  <c:v>1.8169999999999999E-2</c:v>
                </c:pt>
                <c:pt idx="1298">
                  <c:v>1.8489999999999999E-2</c:v>
                </c:pt>
                <c:pt idx="1299">
                  <c:v>1.9019999999999999E-2</c:v>
                </c:pt>
                <c:pt idx="1300">
                  <c:v>1.933E-2</c:v>
                </c:pt>
                <c:pt idx="1301">
                  <c:v>1.975E-2</c:v>
                </c:pt>
                <c:pt idx="1302">
                  <c:v>2.0389999999999998E-2</c:v>
                </c:pt>
                <c:pt idx="1303">
                  <c:v>2.06E-2</c:v>
                </c:pt>
                <c:pt idx="1304">
                  <c:v>2.1440000000000001E-2</c:v>
                </c:pt>
                <c:pt idx="1305">
                  <c:v>2.2069999999999999E-2</c:v>
                </c:pt>
                <c:pt idx="1306">
                  <c:v>2.3019999999999999E-2</c:v>
                </c:pt>
                <c:pt idx="1307">
                  <c:v>2.4070000000000001E-2</c:v>
                </c:pt>
                <c:pt idx="1308">
                  <c:v>2.513E-2</c:v>
                </c:pt>
                <c:pt idx="1309">
                  <c:v>2.639E-2</c:v>
                </c:pt>
                <c:pt idx="1310">
                  <c:v>2.7660000000000001E-2</c:v>
                </c:pt>
                <c:pt idx="1311">
                  <c:v>2.9239999999999999E-2</c:v>
                </c:pt>
                <c:pt idx="1312">
                  <c:v>3.0609999999999998E-2</c:v>
                </c:pt>
                <c:pt idx="1313">
                  <c:v>3.1870000000000002E-2</c:v>
                </c:pt>
                <c:pt idx="1314">
                  <c:v>3.356E-2</c:v>
                </c:pt>
                <c:pt idx="1315">
                  <c:v>3.5029999999999999E-2</c:v>
                </c:pt>
                <c:pt idx="1316">
                  <c:v>3.6720000000000003E-2</c:v>
                </c:pt>
                <c:pt idx="1317">
                  <c:v>3.8510000000000003E-2</c:v>
                </c:pt>
                <c:pt idx="1318">
                  <c:v>4.02E-2</c:v>
                </c:pt>
                <c:pt idx="1319">
                  <c:v>4.1880000000000001E-2</c:v>
                </c:pt>
                <c:pt idx="1320">
                  <c:v>4.3889999999999998E-2</c:v>
                </c:pt>
                <c:pt idx="1321">
                  <c:v>4.5679999999999998E-2</c:v>
                </c:pt>
                <c:pt idx="1322">
                  <c:v>4.768E-2</c:v>
                </c:pt>
                <c:pt idx="1323">
                  <c:v>4.9790000000000001E-2</c:v>
                </c:pt>
                <c:pt idx="1324">
                  <c:v>5.1900000000000002E-2</c:v>
                </c:pt>
                <c:pt idx="1325">
                  <c:v>5.3789999999999998E-2</c:v>
                </c:pt>
                <c:pt idx="1326">
                  <c:v>5.5789999999999999E-2</c:v>
                </c:pt>
                <c:pt idx="1327">
                  <c:v>5.7689999999999998E-2</c:v>
                </c:pt>
                <c:pt idx="1328">
                  <c:v>5.9270000000000003E-2</c:v>
                </c:pt>
                <c:pt idx="1329">
                  <c:v>6.1170000000000002E-2</c:v>
                </c:pt>
                <c:pt idx="1330">
                  <c:v>6.2539999999999998E-2</c:v>
                </c:pt>
                <c:pt idx="1331">
                  <c:v>6.4019999999999994E-2</c:v>
                </c:pt>
                <c:pt idx="1332">
                  <c:v>6.5390000000000004E-2</c:v>
                </c:pt>
                <c:pt idx="1333">
                  <c:v>6.6860000000000003E-2</c:v>
                </c:pt>
                <c:pt idx="1334">
                  <c:v>6.8129999999999996E-2</c:v>
                </c:pt>
                <c:pt idx="1335">
                  <c:v>6.8970000000000004E-2</c:v>
                </c:pt>
                <c:pt idx="1336">
                  <c:v>7.034E-2</c:v>
                </c:pt>
                <c:pt idx="1337">
                  <c:v>7.1499999999999994E-2</c:v>
                </c:pt>
                <c:pt idx="1338">
                  <c:v>7.2760000000000005E-2</c:v>
                </c:pt>
                <c:pt idx="1339">
                  <c:v>7.4130000000000001E-2</c:v>
                </c:pt>
                <c:pt idx="1340">
                  <c:v>7.571E-2</c:v>
                </c:pt>
                <c:pt idx="1341">
                  <c:v>7.7079999999999996E-2</c:v>
                </c:pt>
                <c:pt idx="1342">
                  <c:v>7.8560000000000005E-2</c:v>
                </c:pt>
                <c:pt idx="1343">
                  <c:v>7.9930000000000001E-2</c:v>
                </c:pt>
                <c:pt idx="1344">
                  <c:v>8.1610000000000002E-2</c:v>
                </c:pt>
                <c:pt idx="1345">
                  <c:v>8.3089999999999997E-2</c:v>
                </c:pt>
                <c:pt idx="1346">
                  <c:v>8.4779999999999994E-2</c:v>
                </c:pt>
                <c:pt idx="1347">
                  <c:v>8.6360000000000006E-2</c:v>
                </c:pt>
                <c:pt idx="1348">
                  <c:v>8.8150000000000006E-2</c:v>
                </c:pt>
                <c:pt idx="1349">
                  <c:v>8.9940000000000006E-2</c:v>
                </c:pt>
                <c:pt idx="1350">
                  <c:v>9.2050000000000007E-2</c:v>
                </c:pt>
                <c:pt idx="1351">
                  <c:v>9.3939999999999996E-2</c:v>
                </c:pt>
                <c:pt idx="1352">
                  <c:v>9.6159999999999995E-2</c:v>
                </c:pt>
                <c:pt idx="1353">
                  <c:v>9.8580000000000001E-2</c:v>
                </c:pt>
                <c:pt idx="1354">
                  <c:v>0.10111000000000001</c:v>
                </c:pt>
                <c:pt idx="1355">
                  <c:v>0.10385</c:v>
                </c:pt>
                <c:pt idx="1356">
                  <c:v>0.10691000000000001</c:v>
                </c:pt>
                <c:pt idx="1357">
                  <c:v>0.10965</c:v>
                </c:pt>
                <c:pt idx="1358">
                  <c:v>0.11269999999999999</c:v>
                </c:pt>
                <c:pt idx="1359">
                  <c:v>0.11576</c:v>
                </c:pt>
                <c:pt idx="1360">
                  <c:v>0.11892</c:v>
                </c:pt>
                <c:pt idx="1361">
                  <c:v>0.12187000000000001</c:v>
                </c:pt>
                <c:pt idx="1362">
                  <c:v>0.12482</c:v>
                </c:pt>
                <c:pt idx="1363">
                  <c:v>0.12787999999999999</c:v>
                </c:pt>
                <c:pt idx="1364">
                  <c:v>0.13083</c:v>
                </c:pt>
                <c:pt idx="1365">
                  <c:v>0.13399</c:v>
                </c:pt>
                <c:pt idx="1366">
                  <c:v>0.13694000000000001</c:v>
                </c:pt>
                <c:pt idx="1367">
                  <c:v>0.14000000000000001</c:v>
                </c:pt>
                <c:pt idx="1368">
                  <c:v>0.14294999999999999</c:v>
                </c:pt>
                <c:pt idx="1369">
                  <c:v>0.14610999999999999</c:v>
                </c:pt>
                <c:pt idx="1370">
                  <c:v>0.14927000000000001</c:v>
                </c:pt>
                <c:pt idx="1371">
                  <c:v>0.15254000000000001</c:v>
                </c:pt>
                <c:pt idx="1372">
                  <c:v>0.15590999999999999</c:v>
                </c:pt>
                <c:pt idx="1373">
                  <c:v>0.15906999999999999</c:v>
                </c:pt>
                <c:pt idx="1374">
                  <c:v>0.16234000000000001</c:v>
                </c:pt>
                <c:pt idx="1375">
                  <c:v>0.16519</c:v>
                </c:pt>
                <c:pt idx="1376">
                  <c:v>0.16855999999999999</c:v>
                </c:pt>
                <c:pt idx="1377">
                  <c:v>0.17151</c:v>
                </c:pt>
                <c:pt idx="1378">
                  <c:v>0.17455999999999999</c:v>
                </c:pt>
                <c:pt idx="1379">
                  <c:v>0.17773</c:v>
                </c:pt>
                <c:pt idx="1380">
                  <c:v>0.18068000000000001</c:v>
                </c:pt>
                <c:pt idx="1381">
                  <c:v>0.18362999999999999</c:v>
                </c:pt>
                <c:pt idx="1382">
                  <c:v>0.18711</c:v>
                </c:pt>
                <c:pt idx="1383">
                  <c:v>0.19037000000000001</c:v>
                </c:pt>
                <c:pt idx="1384">
                  <c:v>0.19374</c:v>
                </c:pt>
                <c:pt idx="1385">
                  <c:v>0.19691</c:v>
                </c:pt>
                <c:pt idx="1386">
                  <c:v>0.20058999999999999</c:v>
                </c:pt>
                <c:pt idx="1387">
                  <c:v>0.20407</c:v>
                </c:pt>
                <c:pt idx="1388">
                  <c:v>0.20796999999999999</c:v>
                </c:pt>
                <c:pt idx="1389">
                  <c:v>0.21154999999999999</c:v>
                </c:pt>
                <c:pt idx="1390">
                  <c:v>0.21545</c:v>
                </c:pt>
                <c:pt idx="1391">
                  <c:v>0.21904000000000001</c:v>
                </c:pt>
                <c:pt idx="1392">
                  <c:v>0.22251000000000001</c:v>
                </c:pt>
                <c:pt idx="1393">
                  <c:v>0.22620000000000001</c:v>
                </c:pt>
                <c:pt idx="1394">
                  <c:v>0.22958000000000001</c:v>
                </c:pt>
                <c:pt idx="1395">
                  <c:v>0.23316000000000001</c:v>
                </c:pt>
                <c:pt idx="1396">
                  <c:v>0.23663999999999999</c:v>
                </c:pt>
                <c:pt idx="1397">
                  <c:v>0.24021999999999999</c:v>
                </c:pt>
                <c:pt idx="1398">
                  <c:v>0.24359</c:v>
                </c:pt>
                <c:pt idx="1399">
                  <c:v>0.24707000000000001</c:v>
                </c:pt>
                <c:pt idx="1400">
                  <c:v>0.25034000000000001</c:v>
                </c:pt>
                <c:pt idx="1401">
                  <c:v>0.2535</c:v>
                </c:pt>
                <c:pt idx="1402">
                  <c:v>0.25686999999999999</c:v>
                </c:pt>
                <c:pt idx="1403">
                  <c:v>0.25982</c:v>
                </c:pt>
                <c:pt idx="1404">
                  <c:v>0.26277</c:v>
                </c:pt>
                <c:pt idx="1405">
                  <c:v>0.26562000000000002</c:v>
                </c:pt>
                <c:pt idx="1406">
                  <c:v>0.26835999999999999</c:v>
                </c:pt>
                <c:pt idx="1407">
                  <c:v>0.27099000000000001</c:v>
                </c:pt>
                <c:pt idx="1408">
                  <c:v>0.27321000000000001</c:v>
                </c:pt>
                <c:pt idx="1409">
                  <c:v>0.27531</c:v>
                </c:pt>
                <c:pt idx="1410">
                  <c:v>0.27753</c:v>
                </c:pt>
                <c:pt idx="1411">
                  <c:v>0.27942</c:v>
                </c:pt>
                <c:pt idx="1412">
                  <c:v>0.28143000000000001</c:v>
                </c:pt>
                <c:pt idx="1413">
                  <c:v>0.28322000000000003</c:v>
                </c:pt>
                <c:pt idx="1414">
                  <c:v>0.28510999999999997</c:v>
                </c:pt>
                <c:pt idx="1415">
                  <c:v>0.28700999999999999</c:v>
                </c:pt>
                <c:pt idx="1416">
                  <c:v>0.28891</c:v>
                </c:pt>
                <c:pt idx="1417">
                  <c:v>0.29059000000000001</c:v>
                </c:pt>
                <c:pt idx="1418">
                  <c:v>0.29227999999999998</c:v>
                </c:pt>
                <c:pt idx="1419">
                  <c:v>0.29407</c:v>
                </c:pt>
                <c:pt idx="1420">
                  <c:v>0.29597000000000001</c:v>
                </c:pt>
                <c:pt idx="1421">
                  <c:v>0.29765000000000003</c:v>
                </c:pt>
                <c:pt idx="1422">
                  <c:v>0.29965999999999998</c:v>
                </c:pt>
                <c:pt idx="1423">
                  <c:v>0.30154999999999998</c:v>
                </c:pt>
                <c:pt idx="1424">
                  <c:v>0.30356</c:v>
                </c:pt>
                <c:pt idx="1425">
                  <c:v>0.30545</c:v>
                </c:pt>
                <c:pt idx="1426">
                  <c:v>0.30756</c:v>
                </c:pt>
                <c:pt idx="1427">
                  <c:v>0.30976999999999999</c:v>
                </c:pt>
                <c:pt idx="1428">
                  <c:v>0.31198999999999999</c:v>
                </c:pt>
                <c:pt idx="1429">
                  <c:v>0.31441000000000002</c:v>
                </c:pt>
                <c:pt idx="1430">
                  <c:v>0.31714999999999999</c:v>
                </c:pt>
                <c:pt idx="1431">
                  <c:v>0.31979000000000002</c:v>
                </c:pt>
                <c:pt idx="1432">
                  <c:v>0.32252999999999998</c:v>
                </c:pt>
                <c:pt idx="1433">
                  <c:v>0.32557999999999998</c:v>
                </c:pt>
                <c:pt idx="1434">
                  <c:v>0.32863999999999999</c:v>
                </c:pt>
                <c:pt idx="1435">
                  <c:v>0.33168999999999998</c:v>
                </c:pt>
                <c:pt idx="1436">
                  <c:v>0.33495999999999998</c:v>
                </c:pt>
                <c:pt idx="1437">
                  <c:v>0.33801999999999999</c:v>
                </c:pt>
                <c:pt idx="1438">
                  <c:v>0.34160000000000001</c:v>
                </c:pt>
                <c:pt idx="1439">
                  <c:v>0.34517999999999999</c:v>
                </c:pt>
                <c:pt idx="1440">
                  <c:v>0.34866000000000003</c:v>
                </c:pt>
                <c:pt idx="1441">
                  <c:v>0.35182000000000002</c:v>
                </c:pt>
                <c:pt idx="1442">
                  <c:v>0.35520000000000002</c:v>
                </c:pt>
                <c:pt idx="1443">
                  <c:v>0.35866999999999999</c:v>
                </c:pt>
                <c:pt idx="1444">
                  <c:v>0.36204999999999998</c:v>
                </c:pt>
                <c:pt idx="1445">
                  <c:v>0.36552000000000001</c:v>
                </c:pt>
                <c:pt idx="1446">
                  <c:v>0.36910999999999999</c:v>
                </c:pt>
                <c:pt idx="1447">
                  <c:v>0.37226999999999999</c:v>
                </c:pt>
                <c:pt idx="1448">
                  <c:v>0.37596000000000002</c:v>
                </c:pt>
                <c:pt idx="1449">
                  <c:v>0.37901000000000001</c:v>
                </c:pt>
                <c:pt idx="1450">
                  <c:v>0.38207000000000002</c:v>
                </c:pt>
                <c:pt idx="1451">
                  <c:v>0.38512000000000002</c:v>
                </c:pt>
                <c:pt idx="1452">
                  <c:v>0.38785999999999998</c:v>
                </c:pt>
                <c:pt idx="1453">
                  <c:v>0.39039000000000001</c:v>
                </c:pt>
                <c:pt idx="1454">
                  <c:v>0.39282</c:v>
                </c:pt>
                <c:pt idx="1455">
                  <c:v>0.39482</c:v>
                </c:pt>
                <c:pt idx="1456">
                  <c:v>0.39702999999999999</c:v>
                </c:pt>
                <c:pt idx="1457">
                  <c:v>0.39839999999999998</c:v>
                </c:pt>
                <c:pt idx="1458">
                  <c:v>0.4002</c:v>
                </c:pt>
                <c:pt idx="1459">
                  <c:v>0.40125</c:v>
                </c:pt>
                <c:pt idx="1460">
                  <c:v>0.40240999999999999</c:v>
                </c:pt>
                <c:pt idx="1461">
                  <c:v>0.40315000000000001</c:v>
                </c:pt>
                <c:pt idx="1462">
                  <c:v>0.40388000000000002</c:v>
                </c:pt>
                <c:pt idx="1463">
                  <c:v>0.40431</c:v>
                </c:pt>
                <c:pt idx="1464">
                  <c:v>0.40472999999999998</c:v>
                </c:pt>
                <c:pt idx="1465">
                  <c:v>0.40451999999999999</c:v>
                </c:pt>
                <c:pt idx="1466">
                  <c:v>0.40388000000000002</c:v>
                </c:pt>
                <c:pt idx="1467">
                  <c:v>0.40315000000000001</c:v>
                </c:pt>
                <c:pt idx="1468">
                  <c:v>0.4022</c:v>
                </c:pt>
                <c:pt idx="1469">
                  <c:v>0.40093000000000001</c:v>
                </c:pt>
                <c:pt idx="1470">
                  <c:v>0.39967000000000003</c:v>
                </c:pt>
                <c:pt idx="1471">
                  <c:v>0.39818999999999999</c:v>
                </c:pt>
                <c:pt idx="1472">
                  <c:v>0.39618999999999999</c:v>
                </c:pt>
                <c:pt idx="1473">
                  <c:v>0.39418999999999998</c:v>
                </c:pt>
                <c:pt idx="1474">
                  <c:v>0.39218999999999998</c:v>
                </c:pt>
                <c:pt idx="1475">
                  <c:v>0.39007999999999998</c:v>
                </c:pt>
                <c:pt idx="1476">
                  <c:v>0.38785999999999998</c:v>
                </c:pt>
                <c:pt idx="1477">
                  <c:v>0.38555</c:v>
                </c:pt>
                <c:pt idx="1478">
                  <c:v>0.38353999999999999</c:v>
                </c:pt>
                <c:pt idx="1479">
                  <c:v>0.38133</c:v>
                </c:pt>
                <c:pt idx="1480">
                  <c:v>0.37922</c:v>
                </c:pt>
                <c:pt idx="1481">
                  <c:v>0.37701000000000001</c:v>
                </c:pt>
                <c:pt idx="1482">
                  <c:v>0.37437999999999999</c:v>
                </c:pt>
                <c:pt idx="1483">
                  <c:v>0.37215999999999999</c:v>
                </c:pt>
                <c:pt idx="1484">
                  <c:v>0.36984</c:v>
                </c:pt>
                <c:pt idx="1485">
                  <c:v>0.36742000000000002</c:v>
                </c:pt>
                <c:pt idx="1486">
                  <c:v>0.36531000000000002</c:v>
                </c:pt>
                <c:pt idx="1487">
                  <c:v>0.36331000000000002</c:v>
                </c:pt>
                <c:pt idx="1488">
                  <c:v>0.36120000000000002</c:v>
                </c:pt>
                <c:pt idx="1489">
                  <c:v>0.35931000000000002</c:v>
                </c:pt>
                <c:pt idx="1490">
                  <c:v>0.35761999999999999</c:v>
                </c:pt>
                <c:pt idx="1491">
                  <c:v>0.35593000000000002</c:v>
                </c:pt>
                <c:pt idx="1492">
                  <c:v>0.35425000000000001</c:v>
                </c:pt>
                <c:pt idx="1493">
                  <c:v>0.35288000000000003</c:v>
                </c:pt>
                <c:pt idx="1494">
                  <c:v>0.35171999999999998</c:v>
                </c:pt>
                <c:pt idx="1495">
                  <c:v>0.35077000000000003</c:v>
                </c:pt>
                <c:pt idx="1496">
                  <c:v>0.34971999999999998</c:v>
                </c:pt>
                <c:pt idx="1497">
                  <c:v>0.34823999999999999</c:v>
                </c:pt>
                <c:pt idx="1498">
                  <c:v>0.34698000000000001</c:v>
                </c:pt>
                <c:pt idx="1499">
                  <c:v>0.34549999999999997</c:v>
                </c:pt>
                <c:pt idx="1500">
                  <c:v>0.34392</c:v>
                </c:pt>
                <c:pt idx="1501">
                  <c:v>0.34233999999999998</c:v>
                </c:pt>
                <c:pt idx="1502">
                  <c:v>0.34097</c:v>
                </c:pt>
                <c:pt idx="1503">
                  <c:v>0.33917999999999998</c:v>
                </c:pt>
                <c:pt idx="1504">
                  <c:v>0.33749000000000001</c:v>
                </c:pt>
                <c:pt idx="1505">
                  <c:v>0.33590999999999999</c:v>
                </c:pt>
                <c:pt idx="1506">
                  <c:v>0.33411999999999997</c:v>
                </c:pt>
                <c:pt idx="1507">
                  <c:v>0.33201000000000003</c:v>
                </c:pt>
                <c:pt idx="1508">
                  <c:v>0.33022000000000001</c:v>
                </c:pt>
                <c:pt idx="1509">
                  <c:v>0.32811000000000001</c:v>
                </c:pt>
                <c:pt idx="1510">
                  <c:v>0.32632</c:v>
                </c:pt>
                <c:pt idx="1511">
                  <c:v>0.32421</c:v>
                </c:pt>
                <c:pt idx="1512">
                  <c:v>0.32200000000000001</c:v>
                </c:pt>
                <c:pt idx="1513">
                  <c:v>0.31957999999999998</c:v>
                </c:pt>
                <c:pt idx="1514">
                  <c:v>0.31673000000000001</c:v>
                </c:pt>
                <c:pt idx="1515">
                  <c:v>0.31387999999999999</c:v>
                </c:pt>
                <c:pt idx="1516">
                  <c:v>0.31062000000000001</c:v>
                </c:pt>
                <c:pt idx="1517">
                  <c:v>0.30756</c:v>
                </c:pt>
                <c:pt idx="1518">
                  <c:v>0.30429</c:v>
                </c:pt>
                <c:pt idx="1519">
                  <c:v>0.30103000000000002</c:v>
                </c:pt>
                <c:pt idx="1520">
                  <c:v>0.29797000000000001</c:v>
                </c:pt>
                <c:pt idx="1521">
                  <c:v>0.29470000000000002</c:v>
                </c:pt>
                <c:pt idx="1522">
                  <c:v>0.29154000000000002</c:v>
                </c:pt>
                <c:pt idx="1523">
                  <c:v>0.28838000000000003</c:v>
                </c:pt>
                <c:pt idx="1524">
                  <c:v>0.28521999999999997</c:v>
                </c:pt>
                <c:pt idx="1525">
                  <c:v>0.28173999999999999</c:v>
                </c:pt>
                <c:pt idx="1526">
                  <c:v>0.27878999999999998</c:v>
                </c:pt>
                <c:pt idx="1527">
                  <c:v>0.27583999999999997</c:v>
                </c:pt>
                <c:pt idx="1528">
                  <c:v>0.27267999999999998</c:v>
                </c:pt>
                <c:pt idx="1529">
                  <c:v>0.26930999999999999</c:v>
                </c:pt>
                <c:pt idx="1530">
                  <c:v>0.26583000000000001</c:v>
                </c:pt>
                <c:pt idx="1531">
                  <c:v>0.26193</c:v>
                </c:pt>
                <c:pt idx="1532">
                  <c:v>0.25802999999999998</c:v>
                </c:pt>
                <c:pt idx="1533">
                  <c:v>0.25413000000000002</c:v>
                </c:pt>
                <c:pt idx="1534">
                  <c:v>0.25013000000000002</c:v>
                </c:pt>
                <c:pt idx="1535">
                  <c:v>0.24601999999999999</c:v>
                </c:pt>
                <c:pt idx="1536">
                  <c:v>0.24221999999999999</c:v>
                </c:pt>
                <c:pt idx="1537">
                  <c:v>0.23821999999999999</c:v>
                </c:pt>
                <c:pt idx="1538">
                  <c:v>0.23400000000000001</c:v>
                </c:pt>
                <c:pt idx="1539">
                  <c:v>0.23</c:v>
                </c:pt>
                <c:pt idx="1540">
                  <c:v>0.22556999999999999</c:v>
                </c:pt>
                <c:pt idx="1541">
                  <c:v>0.22114</c:v>
                </c:pt>
                <c:pt idx="1542">
                  <c:v>0.21672</c:v>
                </c:pt>
                <c:pt idx="1543">
                  <c:v>0.21218999999999999</c:v>
                </c:pt>
                <c:pt idx="1544">
                  <c:v>0.20744000000000001</c:v>
                </c:pt>
                <c:pt idx="1545">
                  <c:v>0.20238999999999999</c:v>
                </c:pt>
                <c:pt idx="1546">
                  <c:v>0.19691</c:v>
                </c:pt>
                <c:pt idx="1547">
                  <c:v>0.191</c:v>
                </c:pt>
                <c:pt idx="1548">
                  <c:v>0.18509999999999999</c:v>
                </c:pt>
                <c:pt idx="1549">
                  <c:v>0.17910000000000001</c:v>
                </c:pt>
                <c:pt idx="1550">
                  <c:v>0.17297999999999999</c:v>
                </c:pt>
                <c:pt idx="1551">
                  <c:v>0.16686999999999999</c:v>
                </c:pt>
                <c:pt idx="1552">
                  <c:v>0.16108</c:v>
                </c:pt>
                <c:pt idx="1553">
                  <c:v>0.15517</c:v>
                </c:pt>
                <c:pt idx="1554">
                  <c:v>0.14938000000000001</c:v>
                </c:pt>
                <c:pt idx="1555">
                  <c:v>0.14348</c:v>
                </c:pt>
                <c:pt idx="1556">
                  <c:v>0.13778000000000001</c:v>
                </c:pt>
                <c:pt idx="1557">
                  <c:v>0.13209000000000001</c:v>
                </c:pt>
                <c:pt idx="1558">
                  <c:v>0.12672</c:v>
                </c:pt>
                <c:pt idx="1559">
                  <c:v>0.12134</c:v>
                </c:pt>
                <c:pt idx="1560">
                  <c:v>0.11597</c:v>
                </c:pt>
                <c:pt idx="1561">
                  <c:v>0.11070000000000001</c:v>
                </c:pt>
                <c:pt idx="1562">
                  <c:v>0.10489999999999999</c:v>
                </c:pt>
                <c:pt idx="1563">
                  <c:v>9.9419999999999994E-2</c:v>
                </c:pt>
                <c:pt idx="1564">
                  <c:v>9.3840000000000007E-2</c:v>
                </c:pt>
                <c:pt idx="1565">
                  <c:v>8.8459999999999997E-2</c:v>
                </c:pt>
                <c:pt idx="1566">
                  <c:v>8.3199999999999996E-2</c:v>
                </c:pt>
                <c:pt idx="1567">
                  <c:v>7.8240000000000004E-2</c:v>
                </c:pt>
                <c:pt idx="1568">
                  <c:v>7.3499999999999996E-2</c:v>
                </c:pt>
                <c:pt idx="1569">
                  <c:v>6.9180000000000005E-2</c:v>
                </c:pt>
                <c:pt idx="1570">
                  <c:v>6.4860000000000001E-2</c:v>
                </c:pt>
                <c:pt idx="1571">
                  <c:v>6.0539999999999997E-2</c:v>
                </c:pt>
                <c:pt idx="1572">
                  <c:v>5.6430000000000001E-2</c:v>
                </c:pt>
                <c:pt idx="1573">
                  <c:v>5.2319999999999998E-2</c:v>
                </c:pt>
                <c:pt idx="1574">
                  <c:v>4.8309999999999999E-2</c:v>
                </c:pt>
                <c:pt idx="1575">
                  <c:v>4.4310000000000002E-2</c:v>
                </c:pt>
                <c:pt idx="1576">
                  <c:v>4.0300000000000002E-2</c:v>
                </c:pt>
                <c:pt idx="1577">
                  <c:v>3.567E-2</c:v>
                </c:pt>
                <c:pt idx="1578">
                  <c:v>3.1130000000000001E-2</c:v>
                </c:pt>
                <c:pt idx="1579">
                  <c:v>2.5870000000000001E-2</c:v>
                </c:pt>
                <c:pt idx="1580">
                  <c:v>2.0809999999999999E-2</c:v>
                </c:pt>
                <c:pt idx="1581">
                  <c:v>1.533E-2</c:v>
                </c:pt>
                <c:pt idx="1582">
                  <c:v>9.7400000000000004E-3</c:v>
                </c:pt>
                <c:pt idx="1583">
                  <c:v>4.2599999999999999E-3</c:v>
                </c:pt>
                <c:pt idx="1584">
                  <c:v>-1.01E-3</c:v>
                </c:pt>
                <c:pt idx="1585">
                  <c:v>-6.28E-3</c:v>
                </c:pt>
                <c:pt idx="1586">
                  <c:v>-1.1860000000000001E-2</c:v>
                </c:pt>
                <c:pt idx="1587">
                  <c:v>-1.7659999999999999E-2</c:v>
                </c:pt>
                <c:pt idx="1588">
                  <c:v>-2.3349999999999999E-2</c:v>
                </c:pt>
                <c:pt idx="1589">
                  <c:v>-2.946E-2</c:v>
                </c:pt>
                <c:pt idx="1590">
                  <c:v>-3.5360000000000003E-2</c:v>
                </c:pt>
                <c:pt idx="1591">
                  <c:v>-4.1579999999999999E-2</c:v>
                </c:pt>
                <c:pt idx="1592">
                  <c:v>-4.8009999999999997E-2</c:v>
                </c:pt>
                <c:pt idx="1593">
                  <c:v>-5.4859999999999999E-2</c:v>
                </c:pt>
                <c:pt idx="1594">
                  <c:v>-6.1920000000000003E-2</c:v>
                </c:pt>
                <c:pt idx="1595">
                  <c:v>-6.9400000000000003E-2</c:v>
                </c:pt>
                <c:pt idx="1596">
                  <c:v>-7.6780000000000001E-2</c:v>
                </c:pt>
                <c:pt idx="1597">
                  <c:v>-8.4260000000000002E-2</c:v>
                </c:pt>
                <c:pt idx="1598">
                  <c:v>-9.1850000000000001E-2</c:v>
                </c:pt>
                <c:pt idx="1599">
                  <c:v>-9.9019999999999997E-2</c:v>
                </c:pt>
                <c:pt idx="1600">
                  <c:v>-0.10618</c:v>
                </c:pt>
                <c:pt idx="1601">
                  <c:v>-0.11303000000000001</c:v>
                </c:pt>
                <c:pt idx="1602">
                  <c:v>-0.11967</c:v>
                </c:pt>
                <c:pt idx="1603">
                  <c:v>-0.12651999999999999</c:v>
                </c:pt>
                <c:pt idx="1604">
                  <c:v>-0.13316</c:v>
                </c:pt>
                <c:pt idx="1605">
                  <c:v>-0.13958999999999999</c:v>
                </c:pt>
                <c:pt idx="1606">
                  <c:v>-0.14612</c:v>
                </c:pt>
                <c:pt idx="1607">
                  <c:v>-0.15245</c:v>
                </c:pt>
                <c:pt idx="1608">
                  <c:v>-0.15866</c:v>
                </c:pt>
                <c:pt idx="1609">
                  <c:v>-0.1653</c:v>
                </c:pt>
                <c:pt idx="1610">
                  <c:v>-0.17205000000000001</c:v>
                </c:pt>
                <c:pt idx="1611">
                  <c:v>-0.17879</c:v>
                </c:pt>
                <c:pt idx="1612">
                  <c:v>-0.18564</c:v>
                </c:pt>
                <c:pt idx="1613">
                  <c:v>-0.19228000000000001</c:v>
                </c:pt>
                <c:pt idx="1614">
                  <c:v>-0.19882</c:v>
                </c:pt>
                <c:pt idx="1615">
                  <c:v>-0.20524999999999999</c:v>
                </c:pt>
                <c:pt idx="1616">
                  <c:v>-0.21146000000000001</c:v>
                </c:pt>
                <c:pt idx="1617">
                  <c:v>-0.21736</c:v>
                </c:pt>
                <c:pt idx="1618">
                  <c:v>-0.22295000000000001</c:v>
                </c:pt>
                <c:pt idx="1619">
                  <c:v>-0.22885</c:v>
                </c:pt>
                <c:pt idx="1620">
                  <c:v>-0.23444000000000001</c:v>
                </c:pt>
                <c:pt idx="1621">
                  <c:v>-0.24013000000000001</c:v>
                </c:pt>
                <c:pt idx="1622">
                  <c:v>-0.24571000000000001</c:v>
                </c:pt>
                <c:pt idx="1623">
                  <c:v>-0.25151000000000001</c:v>
                </c:pt>
                <c:pt idx="1624">
                  <c:v>-0.25719999999999998</c:v>
                </c:pt>
                <c:pt idx="1625">
                  <c:v>-0.26300000000000001</c:v>
                </c:pt>
                <c:pt idx="1626">
                  <c:v>-0.26911000000000002</c:v>
                </c:pt>
                <c:pt idx="1627">
                  <c:v>-0.27533000000000002</c:v>
                </c:pt>
                <c:pt idx="1628">
                  <c:v>-0.28165000000000001</c:v>
                </c:pt>
                <c:pt idx="1629">
                  <c:v>-0.28776000000000002</c:v>
                </c:pt>
                <c:pt idx="1630">
                  <c:v>-0.29387000000000002</c:v>
                </c:pt>
                <c:pt idx="1631">
                  <c:v>-0.29977999999999999</c:v>
                </c:pt>
                <c:pt idx="1632">
                  <c:v>-0.30547000000000002</c:v>
                </c:pt>
                <c:pt idx="1633">
                  <c:v>-0.31074000000000002</c:v>
                </c:pt>
                <c:pt idx="1634">
                  <c:v>-0.31590000000000001</c:v>
                </c:pt>
                <c:pt idx="1635">
                  <c:v>-0.32106000000000001</c:v>
                </c:pt>
                <c:pt idx="1636">
                  <c:v>-0.32623000000000002</c:v>
                </c:pt>
                <c:pt idx="1637">
                  <c:v>-0.33139000000000002</c:v>
                </c:pt>
                <c:pt idx="1638">
                  <c:v>-0.33666000000000001</c:v>
                </c:pt>
                <c:pt idx="1639">
                  <c:v>-0.34172000000000002</c:v>
                </c:pt>
                <c:pt idx="1640">
                  <c:v>-0.34688000000000002</c:v>
                </c:pt>
                <c:pt idx="1641">
                  <c:v>-0.35204999999999997</c:v>
                </c:pt>
                <c:pt idx="1642">
                  <c:v>-0.35763</c:v>
                </c:pt>
                <c:pt idx="1643">
                  <c:v>-0.36310999999999999</c:v>
                </c:pt>
                <c:pt idx="1644">
                  <c:v>-0.36891000000000002</c:v>
                </c:pt>
                <c:pt idx="1645">
                  <c:v>-0.37459999999999999</c:v>
                </c:pt>
                <c:pt idx="1646">
                  <c:v>-0.3805</c:v>
                </c:pt>
                <c:pt idx="1647">
                  <c:v>-0.38608999999999999</c:v>
                </c:pt>
                <c:pt idx="1648">
                  <c:v>-0.39156999999999997</c:v>
                </c:pt>
                <c:pt idx="1649">
                  <c:v>-0.39662999999999998</c:v>
                </c:pt>
                <c:pt idx="1650">
                  <c:v>-0.40189000000000002</c:v>
                </c:pt>
                <c:pt idx="1651">
                  <c:v>-0.40748000000000001</c:v>
                </c:pt>
                <c:pt idx="1652">
                  <c:v>-0.41295999999999999</c:v>
                </c:pt>
                <c:pt idx="1653">
                  <c:v>-0.41897000000000001</c:v>
                </c:pt>
                <c:pt idx="1654">
                  <c:v>-0.42497000000000001</c:v>
                </c:pt>
                <c:pt idx="1655">
                  <c:v>-0.43087999999999999</c:v>
                </c:pt>
                <c:pt idx="1656">
                  <c:v>-0.43708999999999998</c:v>
                </c:pt>
                <c:pt idx="1657">
                  <c:v>-0.44373000000000001</c:v>
                </c:pt>
                <c:pt idx="1658">
                  <c:v>-0.45057999999999998</c:v>
                </c:pt>
                <c:pt idx="1659">
                  <c:v>-0.45763999999999999</c:v>
                </c:pt>
                <c:pt idx="1660">
                  <c:v>-0.46481</c:v>
                </c:pt>
                <c:pt idx="1661">
                  <c:v>-0.47208</c:v>
                </c:pt>
                <c:pt idx="1662">
                  <c:v>-0.47976999999999997</c:v>
                </c:pt>
                <c:pt idx="1663">
                  <c:v>-0.48683999999999999</c:v>
                </c:pt>
                <c:pt idx="1664">
                  <c:v>-0.49390000000000001</c:v>
                </c:pt>
                <c:pt idx="1665">
                  <c:v>-0.50085000000000002</c:v>
                </c:pt>
                <c:pt idx="1666">
                  <c:v>-0.50760000000000005</c:v>
                </c:pt>
                <c:pt idx="1667">
                  <c:v>-0.51444999999999996</c:v>
                </c:pt>
                <c:pt idx="1668">
                  <c:v>-0.52151000000000003</c:v>
                </c:pt>
                <c:pt idx="1669">
                  <c:v>-0.52846000000000004</c:v>
                </c:pt>
                <c:pt idx="1670">
                  <c:v>-0.53542000000000001</c:v>
                </c:pt>
                <c:pt idx="1671">
                  <c:v>-0.54237000000000002</c:v>
                </c:pt>
                <c:pt idx="1672">
                  <c:v>-0.54912000000000005</c:v>
                </c:pt>
                <c:pt idx="1673">
                  <c:v>-0.55564999999999998</c:v>
                </c:pt>
                <c:pt idx="1674">
                  <c:v>-0.5625</c:v>
                </c:pt>
                <c:pt idx="1675">
                  <c:v>-0.56925000000000003</c:v>
                </c:pt>
                <c:pt idx="1676">
                  <c:v>-0.57567999999999997</c:v>
                </c:pt>
                <c:pt idx="1677">
                  <c:v>-0.58199999999999996</c:v>
                </c:pt>
                <c:pt idx="1678">
                  <c:v>-0.58801000000000003</c:v>
                </c:pt>
                <c:pt idx="1679">
                  <c:v>-0.59370000000000001</c:v>
                </c:pt>
                <c:pt idx="1680">
                  <c:v>-0.59906999999999999</c:v>
                </c:pt>
                <c:pt idx="1681">
                  <c:v>-0.60402</c:v>
                </c:pt>
                <c:pt idx="1682">
                  <c:v>-0.60855999999999999</c:v>
                </c:pt>
                <c:pt idx="1683">
                  <c:v>-0.61297999999999997</c:v>
                </c:pt>
                <c:pt idx="1684">
                  <c:v>-0.61741000000000001</c:v>
                </c:pt>
                <c:pt idx="1685">
                  <c:v>-0.62173</c:v>
                </c:pt>
                <c:pt idx="1686">
                  <c:v>-0.62583999999999995</c:v>
                </c:pt>
                <c:pt idx="1687">
                  <c:v>-0.62995000000000001</c:v>
                </c:pt>
                <c:pt idx="1688">
                  <c:v>-0.63373999999999997</c:v>
                </c:pt>
                <c:pt idx="1689">
                  <c:v>-0.63775000000000004</c:v>
                </c:pt>
                <c:pt idx="1690">
                  <c:v>-0.64154</c:v>
                </c:pt>
                <c:pt idx="1691">
                  <c:v>-0.64544000000000001</c:v>
                </c:pt>
                <c:pt idx="1692">
                  <c:v>-0.64912999999999998</c:v>
                </c:pt>
                <c:pt idx="1693">
                  <c:v>-0.65291999999999994</c:v>
                </c:pt>
                <c:pt idx="1694">
                  <c:v>-0.65639999999999998</c:v>
                </c:pt>
                <c:pt idx="1695">
                  <c:v>-0.65998000000000001</c:v>
                </c:pt>
                <c:pt idx="1696">
                  <c:v>-0.66346000000000005</c:v>
                </c:pt>
                <c:pt idx="1697">
                  <c:v>-0.66673000000000004</c:v>
                </c:pt>
                <c:pt idx="1698">
                  <c:v>-0.66988999999999999</c:v>
                </c:pt>
                <c:pt idx="1699">
                  <c:v>-0.67283999999999999</c:v>
                </c:pt>
                <c:pt idx="1700">
                  <c:v>-0.67620999999999998</c:v>
                </c:pt>
                <c:pt idx="1701">
                  <c:v>-0.67969000000000002</c:v>
                </c:pt>
                <c:pt idx="1702">
                  <c:v>-0.68347999999999998</c:v>
                </c:pt>
                <c:pt idx="1703">
                  <c:v>-0.68728</c:v>
                </c:pt>
                <c:pt idx="1704">
                  <c:v>-0.69118000000000002</c:v>
                </c:pt>
                <c:pt idx="1705">
                  <c:v>-0.69528999999999996</c:v>
                </c:pt>
                <c:pt idx="1706">
                  <c:v>-0.69928999999999997</c:v>
                </c:pt>
                <c:pt idx="1707">
                  <c:v>-0.70330000000000004</c:v>
                </c:pt>
                <c:pt idx="1708">
                  <c:v>-0.70762000000000003</c:v>
                </c:pt>
                <c:pt idx="1709">
                  <c:v>-0.71194000000000002</c:v>
                </c:pt>
                <c:pt idx="1710">
                  <c:v>-0.71614999999999995</c:v>
                </c:pt>
                <c:pt idx="1711">
                  <c:v>-0.72016000000000002</c:v>
                </c:pt>
                <c:pt idx="1712">
                  <c:v>-0.72436999999999996</c:v>
                </c:pt>
                <c:pt idx="1713">
                  <c:v>-0.72816999999999998</c:v>
                </c:pt>
                <c:pt idx="1714">
                  <c:v>-0.73207</c:v>
                </c:pt>
                <c:pt idx="1715">
                  <c:v>-0.73565000000000003</c:v>
                </c:pt>
                <c:pt idx="1716">
                  <c:v>-0.73934</c:v>
                </c:pt>
                <c:pt idx="1717">
                  <c:v>-0.74324000000000001</c:v>
                </c:pt>
                <c:pt idx="1718">
                  <c:v>-0.74692999999999998</c:v>
                </c:pt>
                <c:pt idx="1719">
                  <c:v>-0.75092999999999999</c:v>
                </c:pt>
                <c:pt idx="1720">
                  <c:v>-0.75451000000000001</c:v>
                </c:pt>
                <c:pt idx="1721">
                  <c:v>-0.7581</c:v>
                </c:pt>
                <c:pt idx="1722">
                  <c:v>-0.76126000000000005</c:v>
                </c:pt>
                <c:pt idx="1723">
                  <c:v>-0.76432</c:v>
                </c:pt>
                <c:pt idx="1724">
                  <c:v>-0.76727000000000001</c:v>
                </c:pt>
                <c:pt idx="1725">
                  <c:v>-0.77000999999999997</c:v>
                </c:pt>
                <c:pt idx="1726">
                  <c:v>-0.77275000000000005</c:v>
                </c:pt>
                <c:pt idx="1727">
                  <c:v>-0.77505999999999997</c:v>
                </c:pt>
                <c:pt idx="1728">
                  <c:v>-0.77707000000000004</c:v>
                </c:pt>
                <c:pt idx="1729">
                  <c:v>-0.77875000000000005</c:v>
                </c:pt>
                <c:pt idx="1730">
                  <c:v>-0.78022999999999998</c:v>
                </c:pt>
                <c:pt idx="1731">
                  <c:v>-0.78159999999999996</c:v>
                </c:pt>
                <c:pt idx="1732">
                  <c:v>-0.78286</c:v>
                </c:pt>
                <c:pt idx="1733">
                  <c:v>-0.78391999999999995</c:v>
                </c:pt>
                <c:pt idx="1734">
                  <c:v>-0.78496999999999995</c:v>
                </c:pt>
                <c:pt idx="1735">
                  <c:v>-0.78602000000000005</c:v>
                </c:pt>
                <c:pt idx="1736">
                  <c:v>-0.78696999999999995</c:v>
                </c:pt>
                <c:pt idx="1737">
                  <c:v>-0.78749999999999998</c:v>
                </c:pt>
                <c:pt idx="1738">
                  <c:v>-0.78813</c:v>
                </c:pt>
                <c:pt idx="1739">
                  <c:v>-0.78824000000000005</c:v>
                </c:pt>
                <c:pt idx="1740">
                  <c:v>-0.78854999999999997</c:v>
                </c:pt>
                <c:pt idx="1741">
                  <c:v>-0.78844999999999998</c:v>
                </c:pt>
                <c:pt idx="1742">
                  <c:v>-0.78844999999999998</c:v>
                </c:pt>
                <c:pt idx="1743">
                  <c:v>-0.78834000000000004</c:v>
                </c:pt>
                <c:pt idx="1744">
                  <c:v>-0.78813</c:v>
                </c:pt>
                <c:pt idx="1745">
                  <c:v>-0.78749999999999998</c:v>
                </c:pt>
                <c:pt idx="1746">
                  <c:v>-0.78696999999999995</c:v>
                </c:pt>
                <c:pt idx="1747">
                  <c:v>-0.78624000000000005</c:v>
                </c:pt>
                <c:pt idx="1748">
                  <c:v>-0.78559999999999997</c:v>
                </c:pt>
                <c:pt idx="1749">
                  <c:v>-0.78529000000000004</c:v>
                </c:pt>
                <c:pt idx="1750">
                  <c:v>-0.78496999999999995</c:v>
                </c:pt>
                <c:pt idx="1751">
                  <c:v>-0.78444000000000003</c:v>
                </c:pt>
                <c:pt idx="1752">
                  <c:v>-0.78412999999999999</c:v>
                </c:pt>
                <c:pt idx="1753">
                  <c:v>-0.78327999999999998</c:v>
                </c:pt>
                <c:pt idx="1754">
                  <c:v>-0.78234000000000004</c:v>
                </c:pt>
                <c:pt idx="1755">
                  <c:v>-0.78097000000000005</c:v>
                </c:pt>
                <c:pt idx="1756">
                  <c:v>-0.78002000000000005</c:v>
                </c:pt>
                <c:pt idx="1757">
                  <c:v>-0.77875000000000005</c:v>
                </c:pt>
                <c:pt idx="1758">
                  <c:v>-0.77737999999999996</c:v>
                </c:pt>
                <c:pt idx="1759">
                  <c:v>-0.77590999999999999</c:v>
                </c:pt>
                <c:pt idx="1760">
                  <c:v>-0.77412000000000003</c:v>
                </c:pt>
                <c:pt idx="1761">
                  <c:v>-0.77222000000000002</c:v>
                </c:pt>
                <c:pt idx="1762">
                  <c:v>-0.77032</c:v>
                </c:pt>
                <c:pt idx="1763">
                  <c:v>-0.76810999999999996</c:v>
                </c:pt>
                <c:pt idx="1764">
                  <c:v>-0.76600000000000001</c:v>
                </c:pt>
                <c:pt idx="1765">
                  <c:v>-0.76358000000000004</c:v>
                </c:pt>
                <c:pt idx="1766">
                  <c:v>-0.76136000000000004</c:v>
                </c:pt>
                <c:pt idx="1767">
                  <c:v>-0.75893999999999995</c:v>
                </c:pt>
                <c:pt idx="1768">
                  <c:v>-0.75631000000000004</c:v>
                </c:pt>
                <c:pt idx="1769">
                  <c:v>-0.75346000000000002</c:v>
                </c:pt>
                <c:pt idx="1770">
                  <c:v>-0.75029999999999997</c:v>
                </c:pt>
                <c:pt idx="1771">
                  <c:v>-0.74651000000000001</c:v>
                </c:pt>
                <c:pt idx="1772">
                  <c:v>-0.74282000000000004</c:v>
                </c:pt>
                <c:pt idx="1773">
                  <c:v>-0.73912999999999995</c:v>
                </c:pt>
                <c:pt idx="1774">
                  <c:v>-0.73523000000000005</c:v>
                </c:pt>
                <c:pt idx="1775">
                  <c:v>-0.73143999999999998</c:v>
                </c:pt>
                <c:pt idx="1776">
                  <c:v>-0.72701000000000005</c:v>
                </c:pt>
                <c:pt idx="1777">
                  <c:v>-0.72289999999999999</c:v>
                </c:pt>
                <c:pt idx="1778">
                  <c:v>-0.71858</c:v>
                </c:pt>
                <c:pt idx="1779">
                  <c:v>-0.71426000000000001</c:v>
                </c:pt>
                <c:pt idx="1780">
                  <c:v>-0.71014999999999995</c:v>
                </c:pt>
                <c:pt idx="1781">
                  <c:v>-0.70582999999999996</c:v>
                </c:pt>
                <c:pt idx="1782">
                  <c:v>-0.70193000000000005</c:v>
                </c:pt>
                <c:pt idx="1783">
                  <c:v>-0.69813000000000003</c:v>
                </c:pt>
                <c:pt idx="1784">
                  <c:v>-0.69401999999999997</c:v>
                </c:pt>
                <c:pt idx="1785">
                  <c:v>-0.68991000000000002</c:v>
                </c:pt>
                <c:pt idx="1786">
                  <c:v>-0.68559000000000003</c:v>
                </c:pt>
                <c:pt idx="1787">
                  <c:v>-0.68117000000000005</c:v>
                </c:pt>
                <c:pt idx="1788">
                  <c:v>-0.67662999999999995</c:v>
                </c:pt>
                <c:pt idx="1789">
                  <c:v>-0.67242000000000002</c:v>
                </c:pt>
                <c:pt idx="1790">
                  <c:v>-0.66810000000000003</c:v>
                </c:pt>
                <c:pt idx="1791">
                  <c:v>-0.66398999999999997</c:v>
                </c:pt>
                <c:pt idx="1792">
                  <c:v>-0.65988000000000002</c:v>
                </c:pt>
                <c:pt idx="1793">
                  <c:v>-0.65566000000000002</c:v>
                </c:pt>
                <c:pt idx="1794">
                  <c:v>-0.65197000000000005</c:v>
                </c:pt>
                <c:pt idx="1795">
                  <c:v>-0.64817999999999998</c:v>
                </c:pt>
                <c:pt idx="1796">
                  <c:v>-0.64427999999999996</c:v>
                </c:pt>
                <c:pt idx="1797">
                  <c:v>-0.64058999999999999</c:v>
                </c:pt>
                <c:pt idx="1798">
                  <c:v>-0.63700999999999997</c:v>
                </c:pt>
                <c:pt idx="1799">
                  <c:v>-0.63343000000000005</c:v>
                </c:pt>
                <c:pt idx="1800">
                  <c:v>-0.62963000000000002</c:v>
                </c:pt>
                <c:pt idx="1801">
                  <c:v>-0.62573000000000001</c:v>
                </c:pt>
                <c:pt idx="1802">
                  <c:v>-0.62131000000000003</c:v>
                </c:pt>
                <c:pt idx="1803">
                  <c:v>-0.61677999999999999</c:v>
                </c:pt>
                <c:pt idx="1804">
                  <c:v>-0.61182000000000003</c:v>
                </c:pt>
                <c:pt idx="1805">
                  <c:v>-0.60707999999999995</c:v>
                </c:pt>
                <c:pt idx="1806">
                  <c:v>-0.60233999999999999</c:v>
                </c:pt>
                <c:pt idx="1807">
                  <c:v>-0.59738000000000002</c:v>
                </c:pt>
                <c:pt idx="1808">
                  <c:v>-0.59253999999999996</c:v>
                </c:pt>
                <c:pt idx="1809">
                  <c:v>-0.58706000000000003</c:v>
                </c:pt>
                <c:pt idx="1810">
                  <c:v>-0.58221000000000001</c:v>
                </c:pt>
                <c:pt idx="1811">
                  <c:v>-0.57682999999999995</c:v>
                </c:pt>
                <c:pt idx="1812">
                  <c:v>-0.57145999999999997</c:v>
                </c:pt>
                <c:pt idx="1813">
                  <c:v>-0.56618999999999997</c:v>
                </c:pt>
                <c:pt idx="1814">
                  <c:v>-0.5605</c:v>
                </c:pt>
                <c:pt idx="1815">
                  <c:v>-0.55513000000000001</c:v>
                </c:pt>
                <c:pt idx="1816">
                  <c:v>-0.54912000000000005</c:v>
                </c:pt>
                <c:pt idx="1817">
                  <c:v>-0.54310999999999998</c:v>
                </c:pt>
                <c:pt idx="1818">
                  <c:v>-0.53647</c:v>
                </c:pt>
                <c:pt idx="1819">
                  <c:v>-0.52961999999999998</c:v>
                </c:pt>
                <c:pt idx="1820">
                  <c:v>-0.52256000000000002</c:v>
                </c:pt>
                <c:pt idx="1821">
                  <c:v>-0.51561000000000001</c:v>
                </c:pt>
                <c:pt idx="1822">
                  <c:v>-0.50853999999999999</c:v>
                </c:pt>
                <c:pt idx="1823">
                  <c:v>-0.50158999999999998</c:v>
                </c:pt>
                <c:pt idx="1824">
                  <c:v>-0.49484</c:v>
                </c:pt>
                <c:pt idx="1825">
                  <c:v>-0.48788999999999999</c:v>
                </c:pt>
                <c:pt idx="1826">
                  <c:v>-0.48136000000000001</c:v>
                </c:pt>
                <c:pt idx="1827">
                  <c:v>-0.47460999999999998</c:v>
                </c:pt>
                <c:pt idx="1828">
                  <c:v>-0.46787000000000001</c:v>
                </c:pt>
                <c:pt idx="1829">
                  <c:v>-0.46133000000000002</c:v>
                </c:pt>
                <c:pt idx="1830">
                  <c:v>-0.45479999999999998</c:v>
                </c:pt>
                <c:pt idx="1831">
                  <c:v>-0.44847999999999999</c:v>
                </c:pt>
                <c:pt idx="1832">
                  <c:v>-0.44194</c:v>
                </c:pt>
                <c:pt idx="1833">
                  <c:v>-0.43530000000000002</c:v>
                </c:pt>
                <c:pt idx="1834">
                  <c:v>-0.42824000000000001</c:v>
                </c:pt>
                <c:pt idx="1835">
                  <c:v>-0.42129</c:v>
                </c:pt>
                <c:pt idx="1836">
                  <c:v>-0.41411999999999999</c:v>
                </c:pt>
                <c:pt idx="1837">
                  <c:v>-0.40684999999999999</c:v>
                </c:pt>
                <c:pt idx="1838">
                  <c:v>-0.40010000000000001</c:v>
                </c:pt>
                <c:pt idx="1839">
                  <c:v>-0.39324999999999999</c:v>
                </c:pt>
                <c:pt idx="1840">
                  <c:v>-0.38661000000000001</c:v>
                </c:pt>
                <c:pt idx="1841">
                  <c:v>-0.37996999999999997</c:v>
                </c:pt>
                <c:pt idx="1842">
                  <c:v>-0.37386000000000003</c:v>
                </c:pt>
                <c:pt idx="1843">
                  <c:v>-0.36732999999999999</c:v>
                </c:pt>
                <c:pt idx="1844">
                  <c:v>-0.36099999999999999</c:v>
                </c:pt>
                <c:pt idx="1845">
                  <c:v>-0.35458000000000001</c:v>
                </c:pt>
                <c:pt idx="1846">
                  <c:v>-0.34866999999999998</c:v>
                </c:pt>
                <c:pt idx="1847">
                  <c:v>-0.34245999999999999</c:v>
                </c:pt>
                <c:pt idx="1848">
                  <c:v>-0.33612999999999998</c:v>
                </c:pt>
                <c:pt idx="1849">
                  <c:v>-0.32949000000000001</c:v>
                </c:pt>
                <c:pt idx="1850">
                  <c:v>-0.32242999999999999</c:v>
                </c:pt>
                <c:pt idx="1851">
                  <c:v>-0.31558000000000003</c:v>
                </c:pt>
                <c:pt idx="1852">
                  <c:v>-0.30842000000000003</c:v>
                </c:pt>
                <c:pt idx="1853">
                  <c:v>-0.30114999999999997</c:v>
                </c:pt>
                <c:pt idx="1854">
                  <c:v>-0.29409000000000002</c:v>
                </c:pt>
                <c:pt idx="1855">
                  <c:v>-0.28702</c:v>
                </c:pt>
                <c:pt idx="1856">
                  <c:v>-0.28027999999999997</c:v>
                </c:pt>
                <c:pt idx="1857">
                  <c:v>-0.27374999999999999</c:v>
                </c:pt>
                <c:pt idx="1858">
                  <c:v>-0.26732</c:v>
                </c:pt>
                <c:pt idx="1859">
                  <c:v>-0.26046999999999998</c:v>
                </c:pt>
                <c:pt idx="1860">
                  <c:v>-0.25424999999999998</c:v>
                </c:pt>
                <c:pt idx="1861">
                  <c:v>-0.24772</c:v>
                </c:pt>
                <c:pt idx="1862">
                  <c:v>-0.24138999999999999</c:v>
                </c:pt>
                <c:pt idx="1863">
                  <c:v>-0.23486000000000001</c:v>
                </c:pt>
                <c:pt idx="1864">
                  <c:v>-0.22842999999999999</c:v>
                </c:pt>
                <c:pt idx="1865">
                  <c:v>-0.22169</c:v>
                </c:pt>
                <c:pt idx="1866">
                  <c:v>-0.21451999999999999</c:v>
                </c:pt>
                <c:pt idx="1867">
                  <c:v>-0.20735000000000001</c:v>
                </c:pt>
                <c:pt idx="1868">
                  <c:v>-0.19997999999999999</c:v>
                </c:pt>
                <c:pt idx="1869">
                  <c:v>-0.19270000000000001</c:v>
                </c:pt>
                <c:pt idx="1870">
                  <c:v>-0.18554000000000001</c:v>
                </c:pt>
                <c:pt idx="1871">
                  <c:v>-0.17848</c:v>
                </c:pt>
                <c:pt idx="1872">
                  <c:v>-0.17172999999999999</c:v>
                </c:pt>
                <c:pt idx="1873">
                  <c:v>-0.16520000000000001</c:v>
                </c:pt>
                <c:pt idx="1874">
                  <c:v>-0.15887999999999999</c:v>
                </c:pt>
                <c:pt idx="1875">
                  <c:v>-0.15234</c:v>
                </c:pt>
                <c:pt idx="1876">
                  <c:v>-0.14591000000000001</c:v>
                </c:pt>
                <c:pt idx="1877">
                  <c:v>-0.13927</c:v>
                </c:pt>
                <c:pt idx="1878">
                  <c:v>-0.13274</c:v>
                </c:pt>
                <c:pt idx="1879">
                  <c:v>-0.12642</c:v>
                </c:pt>
                <c:pt idx="1880">
                  <c:v>-0.11957</c:v>
                </c:pt>
                <c:pt idx="1881">
                  <c:v>-0.11282</c:v>
                </c:pt>
                <c:pt idx="1882">
                  <c:v>-0.10566</c:v>
                </c:pt>
                <c:pt idx="1883">
                  <c:v>-9.8169999999999993E-2</c:v>
                </c:pt>
                <c:pt idx="1884">
                  <c:v>-9.0800000000000006E-2</c:v>
                </c:pt>
                <c:pt idx="1885">
                  <c:v>-8.3000000000000004E-2</c:v>
                </c:pt>
                <c:pt idx="1886">
                  <c:v>-7.5730000000000006E-2</c:v>
                </c:pt>
                <c:pt idx="1887">
                  <c:v>-6.8239999999999995E-2</c:v>
                </c:pt>
                <c:pt idx="1888">
                  <c:v>-6.1179999999999998E-2</c:v>
                </c:pt>
                <c:pt idx="1889">
                  <c:v>-5.4330000000000003E-2</c:v>
                </c:pt>
                <c:pt idx="1890">
                  <c:v>-4.7480000000000001E-2</c:v>
                </c:pt>
                <c:pt idx="1891">
                  <c:v>-4.1050000000000003E-2</c:v>
                </c:pt>
                <c:pt idx="1892">
                  <c:v>-3.4200000000000001E-2</c:v>
                </c:pt>
                <c:pt idx="1893">
                  <c:v>-2.7140000000000001E-2</c:v>
                </c:pt>
                <c:pt idx="1894">
                  <c:v>-2.0289999999999999E-2</c:v>
                </c:pt>
                <c:pt idx="1895">
                  <c:v>-1.3650000000000001E-2</c:v>
                </c:pt>
                <c:pt idx="1896">
                  <c:v>-6.7999999999999996E-3</c:v>
                </c:pt>
                <c:pt idx="1897">
                  <c:v>3.6000000000000002E-4</c:v>
                </c:pt>
                <c:pt idx="1898">
                  <c:v>8.0599999999999995E-3</c:v>
                </c:pt>
                <c:pt idx="1899">
                  <c:v>1.5219999999999999E-2</c:v>
                </c:pt>
                <c:pt idx="1900">
                  <c:v>2.2700000000000001E-2</c:v>
                </c:pt>
                <c:pt idx="1901">
                  <c:v>3.04E-2</c:v>
                </c:pt>
                <c:pt idx="1902">
                  <c:v>3.7670000000000002E-2</c:v>
                </c:pt>
                <c:pt idx="1903">
                  <c:v>4.4940000000000001E-2</c:v>
                </c:pt>
                <c:pt idx="1904">
                  <c:v>5.1580000000000001E-2</c:v>
                </c:pt>
                <c:pt idx="1905">
                  <c:v>5.8430000000000003E-2</c:v>
                </c:pt>
                <c:pt idx="1906">
                  <c:v>6.4439999999999997E-2</c:v>
                </c:pt>
                <c:pt idx="1907">
                  <c:v>7.0870000000000002E-2</c:v>
                </c:pt>
                <c:pt idx="1908">
                  <c:v>7.7189999999999995E-2</c:v>
                </c:pt>
                <c:pt idx="1909">
                  <c:v>8.3510000000000001E-2</c:v>
                </c:pt>
                <c:pt idx="1910">
                  <c:v>8.9620000000000005E-2</c:v>
                </c:pt>
                <c:pt idx="1911">
                  <c:v>9.5839999999999995E-2</c:v>
                </c:pt>
                <c:pt idx="1912">
                  <c:v>0.10216</c:v>
                </c:pt>
                <c:pt idx="1913">
                  <c:v>0.10859000000000001</c:v>
                </c:pt>
                <c:pt idx="1914">
                  <c:v>0.11523</c:v>
                </c:pt>
                <c:pt idx="1915">
                  <c:v>0.12187000000000001</c:v>
                </c:pt>
                <c:pt idx="1916">
                  <c:v>0.12851000000000001</c:v>
                </c:pt>
                <c:pt idx="1917">
                  <c:v>0.13525999999999999</c:v>
                </c:pt>
                <c:pt idx="1918">
                  <c:v>0.14179</c:v>
                </c:pt>
                <c:pt idx="1919">
                  <c:v>0.14801</c:v>
                </c:pt>
                <c:pt idx="1920">
                  <c:v>0.15412000000000001</c:v>
                </c:pt>
                <c:pt idx="1921">
                  <c:v>0.15992000000000001</c:v>
                </c:pt>
                <c:pt idx="1922">
                  <c:v>0.16571</c:v>
                </c:pt>
                <c:pt idx="1923">
                  <c:v>0.1714</c:v>
                </c:pt>
                <c:pt idx="1924">
                  <c:v>0.17699000000000001</c:v>
                </c:pt>
                <c:pt idx="1925">
                  <c:v>0.18278</c:v>
                </c:pt>
                <c:pt idx="1926">
                  <c:v>0.18858</c:v>
                </c:pt>
                <c:pt idx="1927">
                  <c:v>0.19438</c:v>
                </c:pt>
                <c:pt idx="1928">
                  <c:v>0.20028000000000001</c:v>
                </c:pt>
                <c:pt idx="1929">
                  <c:v>0.20629</c:v>
                </c:pt>
                <c:pt idx="1930">
                  <c:v>0.21249999999999999</c:v>
                </c:pt>
                <c:pt idx="1931">
                  <c:v>0.21883</c:v>
                </c:pt>
                <c:pt idx="1932">
                  <c:v>0.22547</c:v>
                </c:pt>
                <c:pt idx="1933">
                  <c:v>0.23179</c:v>
                </c:pt>
                <c:pt idx="1934">
                  <c:v>0.23810999999999999</c:v>
                </c:pt>
                <c:pt idx="1935">
                  <c:v>0.24432999999999999</c:v>
                </c:pt>
                <c:pt idx="1936">
                  <c:v>0.25023000000000001</c:v>
                </c:pt>
                <c:pt idx="1937">
                  <c:v>0.25581999999999999</c:v>
                </c:pt>
                <c:pt idx="1938">
                  <c:v>0.26129999999999998</c:v>
                </c:pt>
                <c:pt idx="1939">
                  <c:v>0.26699000000000001</c:v>
                </c:pt>
                <c:pt idx="1940">
                  <c:v>0.27256999999999998</c:v>
                </c:pt>
                <c:pt idx="1941">
                  <c:v>0.27816000000000002</c:v>
                </c:pt>
                <c:pt idx="1942">
                  <c:v>0.28394999999999998</c:v>
                </c:pt>
                <c:pt idx="1943">
                  <c:v>0.28943000000000002</c:v>
                </c:pt>
                <c:pt idx="1944">
                  <c:v>0.29502</c:v>
                </c:pt>
                <c:pt idx="1945">
                  <c:v>0.30070999999999998</c:v>
                </c:pt>
                <c:pt idx="1946">
                  <c:v>0.30640000000000001</c:v>
                </c:pt>
                <c:pt idx="1947">
                  <c:v>0.31219999999999998</c:v>
                </c:pt>
                <c:pt idx="1948">
                  <c:v>0.31798999999999999</c:v>
                </c:pt>
                <c:pt idx="1949">
                  <c:v>0.32357999999999998</c:v>
                </c:pt>
                <c:pt idx="1950">
                  <c:v>0.32895000000000002</c:v>
                </c:pt>
                <c:pt idx="1951">
                  <c:v>0.33411999999999997</c:v>
                </c:pt>
                <c:pt idx="1952">
                  <c:v>0.33885999999999999</c:v>
                </c:pt>
                <c:pt idx="1953">
                  <c:v>0.34308</c:v>
                </c:pt>
                <c:pt idx="1954">
                  <c:v>0.34728999999999999</c:v>
                </c:pt>
                <c:pt idx="1955">
                  <c:v>0.35119</c:v>
                </c:pt>
                <c:pt idx="1956">
                  <c:v>0.35520000000000002</c:v>
                </c:pt>
                <c:pt idx="1957">
                  <c:v>0.35887999999999998</c:v>
                </c:pt>
                <c:pt idx="1958">
                  <c:v>0.36247000000000001</c:v>
                </c:pt>
                <c:pt idx="1959">
                  <c:v>0.36615999999999999</c:v>
                </c:pt>
                <c:pt idx="1960">
                  <c:v>0.36953000000000003</c:v>
                </c:pt>
                <c:pt idx="1961">
                  <c:v>0.37269000000000002</c:v>
                </c:pt>
                <c:pt idx="1962">
                  <c:v>0.37626999999999999</c:v>
                </c:pt>
                <c:pt idx="1963">
                  <c:v>0.37933</c:v>
                </c:pt>
                <c:pt idx="1964">
                  <c:v>0.38269999999999998</c:v>
                </c:pt>
                <c:pt idx="1965">
                  <c:v>0.38575999999999999</c:v>
                </c:pt>
                <c:pt idx="1966">
                  <c:v>0.38850000000000001</c:v>
                </c:pt>
                <c:pt idx="1967">
                  <c:v>0.39123999999999998</c:v>
                </c:pt>
                <c:pt idx="1968">
                  <c:v>0.39345000000000002</c:v>
                </c:pt>
                <c:pt idx="1969">
                  <c:v>0.39545000000000002</c:v>
                </c:pt>
                <c:pt idx="1970">
                  <c:v>0.39734999999999998</c:v>
                </c:pt>
                <c:pt idx="1971">
                  <c:v>0.39956000000000003</c:v>
                </c:pt>
                <c:pt idx="1972">
                  <c:v>0.40145999999999998</c:v>
                </c:pt>
                <c:pt idx="1973">
                  <c:v>0.40345999999999999</c:v>
                </c:pt>
                <c:pt idx="1974">
                  <c:v>0.40577999999999997</c:v>
                </c:pt>
                <c:pt idx="1975">
                  <c:v>0.40799000000000002</c:v>
                </c:pt>
                <c:pt idx="1976">
                  <c:v>0.41052</c:v>
                </c:pt>
                <c:pt idx="1977">
                  <c:v>0.41294999999999998</c:v>
                </c:pt>
                <c:pt idx="1978">
                  <c:v>0.41589999999999999</c:v>
                </c:pt>
                <c:pt idx="1979">
                  <c:v>0.41864000000000001</c:v>
                </c:pt>
                <c:pt idx="1980">
                  <c:v>0.42169000000000001</c:v>
                </c:pt>
                <c:pt idx="1981">
                  <c:v>0.42496</c:v>
                </c:pt>
                <c:pt idx="1982">
                  <c:v>0.42812</c:v>
                </c:pt>
                <c:pt idx="1983">
                  <c:v>0.43159999999999998</c:v>
                </c:pt>
                <c:pt idx="1984">
                  <c:v>0.43465999999999999</c:v>
                </c:pt>
                <c:pt idx="1985">
                  <c:v>0.43781999999999999</c:v>
                </c:pt>
                <c:pt idx="1986">
                  <c:v>0.44108000000000003</c:v>
                </c:pt>
                <c:pt idx="1987">
                  <c:v>0.44456000000000001</c:v>
                </c:pt>
                <c:pt idx="1988">
                  <c:v>0.44803999999999999</c:v>
                </c:pt>
                <c:pt idx="1989">
                  <c:v>0.45151999999999998</c:v>
                </c:pt>
                <c:pt idx="1990">
                  <c:v>0.45551999999999998</c:v>
                </c:pt>
                <c:pt idx="1991">
                  <c:v>0.45942</c:v>
                </c:pt>
                <c:pt idx="1992">
                  <c:v>0.46343000000000001</c:v>
                </c:pt>
                <c:pt idx="1993">
                  <c:v>0.46754000000000001</c:v>
                </c:pt>
                <c:pt idx="1994">
                  <c:v>0.47154000000000001</c:v>
                </c:pt>
                <c:pt idx="1995">
                  <c:v>0.47532999999999997</c:v>
                </c:pt>
                <c:pt idx="1996">
                  <c:v>0.47922999999999999</c:v>
                </c:pt>
                <c:pt idx="1997">
                  <c:v>0.48313</c:v>
                </c:pt>
                <c:pt idx="1998">
                  <c:v>0.48681999999999997</c:v>
                </c:pt>
                <c:pt idx="1999">
                  <c:v>0.49051</c:v>
                </c:pt>
                <c:pt idx="2000">
                  <c:v>0.49367</c:v>
                </c:pt>
                <c:pt idx="2001">
                  <c:v>0.49641000000000002</c:v>
                </c:pt>
                <c:pt idx="2002">
                  <c:v>0.49904999999999999</c:v>
                </c:pt>
                <c:pt idx="2003">
                  <c:v>0.50146999999999997</c:v>
                </c:pt>
                <c:pt idx="2004">
                  <c:v>0.50368000000000002</c:v>
                </c:pt>
                <c:pt idx="2005">
                  <c:v>0.50578999999999996</c:v>
                </c:pt>
                <c:pt idx="2006">
                  <c:v>0.50790000000000002</c:v>
                </c:pt>
                <c:pt idx="2007">
                  <c:v>0.50958999999999999</c:v>
                </c:pt>
                <c:pt idx="2008">
                  <c:v>0.51117000000000001</c:v>
                </c:pt>
                <c:pt idx="2009">
                  <c:v>0.51263999999999998</c:v>
                </c:pt>
                <c:pt idx="2010">
                  <c:v>0.51380000000000003</c:v>
                </c:pt>
                <c:pt idx="2011">
                  <c:v>0.51485000000000003</c:v>
                </c:pt>
                <c:pt idx="2012">
                  <c:v>0.51558999999999999</c:v>
                </c:pt>
                <c:pt idx="2013">
                  <c:v>0.51622000000000001</c:v>
                </c:pt>
                <c:pt idx="2014">
                  <c:v>0.51685999999999999</c:v>
                </c:pt>
                <c:pt idx="2015">
                  <c:v>0.51727999999999996</c:v>
                </c:pt>
                <c:pt idx="2016">
                  <c:v>0.51717000000000002</c:v>
                </c:pt>
                <c:pt idx="2017">
                  <c:v>0.51707000000000003</c:v>
                </c:pt>
                <c:pt idx="2018">
                  <c:v>0.51675000000000004</c:v>
                </c:pt>
                <c:pt idx="2019">
                  <c:v>0.51622000000000001</c:v>
                </c:pt>
                <c:pt idx="2020">
                  <c:v>0.51600999999999997</c:v>
                </c:pt>
                <c:pt idx="2021">
                  <c:v>0.51570000000000005</c:v>
                </c:pt>
                <c:pt idx="2022">
                  <c:v>0.51558999999999999</c:v>
                </c:pt>
                <c:pt idx="2023">
                  <c:v>0.51558999999999999</c:v>
                </c:pt>
                <c:pt idx="2024">
                  <c:v>0.51549</c:v>
                </c:pt>
                <c:pt idx="2025">
                  <c:v>0.51558999999999999</c:v>
                </c:pt>
                <c:pt idx="2026">
                  <c:v>0.51537999999999995</c:v>
                </c:pt>
                <c:pt idx="2027">
                  <c:v>0.51537999999999995</c:v>
                </c:pt>
                <c:pt idx="2028">
                  <c:v>0.51549</c:v>
                </c:pt>
                <c:pt idx="2029">
                  <c:v>0.51558999999999999</c:v>
                </c:pt>
                <c:pt idx="2030">
                  <c:v>0.51570000000000005</c:v>
                </c:pt>
                <c:pt idx="2031">
                  <c:v>0.51600999999999997</c:v>
                </c:pt>
                <c:pt idx="2032">
                  <c:v>0.51622000000000001</c:v>
                </c:pt>
                <c:pt idx="2033">
                  <c:v>0.51612000000000002</c:v>
                </c:pt>
                <c:pt idx="2034">
                  <c:v>0.51612000000000002</c:v>
                </c:pt>
                <c:pt idx="2035">
                  <c:v>0.51612000000000002</c:v>
                </c:pt>
                <c:pt idx="2036">
                  <c:v>0.51632999999999996</c:v>
                </c:pt>
                <c:pt idx="2037">
                  <c:v>0.51675000000000004</c:v>
                </c:pt>
                <c:pt idx="2038">
                  <c:v>0.51695999999999998</c:v>
                </c:pt>
                <c:pt idx="2039">
                  <c:v>0.51727999999999996</c:v>
                </c:pt>
                <c:pt idx="2040">
                  <c:v>0.51727999999999996</c:v>
                </c:pt>
                <c:pt idx="2041">
                  <c:v>0.51749000000000001</c:v>
                </c:pt>
                <c:pt idx="2042">
                  <c:v>0.51737999999999995</c:v>
                </c:pt>
                <c:pt idx="2043">
                  <c:v>0.51707000000000003</c:v>
                </c:pt>
                <c:pt idx="2044">
                  <c:v>0.51675000000000004</c:v>
                </c:pt>
                <c:pt idx="2045">
                  <c:v>0.51632999999999996</c:v>
                </c:pt>
                <c:pt idx="2046">
                  <c:v>0.51590999999999998</c:v>
                </c:pt>
                <c:pt idx="2047">
                  <c:v>0.51527999999999996</c:v>
                </c:pt>
                <c:pt idx="2048">
                  <c:v>0.51432999999999995</c:v>
                </c:pt>
                <c:pt idx="2049">
                  <c:v>0.51305999999999996</c:v>
                </c:pt>
                <c:pt idx="2050">
                  <c:v>0.51200999999999997</c:v>
                </c:pt>
                <c:pt idx="2051">
                  <c:v>0.51063999999999998</c:v>
                </c:pt>
                <c:pt idx="2052">
                  <c:v>0.50915999999999995</c:v>
                </c:pt>
                <c:pt idx="2053">
                  <c:v>0.50758000000000003</c:v>
                </c:pt>
                <c:pt idx="2054">
                  <c:v>0.50631999999999999</c:v>
                </c:pt>
                <c:pt idx="2055">
                  <c:v>0.50463000000000002</c:v>
                </c:pt>
                <c:pt idx="2056">
                  <c:v>0.50283999999999995</c:v>
                </c:pt>
                <c:pt idx="2057">
                  <c:v>0.50094000000000005</c:v>
                </c:pt>
                <c:pt idx="2058">
                  <c:v>0.49904999999999999</c:v>
                </c:pt>
                <c:pt idx="2059">
                  <c:v>0.49682999999999999</c:v>
                </c:pt>
                <c:pt idx="2060">
                  <c:v>0.49462</c:v>
                </c:pt>
                <c:pt idx="2061">
                  <c:v>0.49241000000000001</c:v>
                </c:pt>
                <c:pt idx="2062">
                  <c:v>0.48998000000000003</c:v>
                </c:pt>
                <c:pt idx="2063">
                  <c:v>0.48766999999999999</c:v>
                </c:pt>
                <c:pt idx="2064">
                  <c:v>0.48555999999999999</c:v>
                </c:pt>
                <c:pt idx="2065">
                  <c:v>0.48303000000000001</c:v>
                </c:pt>
                <c:pt idx="2066">
                  <c:v>0.48049999999999998</c:v>
                </c:pt>
                <c:pt idx="2067">
                  <c:v>0.47786000000000001</c:v>
                </c:pt>
                <c:pt idx="2068">
                  <c:v>0.47543999999999997</c:v>
                </c:pt>
                <c:pt idx="2069">
                  <c:v>0.47302</c:v>
                </c:pt>
                <c:pt idx="2070">
                  <c:v>0.47059000000000001</c:v>
                </c:pt>
                <c:pt idx="2071">
                  <c:v>0.46816999999999998</c:v>
                </c:pt>
                <c:pt idx="2072">
                  <c:v>0.46584999999999999</c:v>
                </c:pt>
                <c:pt idx="2073">
                  <c:v>0.46332000000000001</c:v>
                </c:pt>
                <c:pt idx="2074">
                  <c:v>0.46057999999999999</c:v>
                </c:pt>
                <c:pt idx="2075">
                  <c:v>0.45795000000000002</c:v>
                </c:pt>
                <c:pt idx="2076">
                  <c:v>0.45521</c:v>
                </c:pt>
                <c:pt idx="2077">
                  <c:v>0.45235999999999998</c:v>
                </c:pt>
                <c:pt idx="2078">
                  <c:v>0.44962000000000002</c:v>
                </c:pt>
                <c:pt idx="2079">
                  <c:v>0.44678000000000001</c:v>
                </c:pt>
                <c:pt idx="2080">
                  <c:v>0.44413999999999998</c:v>
                </c:pt>
                <c:pt idx="2081">
                  <c:v>0.44119000000000003</c:v>
                </c:pt>
                <c:pt idx="2082">
                  <c:v>0.43834000000000001</c:v>
                </c:pt>
                <c:pt idx="2083">
                  <c:v>0.43539</c:v>
                </c:pt>
                <c:pt idx="2084">
                  <c:v>0.43254999999999999</c:v>
                </c:pt>
                <c:pt idx="2085">
                  <c:v>0.42970000000000003</c:v>
                </c:pt>
                <c:pt idx="2086">
                  <c:v>0.42696000000000001</c:v>
                </c:pt>
                <c:pt idx="2087">
                  <c:v>0.42421999999999999</c:v>
                </c:pt>
                <c:pt idx="2088">
                  <c:v>0.42126999999999998</c:v>
                </c:pt>
                <c:pt idx="2089">
                  <c:v>0.41832000000000003</c:v>
                </c:pt>
                <c:pt idx="2090">
                  <c:v>0.41537000000000002</c:v>
                </c:pt>
                <c:pt idx="2091">
                  <c:v>0.41210000000000002</c:v>
                </c:pt>
                <c:pt idx="2092">
                  <c:v>0.40926000000000001</c:v>
                </c:pt>
                <c:pt idx="2093">
                  <c:v>0.40588999999999997</c:v>
                </c:pt>
                <c:pt idx="2094">
                  <c:v>0.40294000000000002</c:v>
                </c:pt>
                <c:pt idx="2095">
                  <c:v>0.4002</c:v>
                </c:pt>
                <c:pt idx="2096">
                  <c:v>0.39723999999999998</c:v>
                </c:pt>
                <c:pt idx="2097">
                  <c:v>0.39439999999999997</c:v>
                </c:pt>
                <c:pt idx="2098">
                  <c:v>0.39176</c:v>
                </c:pt>
                <c:pt idx="2099">
                  <c:v>0.38912999999999998</c:v>
                </c:pt>
                <c:pt idx="2100">
                  <c:v>0.38649</c:v>
                </c:pt>
                <c:pt idx="2101">
                  <c:v>0.38428000000000001</c:v>
                </c:pt>
                <c:pt idx="2102">
                  <c:v>0.38174999999999998</c:v>
                </c:pt>
                <c:pt idx="2103">
                  <c:v>0.37942999999999999</c:v>
                </c:pt>
                <c:pt idx="2104">
                  <c:v>0.37712000000000001</c:v>
                </c:pt>
                <c:pt idx="2105">
                  <c:v>0.37490000000000001</c:v>
                </c:pt>
                <c:pt idx="2106">
                  <c:v>0.37247999999999998</c:v>
                </c:pt>
                <c:pt idx="2107">
                  <c:v>0.36984</c:v>
                </c:pt>
                <c:pt idx="2108">
                  <c:v>0.36763000000000001</c:v>
                </c:pt>
                <c:pt idx="2109">
                  <c:v>0.36488999999999999</c:v>
                </c:pt>
                <c:pt idx="2110">
                  <c:v>0.36247000000000001</c:v>
                </c:pt>
                <c:pt idx="2111">
                  <c:v>0.36004000000000003</c:v>
                </c:pt>
                <c:pt idx="2112">
                  <c:v>0.35771999999999998</c:v>
                </c:pt>
                <c:pt idx="2113">
                  <c:v>0.3553</c:v>
                </c:pt>
                <c:pt idx="2114">
                  <c:v>0.35288000000000003</c:v>
                </c:pt>
                <c:pt idx="2115">
                  <c:v>0.35044999999999998</c:v>
                </c:pt>
                <c:pt idx="2116">
                  <c:v>0.34792000000000001</c:v>
                </c:pt>
                <c:pt idx="2117">
                  <c:v>0.34549999999999997</c:v>
                </c:pt>
                <c:pt idx="2118">
                  <c:v>0.34297</c:v>
                </c:pt>
                <c:pt idx="2119">
                  <c:v>0.34022999999999998</c:v>
                </c:pt>
                <c:pt idx="2120">
                  <c:v>0.33760000000000001</c:v>
                </c:pt>
                <c:pt idx="2121">
                  <c:v>0.33454</c:v>
                </c:pt>
                <c:pt idx="2122">
                  <c:v>0.33138000000000001</c:v>
                </c:pt>
                <c:pt idx="2123">
                  <c:v>0.32811000000000001</c:v>
                </c:pt>
                <c:pt idx="2124">
                  <c:v>0.32452999999999999</c:v>
                </c:pt>
                <c:pt idx="2125">
                  <c:v>0.32105</c:v>
                </c:pt>
                <c:pt idx="2126">
                  <c:v>0.31768000000000002</c:v>
                </c:pt>
                <c:pt idx="2127">
                  <c:v>0.31398999999999999</c:v>
                </c:pt>
                <c:pt idx="2128">
                  <c:v>0.31062000000000001</c:v>
                </c:pt>
                <c:pt idx="2129">
                  <c:v>0.30703000000000003</c:v>
                </c:pt>
                <c:pt idx="2130">
                  <c:v>0.30356</c:v>
                </c:pt>
                <c:pt idx="2131">
                  <c:v>0.29997000000000001</c:v>
                </c:pt>
                <c:pt idx="2132">
                  <c:v>0.29659999999999997</c:v>
                </c:pt>
                <c:pt idx="2133">
                  <c:v>0.29281000000000001</c:v>
                </c:pt>
                <c:pt idx="2134">
                  <c:v>0.28954000000000002</c:v>
                </c:pt>
                <c:pt idx="2135">
                  <c:v>0.28584999999999999</c:v>
                </c:pt>
                <c:pt idx="2136">
                  <c:v>0.28237000000000001</c:v>
                </c:pt>
                <c:pt idx="2137">
                  <c:v>0.27878999999999998</c:v>
                </c:pt>
                <c:pt idx="2138">
                  <c:v>0.27510000000000001</c:v>
                </c:pt>
                <c:pt idx="2139">
                  <c:v>0.27140999999999998</c:v>
                </c:pt>
                <c:pt idx="2140">
                  <c:v>0.26783000000000001</c:v>
                </c:pt>
                <c:pt idx="2141">
                  <c:v>0.26413999999999999</c:v>
                </c:pt>
                <c:pt idx="2142">
                  <c:v>0.26056000000000001</c:v>
                </c:pt>
                <c:pt idx="2143">
                  <c:v>0.25729000000000002</c:v>
                </c:pt>
                <c:pt idx="2144">
                  <c:v>0.25413000000000002</c:v>
                </c:pt>
                <c:pt idx="2145">
                  <c:v>0.25118000000000001</c:v>
                </c:pt>
                <c:pt idx="2146">
                  <c:v>0.24843999999999999</c:v>
                </c:pt>
                <c:pt idx="2147">
                  <c:v>0.24559</c:v>
                </c:pt>
                <c:pt idx="2148">
                  <c:v>0.24307000000000001</c:v>
                </c:pt>
                <c:pt idx="2149">
                  <c:v>0.24043</c:v>
                </c:pt>
                <c:pt idx="2150">
                  <c:v>0.2379</c:v>
                </c:pt>
                <c:pt idx="2151">
                  <c:v>0.23558000000000001</c:v>
                </c:pt>
                <c:pt idx="2152">
                  <c:v>0.23326</c:v>
                </c:pt>
                <c:pt idx="2153">
                  <c:v>0.23074</c:v>
                </c:pt>
                <c:pt idx="2154">
                  <c:v>0.22842000000000001</c:v>
                </c:pt>
                <c:pt idx="2155">
                  <c:v>0.22578000000000001</c:v>
                </c:pt>
                <c:pt idx="2156">
                  <c:v>0.22356999999999999</c:v>
                </c:pt>
                <c:pt idx="2157">
                  <c:v>0.22103999999999999</c:v>
                </c:pt>
                <c:pt idx="2158">
                  <c:v>0.21872</c:v>
                </c:pt>
                <c:pt idx="2159">
                  <c:v>0.21661</c:v>
                </c:pt>
                <c:pt idx="2160">
                  <c:v>0.21440000000000001</c:v>
                </c:pt>
                <c:pt idx="2161">
                  <c:v>0.21249999999999999</c:v>
                </c:pt>
                <c:pt idx="2162">
                  <c:v>0.21071000000000001</c:v>
                </c:pt>
                <c:pt idx="2163">
                  <c:v>0.20871000000000001</c:v>
                </c:pt>
                <c:pt idx="2164">
                  <c:v>0.20649999999999999</c:v>
                </c:pt>
                <c:pt idx="2165">
                  <c:v>0.20469999999999999</c:v>
                </c:pt>
                <c:pt idx="2166">
                  <c:v>0.2026</c:v>
                </c:pt>
                <c:pt idx="2167">
                  <c:v>0.20058999999999999</c:v>
                </c:pt>
                <c:pt idx="2168">
                  <c:v>0.19849</c:v>
                </c:pt>
                <c:pt idx="2169">
                  <c:v>0.19606000000000001</c:v>
                </c:pt>
                <c:pt idx="2170">
                  <c:v>0.19374</c:v>
                </c:pt>
                <c:pt idx="2171">
                  <c:v>0.191</c:v>
                </c:pt>
                <c:pt idx="2172">
                  <c:v>0.18826000000000001</c:v>
                </c:pt>
                <c:pt idx="2173">
                  <c:v>0.18551999999999999</c:v>
                </c:pt>
                <c:pt idx="2174">
                  <c:v>0.18278</c:v>
                </c:pt>
                <c:pt idx="2175">
                  <c:v>0.17952000000000001</c:v>
                </c:pt>
                <c:pt idx="2176">
                  <c:v>0.17666999999999999</c:v>
                </c:pt>
                <c:pt idx="2177">
                  <c:v>0.17372000000000001</c:v>
                </c:pt>
                <c:pt idx="2178">
                  <c:v>0.17088</c:v>
                </c:pt>
                <c:pt idx="2179">
                  <c:v>0.16793</c:v>
                </c:pt>
                <c:pt idx="2180">
                  <c:v>0.16455</c:v>
                </c:pt>
                <c:pt idx="2181">
                  <c:v>0.16117999999999999</c:v>
                </c:pt>
                <c:pt idx="2182">
                  <c:v>0.15790999999999999</c:v>
                </c:pt>
                <c:pt idx="2183">
                  <c:v>0.15432999999999999</c:v>
                </c:pt>
                <c:pt idx="2184">
                  <c:v>0.15043000000000001</c:v>
                </c:pt>
                <c:pt idx="2185">
                  <c:v>0.14674000000000001</c:v>
                </c:pt>
                <c:pt idx="2186">
                  <c:v>0.14274000000000001</c:v>
                </c:pt>
                <c:pt idx="2187">
                  <c:v>0.13841999999999999</c:v>
                </c:pt>
                <c:pt idx="2188">
                  <c:v>0.13420000000000001</c:v>
                </c:pt>
                <c:pt idx="2189">
                  <c:v>0.12967000000000001</c:v>
                </c:pt>
                <c:pt idx="2190">
                  <c:v>0.12545000000000001</c:v>
                </c:pt>
                <c:pt idx="2191">
                  <c:v>0.12113</c:v>
                </c:pt>
                <c:pt idx="2192">
                  <c:v>0.11702</c:v>
                </c:pt>
                <c:pt idx="2193">
                  <c:v>0.11280999999999999</c:v>
                </c:pt>
                <c:pt idx="2194">
                  <c:v>0.10879999999999999</c:v>
                </c:pt>
                <c:pt idx="2195">
                  <c:v>0.10469000000000001</c:v>
                </c:pt>
                <c:pt idx="2196">
                  <c:v>0.10058</c:v>
                </c:pt>
                <c:pt idx="2197">
                  <c:v>9.6790000000000001E-2</c:v>
                </c:pt>
                <c:pt idx="2198">
                  <c:v>9.289E-2</c:v>
                </c:pt>
                <c:pt idx="2199">
                  <c:v>8.9099999999999999E-2</c:v>
                </c:pt>
                <c:pt idx="2200">
                  <c:v>8.5199999999999998E-2</c:v>
                </c:pt>
                <c:pt idx="2201">
                  <c:v>8.1610000000000002E-2</c:v>
                </c:pt>
                <c:pt idx="2202">
                  <c:v>7.782E-2</c:v>
                </c:pt>
                <c:pt idx="2203">
                  <c:v>7.424E-2</c:v>
                </c:pt>
                <c:pt idx="2204">
                  <c:v>7.0870000000000002E-2</c:v>
                </c:pt>
                <c:pt idx="2205">
                  <c:v>6.7390000000000005E-2</c:v>
                </c:pt>
                <c:pt idx="2206">
                  <c:v>6.4439999999999997E-2</c:v>
                </c:pt>
                <c:pt idx="2207">
                  <c:v>6.1379999999999997E-2</c:v>
                </c:pt>
                <c:pt idx="2208">
                  <c:v>5.8749999999999997E-2</c:v>
                </c:pt>
                <c:pt idx="2209">
                  <c:v>5.6529999999999997E-2</c:v>
                </c:pt>
                <c:pt idx="2210">
                  <c:v>5.4420000000000003E-2</c:v>
                </c:pt>
                <c:pt idx="2211">
                  <c:v>5.253E-2</c:v>
                </c:pt>
                <c:pt idx="2212">
                  <c:v>5.074E-2</c:v>
                </c:pt>
                <c:pt idx="2213">
                  <c:v>4.9259999999999998E-2</c:v>
                </c:pt>
                <c:pt idx="2214">
                  <c:v>4.7469999999999998E-2</c:v>
                </c:pt>
                <c:pt idx="2215">
                  <c:v>4.6309999999999997E-2</c:v>
                </c:pt>
                <c:pt idx="2216">
                  <c:v>4.5260000000000002E-2</c:v>
                </c:pt>
                <c:pt idx="2217">
                  <c:v>4.3990000000000001E-2</c:v>
                </c:pt>
                <c:pt idx="2218">
                  <c:v>4.3040000000000002E-2</c:v>
                </c:pt>
                <c:pt idx="2219">
                  <c:v>4.2090000000000002E-2</c:v>
                </c:pt>
                <c:pt idx="2220">
                  <c:v>4.1250000000000002E-2</c:v>
                </c:pt>
                <c:pt idx="2221">
                  <c:v>4.02E-2</c:v>
                </c:pt>
                <c:pt idx="2222">
                  <c:v>3.9350000000000003E-2</c:v>
                </c:pt>
                <c:pt idx="2223">
                  <c:v>3.8620000000000002E-2</c:v>
                </c:pt>
                <c:pt idx="2224">
                  <c:v>3.841E-2</c:v>
                </c:pt>
                <c:pt idx="2225">
                  <c:v>3.7879999999999997E-2</c:v>
                </c:pt>
                <c:pt idx="2226">
                  <c:v>3.7560000000000003E-2</c:v>
                </c:pt>
                <c:pt idx="2227">
                  <c:v>3.7350000000000001E-2</c:v>
                </c:pt>
                <c:pt idx="2228">
                  <c:v>3.7039999999999997E-2</c:v>
                </c:pt>
                <c:pt idx="2229">
                  <c:v>3.6510000000000001E-2</c:v>
                </c:pt>
                <c:pt idx="2230">
                  <c:v>3.5979999999999998E-2</c:v>
                </c:pt>
                <c:pt idx="2231">
                  <c:v>3.524E-2</c:v>
                </c:pt>
                <c:pt idx="2232">
                  <c:v>3.4819999999999997E-2</c:v>
                </c:pt>
                <c:pt idx="2233">
                  <c:v>3.3869999999999997E-2</c:v>
                </c:pt>
                <c:pt idx="2234">
                  <c:v>3.2820000000000002E-2</c:v>
                </c:pt>
                <c:pt idx="2235">
                  <c:v>3.1559999999999998E-2</c:v>
                </c:pt>
                <c:pt idx="2236">
                  <c:v>3.04E-2</c:v>
                </c:pt>
                <c:pt idx="2237">
                  <c:v>2.8709999999999999E-2</c:v>
                </c:pt>
                <c:pt idx="2238">
                  <c:v>2.7130000000000001E-2</c:v>
                </c:pt>
                <c:pt idx="2239">
                  <c:v>2.555E-2</c:v>
                </c:pt>
                <c:pt idx="2240">
                  <c:v>2.3970000000000002E-2</c:v>
                </c:pt>
                <c:pt idx="2241">
                  <c:v>2.2280000000000001E-2</c:v>
                </c:pt>
                <c:pt idx="2242">
                  <c:v>2.0809999999999999E-2</c:v>
                </c:pt>
                <c:pt idx="2243">
                  <c:v>1.8800000000000001E-2</c:v>
                </c:pt>
                <c:pt idx="2244">
                  <c:v>1.712E-2</c:v>
                </c:pt>
                <c:pt idx="2245">
                  <c:v>1.469E-2</c:v>
                </c:pt>
                <c:pt idx="2246">
                  <c:v>1.269E-2</c:v>
                </c:pt>
                <c:pt idx="2247">
                  <c:v>1.048E-2</c:v>
                </c:pt>
                <c:pt idx="2248">
                  <c:v>7.9500000000000005E-3</c:v>
                </c:pt>
                <c:pt idx="2249">
                  <c:v>5.7400000000000003E-3</c:v>
                </c:pt>
                <c:pt idx="2250">
                  <c:v>3.0000000000000001E-3</c:v>
                </c:pt>
                <c:pt idx="2251">
                  <c:v>3.6000000000000002E-4</c:v>
                </c:pt>
                <c:pt idx="2252">
                  <c:v>-2.2699999999999999E-3</c:v>
                </c:pt>
                <c:pt idx="2253">
                  <c:v>-4.9100000000000003E-3</c:v>
                </c:pt>
                <c:pt idx="2254">
                  <c:v>-7.6499999999999997E-3</c:v>
                </c:pt>
                <c:pt idx="2255">
                  <c:v>-1.018E-2</c:v>
                </c:pt>
                <c:pt idx="2256">
                  <c:v>-1.26E-2</c:v>
                </c:pt>
                <c:pt idx="2257">
                  <c:v>-1.481E-2</c:v>
                </c:pt>
                <c:pt idx="2258">
                  <c:v>-1.6709999999999999E-2</c:v>
                </c:pt>
                <c:pt idx="2259">
                  <c:v>-1.8919999999999999E-2</c:v>
                </c:pt>
                <c:pt idx="2260">
                  <c:v>-2.103E-2</c:v>
                </c:pt>
                <c:pt idx="2261">
                  <c:v>-2.282E-2</c:v>
                </c:pt>
                <c:pt idx="2262">
                  <c:v>-2.461E-2</c:v>
                </c:pt>
                <c:pt idx="2263">
                  <c:v>-2.63E-2</c:v>
                </c:pt>
                <c:pt idx="2264">
                  <c:v>-2.7779999999999999E-2</c:v>
                </c:pt>
                <c:pt idx="2265">
                  <c:v>-2.9360000000000001E-2</c:v>
                </c:pt>
                <c:pt idx="2266">
                  <c:v>-3.0620000000000001E-2</c:v>
                </c:pt>
                <c:pt idx="2267">
                  <c:v>-3.2099999999999997E-2</c:v>
                </c:pt>
                <c:pt idx="2268">
                  <c:v>-3.3259999999999998E-2</c:v>
                </c:pt>
                <c:pt idx="2269">
                  <c:v>-3.4099999999999998E-2</c:v>
                </c:pt>
                <c:pt idx="2270">
                  <c:v>-3.5049999999999998E-2</c:v>
                </c:pt>
                <c:pt idx="2271">
                  <c:v>-3.5889999999999998E-2</c:v>
                </c:pt>
                <c:pt idx="2272">
                  <c:v>-3.6209999999999999E-2</c:v>
                </c:pt>
                <c:pt idx="2273">
                  <c:v>-3.6519999999999997E-2</c:v>
                </c:pt>
                <c:pt idx="2274">
                  <c:v>-3.6729999999999999E-2</c:v>
                </c:pt>
                <c:pt idx="2275">
                  <c:v>-3.6630000000000003E-2</c:v>
                </c:pt>
                <c:pt idx="2276">
                  <c:v>-3.6519999999999997E-2</c:v>
                </c:pt>
                <c:pt idx="2277">
                  <c:v>-3.6420000000000001E-2</c:v>
                </c:pt>
                <c:pt idx="2278">
                  <c:v>-3.61E-2</c:v>
                </c:pt>
                <c:pt idx="2279">
                  <c:v>-3.5790000000000002E-2</c:v>
                </c:pt>
                <c:pt idx="2280">
                  <c:v>-3.526E-2</c:v>
                </c:pt>
                <c:pt idx="2281">
                  <c:v>-3.5150000000000001E-2</c:v>
                </c:pt>
                <c:pt idx="2282">
                  <c:v>-3.4630000000000001E-2</c:v>
                </c:pt>
                <c:pt idx="2283">
                  <c:v>-3.4419999999999999E-2</c:v>
                </c:pt>
                <c:pt idx="2284">
                  <c:v>-3.3989999999999999E-2</c:v>
                </c:pt>
                <c:pt idx="2285">
                  <c:v>-3.3779999999999998E-2</c:v>
                </c:pt>
                <c:pt idx="2286">
                  <c:v>-3.3360000000000001E-2</c:v>
                </c:pt>
                <c:pt idx="2287">
                  <c:v>-3.3050000000000003E-2</c:v>
                </c:pt>
                <c:pt idx="2288">
                  <c:v>-3.2620000000000003E-2</c:v>
                </c:pt>
                <c:pt idx="2289">
                  <c:v>-3.252E-2</c:v>
                </c:pt>
                <c:pt idx="2290">
                  <c:v>-3.1890000000000002E-2</c:v>
                </c:pt>
                <c:pt idx="2291">
                  <c:v>-3.1890000000000002E-2</c:v>
                </c:pt>
                <c:pt idx="2292">
                  <c:v>-3.1570000000000001E-2</c:v>
                </c:pt>
                <c:pt idx="2293">
                  <c:v>-3.168E-2</c:v>
                </c:pt>
                <c:pt idx="2294">
                  <c:v>-3.1780000000000003E-2</c:v>
                </c:pt>
                <c:pt idx="2295">
                  <c:v>-3.2099999999999997E-2</c:v>
                </c:pt>
                <c:pt idx="2296">
                  <c:v>-3.2410000000000001E-2</c:v>
                </c:pt>
                <c:pt idx="2297">
                  <c:v>-3.3050000000000003E-2</c:v>
                </c:pt>
                <c:pt idx="2298">
                  <c:v>-3.3680000000000002E-2</c:v>
                </c:pt>
                <c:pt idx="2299">
                  <c:v>-3.4630000000000001E-2</c:v>
                </c:pt>
                <c:pt idx="2300">
                  <c:v>-3.5790000000000002E-2</c:v>
                </c:pt>
                <c:pt idx="2301">
                  <c:v>-3.6940000000000001E-2</c:v>
                </c:pt>
                <c:pt idx="2302">
                  <c:v>-3.8210000000000001E-2</c:v>
                </c:pt>
                <c:pt idx="2303">
                  <c:v>-3.968E-2</c:v>
                </c:pt>
                <c:pt idx="2304">
                  <c:v>-4.1050000000000003E-2</c:v>
                </c:pt>
                <c:pt idx="2305">
                  <c:v>-4.2639999999999997E-2</c:v>
                </c:pt>
                <c:pt idx="2306">
                  <c:v>-4.4110000000000003E-2</c:v>
                </c:pt>
                <c:pt idx="2307">
                  <c:v>-4.5589999999999999E-2</c:v>
                </c:pt>
                <c:pt idx="2308">
                  <c:v>-4.7480000000000001E-2</c:v>
                </c:pt>
                <c:pt idx="2309">
                  <c:v>-4.938E-2</c:v>
                </c:pt>
                <c:pt idx="2310">
                  <c:v>-5.1279999999999999E-2</c:v>
                </c:pt>
                <c:pt idx="2311">
                  <c:v>-5.3280000000000001E-2</c:v>
                </c:pt>
                <c:pt idx="2312">
                  <c:v>-5.5280000000000003E-2</c:v>
                </c:pt>
                <c:pt idx="2313">
                  <c:v>-5.7389999999999997E-2</c:v>
                </c:pt>
                <c:pt idx="2314">
                  <c:v>-5.9180000000000003E-2</c:v>
                </c:pt>
                <c:pt idx="2315">
                  <c:v>-6.1289999999999997E-2</c:v>
                </c:pt>
                <c:pt idx="2316">
                  <c:v>-6.3079999999999997E-2</c:v>
                </c:pt>
                <c:pt idx="2317">
                  <c:v>-6.5189999999999998E-2</c:v>
                </c:pt>
                <c:pt idx="2318">
                  <c:v>-6.6979999999999998E-2</c:v>
                </c:pt>
                <c:pt idx="2319">
                  <c:v>-6.8879999999999997E-2</c:v>
                </c:pt>
                <c:pt idx="2320">
                  <c:v>-7.0250000000000007E-2</c:v>
                </c:pt>
                <c:pt idx="2321">
                  <c:v>-7.1830000000000005E-2</c:v>
                </c:pt>
                <c:pt idx="2322">
                  <c:v>-7.3200000000000001E-2</c:v>
                </c:pt>
                <c:pt idx="2323">
                  <c:v>-7.4359999999999996E-2</c:v>
                </c:pt>
                <c:pt idx="2324">
                  <c:v>-7.5410000000000005E-2</c:v>
                </c:pt>
                <c:pt idx="2325">
                  <c:v>-7.6359999999999997E-2</c:v>
                </c:pt>
                <c:pt idx="2326">
                  <c:v>-7.7200000000000005E-2</c:v>
                </c:pt>
                <c:pt idx="2327">
                  <c:v>-7.7939999999999995E-2</c:v>
                </c:pt>
                <c:pt idx="2328">
                  <c:v>-7.8469999999999998E-2</c:v>
                </c:pt>
                <c:pt idx="2329">
                  <c:v>-7.8890000000000002E-2</c:v>
                </c:pt>
                <c:pt idx="2330">
                  <c:v>-7.9200000000000007E-2</c:v>
                </c:pt>
                <c:pt idx="2331">
                  <c:v>-7.9630000000000006E-2</c:v>
                </c:pt>
                <c:pt idx="2332">
                  <c:v>-7.9519999999999993E-2</c:v>
                </c:pt>
                <c:pt idx="2333">
                  <c:v>-7.9630000000000006E-2</c:v>
                </c:pt>
                <c:pt idx="2334">
                  <c:v>-7.9630000000000006E-2</c:v>
                </c:pt>
                <c:pt idx="2335">
                  <c:v>-7.9409999999999994E-2</c:v>
                </c:pt>
                <c:pt idx="2336">
                  <c:v>-7.8990000000000005E-2</c:v>
                </c:pt>
                <c:pt idx="2337">
                  <c:v>-7.8890000000000002E-2</c:v>
                </c:pt>
                <c:pt idx="2338">
                  <c:v>-7.8259999999999996E-2</c:v>
                </c:pt>
                <c:pt idx="2339">
                  <c:v>-7.7829999999999996E-2</c:v>
                </c:pt>
                <c:pt idx="2340">
                  <c:v>-7.7410000000000007E-2</c:v>
                </c:pt>
                <c:pt idx="2341">
                  <c:v>-7.689E-2</c:v>
                </c:pt>
                <c:pt idx="2342">
                  <c:v>-7.6249999999999998E-2</c:v>
                </c:pt>
                <c:pt idx="2343">
                  <c:v>-7.5829999999999995E-2</c:v>
                </c:pt>
                <c:pt idx="2344">
                  <c:v>-7.5410000000000005E-2</c:v>
                </c:pt>
                <c:pt idx="2345">
                  <c:v>-7.4779999999999999E-2</c:v>
                </c:pt>
                <c:pt idx="2346">
                  <c:v>-7.4569999999999997E-2</c:v>
                </c:pt>
                <c:pt idx="2347">
                  <c:v>-7.4149999999999994E-2</c:v>
                </c:pt>
                <c:pt idx="2348">
                  <c:v>-7.3929999999999996E-2</c:v>
                </c:pt>
                <c:pt idx="2349">
                  <c:v>-7.3719999999999994E-2</c:v>
                </c:pt>
                <c:pt idx="2350">
                  <c:v>-7.3410000000000003E-2</c:v>
                </c:pt>
                <c:pt idx="2351">
                  <c:v>-7.3300000000000004E-2</c:v>
                </c:pt>
                <c:pt idx="2352">
                  <c:v>-7.3090000000000002E-2</c:v>
                </c:pt>
                <c:pt idx="2353">
                  <c:v>-7.288E-2</c:v>
                </c:pt>
                <c:pt idx="2354">
                  <c:v>-7.288E-2</c:v>
                </c:pt>
                <c:pt idx="2355">
                  <c:v>-7.2669999999999998E-2</c:v>
                </c:pt>
                <c:pt idx="2356">
                  <c:v>-7.2669999999999998E-2</c:v>
                </c:pt>
                <c:pt idx="2357">
                  <c:v>-7.2669999999999998E-2</c:v>
                </c:pt>
                <c:pt idx="2358">
                  <c:v>-7.2779999999999997E-2</c:v>
                </c:pt>
                <c:pt idx="2359">
                  <c:v>-7.2669999999999998E-2</c:v>
                </c:pt>
                <c:pt idx="2360">
                  <c:v>-7.2559999999999999E-2</c:v>
                </c:pt>
                <c:pt idx="2361">
                  <c:v>-7.2779999999999997E-2</c:v>
                </c:pt>
                <c:pt idx="2362">
                  <c:v>-7.288E-2</c:v>
                </c:pt>
                <c:pt idx="2363">
                  <c:v>-7.2559999999999999E-2</c:v>
                </c:pt>
                <c:pt idx="2364">
                  <c:v>-7.2459999999999997E-2</c:v>
                </c:pt>
                <c:pt idx="2365">
                  <c:v>-7.2669999999999998E-2</c:v>
                </c:pt>
                <c:pt idx="2366">
                  <c:v>-7.2459999999999997E-2</c:v>
                </c:pt>
                <c:pt idx="2367">
                  <c:v>-7.2139999999999996E-2</c:v>
                </c:pt>
                <c:pt idx="2368">
                  <c:v>-7.2040000000000007E-2</c:v>
                </c:pt>
                <c:pt idx="2369">
                  <c:v>-7.1720000000000006E-2</c:v>
                </c:pt>
                <c:pt idx="2370">
                  <c:v>-7.1410000000000001E-2</c:v>
                </c:pt>
                <c:pt idx="2371">
                  <c:v>-7.077E-2</c:v>
                </c:pt>
                <c:pt idx="2372">
                  <c:v>-7.0250000000000007E-2</c:v>
                </c:pt>
                <c:pt idx="2373">
                  <c:v>-6.9930000000000006E-2</c:v>
                </c:pt>
                <c:pt idx="2374">
                  <c:v>-6.93E-2</c:v>
                </c:pt>
                <c:pt idx="2375">
                  <c:v>-6.8879999999999997E-2</c:v>
                </c:pt>
                <c:pt idx="2376">
                  <c:v>-6.8349999999999994E-2</c:v>
                </c:pt>
                <c:pt idx="2377">
                  <c:v>-6.7820000000000005E-2</c:v>
                </c:pt>
                <c:pt idx="2378">
                  <c:v>-6.7510000000000001E-2</c:v>
                </c:pt>
                <c:pt idx="2379">
                  <c:v>-6.7080000000000001E-2</c:v>
                </c:pt>
                <c:pt idx="2380">
                  <c:v>-6.6449999999999995E-2</c:v>
                </c:pt>
                <c:pt idx="2381">
                  <c:v>-6.6140000000000004E-2</c:v>
                </c:pt>
                <c:pt idx="2382">
                  <c:v>-6.5710000000000005E-2</c:v>
                </c:pt>
                <c:pt idx="2383">
                  <c:v>-6.5610000000000002E-2</c:v>
                </c:pt>
                <c:pt idx="2384">
                  <c:v>-6.54E-2</c:v>
                </c:pt>
                <c:pt idx="2385">
                  <c:v>-6.54E-2</c:v>
                </c:pt>
                <c:pt idx="2386">
                  <c:v>-6.5290000000000001E-2</c:v>
                </c:pt>
                <c:pt idx="2387">
                  <c:v>-6.5290000000000001E-2</c:v>
                </c:pt>
                <c:pt idx="2388">
                  <c:v>-6.5610000000000002E-2</c:v>
                </c:pt>
                <c:pt idx="2389">
                  <c:v>-6.6030000000000005E-2</c:v>
                </c:pt>
                <c:pt idx="2390">
                  <c:v>-6.6350000000000006E-2</c:v>
                </c:pt>
                <c:pt idx="2391">
                  <c:v>-6.719E-2</c:v>
                </c:pt>
                <c:pt idx="2392">
                  <c:v>-6.7720000000000002E-2</c:v>
                </c:pt>
                <c:pt idx="2393">
                  <c:v>-6.8559999999999996E-2</c:v>
                </c:pt>
                <c:pt idx="2394">
                  <c:v>-6.9610000000000005E-2</c:v>
                </c:pt>
                <c:pt idx="2395">
                  <c:v>-7.077E-2</c:v>
                </c:pt>
                <c:pt idx="2396">
                  <c:v>-7.1929999999999994E-2</c:v>
                </c:pt>
                <c:pt idx="2397">
                  <c:v>-7.3090000000000002E-2</c:v>
                </c:pt>
                <c:pt idx="2398">
                  <c:v>-7.4359999999999996E-2</c:v>
                </c:pt>
                <c:pt idx="2399">
                  <c:v>-7.5829999999999995E-2</c:v>
                </c:pt>
                <c:pt idx="2400">
                  <c:v>-7.7200000000000005E-2</c:v>
                </c:pt>
                <c:pt idx="2401">
                  <c:v>-7.8780000000000003E-2</c:v>
                </c:pt>
                <c:pt idx="2402">
                  <c:v>-8.0049999999999996E-2</c:v>
                </c:pt>
                <c:pt idx="2403">
                  <c:v>-8.1420000000000006E-2</c:v>
                </c:pt>
                <c:pt idx="2404">
                  <c:v>-8.2680000000000003E-2</c:v>
                </c:pt>
                <c:pt idx="2405">
                  <c:v>-8.4159999999999999E-2</c:v>
                </c:pt>
                <c:pt idx="2406">
                  <c:v>-8.5319999999999993E-2</c:v>
                </c:pt>
                <c:pt idx="2407">
                  <c:v>-8.6370000000000002E-2</c:v>
                </c:pt>
                <c:pt idx="2408">
                  <c:v>-8.7319999999999995E-2</c:v>
                </c:pt>
                <c:pt idx="2409">
                  <c:v>-8.8059999999999999E-2</c:v>
                </c:pt>
                <c:pt idx="2410">
                  <c:v>-8.8999999999999996E-2</c:v>
                </c:pt>
                <c:pt idx="2411">
                  <c:v>-8.9529999999999998E-2</c:v>
                </c:pt>
                <c:pt idx="2412">
                  <c:v>-9.0060000000000001E-2</c:v>
                </c:pt>
                <c:pt idx="2413">
                  <c:v>-9.0590000000000004E-2</c:v>
                </c:pt>
                <c:pt idx="2414">
                  <c:v>-9.0800000000000006E-2</c:v>
                </c:pt>
                <c:pt idx="2415">
                  <c:v>-9.1009999999999994E-2</c:v>
                </c:pt>
                <c:pt idx="2416">
                  <c:v>-9.0899999999999995E-2</c:v>
                </c:pt>
                <c:pt idx="2417">
                  <c:v>-9.0690000000000007E-2</c:v>
                </c:pt>
                <c:pt idx="2418">
                  <c:v>-9.0590000000000004E-2</c:v>
                </c:pt>
                <c:pt idx="2419">
                  <c:v>-8.9950000000000002E-2</c:v>
                </c:pt>
                <c:pt idx="2420">
                  <c:v>-8.9529999999999998E-2</c:v>
                </c:pt>
                <c:pt idx="2421">
                  <c:v>-8.9109999999999995E-2</c:v>
                </c:pt>
                <c:pt idx="2422">
                  <c:v>-8.8480000000000003E-2</c:v>
                </c:pt>
                <c:pt idx="2423">
                  <c:v>-8.763E-2</c:v>
                </c:pt>
                <c:pt idx="2424">
                  <c:v>-8.7110000000000007E-2</c:v>
                </c:pt>
                <c:pt idx="2425">
                  <c:v>-8.6370000000000002E-2</c:v>
                </c:pt>
                <c:pt idx="2426">
                  <c:v>-8.5629999999999998E-2</c:v>
                </c:pt>
                <c:pt idx="2427">
                  <c:v>-8.5110000000000005E-2</c:v>
                </c:pt>
                <c:pt idx="2428">
                  <c:v>-8.4470000000000003E-2</c:v>
                </c:pt>
                <c:pt idx="2429">
                  <c:v>-8.3839999999999998E-2</c:v>
                </c:pt>
                <c:pt idx="2430">
                  <c:v>-8.3519999999999997E-2</c:v>
                </c:pt>
                <c:pt idx="2431">
                  <c:v>-8.3099999999999993E-2</c:v>
                </c:pt>
                <c:pt idx="2432">
                  <c:v>-8.2790000000000002E-2</c:v>
                </c:pt>
                <c:pt idx="2433">
                  <c:v>-8.2580000000000001E-2</c:v>
                </c:pt>
                <c:pt idx="2434">
                  <c:v>-8.2369999999999999E-2</c:v>
                </c:pt>
                <c:pt idx="2435">
                  <c:v>-8.2369999999999999E-2</c:v>
                </c:pt>
                <c:pt idx="2436">
                  <c:v>-8.2580000000000001E-2</c:v>
                </c:pt>
                <c:pt idx="2437">
                  <c:v>-8.2790000000000002E-2</c:v>
                </c:pt>
                <c:pt idx="2438">
                  <c:v>-8.3000000000000004E-2</c:v>
                </c:pt>
                <c:pt idx="2439">
                  <c:v>-8.3419999999999994E-2</c:v>
                </c:pt>
                <c:pt idx="2440">
                  <c:v>-8.3629999999999996E-2</c:v>
                </c:pt>
                <c:pt idx="2441">
                  <c:v>-8.4470000000000003E-2</c:v>
                </c:pt>
                <c:pt idx="2442">
                  <c:v>-8.5000000000000006E-2</c:v>
                </c:pt>
                <c:pt idx="2443">
                  <c:v>-8.5419999999999996E-2</c:v>
                </c:pt>
                <c:pt idx="2444">
                  <c:v>-8.6050000000000001E-2</c:v>
                </c:pt>
                <c:pt idx="2445">
                  <c:v>-8.6790000000000006E-2</c:v>
                </c:pt>
                <c:pt idx="2446">
                  <c:v>-8.7419999999999998E-2</c:v>
                </c:pt>
                <c:pt idx="2447">
                  <c:v>-8.8270000000000001E-2</c:v>
                </c:pt>
                <c:pt idx="2448">
                  <c:v>-8.8690000000000005E-2</c:v>
                </c:pt>
                <c:pt idx="2449">
                  <c:v>-8.9319999999999997E-2</c:v>
                </c:pt>
                <c:pt idx="2450">
                  <c:v>-8.9849999999999999E-2</c:v>
                </c:pt>
                <c:pt idx="2451">
                  <c:v>-9.0160000000000004E-2</c:v>
                </c:pt>
                <c:pt idx="2452">
                  <c:v>-9.0690000000000007E-2</c:v>
                </c:pt>
                <c:pt idx="2453">
                  <c:v>-9.0800000000000006E-2</c:v>
                </c:pt>
                <c:pt idx="2454">
                  <c:v>-9.1009999999999994E-2</c:v>
                </c:pt>
                <c:pt idx="2455">
                  <c:v>-9.1219999999999996E-2</c:v>
                </c:pt>
                <c:pt idx="2456">
                  <c:v>-9.1109999999999997E-2</c:v>
                </c:pt>
                <c:pt idx="2457">
                  <c:v>-9.1009999999999994E-2</c:v>
                </c:pt>
                <c:pt idx="2458">
                  <c:v>-9.1009999999999994E-2</c:v>
                </c:pt>
                <c:pt idx="2459">
                  <c:v>-9.0690000000000007E-2</c:v>
                </c:pt>
                <c:pt idx="2460">
                  <c:v>-9.0160000000000004E-2</c:v>
                </c:pt>
                <c:pt idx="2461">
                  <c:v>-8.9849999999999999E-2</c:v>
                </c:pt>
                <c:pt idx="2462">
                  <c:v>-8.9429999999999996E-2</c:v>
                </c:pt>
                <c:pt idx="2463">
                  <c:v>-8.8789999999999994E-2</c:v>
                </c:pt>
                <c:pt idx="2464">
                  <c:v>-8.8059999999999999E-2</c:v>
                </c:pt>
                <c:pt idx="2465">
                  <c:v>-8.7419999999999998E-2</c:v>
                </c:pt>
                <c:pt idx="2466">
                  <c:v>-8.6580000000000004E-2</c:v>
                </c:pt>
                <c:pt idx="2467">
                  <c:v>-8.5949999999999999E-2</c:v>
                </c:pt>
                <c:pt idx="2468">
                  <c:v>-8.5209999999999994E-2</c:v>
                </c:pt>
                <c:pt idx="2469">
                  <c:v>-8.4580000000000002E-2</c:v>
                </c:pt>
                <c:pt idx="2470">
                  <c:v>-8.3629999999999996E-2</c:v>
                </c:pt>
                <c:pt idx="2471">
                  <c:v>-8.3000000000000004E-2</c:v>
                </c:pt>
                <c:pt idx="2472">
                  <c:v>-8.226E-2</c:v>
                </c:pt>
                <c:pt idx="2473">
                  <c:v>-8.1629999999999994E-2</c:v>
                </c:pt>
                <c:pt idx="2474">
                  <c:v>-8.0680000000000002E-2</c:v>
                </c:pt>
                <c:pt idx="2475">
                  <c:v>-8.0049999999999996E-2</c:v>
                </c:pt>
                <c:pt idx="2476">
                  <c:v>-7.9310000000000005E-2</c:v>
                </c:pt>
                <c:pt idx="2477">
                  <c:v>-7.868E-2</c:v>
                </c:pt>
                <c:pt idx="2478">
                  <c:v>-7.7939999999999995E-2</c:v>
                </c:pt>
                <c:pt idx="2479">
                  <c:v>-7.7410000000000007E-2</c:v>
                </c:pt>
                <c:pt idx="2480">
                  <c:v>-7.689E-2</c:v>
                </c:pt>
                <c:pt idx="2481">
                  <c:v>-7.6039999999999996E-2</c:v>
                </c:pt>
                <c:pt idx="2482">
                  <c:v>-7.5520000000000004E-2</c:v>
                </c:pt>
                <c:pt idx="2483">
                  <c:v>-7.4990000000000001E-2</c:v>
                </c:pt>
                <c:pt idx="2484">
                  <c:v>-7.4459999999999998E-2</c:v>
                </c:pt>
                <c:pt idx="2485">
                  <c:v>-7.3830000000000007E-2</c:v>
                </c:pt>
                <c:pt idx="2486">
                  <c:v>-7.3510000000000006E-2</c:v>
                </c:pt>
                <c:pt idx="2487">
                  <c:v>-7.288E-2</c:v>
                </c:pt>
                <c:pt idx="2488">
                  <c:v>-7.2349999999999998E-2</c:v>
                </c:pt>
                <c:pt idx="2489">
                  <c:v>-7.1929999999999994E-2</c:v>
                </c:pt>
                <c:pt idx="2490">
                  <c:v>-7.1410000000000001E-2</c:v>
                </c:pt>
                <c:pt idx="2491">
                  <c:v>-7.077E-2</c:v>
                </c:pt>
                <c:pt idx="2492">
                  <c:v>-7.0459999999999995E-2</c:v>
                </c:pt>
                <c:pt idx="2493">
                  <c:v>-7.0040000000000005E-2</c:v>
                </c:pt>
                <c:pt idx="2494">
                  <c:v>-6.9510000000000002E-2</c:v>
                </c:pt>
                <c:pt idx="2495">
                  <c:v>-6.9089999999999999E-2</c:v>
                </c:pt>
                <c:pt idx="2496">
                  <c:v>-6.8769999999999998E-2</c:v>
                </c:pt>
                <c:pt idx="2497">
                  <c:v>-6.8449999999999997E-2</c:v>
                </c:pt>
                <c:pt idx="2498">
                  <c:v>-6.8239999999999995E-2</c:v>
                </c:pt>
                <c:pt idx="2499">
                  <c:v>-6.7930000000000004E-2</c:v>
                </c:pt>
                <c:pt idx="2500">
                  <c:v>-6.7720000000000002E-2</c:v>
                </c:pt>
                <c:pt idx="2501">
                  <c:v>-6.7510000000000001E-2</c:v>
                </c:pt>
                <c:pt idx="2502">
                  <c:v>-6.7720000000000002E-2</c:v>
                </c:pt>
                <c:pt idx="2503">
                  <c:v>-6.7610000000000003E-2</c:v>
                </c:pt>
                <c:pt idx="2504">
                  <c:v>-6.7720000000000002E-2</c:v>
                </c:pt>
                <c:pt idx="2505">
                  <c:v>-6.7930000000000004E-2</c:v>
                </c:pt>
                <c:pt idx="2506">
                  <c:v>-6.8029999999999993E-2</c:v>
                </c:pt>
                <c:pt idx="2507">
                  <c:v>-6.8349999999999994E-2</c:v>
                </c:pt>
                <c:pt idx="2508">
                  <c:v>-6.8669999999999995E-2</c:v>
                </c:pt>
                <c:pt idx="2509">
                  <c:v>-6.8879999999999997E-2</c:v>
                </c:pt>
                <c:pt idx="2510">
                  <c:v>-6.9190000000000002E-2</c:v>
                </c:pt>
                <c:pt idx="2511">
                  <c:v>-6.9610000000000005E-2</c:v>
                </c:pt>
                <c:pt idx="2512">
                  <c:v>-6.9930000000000006E-2</c:v>
                </c:pt>
                <c:pt idx="2513">
                  <c:v>-7.0459999999999995E-2</c:v>
                </c:pt>
                <c:pt idx="2514">
                  <c:v>-7.0669999999999997E-2</c:v>
                </c:pt>
                <c:pt idx="2515">
                  <c:v>-7.1190000000000003E-2</c:v>
                </c:pt>
                <c:pt idx="2516">
                  <c:v>-7.1620000000000003E-2</c:v>
                </c:pt>
                <c:pt idx="2517">
                  <c:v>-7.1830000000000005E-2</c:v>
                </c:pt>
                <c:pt idx="2518">
                  <c:v>-7.2040000000000007E-2</c:v>
                </c:pt>
                <c:pt idx="2519">
                  <c:v>-7.2459999999999997E-2</c:v>
                </c:pt>
                <c:pt idx="2520">
                  <c:v>-7.2559999999999999E-2</c:v>
                </c:pt>
                <c:pt idx="2521">
                  <c:v>-7.2559999999999999E-2</c:v>
                </c:pt>
                <c:pt idx="2522">
                  <c:v>-7.2349999999999998E-2</c:v>
                </c:pt>
                <c:pt idx="2523">
                  <c:v>-7.2139999999999996E-2</c:v>
                </c:pt>
                <c:pt idx="2524">
                  <c:v>-7.1720000000000006E-2</c:v>
                </c:pt>
                <c:pt idx="2525">
                  <c:v>-7.109E-2</c:v>
                </c:pt>
                <c:pt idx="2526">
                  <c:v>-7.0459999999999995E-2</c:v>
                </c:pt>
                <c:pt idx="2527">
                  <c:v>-6.9930000000000006E-2</c:v>
                </c:pt>
                <c:pt idx="2528">
                  <c:v>-6.9089999999999999E-2</c:v>
                </c:pt>
                <c:pt idx="2529">
                  <c:v>-6.8140000000000006E-2</c:v>
                </c:pt>
                <c:pt idx="2530">
                  <c:v>-6.7299999999999999E-2</c:v>
                </c:pt>
                <c:pt idx="2531">
                  <c:v>-6.6030000000000005E-2</c:v>
                </c:pt>
                <c:pt idx="2532">
                  <c:v>-6.4979999999999996E-2</c:v>
                </c:pt>
                <c:pt idx="2533">
                  <c:v>-6.3710000000000003E-2</c:v>
                </c:pt>
                <c:pt idx="2534">
                  <c:v>-6.2449999999999999E-2</c:v>
                </c:pt>
                <c:pt idx="2535">
                  <c:v>-6.1179999999999998E-2</c:v>
                </c:pt>
                <c:pt idx="2536">
                  <c:v>-5.9810000000000002E-2</c:v>
                </c:pt>
                <c:pt idx="2537">
                  <c:v>-5.8650000000000001E-2</c:v>
                </c:pt>
                <c:pt idx="2538">
                  <c:v>-5.7070000000000003E-2</c:v>
                </c:pt>
                <c:pt idx="2539">
                  <c:v>-5.5809999999999998E-2</c:v>
                </c:pt>
                <c:pt idx="2540">
                  <c:v>-5.4330000000000003E-2</c:v>
                </c:pt>
                <c:pt idx="2541">
                  <c:v>-5.3170000000000002E-2</c:v>
                </c:pt>
                <c:pt idx="2542">
                  <c:v>-5.1799999999999999E-2</c:v>
                </c:pt>
                <c:pt idx="2543">
                  <c:v>-5.0540000000000002E-2</c:v>
                </c:pt>
                <c:pt idx="2544">
                  <c:v>-4.9270000000000001E-2</c:v>
                </c:pt>
                <c:pt idx="2545">
                  <c:v>-4.8120000000000003E-2</c:v>
                </c:pt>
                <c:pt idx="2546">
                  <c:v>-4.727E-2</c:v>
                </c:pt>
                <c:pt idx="2547">
                  <c:v>-4.632E-2</c:v>
                </c:pt>
                <c:pt idx="2548">
                  <c:v>-4.5379999999999997E-2</c:v>
                </c:pt>
                <c:pt idx="2549">
                  <c:v>-4.453E-2</c:v>
                </c:pt>
                <c:pt idx="2550">
                  <c:v>-4.369E-2</c:v>
                </c:pt>
                <c:pt idx="2551">
                  <c:v>-4.3060000000000001E-2</c:v>
                </c:pt>
                <c:pt idx="2552">
                  <c:v>-4.2209999999999998E-2</c:v>
                </c:pt>
                <c:pt idx="2553">
                  <c:v>-4.1689999999999998E-2</c:v>
                </c:pt>
                <c:pt idx="2554">
                  <c:v>-4.1050000000000003E-2</c:v>
                </c:pt>
                <c:pt idx="2555">
                  <c:v>-4.0320000000000002E-2</c:v>
                </c:pt>
                <c:pt idx="2556">
                  <c:v>-3.9579999999999997E-2</c:v>
                </c:pt>
                <c:pt idx="2557">
                  <c:v>-3.884E-2</c:v>
                </c:pt>
                <c:pt idx="2558">
                  <c:v>-3.8309999999999997E-2</c:v>
                </c:pt>
                <c:pt idx="2559">
                  <c:v>-3.7679999999999998E-2</c:v>
                </c:pt>
                <c:pt idx="2560">
                  <c:v>-3.705E-2</c:v>
                </c:pt>
                <c:pt idx="2561">
                  <c:v>-3.6420000000000001E-2</c:v>
                </c:pt>
                <c:pt idx="2562">
                  <c:v>-3.5680000000000003E-2</c:v>
                </c:pt>
                <c:pt idx="2563">
                  <c:v>-3.5049999999999998E-2</c:v>
                </c:pt>
                <c:pt idx="2564">
                  <c:v>-3.431E-2</c:v>
                </c:pt>
                <c:pt idx="2565">
                  <c:v>-3.347E-2</c:v>
                </c:pt>
                <c:pt idx="2566">
                  <c:v>-3.2730000000000002E-2</c:v>
                </c:pt>
                <c:pt idx="2567">
                  <c:v>-3.1989999999999998E-2</c:v>
                </c:pt>
                <c:pt idx="2568">
                  <c:v>-3.125E-2</c:v>
                </c:pt>
                <c:pt idx="2569">
                  <c:v>-3.031E-2</c:v>
                </c:pt>
                <c:pt idx="2570">
                  <c:v>-2.9780000000000001E-2</c:v>
                </c:pt>
                <c:pt idx="2571">
                  <c:v>-2.904E-2</c:v>
                </c:pt>
                <c:pt idx="2572">
                  <c:v>-2.8199999999999999E-2</c:v>
                </c:pt>
                <c:pt idx="2573">
                  <c:v>-2.7459999999999998E-2</c:v>
                </c:pt>
                <c:pt idx="2574">
                  <c:v>-2.6720000000000001E-2</c:v>
                </c:pt>
                <c:pt idx="2575">
                  <c:v>-2.6089999999999999E-2</c:v>
                </c:pt>
                <c:pt idx="2576">
                  <c:v>-2.5250000000000002E-2</c:v>
                </c:pt>
                <c:pt idx="2577">
                  <c:v>-2.4719999999999999E-2</c:v>
                </c:pt>
                <c:pt idx="2578">
                  <c:v>-2.4299999999999999E-2</c:v>
                </c:pt>
                <c:pt idx="2579">
                  <c:v>-2.3769999999999999E-2</c:v>
                </c:pt>
                <c:pt idx="2580">
                  <c:v>-2.3449999999999999E-2</c:v>
                </c:pt>
                <c:pt idx="2581">
                  <c:v>-2.2929999999999999E-2</c:v>
                </c:pt>
                <c:pt idx="2582">
                  <c:v>-2.2610000000000002E-2</c:v>
                </c:pt>
                <c:pt idx="2583">
                  <c:v>-2.2509999999999999E-2</c:v>
                </c:pt>
                <c:pt idx="2584">
                  <c:v>-2.2190000000000001E-2</c:v>
                </c:pt>
                <c:pt idx="2585">
                  <c:v>-2.1770000000000001E-2</c:v>
                </c:pt>
                <c:pt idx="2586">
                  <c:v>-2.145E-2</c:v>
                </c:pt>
                <c:pt idx="2587">
                  <c:v>-2.1350000000000001E-2</c:v>
                </c:pt>
                <c:pt idx="2588">
                  <c:v>-2.0820000000000002E-2</c:v>
                </c:pt>
                <c:pt idx="2589">
                  <c:v>-2.0820000000000002E-2</c:v>
                </c:pt>
                <c:pt idx="2590">
                  <c:v>-2.0500000000000001E-2</c:v>
                </c:pt>
                <c:pt idx="2591">
                  <c:v>-2.019E-2</c:v>
                </c:pt>
                <c:pt idx="2592">
                  <c:v>-1.9980000000000001E-2</c:v>
                </c:pt>
                <c:pt idx="2593">
                  <c:v>-1.9869999999999999E-2</c:v>
                </c:pt>
                <c:pt idx="2594">
                  <c:v>-1.966E-2</c:v>
                </c:pt>
                <c:pt idx="2595">
                  <c:v>-1.966E-2</c:v>
                </c:pt>
                <c:pt idx="2596">
                  <c:v>-1.934E-2</c:v>
                </c:pt>
                <c:pt idx="2597">
                  <c:v>-1.924E-2</c:v>
                </c:pt>
                <c:pt idx="2598">
                  <c:v>-1.9029999999999998E-2</c:v>
                </c:pt>
                <c:pt idx="2599">
                  <c:v>-1.8919999999999999E-2</c:v>
                </c:pt>
                <c:pt idx="2600">
                  <c:v>-1.8919999999999999E-2</c:v>
                </c:pt>
                <c:pt idx="2601">
                  <c:v>-1.8610000000000002E-2</c:v>
                </c:pt>
                <c:pt idx="2602">
                  <c:v>-1.8710000000000001E-2</c:v>
                </c:pt>
                <c:pt idx="2603">
                  <c:v>-1.8610000000000002E-2</c:v>
                </c:pt>
                <c:pt idx="2604">
                  <c:v>-1.84E-2</c:v>
                </c:pt>
                <c:pt idx="2605">
                  <c:v>-1.8610000000000002E-2</c:v>
                </c:pt>
                <c:pt idx="2606">
                  <c:v>-1.8499999999999999E-2</c:v>
                </c:pt>
                <c:pt idx="2607">
                  <c:v>-1.8499999999999999E-2</c:v>
                </c:pt>
                <c:pt idx="2608">
                  <c:v>-1.8499999999999999E-2</c:v>
                </c:pt>
                <c:pt idx="2609">
                  <c:v>-1.8919999999999999E-2</c:v>
                </c:pt>
                <c:pt idx="2610">
                  <c:v>-1.9029999999999998E-2</c:v>
                </c:pt>
                <c:pt idx="2611">
                  <c:v>-1.934E-2</c:v>
                </c:pt>
                <c:pt idx="2612">
                  <c:v>-1.9560000000000001E-2</c:v>
                </c:pt>
                <c:pt idx="2613">
                  <c:v>-1.9980000000000001E-2</c:v>
                </c:pt>
                <c:pt idx="2614">
                  <c:v>-2.0500000000000001E-2</c:v>
                </c:pt>
                <c:pt idx="2615">
                  <c:v>-2.0930000000000001E-2</c:v>
                </c:pt>
                <c:pt idx="2616">
                  <c:v>-2.103E-2</c:v>
                </c:pt>
                <c:pt idx="2617">
                  <c:v>-2.1559999999999999E-2</c:v>
                </c:pt>
                <c:pt idx="2618">
                  <c:v>-2.1559999999999999E-2</c:v>
                </c:pt>
                <c:pt idx="2619">
                  <c:v>-2.1870000000000001E-2</c:v>
                </c:pt>
                <c:pt idx="2620">
                  <c:v>-2.1870000000000001E-2</c:v>
                </c:pt>
                <c:pt idx="2621">
                  <c:v>-2.1870000000000001E-2</c:v>
                </c:pt>
                <c:pt idx="2622">
                  <c:v>-2.1659999999999999E-2</c:v>
                </c:pt>
                <c:pt idx="2623">
                  <c:v>-2.1350000000000001E-2</c:v>
                </c:pt>
                <c:pt idx="2624">
                  <c:v>-2.0930000000000001E-2</c:v>
                </c:pt>
                <c:pt idx="2625">
                  <c:v>-2.0289999999999999E-2</c:v>
                </c:pt>
                <c:pt idx="2626">
                  <c:v>-1.9560000000000001E-2</c:v>
                </c:pt>
                <c:pt idx="2627">
                  <c:v>-1.882E-2</c:v>
                </c:pt>
                <c:pt idx="2628">
                  <c:v>-1.7659999999999999E-2</c:v>
                </c:pt>
                <c:pt idx="2629">
                  <c:v>-1.6389999999999998E-2</c:v>
                </c:pt>
                <c:pt idx="2630">
                  <c:v>-1.481E-2</c:v>
                </c:pt>
                <c:pt idx="2631">
                  <c:v>-1.323E-2</c:v>
                </c:pt>
                <c:pt idx="2632">
                  <c:v>-1.1339999999999999E-2</c:v>
                </c:pt>
                <c:pt idx="2633">
                  <c:v>-9.3299999999999998E-3</c:v>
                </c:pt>
                <c:pt idx="2634">
                  <c:v>-7.2300000000000003E-3</c:v>
                </c:pt>
                <c:pt idx="2635">
                  <c:v>-4.9100000000000003E-3</c:v>
                </c:pt>
                <c:pt idx="2636">
                  <c:v>-2.3800000000000002E-3</c:v>
                </c:pt>
                <c:pt idx="2637">
                  <c:v>-6.0000000000000002E-5</c:v>
                </c:pt>
                <c:pt idx="2638">
                  <c:v>2.2599999999999999E-3</c:v>
                </c:pt>
                <c:pt idx="2639">
                  <c:v>4.6800000000000001E-3</c:v>
                </c:pt>
                <c:pt idx="2640">
                  <c:v>7.11E-3</c:v>
                </c:pt>
                <c:pt idx="2641">
                  <c:v>9.4299999999999991E-3</c:v>
                </c:pt>
                <c:pt idx="2642">
                  <c:v>1.174E-2</c:v>
                </c:pt>
                <c:pt idx="2643">
                  <c:v>1.375E-2</c:v>
                </c:pt>
                <c:pt idx="2644">
                  <c:v>1.585E-2</c:v>
                </c:pt>
                <c:pt idx="2645">
                  <c:v>1.7649999999999999E-2</c:v>
                </c:pt>
                <c:pt idx="2646">
                  <c:v>1.9539999999999998E-2</c:v>
                </c:pt>
                <c:pt idx="2647">
                  <c:v>2.0809999999999999E-2</c:v>
                </c:pt>
                <c:pt idx="2648">
                  <c:v>2.2179999999999998E-2</c:v>
                </c:pt>
                <c:pt idx="2649">
                  <c:v>2.3019999999999999E-2</c:v>
                </c:pt>
                <c:pt idx="2650">
                  <c:v>2.3859999999999999E-2</c:v>
                </c:pt>
                <c:pt idx="2651">
                  <c:v>2.4389999999999998E-2</c:v>
                </c:pt>
                <c:pt idx="2652">
                  <c:v>2.4809999999999999E-2</c:v>
                </c:pt>
                <c:pt idx="2653">
                  <c:v>2.4920000000000001E-2</c:v>
                </c:pt>
                <c:pt idx="2654">
                  <c:v>2.4709999999999999E-2</c:v>
                </c:pt>
                <c:pt idx="2655">
                  <c:v>2.4279999999999999E-2</c:v>
                </c:pt>
                <c:pt idx="2656">
                  <c:v>2.3439999999999999E-2</c:v>
                </c:pt>
                <c:pt idx="2657">
                  <c:v>2.2700000000000001E-2</c:v>
                </c:pt>
                <c:pt idx="2658">
                  <c:v>2.1440000000000001E-2</c:v>
                </c:pt>
                <c:pt idx="2659">
                  <c:v>2.017E-2</c:v>
                </c:pt>
                <c:pt idx="2660">
                  <c:v>1.891E-2</c:v>
                </c:pt>
                <c:pt idx="2661">
                  <c:v>1.754E-2</c:v>
                </c:pt>
                <c:pt idx="2662">
                  <c:v>1.617E-2</c:v>
                </c:pt>
                <c:pt idx="2663">
                  <c:v>1.4590000000000001E-2</c:v>
                </c:pt>
                <c:pt idx="2664">
                  <c:v>1.311E-2</c:v>
                </c:pt>
                <c:pt idx="2665">
                  <c:v>1.1849999999999999E-2</c:v>
                </c:pt>
                <c:pt idx="2666">
                  <c:v>1.0370000000000001E-2</c:v>
                </c:pt>
                <c:pt idx="2667">
                  <c:v>8.9999999999999993E-3</c:v>
                </c:pt>
                <c:pt idx="2668">
                  <c:v>8.0599999999999995E-3</c:v>
                </c:pt>
                <c:pt idx="2669">
                  <c:v>6.79E-3</c:v>
                </c:pt>
                <c:pt idx="2670">
                  <c:v>5.9500000000000004E-3</c:v>
                </c:pt>
                <c:pt idx="2671">
                  <c:v>5.1000000000000004E-3</c:v>
                </c:pt>
                <c:pt idx="2672">
                  <c:v>4.6800000000000001E-3</c:v>
                </c:pt>
                <c:pt idx="2673">
                  <c:v>4.1599999999999996E-3</c:v>
                </c:pt>
                <c:pt idx="2674">
                  <c:v>3.9500000000000004E-3</c:v>
                </c:pt>
                <c:pt idx="2675">
                  <c:v>3.8400000000000001E-3</c:v>
                </c:pt>
                <c:pt idx="2676">
                  <c:v>4.0499999999999998E-3</c:v>
                </c:pt>
                <c:pt idx="2677">
                  <c:v>4.2599999999999999E-3</c:v>
                </c:pt>
                <c:pt idx="2678">
                  <c:v>4.6800000000000001E-3</c:v>
                </c:pt>
                <c:pt idx="2679">
                  <c:v>5.4200000000000003E-3</c:v>
                </c:pt>
                <c:pt idx="2680">
                  <c:v>6.1599999999999997E-3</c:v>
                </c:pt>
                <c:pt idx="2681">
                  <c:v>7.11E-3</c:v>
                </c:pt>
                <c:pt idx="2682">
                  <c:v>8.1600000000000006E-3</c:v>
                </c:pt>
                <c:pt idx="2683">
                  <c:v>9.11E-3</c:v>
                </c:pt>
                <c:pt idx="2684">
                  <c:v>1.0580000000000001E-2</c:v>
                </c:pt>
                <c:pt idx="2685">
                  <c:v>1.174E-2</c:v>
                </c:pt>
                <c:pt idx="2686">
                  <c:v>1.29E-2</c:v>
                </c:pt>
                <c:pt idx="2687">
                  <c:v>1.438E-2</c:v>
                </c:pt>
                <c:pt idx="2688">
                  <c:v>1.554E-2</c:v>
                </c:pt>
                <c:pt idx="2689">
                  <c:v>1.6799999999999999E-2</c:v>
                </c:pt>
                <c:pt idx="2690">
                  <c:v>1.8280000000000001E-2</c:v>
                </c:pt>
                <c:pt idx="2691">
                  <c:v>1.9539999999999998E-2</c:v>
                </c:pt>
                <c:pt idx="2692">
                  <c:v>2.0490000000000001E-2</c:v>
                </c:pt>
                <c:pt idx="2693">
                  <c:v>2.1649999999999999E-2</c:v>
                </c:pt>
                <c:pt idx="2694">
                  <c:v>2.3019999999999999E-2</c:v>
                </c:pt>
                <c:pt idx="2695">
                  <c:v>2.3970000000000002E-2</c:v>
                </c:pt>
                <c:pt idx="2696">
                  <c:v>2.513E-2</c:v>
                </c:pt>
                <c:pt idx="2697">
                  <c:v>2.597E-2</c:v>
                </c:pt>
                <c:pt idx="2698">
                  <c:v>2.681E-2</c:v>
                </c:pt>
                <c:pt idx="2699">
                  <c:v>2.7660000000000001E-2</c:v>
                </c:pt>
                <c:pt idx="2700">
                  <c:v>2.8289999999999999E-2</c:v>
                </c:pt>
                <c:pt idx="2701">
                  <c:v>2.8819999999999998E-2</c:v>
                </c:pt>
                <c:pt idx="2702">
                  <c:v>2.9239999999999999E-2</c:v>
                </c:pt>
                <c:pt idx="2703">
                  <c:v>2.9659999999999999E-2</c:v>
                </c:pt>
                <c:pt idx="2704">
                  <c:v>2.9870000000000001E-2</c:v>
                </c:pt>
                <c:pt idx="2705">
                  <c:v>3.0290000000000001E-2</c:v>
                </c:pt>
                <c:pt idx="2706">
                  <c:v>3.04E-2</c:v>
                </c:pt>
                <c:pt idx="2707">
                  <c:v>3.0499999999999999E-2</c:v>
                </c:pt>
                <c:pt idx="2708">
                  <c:v>3.0499999999999999E-2</c:v>
                </c:pt>
                <c:pt idx="2709">
                  <c:v>3.0499999999999999E-2</c:v>
                </c:pt>
                <c:pt idx="2710">
                  <c:v>3.0290000000000001E-2</c:v>
                </c:pt>
                <c:pt idx="2711">
                  <c:v>3.0190000000000002E-2</c:v>
                </c:pt>
                <c:pt idx="2712">
                  <c:v>2.9760000000000002E-2</c:v>
                </c:pt>
                <c:pt idx="2713">
                  <c:v>2.945E-2</c:v>
                </c:pt>
                <c:pt idx="2714">
                  <c:v>2.903E-2</c:v>
                </c:pt>
                <c:pt idx="2715">
                  <c:v>2.8389999999999999E-2</c:v>
                </c:pt>
                <c:pt idx="2716">
                  <c:v>2.7869999999999999E-2</c:v>
                </c:pt>
                <c:pt idx="2717">
                  <c:v>2.7130000000000001E-2</c:v>
                </c:pt>
                <c:pt idx="2718">
                  <c:v>2.6599999999999999E-2</c:v>
                </c:pt>
                <c:pt idx="2719">
                  <c:v>2.5649999999999999E-2</c:v>
                </c:pt>
                <c:pt idx="2720">
                  <c:v>2.4920000000000001E-2</c:v>
                </c:pt>
                <c:pt idx="2721">
                  <c:v>2.3859999999999999E-2</c:v>
                </c:pt>
                <c:pt idx="2722">
                  <c:v>2.2700000000000001E-2</c:v>
                </c:pt>
                <c:pt idx="2723">
                  <c:v>2.154E-2</c:v>
                </c:pt>
                <c:pt idx="2724">
                  <c:v>2.0279999999999999E-2</c:v>
                </c:pt>
                <c:pt idx="2725">
                  <c:v>1.9439999999999999E-2</c:v>
                </c:pt>
                <c:pt idx="2726">
                  <c:v>1.8280000000000001E-2</c:v>
                </c:pt>
                <c:pt idx="2727">
                  <c:v>1.7010000000000001E-2</c:v>
                </c:pt>
                <c:pt idx="2728">
                  <c:v>1.585E-2</c:v>
                </c:pt>
                <c:pt idx="2729">
                  <c:v>1.4590000000000001E-2</c:v>
                </c:pt>
                <c:pt idx="2730">
                  <c:v>1.332E-2</c:v>
                </c:pt>
                <c:pt idx="2731">
                  <c:v>1.206E-2</c:v>
                </c:pt>
                <c:pt idx="2732">
                  <c:v>1.09E-2</c:v>
                </c:pt>
                <c:pt idx="2733">
                  <c:v>9.8499999999999994E-3</c:v>
                </c:pt>
                <c:pt idx="2734">
                  <c:v>8.5800000000000008E-3</c:v>
                </c:pt>
                <c:pt idx="2735">
                  <c:v>7.8399999999999997E-3</c:v>
                </c:pt>
                <c:pt idx="2736">
                  <c:v>6.6899999999999998E-3</c:v>
                </c:pt>
                <c:pt idx="2737">
                  <c:v>5.8399999999999997E-3</c:v>
                </c:pt>
                <c:pt idx="2738">
                  <c:v>5.0000000000000001E-3</c:v>
                </c:pt>
                <c:pt idx="2739">
                  <c:v>4.47E-3</c:v>
                </c:pt>
                <c:pt idx="2740">
                  <c:v>3.8400000000000001E-3</c:v>
                </c:pt>
                <c:pt idx="2741">
                  <c:v>3.5200000000000001E-3</c:v>
                </c:pt>
                <c:pt idx="2742">
                  <c:v>3.0999999999999999E-3</c:v>
                </c:pt>
                <c:pt idx="2743">
                  <c:v>3.0999999999999999E-3</c:v>
                </c:pt>
                <c:pt idx="2744">
                  <c:v>3.0999999999999999E-3</c:v>
                </c:pt>
                <c:pt idx="2745">
                  <c:v>3.2100000000000002E-3</c:v>
                </c:pt>
                <c:pt idx="2746">
                  <c:v>3.5200000000000001E-3</c:v>
                </c:pt>
                <c:pt idx="2747">
                  <c:v>3.7299999999999998E-3</c:v>
                </c:pt>
                <c:pt idx="2748">
                  <c:v>4.2599999999999999E-3</c:v>
                </c:pt>
                <c:pt idx="2749">
                  <c:v>4.8900000000000002E-3</c:v>
                </c:pt>
                <c:pt idx="2750">
                  <c:v>5.6299999999999996E-3</c:v>
                </c:pt>
                <c:pt idx="2751">
                  <c:v>6.2599999999999999E-3</c:v>
                </c:pt>
                <c:pt idx="2752">
                  <c:v>7.2100000000000003E-3</c:v>
                </c:pt>
                <c:pt idx="2753">
                  <c:v>8.0599999999999995E-3</c:v>
                </c:pt>
                <c:pt idx="2754">
                  <c:v>9.11E-3</c:v>
                </c:pt>
                <c:pt idx="2755">
                  <c:v>1.0059999999999999E-2</c:v>
                </c:pt>
                <c:pt idx="2756">
                  <c:v>1.1220000000000001E-2</c:v>
                </c:pt>
                <c:pt idx="2757">
                  <c:v>1.206E-2</c:v>
                </c:pt>
                <c:pt idx="2758">
                  <c:v>1.332E-2</c:v>
                </c:pt>
                <c:pt idx="2759">
                  <c:v>1.417E-2</c:v>
                </c:pt>
                <c:pt idx="2760">
                  <c:v>1.5219999999999999E-2</c:v>
                </c:pt>
                <c:pt idx="2761">
                  <c:v>1.6060000000000001E-2</c:v>
                </c:pt>
                <c:pt idx="2762">
                  <c:v>1.7010000000000001E-2</c:v>
                </c:pt>
                <c:pt idx="2763">
                  <c:v>1.7749999999999998E-2</c:v>
                </c:pt>
                <c:pt idx="2764">
                  <c:v>1.8489999999999999E-2</c:v>
                </c:pt>
                <c:pt idx="2765">
                  <c:v>1.891E-2</c:v>
                </c:pt>
                <c:pt idx="2766">
                  <c:v>1.933E-2</c:v>
                </c:pt>
                <c:pt idx="2767">
                  <c:v>1.975E-2</c:v>
                </c:pt>
                <c:pt idx="2768">
                  <c:v>2.0070000000000001E-2</c:v>
                </c:pt>
                <c:pt idx="2769">
                  <c:v>2.0070000000000001E-2</c:v>
                </c:pt>
                <c:pt idx="2770">
                  <c:v>2.0389999999999998E-2</c:v>
                </c:pt>
                <c:pt idx="2771">
                  <c:v>2.017E-2</c:v>
                </c:pt>
                <c:pt idx="2772">
                  <c:v>2.017E-2</c:v>
                </c:pt>
                <c:pt idx="2773">
                  <c:v>1.9859999999999999E-2</c:v>
                </c:pt>
                <c:pt idx="2774">
                  <c:v>1.933E-2</c:v>
                </c:pt>
                <c:pt idx="2775">
                  <c:v>1.9019999999999999E-2</c:v>
                </c:pt>
                <c:pt idx="2776">
                  <c:v>1.8280000000000001E-2</c:v>
                </c:pt>
                <c:pt idx="2777">
                  <c:v>1.7749999999999998E-2</c:v>
                </c:pt>
                <c:pt idx="2778">
                  <c:v>1.6799999999999999E-2</c:v>
                </c:pt>
                <c:pt idx="2779">
                  <c:v>1.6060000000000001E-2</c:v>
                </c:pt>
                <c:pt idx="2780">
                  <c:v>1.5219999999999999E-2</c:v>
                </c:pt>
                <c:pt idx="2781">
                  <c:v>1.406E-2</c:v>
                </c:pt>
                <c:pt idx="2782">
                  <c:v>1.29E-2</c:v>
                </c:pt>
                <c:pt idx="2783">
                  <c:v>1.217E-2</c:v>
                </c:pt>
                <c:pt idx="2784">
                  <c:v>1.1010000000000001E-2</c:v>
                </c:pt>
                <c:pt idx="2785">
                  <c:v>9.9500000000000005E-3</c:v>
                </c:pt>
                <c:pt idx="2786">
                  <c:v>8.9999999999999993E-3</c:v>
                </c:pt>
                <c:pt idx="2787">
                  <c:v>7.8399999999999997E-3</c:v>
                </c:pt>
                <c:pt idx="2788">
                  <c:v>6.79E-3</c:v>
                </c:pt>
                <c:pt idx="2789">
                  <c:v>5.7400000000000003E-3</c:v>
                </c:pt>
                <c:pt idx="2790">
                  <c:v>4.79E-3</c:v>
                </c:pt>
                <c:pt idx="2791">
                  <c:v>3.8400000000000001E-3</c:v>
                </c:pt>
                <c:pt idx="2792">
                  <c:v>2.6800000000000001E-3</c:v>
                </c:pt>
                <c:pt idx="2793">
                  <c:v>1.8400000000000001E-3</c:v>
                </c:pt>
                <c:pt idx="2794">
                  <c:v>9.8999999999999999E-4</c:v>
                </c:pt>
                <c:pt idx="2795">
                  <c:v>3.6000000000000002E-4</c:v>
                </c:pt>
                <c:pt idx="2796">
                  <c:v>-4.8000000000000001E-4</c:v>
                </c:pt>
                <c:pt idx="2797">
                  <c:v>-1.2199999999999999E-3</c:v>
                </c:pt>
                <c:pt idx="2798">
                  <c:v>-1.75E-3</c:v>
                </c:pt>
                <c:pt idx="2799">
                  <c:v>-2.3800000000000002E-3</c:v>
                </c:pt>
                <c:pt idx="2800">
                  <c:v>-2.5899999999999999E-3</c:v>
                </c:pt>
                <c:pt idx="2801">
                  <c:v>-3.0100000000000001E-3</c:v>
                </c:pt>
                <c:pt idx="2802">
                  <c:v>-3.1199999999999999E-3</c:v>
                </c:pt>
                <c:pt idx="2803">
                  <c:v>-3.3300000000000001E-3</c:v>
                </c:pt>
                <c:pt idx="2804">
                  <c:v>-3.3300000000000001E-3</c:v>
                </c:pt>
                <c:pt idx="2805">
                  <c:v>-3.3300000000000001E-3</c:v>
                </c:pt>
                <c:pt idx="2806">
                  <c:v>-3.2200000000000002E-3</c:v>
                </c:pt>
                <c:pt idx="2807">
                  <c:v>-3.1199999999999999E-3</c:v>
                </c:pt>
                <c:pt idx="2808">
                  <c:v>-2.8999999999999998E-3</c:v>
                </c:pt>
                <c:pt idx="2809">
                  <c:v>-2.48E-3</c:v>
                </c:pt>
                <c:pt idx="2810">
                  <c:v>-2.1700000000000001E-3</c:v>
                </c:pt>
                <c:pt idx="2811">
                  <c:v>-1.8500000000000001E-3</c:v>
                </c:pt>
                <c:pt idx="2812">
                  <c:v>-1.32E-3</c:v>
                </c:pt>
                <c:pt idx="2813">
                  <c:v>-1.01E-3</c:v>
                </c:pt>
                <c:pt idx="2814">
                  <c:v>-5.9000000000000003E-4</c:v>
                </c:pt>
                <c:pt idx="2815">
                  <c:v>5.0000000000000002E-5</c:v>
                </c:pt>
                <c:pt idx="2816">
                  <c:v>3.6000000000000002E-4</c:v>
                </c:pt>
                <c:pt idx="2817">
                  <c:v>7.7999999999999999E-4</c:v>
                </c:pt>
                <c:pt idx="2818">
                  <c:v>1.2099999999999999E-3</c:v>
                </c:pt>
                <c:pt idx="2819">
                  <c:v>1.73E-3</c:v>
                </c:pt>
                <c:pt idx="2820">
                  <c:v>1.9400000000000001E-3</c:v>
                </c:pt>
                <c:pt idx="2821">
                  <c:v>2.0500000000000002E-3</c:v>
                </c:pt>
                <c:pt idx="2822">
                  <c:v>2.3600000000000001E-3</c:v>
                </c:pt>
                <c:pt idx="2823">
                  <c:v>2.47E-3</c:v>
                </c:pt>
                <c:pt idx="2824">
                  <c:v>2.47E-3</c:v>
                </c:pt>
                <c:pt idx="2825">
                  <c:v>2.15E-3</c:v>
                </c:pt>
                <c:pt idx="2826">
                  <c:v>1.9400000000000001E-3</c:v>
                </c:pt>
                <c:pt idx="2827">
                  <c:v>1.42E-3</c:v>
                </c:pt>
                <c:pt idx="2828">
                  <c:v>7.7999999999999999E-4</c:v>
                </c:pt>
                <c:pt idx="2829">
                  <c:v>2.5999999999999998E-4</c:v>
                </c:pt>
                <c:pt idx="2830">
                  <c:v>-5.9000000000000003E-4</c:v>
                </c:pt>
                <c:pt idx="2831">
                  <c:v>-1.1100000000000001E-3</c:v>
                </c:pt>
                <c:pt idx="2832">
                  <c:v>-2.3800000000000002E-3</c:v>
                </c:pt>
                <c:pt idx="2833">
                  <c:v>-3.3300000000000001E-3</c:v>
                </c:pt>
                <c:pt idx="2834">
                  <c:v>-4.5900000000000003E-3</c:v>
                </c:pt>
                <c:pt idx="2835">
                  <c:v>-5.64E-3</c:v>
                </c:pt>
                <c:pt idx="2836">
                  <c:v>-7.1199999999999996E-3</c:v>
                </c:pt>
                <c:pt idx="2837">
                  <c:v>-8.3800000000000003E-3</c:v>
                </c:pt>
                <c:pt idx="2838">
                  <c:v>-9.6500000000000006E-3</c:v>
                </c:pt>
                <c:pt idx="2839">
                  <c:v>-1.112E-2</c:v>
                </c:pt>
                <c:pt idx="2840">
                  <c:v>-1.26E-2</c:v>
                </c:pt>
                <c:pt idx="2841">
                  <c:v>-1.3860000000000001E-2</c:v>
                </c:pt>
                <c:pt idx="2842">
                  <c:v>-1.5129999999999999E-2</c:v>
                </c:pt>
                <c:pt idx="2843">
                  <c:v>-1.6500000000000001E-2</c:v>
                </c:pt>
                <c:pt idx="2844">
                  <c:v>-1.7659999999999999E-2</c:v>
                </c:pt>
                <c:pt idx="2845">
                  <c:v>-1.882E-2</c:v>
                </c:pt>
                <c:pt idx="2846">
                  <c:v>-2.0080000000000001E-2</c:v>
                </c:pt>
                <c:pt idx="2847">
                  <c:v>-2.0820000000000002E-2</c:v>
                </c:pt>
                <c:pt idx="2848">
                  <c:v>-2.1659999999999999E-2</c:v>
                </c:pt>
                <c:pt idx="2849">
                  <c:v>-2.2190000000000001E-2</c:v>
                </c:pt>
                <c:pt idx="2850">
                  <c:v>-2.2509999999999999E-2</c:v>
                </c:pt>
                <c:pt idx="2851">
                  <c:v>-2.282E-2</c:v>
                </c:pt>
                <c:pt idx="2852">
                  <c:v>-2.2929999999999999E-2</c:v>
                </c:pt>
                <c:pt idx="2853">
                  <c:v>-2.3029999999999998E-2</c:v>
                </c:pt>
                <c:pt idx="2854">
                  <c:v>-2.2720000000000001E-2</c:v>
                </c:pt>
                <c:pt idx="2855">
                  <c:v>-2.2610000000000002E-2</c:v>
                </c:pt>
                <c:pt idx="2856">
                  <c:v>-2.198E-2</c:v>
                </c:pt>
                <c:pt idx="2857">
                  <c:v>-2.1239999999999998E-2</c:v>
                </c:pt>
                <c:pt idx="2858">
                  <c:v>-2.0820000000000002E-2</c:v>
                </c:pt>
                <c:pt idx="2859">
                  <c:v>-2.0080000000000001E-2</c:v>
                </c:pt>
                <c:pt idx="2860">
                  <c:v>-1.9029999999999998E-2</c:v>
                </c:pt>
                <c:pt idx="2861">
                  <c:v>-1.8290000000000001E-2</c:v>
                </c:pt>
                <c:pt idx="2862">
                  <c:v>-1.7239999999999998E-2</c:v>
                </c:pt>
                <c:pt idx="2863">
                  <c:v>-1.6080000000000001E-2</c:v>
                </c:pt>
                <c:pt idx="2864">
                  <c:v>-1.502E-2</c:v>
                </c:pt>
                <c:pt idx="2865">
                  <c:v>-1.4080000000000001E-2</c:v>
                </c:pt>
                <c:pt idx="2866">
                  <c:v>-1.3129999999999999E-2</c:v>
                </c:pt>
                <c:pt idx="2867">
                  <c:v>-1.218E-2</c:v>
                </c:pt>
                <c:pt idx="2868">
                  <c:v>-1.1339999999999999E-2</c:v>
                </c:pt>
                <c:pt idx="2869">
                  <c:v>-1.0699999999999999E-2</c:v>
                </c:pt>
                <c:pt idx="2870">
                  <c:v>-9.9699999999999997E-3</c:v>
                </c:pt>
                <c:pt idx="2871">
                  <c:v>-9.5399999999999999E-3</c:v>
                </c:pt>
                <c:pt idx="2872">
                  <c:v>-9.1199999999999996E-3</c:v>
                </c:pt>
                <c:pt idx="2873">
                  <c:v>-8.9099999999999995E-3</c:v>
                </c:pt>
                <c:pt idx="2874">
                  <c:v>-8.9099999999999995E-3</c:v>
                </c:pt>
                <c:pt idx="2875">
                  <c:v>-8.6999999999999994E-3</c:v>
                </c:pt>
                <c:pt idx="2876">
                  <c:v>-9.1199999999999996E-3</c:v>
                </c:pt>
                <c:pt idx="2877">
                  <c:v>-9.3299999999999998E-3</c:v>
                </c:pt>
                <c:pt idx="2878">
                  <c:v>-9.75E-3</c:v>
                </c:pt>
                <c:pt idx="2879">
                  <c:v>-1.039E-2</c:v>
                </c:pt>
                <c:pt idx="2880">
                  <c:v>-1.102E-2</c:v>
                </c:pt>
                <c:pt idx="2881">
                  <c:v>-1.1650000000000001E-2</c:v>
                </c:pt>
                <c:pt idx="2882">
                  <c:v>-1.2489999999999999E-2</c:v>
                </c:pt>
                <c:pt idx="2883">
                  <c:v>-1.3339999999999999E-2</c:v>
                </c:pt>
                <c:pt idx="2884">
                  <c:v>-1.418E-2</c:v>
                </c:pt>
                <c:pt idx="2885">
                  <c:v>-1.523E-2</c:v>
                </c:pt>
                <c:pt idx="2886">
                  <c:v>-1.5970000000000002E-2</c:v>
                </c:pt>
                <c:pt idx="2887">
                  <c:v>-1.7129999999999999E-2</c:v>
                </c:pt>
                <c:pt idx="2888">
                  <c:v>-1.787E-2</c:v>
                </c:pt>
                <c:pt idx="2889">
                  <c:v>-1.8710000000000001E-2</c:v>
                </c:pt>
                <c:pt idx="2890">
                  <c:v>-1.9449999999999999E-2</c:v>
                </c:pt>
                <c:pt idx="2891">
                  <c:v>-2.0080000000000001E-2</c:v>
                </c:pt>
                <c:pt idx="2892">
                  <c:v>-2.0709999999999999E-2</c:v>
                </c:pt>
                <c:pt idx="2893">
                  <c:v>-2.1139999999999999E-2</c:v>
                </c:pt>
                <c:pt idx="2894">
                  <c:v>-2.1659999999999999E-2</c:v>
                </c:pt>
                <c:pt idx="2895">
                  <c:v>-2.198E-2</c:v>
                </c:pt>
                <c:pt idx="2896">
                  <c:v>-2.198E-2</c:v>
                </c:pt>
                <c:pt idx="2897">
                  <c:v>-2.23E-2</c:v>
                </c:pt>
                <c:pt idx="2898">
                  <c:v>-2.2079999999999999E-2</c:v>
                </c:pt>
                <c:pt idx="2899">
                  <c:v>-2.198E-2</c:v>
                </c:pt>
                <c:pt idx="2900">
                  <c:v>-2.1559999999999999E-2</c:v>
                </c:pt>
                <c:pt idx="2901">
                  <c:v>-2.1350000000000001E-2</c:v>
                </c:pt>
                <c:pt idx="2902">
                  <c:v>-2.0820000000000002E-2</c:v>
                </c:pt>
                <c:pt idx="2903">
                  <c:v>-2.0400000000000001E-2</c:v>
                </c:pt>
                <c:pt idx="2904">
                  <c:v>-1.9980000000000001E-2</c:v>
                </c:pt>
                <c:pt idx="2905">
                  <c:v>-1.934E-2</c:v>
                </c:pt>
                <c:pt idx="2906">
                  <c:v>-1.9029999999999998E-2</c:v>
                </c:pt>
                <c:pt idx="2907">
                  <c:v>-1.8499999999999999E-2</c:v>
                </c:pt>
                <c:pt idx="2908">
                  <c:v>-1.797E-2</c:v>
                </c:pt>
                <c:pt idx="2909">
                  <c:v>-1.7760000000000001E-2</c:v>
                </c:pt>
                <c:pt idx="2910">
                  <c:v>-1.7239999999999998E-2</c:v>
                </c:pt>
                <c:pt idx="2911">
                  <c:v>-1.703E-2</c:v>
                </c:pt>
                <c:pt idx="2912">
                  <c:v>-1.66E-2</c:v>
                </c:pt>
                <c:pt idx="2913">
                  <c:v>-1.6500000000000001E-2</c:v>
                </c:pt>
                <c:pt idx="2914">
                  <c:v>-1.6289999999999999E-2</c:v>
                </c:pt>
                <c:pt idx="2915">
                  <c:v>-1.6500000000000001E-2</c:v>
                </c:pt>
                <c:pt idx="2916">
                  <c:v>-1.66E-2</c:v>
                </c:pt>
                <c:pt idx="2917">
                  <c:v>-1.6709999999999999E-2</c:v>
                </c:pt>
                <c:pt idx="2918">
                  <c:v>-1.7239999999999998E-2</c:v>
                </c:pt>
                <c:pt idx="2919">
                  <c:v>-1.7659999999999999E-2</c:v>
                </c:pt>
                <c:pt idx="2920">
                  <c:v>-1.797E-2</c:v>
                </c:pt>
                <c:pt idx="2921">
                  <c:v>-1.8710000000000001E-2</c:v>
                </c:pt>
                <c:pt idx="2922">
                  <c:v>-1.934E-2</c:v>
                </c:pt>
                <c:pt idx="2923">
                  <c:v>-1.9980000000000001E-2</c:v>
                </c:pt>
                <c:pt idx="2924">
                  <c:v>-2.0500000000000001E-2</c:v>
                </c:pt>
                <c:pt idx="2925">
                  <c:v>-2.145E-2</c:v>
                </c:pt>
                <c:pt idx="2926">
                  <c:v>-2.23E-2</c:v>
                </c:pt>
                <c:pt idx="2927">
                  <c:v>-2.2929999999999999E-2</c:v>
                </c:pt>
                <c:pt idx="2928">
                  <c:v>-2.367E-2</c:v>
                </c:pt>
                <c:pt idx="2929">
                  <c:v>-2.4299999999999999E-2</c:v>
                </c:pt>
                <c:pt idx="2930">
                  <c:v>-2.504E-2</c:v>
                </c:pt>
                <c:pt idx="2931">
                  <c:v>-2.5559999999999999E-2</c:v>
                </c:pt>
                <c:pt idx="2932">
                  <c:v>-2.63E-2</c:v>
                </c:pt>
                <c:pt idx="2933">
                  <c:v>-2.6620000000000001E-2</c:v>
                </c:pt>
                <c:pt idx="2934">
                  <c:v>-2.6929999999999999E-2</c:v>
                </c:pt>
                <c:pt idx="2935">
                  <c:v>-2.725E-2</c:v>
                </c:pt>
                <c:pt idx="2936">
                  <c:v>-2.7459999999999998E-2</c:v>
                </c:pt>
                <c:pt idx="2937">
                  <c:v>-2.7459999999999998E-2</c:v>
                </c:pt>
                <c:pt idx="2938">
                  <c:v>-2.7459999999999998E-2</c:v>
                </c:pt>
                <c:pt idx="2939">
                  <c:v>-2.7349999999999999E-2</c:v>
                </c:pt>
                <c:pt idx="2940">
                  <c:v>-2.7140000000000001E-2</c:v>
                </c:pt>
                <c:pt idx="2941">
                  <c:v>-2.7040000000000002E-2</c:v>
                </c:pt>
                <c:pt idx="2942">
                  <c:v>-2.6620000000000001E-2</c:v>
                </c:pt>
                <c:pt idx="2943">
                  <c:v>-2.63E-2</c:v>
                </c:pt>
                <c:pt idx="2944">
                  <c:v>-2.588E-2</c:v>
                </c:pt>
                <c:pt idx="2945">
                  <c:v>-2.546E-2</c:v>
                </c:pt>
                <c:pt idx="2946">
                  <c:v>-2.504E-2</c:v>
                </c:pt>
                <c:pt idx="2947">
                  <c:v>-2.4400000000000002E-2</c:v>
                </c:pt>
                <c:pt idx="2948">
                  <c:v>-2.409E-2</c:v>
                </c:pt>
                <c:pt idx="2949">
                  <c:v>-2.3449999999999999E-2</c:v>
                </c:pt>
                <c:pt idx="2950">
                  <c:v>-2.282E-2</c:v>
                </c:pt>
                <c:pt idx="2951">
                  <c:v>-2.2509999999999999E-2</c:v>
                </c:pt>
                <c:pt idx="2952">
                  <c:v>-2.1870000000000001E-2</c:v>
                </c:pt>
                <c:pt idx="2953">
                  <c:v>-2.1559999999999999E-2</c:v>
                </c:pt>
                <c:pt idx="2954">
                  <c:v>-2.1239999999999998E-2</c:v>
                </c:pt>
                <c:pt idx="2955">
                  <c:v>-2.103E-2</c:v>
                </c:pt>
                <c:pt idx="2956">
                  <c:v>-2.0820000000000002E-2</c:v>
                </c:pt>
                <c:pt idx="2957">
                  <c:v>-2.061E-2</c:v>
                </c:pt>
                <c:pt idx="2958">
                  <c:v>-2.0500000000000001E-2</c:v>
                </c:pt>
                <c:pt idx="2959">
                  <c:v>-2.0400000000000001E-2</c:v>
                </c:pt>
                <c:pt idx="2960">
                  <c:v>-2.019E-2</c:v>
                </c:pt>
                <c:pt idx="2961">
                  <c:v>-2.019E-2</c:v>
                </c:pt>
                <c:pt idx="2962">
                  <c:v>-2.0080000000000001E-2</c:v>
                </c:pt>
                <c:pt idx="2963">
                  <c:v>-2.019E-2</c:v>
                </c:pt>
                <c:pt idx="2964">
                  <c:v>-2.0289999999999999E-2</c:v>
                </c:pt>
                <c:pt idx="2965">
                  <c:v>-2.0289999999999999E-2</c:v>
                </c:pt>
                <c:pt idx="2966">
                  <c:v>-2.0400000000000001E-2</c:v>
                </c:pt>
                <c:pt idx="2967">
                  <c:v>-2.0500000000000001E-2</c:v>
                </c:pt>
                <c:pt idx="2968">
                  <c:v>-2.0500000000000001E-2</c:v>
                </c:pt>
                <c:pt idx="2969">
                  <c:v>-2.0500000000000001E-2</c:v>
                </c:pt>
                <c:pt idx="2970">
                  <c:v>-2.0400000000000001E-2</c:v>
                </c:pt>
                <c:pt idx="2971">
                  <c:v>-2.0080000000000001E-2</c:v>
                </c:pt>
                <c:pt idx="2972">
                  <c:v>-2.0080000000000001E-2</c:v>
                </c:pt>
                <c:pt idx="2973">
                  <c:v>-1.9980000000000001E-2</c:v>
                </c:pt>
                <c:pt idx="2974">
                  <c:v>-1.9560000000000001E-2</c:v>
                </c:pt>
                <c:pt idx="2975">
                  <c:v>-1.924E-2</c:v>
                </c:pt>
                <c:pt idx="2976">
                  <c:v>-1.9029999999999998E-2</c:v>
                </c:pt>
                <c:pt idx="2977">
                  <c:v>-1.8499999999999999E-2</c:v>
                </c:pt>
                <c:pt idx="2978">
                  <c:v>-1.8079999999999999E-2</c:v>
                </c:pt>
                <c:pt idx="2979">
                  <c:v>-1.755E-2</c:v>
                </c:pt>
                <c:pt idx="2980">
                  <c:v>-1.6920000000000001E-2</c:v>
                </c:pt>
                <c:pt idx="2981">
                  <c:v>-1.6389999999999998E-2</c:v>
                </c:pt>
                <c:pt idx="2982">
                  <c:v>-1.576E-2</c:v>
                </c:pt>
                <c:pt idx="2983">
                  <c:v>-1.502E-2</c:v>
                </c:pt>
                <c:pt idx="2984">
                  <c:v>-1.4500000000000001E-2</c:v>
                </c:pt>
                <c:pt idx="2985">
                  <c:v>-1.376E-2</c:v>
                </c:pt>
                <c:pt idx="2986">
                  <c:v>-1.302E-2</c:v>
                </c:pt>
                <c:pt idx="2987">
                  <c:v>-1.26E-2</c:v>
                </c:pt>
                <c:pt idx="2988">
                  <c:v>-1.197E-2</c:v>
                </c:pt>
                <c:pt idx="2989">
                  <c:v>-1.1440000000000001E-2</c:v>
                </c:pt>
                <c:pt idx="2990">
                  <c:v>-1.091E-2</c:v>
                </c:pt>
                <c:pt idx="2991">
                  <c:v>-1.039E-2</c:v>
                </c:pt>
                <c:pt idx="2992">
                  <c:v>-1.018E-2</c:v>
                </c:pt>
                <c:pt idx="2993">
                  <c:v>-9.75E-3</c:v>
                </c:pt>
                <c:pt idx="2994">
                  <c:v>-9.5399999999999999E-3</c:v>
                </c:pt>
                <c:pt idx="2995">
                  <c:v>-9.4400000000000005E-3</c:v>
                </c:pt>
                <c:pt idx="2996">
                  <c:v>-9.3299999999999998E-3</c:v>
                </c:pt>
                <c:pt idx="2997">
                  <c:v>-9.3299999999999998E-3</c:v>
                </c:pt>
                <c:pt idx="2998">
                  <c:v>-9.2300000000000004E-3</c:v>
                </c:pt>
                <c:pt idx="2999">
                  <c:v>-9.5399999999999999E-3</c:v>
                </c:pt>
                <c:pt idx="3000">
                  <c:v>-9.75E-3</c:v>
                </c:pt>
                <c:pt idx="3001">
                  <c:v>-1.018E-2</c:v>
                </c:pt>
                <c:pt idx="3002">
                  <c:v>-1.06E-2</c:v>
                </c:pt>
                <c:pt idx="3003">
                  <c:v>-1.091E-2</c:v>
                </c:pt>
                <c:pt idx="3004">
                  <c:v>-1.123E-2</c:v>
                </c:pt>
                <c:pt idx="3005">
                  <c:v>-1.1650000000000001E-2</c:v>
                </c:pt>
                <c:pt idx="3006">
                  <c:v>-1.2070000000000001E-2</c:v>
                </c:pt>
                <c:pt idx="3007">
                  <c:v>-1.281E-2</c:v>
                </c:pt>
                <c:pt idx="3008">
                  <c:v>-1.323E-2</c:v>
                </c:pt>
                <c:pt idx="3009">
                  <c:v>-1.376E-2</c:v>
                </c:pt>
                <c:pt idx="3010">
                  <c:v>-1.4290000000000001E-2</c:v>
                </c:pt>
                <c:pt idx="3011">
                  <c:v>-1.4710000000000001E-2</c:v>
                </c:pt>
                <c:pt idx="3012">
                  <c:v>-1.5129999999999999E-2</c:v>
                </c:pt>
                <c:pt idx="3013">
                  <c:v>-1.5339999999999999E-2</c:v>
                </c:pt>
                <c:pt idx="3014">
                  <c:v>-1.566E-2</c:v>
                </c:pt>
                <c:pt idx="3015">
                  <c:v>-1.5970000000000002E-2</c:v>
                </c:pt>
                <c:pt idx="3016">
                  <c:v>-1.618E-2</c:v>
                </c:pt>
                <c:pt idx="3017">
                  <c:v>-1.618E-2</c:v>
                </c:pt>
                <c:pt idx="3018">
                  <c:v>-1.6289999999999999E-2</c:v>
                </c:pt>
                <c:pt idx="3019">
                  <c:v>-1.6080000000000001E-2</c:v>
                </c:pt>
                <c:pt idx="3020">
                  <c:v>-1.5869999999999999E-2</c:v>
                </c:pt>
                <c:pt idx="3021">
                  <c:v>-1.566E-2</c:v>
                </c:pt>
                <c:pt idx="3022">
                  <c:v>-1.5339999999999999E-2</c:v>
                </c:pt>
                <c:pt idx="3023">
                  <c:v>-1.481E-2</c:v>
                </c:pt>
                <c:pt idx="3024">
                  <c:v>-1.4500000000000001E-2</c:v>
                </c:pt>
                <c:pt idx="3025">
                  <c:v>-1.4080000000000001E-2</c:v>
                </c:pt>
                <c:pt idx="3026">
                  <c:v>-1.3339999999999999E-2</c:v>
                </c:pt>
                <c:pt idx="3027">
                  <c:v>-1.2710000000000001E-2</c:v>
                </c:pt>
                <c:pt idx="3028">
                  <c:v>-1.2070000000000001E-2</c:v>
                </c:pt>
                <c:pt idx="3029">
                  <c:v>-1.123E-2</c:v>
                </c:pt>
                <c:pt idx="3030">
                  <c:v>-1.039E-2</c:v>
                </c:pt>
                <c:pt idx="3031">
                  <c:v>-9.8600000000000007E-3</c:v>
                </c:pt>
                <c:pt idx="3032">
                  <c:v>-8.8100000000000001E-3</c:v>
                </c:pt>
                <c:pt idx="3033">
                  <c:v>-8.2799999999999992E-3</c:v>
                </c:pt>
                <c:pt idx="3034">
                  <c:v>-7.4400000000000004E-3</c:v>
                </c:pt>
                <c:pt idx="3035">
                  <c:v>-6.7999999999999996E-3</c:v>
                </c:pt>
                <c:pt idx="3036">
                  <c:v>-6.0699999999999999E-3</c:v>
                </c:pt>
                <c:pt idx="3037">
                  <c:v>-5.3299999999999997E-3</c:v>
                </c:pt>
                <c:pt idx="3038">
                  <c:v>-4.5900000000000003E-3</c:v>
                </c:pt>
                <c:pt idx="3039">
                  <c:v>-4.0600000000000002E-3</c:v>
                </c:pt>
                <c:pt idx="3040">
                  <c:v>-3.5400000000000002E-3</c:v>
                </c:pt>
                <c:pt idx="3041">
                  <c:v>-3.1199999999999999E-3</c:v>
                </c:pt>
                <c:pt idx="3042">
                  <c:v>-2.8E-3</c:v>
                </c:pt>
                <c:pt idx="3043">
                  <c:v>-2.5899999999999999E-3</c:v>
                </c:pt>
                <c:pt idx="3044">
                  <c:v>-2.3800000000000002E-3</c:v>
                </c:pt>
                <c:pt idx="3045">
                  <c:v>-2.1700000000000001E-3</c:v>
                </c:pt>
                <c:pt idx="3046">
                  <c:v>-2.1700000000000001E-3</c:v>
                </c:pt>
                <c:pt idx="3047">
                  <c:v>-2.1700000000000001E-3</c:v>
                </c:pt>
                <c:pt idx="3048">
                  <c:v>-2.1700000000000001E-3</c:v>
                </c:pt>
                <c:pt idx="3049">
                  <c:v>-2.48E-3</c:v>
                </c:pt>
                <c:pt idx="3050">
                  <c:v>-2.5899999999999999E-3</c:v>
                </c:pt>
                <c:pt idx="3051">
                  <c:v>-2.8999999999999998E-3</c:v>
                </c:pt>
                <c:pt idx="3052">
                  <c:v>-3.2200000000000002E-3</c:v>
                </c:pt>
                <c:pt idx="3053">
                  <c:v>-3.5400000000000002E-3</c:v>
                </c:pt>
                <c:pt idx="3054">
                  <c:v>-4.1700000000000001E-3</c:v>
                </c:pt>
                <c:pt idx="3055">
                  <c:v>-4.7000000000000002E-3</c:v>
                </c:pt>
                <c:pt idx="3056">
                  <c:v>-5.1200000000000004E-3</c:v>
                </c:pt>
                <c:pt idx="3057">
                  <c:v>-5.7499999999999999E-3</c:v>
                </c:pt>
                <c:pt idx="3058">
                  <c:v>-6.3800000000000003E-3</c:v>
                </c:pt>
                <c:pt idx="3059">
                  <c:v>-7.0099999999999997E-3</c:v>
                </c:pt>
                <c:pt idx="3060">
                  <c:v>-7.6499999999999997E-3</c:v>
                </c:pt>
                <c:pt idx="3061">
                  <c:v>-8.1700000000000002E-3</c:v>
                </c:pt>
                <c:pt idx="3062">
                  <c:v>-8.8100000000000001E-3</c:v>
                </c:pt>
                <c:pt idx="3063">
                  <c:v>-9.4400000000000005E-3</c:v>
                </c:pt>
                <c:pt idx="3064">
                  <c:v>-1.0070000000000001E-2</c:v>
                </c:pt>
                <c:pt idx="3065">
                  <c:v>-1.06E-2</c:v>
                </c:pt>
                <c:pt idx="3066">
                  <c:v>-1.1339999999999999E-2</c:v>
                </c:pt>
                <c:pt idx="3067">
                  <c:v>-1.1650000000000001E-2</c:v>
                </c:pt>
                <c:pt idx="3068">
                  <c:v>-1.218E-2</c:v>
                </c:pt>
                <c:pt idx="3069">
                  <c:v>-1.2489999999999999E-2</c:v>
                </c:pt>
                <c:pt idx="3070">
                  <c:v>-1.3129999999999999E-2</c:v>
                </c:pt>
                <c:pt idx="3071">
                  <c:v>-1.3339999999999999E-2</c:v>
                </c:pt>
                <c:pt idx="3072">
                  <c:v>-1.355E-2</c:v>
                </c:pt>
                <c:pt idx="3073">
                  <c:v>-1.3860000000000001E-2</c:v>
                </c:pt>
                <c:pt idx="3074">
                  <c:v>-1.376E-2</c:v>
                </c:pt>
                <c:pt idx="3075">
                  <c:v>-1.3860000000000001E-2</c:v>
                </c:pt>
                <c:pt idx="3076">
                  <c:v>-1.397E-2</c:v>
                </c:pt>
                <c:pt idx="3077">
                  <c:v>-1.3860000000000001E-2</c:v>
                </c:pt>
                <c:pt idx="3078">
                  <c:v>-1.376E-2</c:v>
                </c:pt>
                <c:pt idx="3079">
                  <c:v>-1.3440000000000001E-2</c:v>
                </c:pt>
                <c:pt idx="3080">
                  <c:v>-1.3129999999999999E-2</c:v>
                </c:pt>
                <c:pt idx="3081">
                  <c:v>-1.26E-2</c:v>
                </c:pt>
                <c:pt idx="3082">
                  <c:v>-1.2279999999999999E-2</c:v>
                </c:pt>
                <c:pt idx="3083">
                  <c:v>-1.1650000000000001E-2</c:v>
                </c:pt>
                <c:pt idx="3084">
                  <c:v>-1.112E-2</c:v>
                </c:pt>
                <c:pt idx="3085">
                  <c:v>-1.0279999999999999E-2</c:v>
                </c:pt>
                <c:pt idx="3086">
                  <c:v>-9.6500000000000006E-3</c:v>
                </c:pt>
                <c:pt idx="3087">
                  <c:v>-9.0200000000000002E-3</c:v>
                </c:pt>
                <c:pt idx="3088">
                  <c:v>-8.3800000000000003E-3</c:v>
                </c:pt>
                <c:pt idx="3089">
                  <c:v>-7.5399999999999998E-3</c:v>
                </c:pt>
                <c:pt idx="3090">
                  <c:v>-6.7999999999999996E-3</c:v>
                </c:pt>
                <c:pt idx="3091">
                  <c:v>-5.96E-3</c:v>
                </c:pt>
                <c:pt idx="3092">
                  <c:v>-5.2199999999999998E-3</c:v>
                </c:pt>
                <c:pt idx="3093">
                  <c:v>-4.2700000000000004E-3</c:v>
                </c:pt>
                <c:pt idx="3094">
                  <c:v>-3.64E-3</c:v>
                </c:pt>
                <c:pt idx="3095">
                  <c:v>-3.1199999999999999E-3</c:v>
                </c:pt>
                <c:pt idx="3096">
                  <c:v>-2.1700000000000001E-3</c:v>
                </c:pt>
                <c:pt idx="3097">
                  <c:v>-1.64E-3</c:v>
                </c:pt>
                <c:pt idx="3098">
                  <c:v>-8.9999999999999998E-4</c:v>
                </c:pt>
                <c:pt idx="3099">
                  <c:v>-3.8000000000000002E-4</c:v>
                </c:pt>
                <c:pt idx="3100">
                  <c:v>5.0000000000000002E-5</c:v>
                </c:pt>
                <c:pt idx="3101">
                  <c:v>4.6999999999999999E-4</c:v>
                </c:pt>
                <c:pt idx="3102">
                  <c:v>7.7999999999999999E-4</c:v>
                </c:pt>
                <c:pt idx="3103">
                  <c:v>1.2099999999999999E-3</c:v>
                </c:pt>
                <c:pt idx="3104">
                  <c:v>1.31E-3</c:v>
                </c:pt>
                <c:pt idx="3105">
                  <c:v>1.2099999999999999E-3</c:v>
                </c:pt>
                <c:pt idx="3106">
                  <c:v>1.42E-3</c:v>
                </c:pt>
                <c:pt idx="3107">
                  <c:v>1.42E-3</c:v>
                </c:pt>
                <c:pt idx="3108">
                  <c:v>1.31E-3</c:v>
                </c:pt>
                <c:pt idx="3109">
                  <c:v>1.2099999999999999E-3</c:v>
                </c:pt>
                <c:pt idx="3110">
                  <c:v>1.1000000000000001E-3</c:v>
                </c:pt>
                <c:pt idx="3111">
                  <c:v>8.8999999999999995E-4</c:v>
                </c:pt>
                <c:pt idx="3112">
                  <c:v>5.6999999999999998E-4</c:v>
                </c:pt>
                <c:pt idx="3113">
                  <c:v>3.6000000000000002E-4</c:v>
                </c:pt>
                <c:pt idx="3114">
                  <c:v>1.4999999999999999E-4</c:v>
                </c:pt>
                <c:pt idx="3115">
                  <c:v>-2.7E-4</c:v>
                </c:pt>
                <c:pt idx="3116">
                  <c:v>-4.8000000000000001E-4</c:v>
                </c:pt>
                <c:pt idx="3117">
                  <c:v>-5.9000000000000003E-4</c:v>
                </c:pt>
                <c:pt idx="3118">
                  <c:v>-8.9999999999999998E-4</c:v>
                </c:pt>
                <c:pt idx="3119">
                  <c:v>-1.1100000000000001E-3</c:v>
                </c:pt>
                <c:pt idx="3120">
                  <c:v>-1.2199999999999999E-3</c:v>
                </c:pt>
                <c:pt idx="3121">
                  <c:v>-1.5299999999999999E-3</c:v>
                </c:pt>
                <c:pt idx="3122">
                  <c:v>-1.4300000000000001E-3</c:v>
                </c:pt>
                <c:pt idx="3123">
                  <c:v>-1.8500000000000001E-3</c:v>
                </c:pt>
                <c:pt idx="3124">
                  <c:v>-1.9599999999999999E-3</c:v>
                </c:pt>
                <c:pt idx="3125">
                  <c:v>-1.8500000000000001E-3</c:v>
                </c:pt>
                <c:pt idx="3126">
                  <c:v>-1.75E-3</c:v>
                </c:pt>
                <c:pt idx="3127">
                  <c:v>-1.75E-3</c:v>
                </c:pt>
                <c:pt idx="3128">
                  <c:v>-1.75E-3</c:v>
                </c:pt>
                <c:pt idx="3129">
                  <c:v>-1.8500000000000001E-3</c:v>
                </c:pt>
                <c:pt idx="3130">
                  <c:v>-1.75E-3</c:v>
                </c:pt>
                <c:pt idx="3131">
                  <c:v>-1.5299999999999999E-3</c:v>
                </c:pt>
                <c:pt idx="3132">
                  <c:v>-1.64E-3</c:v>
                </c:pt>
                <c:pt idx="3133">
                  <c:v>-1.5299999999999999E-3</c:v>
                </c:pt>
                <c:pt idx="3134">
                  <c:v>-1.32E-3</c:v>
                </c:pt>
                <c:pt idx="3135">
                  <c:v>-1.2199999999999999E-3</c:v>
                </c:pt>
                <c:pt idx="3136">
                  <c:v>-1.32E-3</c:v>
                </c:pt>
                <c:pt idx="3137">
                  <c:v>-1.4300000000000001E-3</c:v>
                </c:pt>
                <c:pt idx="3138">
                  <c:v>-1.4300000000000001E-3</c:v>
                </c:pt>
                <c:pt idx="3139">
                  <c:v>-1.5299999999999999E-3</c:v>
                </c:pt>
                <c:pt idx="3140">
                  <c:v>-1.8500000000000001E-3</c:v>
                </c:pt>
                <c:pt idx="3141">
                  <c:v>-1.9599999999999999E-3</c:v>
                </c:pt>
                <c:pt idx="3142">
                  <c:v>-2.0600000000000002E-3</c:v>
                </c:pt>
                <c:pt idx="3143">
                  <c:v>-2.3800000000000002E-3</c:v>
                </c:pt>
                <c:pt idx="3144">
                  <c:v>-2.48E-3</c:v>
                </c:pt>
                <c:pt idx="3145">
                  <c:v>-3.1199999999999999E-3</c:v>
                </c:pt>
                <c:pt idx="3146">
                  <c:v>-3.3300000000000001E-3</c:v>
                </c:pt>
                <c:pt idx="3147">
                  <c:v>-3.96E-3</c:v>
                </c:pt>
                <c:pt idx="3148">
                  <c:v>-4.4900000000000001E-3</c:v>
                </c:pt>
                <c:pt idx="3149">
                  <c:v>-4.9100000000000003E-3</c:v>
                </c:pt>
                <c:pt idx="3150">
                  <c:v>-5.2199999999999998E-3</c:v>
                </c:pt>
                <c:pt idx="3151">
                  <c:v>-5.8599999999999998E-3</c:v>
                </c:pt>
                <c:pt idx="3152">
                  <c:v>-6.3800000000000003E-3</c:v>
                </c:pt>
                <c:pt idx="3153">
                  <c:v>-7.1199999999999996E-3</c:v>
                </c:pt>
                <c:pt idx="3154">
                  <c:v>-7.5399999999999998E-3</c:v>
                </c:pt>
                <c:pt idx="3155">
                  <c:v>-8.0700000000000008E-3</c:v>
                </c:pt>
                <c:pt idx="3156">
                  <c:v>-8.6999999999999994E-3</c:v>
                </c:pt>
                <c:pt idx="3157">
                  <c:v>-9.2300000000000004E-3</c:v>
                </c:pt>
                <c:pt idx="3158">
                  <c:v>-9.6500000000000006E-3</c:v>
                </c:pt>
                <c:pt idx="3159">
                  <c:v>-1.018E-2</c:v>
                </c:pt>
                <c:pt idx="3160">
                  <c:v>-1.06E-2</c:v>
                </c:pt>
                <c:pt idx="3161">
                  <c:v>-1.112E-2</c:v>
                </c:pt>
                <c:pt idx="3162">
                  <c:v>-1.155E-2</c:v>
                </c:pt>
                <c:pt idx="3163">
                  <c:v>-1.1860000000000001E-2</c:v>
                </c:pt>
                <c:pt idx="3164">
                  <c:v>-1.2279999999999999E-2</c:v>
                </c:pt>
                <c:pt idx="3165">
                  <c:v>-1.281E-2</c:v>
                </c:pt>
                <c:pt idx="3166">
                  <c:v>-1.3129999999999999E-2</c:v>
                </c:pt>
                <c:pt idx="3167">
                  <c:v>-1.3440000000000001E-2</c:v>
                </c:pt>
                <c:pt idx="3168">
                  <c:v>-1.3860000000000001E-2</c:v>
                </c:pt>
                <c:pt idx="3169">
                  <c:v>-1.4290000000000001E-2</c:v>
                </c:pt>
                <c:pt idx="3170">
                  <c:v>-1.439E-2</c:v>
                </c:pt>
                <c:pt idx="3171">
                  <c:v>-1.481E-2</c:v>
                </c:pt>
                <c:pt idx="3172">
                  <c:v>-1.5339999999999999E-2</c:v>
                </c:pt>
                <c:pt idx="3173">
                  <c:v>-1.576E-2</c:v>
                </c:pt>
                <c:pt idx="3174">
                  <c:v>-1.5970000000000002E-2</c:v>
                </c:pt>
                <c:pt idx="3175">
                  <c:v>-1.618E-2</c:v>
                </c:pt>
                <c:pt idx="3176">
                  <c:v>-1.6389999999999998E-2</c:v>
                </c:pt>
                <c:pt idx="3177">
                  <c:v>-1.6709999999999999E-2</c:v>
                </c:pt>
                <c:pt idx="3178">
                  <c:v>-1.6920000000000001E-2</c:v>
                </c:pt>
                <c:pt idx="3179">
                  <c:v>-1.7129999999999999E-2</c:v>
                </c:pt>
                <c:pt idx="3180">
                  <c:v>-1.703E-2</c:v>
                </c:pt>
                <c:pt idx="3181">
                  <c:v>-1.7239999999999998E-2</c:v>
                </c:pt>
                <c:pt idx="3182">
                  <c:v>-1.7239999999999998E-2</c:v>
                </c:pt>
                <c:pt idx="3183">
                  <c:v>-1.7129999999999999E-2</c:v>
                </c:pt>
                <c:pt idx="3184">
                  <c:v>-1.7239999999999998E-2</c:v>
                </c:pt>
                <c:pt idx="3185">
                  <c:v>-1.7129999999999999E-2</c:v>
                </c:pt>
                <c:pt idx="3186">
                  <c:v>-1.6709999999999999E-2</c:v>
                </c:pt>
                <c:pt idx="3187">
                  <c:v>-1.6389999999999998E-2</c:v>
                </c:pt>
                <c:pt idx="3188">
                  <c:v>-1.5970000000000002E-2</c:v>
                </c:pt>
                <c:pt idx="3189">
                  <c:v>-1.545E-2</c:v>
                </c:pt>
                <c:pt idx="3190">
                  <c:v>-1.481E-2</c:v>
                </c:pt>
                <c:pt idx="3191">
                  <c:v>-1.418E-2</c:v>
                </c:pt>
                <c:pt idx="3192">
                  <c:v>-1.323E-2</c:v>
                </c:pt>
                <c:pt idx="3193">
                  <c:v>-1.26E-2</c:v>
                </c:pt>
                <c:pt idx="3194">
                  <c:v>-1.155E-2</c:v>
                </c:pt>
                <c:pt idx="3195">
                  <c:v>-1.0489999999999999E-2</c:v>
                </c:pt>
                <c:pt idx="3196">
                  <c:v>-9.6500000000000006E-3</c:v>
                </c:pt>
                <c:pt idx="3197">
                  <c:v>-8.6E-3</c:v>
                </c:pt>
                <c:pt idx="3198">
                  <c:v>-7.1199999999999996E-3</c:v>
                </c:pt>
                <c:pt idx="3199">
                  <c:v>-6.1700000000000001E-3</c:v>
                </c:pt>
                <c:pt idx="3200">
                  <c:v>-4.9100000000000003E-3</c:v>
                </c:pt>
                <c:pt idx="3201">
                  <c:v>-3.8500000000000001E-3</c:v>
                </c:pt>
                <c:pt idx="3202">
                  <c:v>-2.6900000000000001E-3</c:v>
                </c:pt>
                <c:pt idx="3203">
                  <c:v>-1.8500000000000001E-3</c:v>
                </c:pt>
                <c:pt idx="3204">
                  <c:v>-6.8999999999999997E-4</c:v>
                </c:pt>
              </c:numCache>
            </c:numRef>
          </c:yVal>
          <c:smooth val="1"/>
        </c:ser>
        <c:ser>
          <c:idx val="1"/>
          <c:order val="1"/>
          <c:marker>
            <c:symbol val="none"/>
          </c:marker>
          <c:xVal>
            <c:numRef>
              <c:f>'T92'!$A$1:$A$3205</c:f>
              <c:numCache>
                <c:formatCode>0.00E+00</c:formatCode>
                <c:ptCount val="3205"/>
                <c:pt idx="0">
                  <c:v>-5.0063E-9</c:v>
                </c:pt>
                <c:pt idx="1">
                  <c:v>-5.0031699999999998E-9</c:v>
                </c:pt>
                <c:pt idx="2">
                  <c:v>-5.0000500000000003E-9</c:v>
                </c:pt>
                <c:pt idx="3">
                  <c:v>-4.9969200000000002E-9</c:v>
                </c:pt>
                <c:pt idx="4">
                  <c:v>-4.9937999999999999E-9</c:v>
                </c:pt>
                <c:pt idx="5">
                  <c:v>-4.9906699999999997E-9</c:v>
                </c:pt>
                <c:pt idx="6">
                  <c:v>-4.9875500000000002E-9</c:v>
                </c:pt>
                <c:pt idx="7">
                  <c:v>-4.98442E-9</c:v>
                </c:pt>
                <c:pt idx="8">
                  <c:v>-4.9812999999999997E-9</c:v>
                </c:pt>
                <c:pt idx="9">
                  <c:v>-4.9781700000000004E-9</c:v>
                </c:pt>
                <c:pt idx="10">
                  <c:v>-4.9750500000000001E-9</c:v>
                </c:pt>
                <c:pt idx="11">
                  <c:v>-4.9719199999999999E-9</c:v>
                </c:pt>
                <c:pt idx="12">
                  <c:v>-4.9687999999999996E-9</c:v>
                </c:pt>
                <c:pt idx="13">
                  <c:v>-4.9656700000000003E-9</c:v>
                </c:pt>
                <c:pt idx="14">
                  <c:v>-4.96255E-9</c:v>
                </c:pt>
                <c:pt idx="15">
                  <c:v>-4.9594199999999998E-9</c:v>
                </c:pt>
                <c:pt idx="16">
                  <c:v>-4.9563000000000003E-9</c:v>
                </c:pt>
                <c:pt idx="17">
                  <c:v>-4.9531700000000002E-9</c:v>
                </c:pt>
                <c:pt idx="18">
                  <c:v>-4.9500499999999999E-9</c:v>
                </c:pt>
                <c:pt idx="19">
                  <c:v>-4.9469199999999997E-9</c:v>
                </c:pt>
                <c:pt idx="20">
                  <c:v>-4.9438000000000002E-9</c:v>
                </c:pt>
                <c:pt idx="21">
                  <c:v>-4.9406700000000001E-9</c:v>
                </c:pt>
                <c:pt idx="22">
                  <c:v>-4.9375499999999998E-9</c:v>
                </c:pt>
                <c:pt idx="23">
                  <c:v>-4.9344199999999996E-9</c:v>
                </c:pt>
                <c:pt idx="24">
                  <c:v>-4.9313000000000001E-9</c:v>
                </c:pt>
                <c:pt idx="25">
                  <c:v>-4.92817E-9</c:v>
                </c:pt>
                <c:pt idx="26">
                  <c:v>-4.9250499999999997E-9</c:v>
                </c:pt>
                <c:pt idx="27">
                  <c:v>-4.9219200000000003E-9</c:v>
                </c:pt>
                <c:pt idx="28">
                  <c:v>-4.9188E-9</c:v>
                </c:pt>
                <c:pt idx="29">
                  <c:v>-4.9156699999999998E-9</c:v>
                </c:pt>
                <c:pt idx="30">
                  <c:v>-4.9125500000000004E-9</c:v>
                </c:pt>
                <c:pt idx="31">
                  <c:v>-4.9094200000000002E-9</c:v>
                </c:pt>
                <c:pt idx="32">
                  <c:v>-4.9062999999999999E-9</c:v>
                </c:pt>
                <c:pt idx="33">
                  <c:v>-4.9031699999999997E-9</c:v>
                </c:pt>
                <c:pt idx="34">
                  <c:v>-4.9000500000000003E-9</c:v>
                </c:pt>
                <c:pt idx="35">
                  <c:v>-4.8969200000000001E-9</c:v>
                </c:pt>
                <c:pt idx="36">
                  <c:v>-4.8937999999999998E-9</c:v>
                </c:pt>
                <c:pt idx="37">
                  <c:v>-4.8906699999999996E-9</c:v>
                </c:pt>
                <c:pt idx="38">
                  <c:v>-4.8875500000000001E-9</c:v>
                </c:pt>
                <c:pt idx="39">
                  <c:v>-4.88442E-9</c:v>
                </c:pt>
                <c:pt idx="40">
                  <c:v>-4.8812999999999997E-9</c:v>
                </c:pt>
                <c:pt idx="41">
                  <c:v>-4.8781700000000003E-9</c:v>
                </c:pt>
                <c:pt idx="42">
                  <c:v>-4.87505E-9</c:v>
                </c:pt>
                <c:pt idx="43">
                  <c:v>-4.8719199999999999E-9</c:v>
                </c:pt>
                <c:pt idx="44">
                  <c:v>-4.8688000000000004E-9</c:v>
                </c:pt>
                <c:pt idx="45">
                  <c:v>-4.8656700000000002E-9</c:v>
                </c:pt>
                <c:pt idx="46">
                  <c:v>-4.8625499999999999E-9</c:v>
                </c:pt>
                <c:pt idx="47">
                  <c:v>-4.8594199999999997E-9</c:v>
                </c:pt>
                <c:pt idx="48">
                  <c:v>-4.8563000000000003E-9</c:v>
                </c:pt>
                <c:pt idx="49">
                  <c:v>-4.8531700000000001E-9</c:v>
                </c:pt>
                <c:pt idx="50">
                  <c:v>-4.8500499999999998E-9</c:v>
                </c:pt>
                <c:pt idx="51">
                  <c:v>-4.8469199999999996E-9</c:v>
                </c:pt>
                <c:pt idx="52">
                  <c:v>-4.8438000000000002E-9</c:v>
                </c:pt>
                <c:pt idx="53">
                  <c:v>-4.84067E-9</c:v>
                </c:pt>
                <c:pt idx="54">
                  <c:v>-4.8375499999999997E-9</c:v>
                </c:pt>
                <c:pt idx="55">
                  <c:v>-4.8344200000000004E-9</c:v>
                </c:pt>
                <c:pt idx="56">
                  <c:v>-4.8313000000000001E-9</c:v>
                </c:pt>
                <c:pt idx="57">
                  <c:v>-4.8281699999999999E-9</c:v>
                </c:pt>
                <c:pt idx="58">
                  <c:v>-4.8250499999999996E-9</c:v>
                </c:pt>
                <c:pt idx="59">
                  <c:v>-4.8219200000000002E-9</c:v>
                </c:pt>
                <c:pt idx="60">
                  <c:v>-4.8187999999999999E-9</c:v>
                </c:pt>
                <c:pt idx="61">
                  <c:v>-4.8156699999999998E-9</c:v>
                </c:pt>
                <c:pt idx="62">
                  <c:v>-4.8125500000000003E-9</c:v>
                </c:pt>
                <c:pt idx="63">
                  <c:v>-4.8094200000000001E-9</c:v>
                </c:pt>
                <c:pt idx="64">
                  <c:v>-4.8062999999999998E-9</c:v>
                </c:pt>
                <c:pt idx="65">
                  <c:v>-4.8031699999999997E-9</c:v>
                </c:pt>
                <c:pt idx="66">
                  <c:v>-4.8000500000000002E-9</c:v>
                </c:pt>
                <c:pt idx="67">
                  <c:v>-4.79692E-9</c:v>
                </c:pt>
                <c:pt idx="68">
                  <c:v>-4.7937999999999997E-9</c:v>
                </c:pt>
                <c:pt idx="69">
                  <c:v>-4.7906700000000004E-9</c:v>
                </c:pt>
                <c:pt idx="70">
                  <c:v>-4.7875500000000001E-9</c:v>
                </c:pt>
                <c:pt idx="71">
                  <c:v>-4.7844199999999999E-9</c:v>
                </c:pt>
                <c:pt idx="72">
                  <c:v>-4.7812999999999996E-9</c:v>
                </c:pt>
                <c:pt idx="73">
                  <c:v>-4.7781700000000003E-9</c:v>
                </c:pt>
                <c:pt idx="74">
                  <c:v>-4.77505E-9</c:v>
                </c:pt>
                <c:pt idx="75">
                  <c:v>-4.7719199999999998E-9</c:v>
                </c:pt>
                <c:pt idx="76">
                  <c:v>-4.7688000000000003E-9</c:v>
                </c:pt>
                <c:pt idx="77">
                  <c:v>-4.7656700000000001E-9</c:v>
                </c:pt>
                <c:pt idx="78">
                  <c:v>-4.7625499999999999E-9</c:v>
                </c:pt>
                <c:pt idx="79">
                  <c:v>-4.7594199999999997E-9</c:v>
                </c:pt>
                <c:pt idx="80">
                  <c:v>-4.7563000000000002E-9</c:v>
                </c:pt>
                <c:pt idx="81">
                  <c:v>-4.75317E-9</c:v>
                </c:pt>
                <c:pt idx="82">
                  <c:v>-4.7500499999999997E-9</c:v>
                </c:pt>
                <c:pt idx="83">
                  <c:v>-4.7469200000000004E-9</c:v>
                </c:pt>
                <c:pt idx="84">
                  <c:v>-4.7438000000000001E-9</c:v>
                </c:pt>
                <c:pt idx="85">
                  <c:v>-4.7406699999999999E-9</c:v>
                </c:pt>
                <c:pt idx="86">
                  <c:v>-4.7375499999999996E-9</c:v>
                </c:pt>
                <c:pt idx="87">
                  <c:v>-4.7344200000000003E-9</c:v>
                </c:pt>
                <c:pt idx="88">
                  <c:v>-4.7313E-9</c:v>
                </c:pt>
                <c:pt idx="89">
                  <c:v>-4.7281699999999998E-9</c:v>
                </c:pt>
                <c:pt idx="90">
                  <c:v>-4.7250500000000003E-9</c:v>
                </c:pt>
                <c:pt idx="91">
                  <c:v>-4.7219200000000002E-9</c:v>
                </c:pt>
                <c:pt idx="92">
                  <c:v>-4.7187999999999999E-9</c:v>
                </c:pt>
                <c:pt idx="93">
                  <c:v>-4.7156699999999997E-9</c:v>
                </c:pt>
                <c:pt idx="94">
                  <c:v>-4.7125500000000002E-9</c:v>
                </c:pt>
                <c:pt idx="95">
                  <c:v>-4.7094200000000001E-9</c:v>
                </c:pt>
                <c:pt idx="96">
                  <c:v>-4.7062999999999998E-9</c:v>
                </c:pt>
                <c:pt idx="97">
                  <c:v>-4.7031699999999996E-9</c:v>
                </c:pt>
                <c:pt idx="98">
                  <c:v>-4.7000500000000001E-9</c:v>
                </c:pt>
                <c:pt idx="99">
                  <c:v>-4.6969199999999999E-9</c:v>
                </c:pt>
                <c:pt idx="100">
                  <c:v>-4.6937999999999997E-9</c:v>
                </c:pt>
                <c:pt idx="101">
                  <c:v>-4.6906700000000003E-9</c:v>
                </c:pt>
                <c:pt idx="102">
                  <c:v>-4.68755E-9</c:v>
                </c:pt>
                <c:pt idx="103">
                  <c:v>-4.6844199999999998E-9</c:v>
                </c:pt>
                <c:pt idx="104">
                  <c:v>-4.6813000000000004E-9</c:v>
                </c:pt>
                <c:pt idx="105">
                  <c:v>-4.6781700000000002E-9</c:v>
                </c:pt>
                <c:pt idx="106">
                  <c:v>-4.6750499999999999E-9</c:v>
                </c:pt>
                <c:pt idx="107">
                  <c:v>-4.6719199999999997E-9</c:v>
                </c:pt>
                <c:pt idx="108">
                  <c:v>-4.6688000000000003E-9</c:v>
                </c:pt>
                <c:pt idx="109">
                  <c:v>-4.6656700000000001E-9</c:v>
                </c:pt>
                <c:pt idx="110">
                  <c:v>-4.6625499999999998E-9</c:v>
                </c:pt>
                <c:pt idx="111">
                  <c:v>-4.6594199999999996E-9</c:v>
                </c:pt>
                <c:pt idx="112">
                  <c:v>-4.6563000000000001E-9</c:v>
                </c:pt>
                <c:pt idx="113">
                  <c:v>-4.65317E-9</c:v>
                </c:pt>
                <c:pt idx="114">
                  <c:v>-4.6500499999999997E-9</c:v>
                </c:pt>
                <c:pt idx="115">
                  <c:v>-4.6469200000000003E-9</c:v>
                </c:pt>
                <c:pt idx="116">
                  <c:v>-4.6438E-9</c:v>
                </c:pt>
                <c:pt idx="117">
                  <c:v>-4.6406699999999999E-9</c:v>
                </c:pt>
                <c:pt idx="118">
                  <c:v>-4.6375500000000004E-9</c:v>
                </c:pt>
                <c:pt idx="119">
                  <c:v>-4.6344200000000002E-9</c:v>
                </c:pt>
                <c:pt idx="120">
                  <c:v>-4.6312999999999999E-9</c:v>
                </c:pt>
                <c:pt idx="121">
                  <c:v>-4.6281699999999997E-9</c:v>
                </c:pt>
                <c:pt idx="122">
                  <c:v>-4.6250500000000003E-9</c:v>
                </c:pt>
                <c:pt idx="123">
                  <c:v>-4.6219200000000001E-9</c:v>
                </c:pt>
                <c:pt idx="124">
                  <c:v>-4.6187999999999998E-9</c:v>
                </c:pt>
                <c:pt idx="125">
                  <c:v>-4.6156699999999996E-9</c:v>
                </c:pt>
                <c:pt idx="126">
                  <c:v>-4.6125500000000002E-9</c:v>
                </c:pt>
                <c:pt idx="127">
                  <c:v>-4.60942E-9</c:v>
                </c:pt>
                <c:pt idx="128">
                  <c:v>-4.6062999999999997E-9</c:v>
                </c:pt>
                <c:pt idx="129">
                  <c:v>-4.6031700000000003E-9</c:v>
                </c:pt>
                <c:pt idx="130">
                  <c:v>-4.6000500000000001E-9</c:v>
                </c:pt>
                <c:pt idx="131">
                  <c:v>-4.5969199999999999E-9</c:v>
                </c:pt>
                <c:pt idx="132">
                  <c:v>-4.5938000000000004E-9</c:v>
                </c:pt>
                <c:pt idx="133">
                  <c:v>-4.5906700000000002E-9</c:v>
                </c:pt>
                <c:pt idx="134">
                  <c:v>-4.5875499999999999E-9</c:v>
                </c:pt>
                <c:pt idx="135">
                  <c:v>-4.5844199999999998E-9</c:v>
                </c:pt>
                <c:pt idx="136">
                  <c:v>-4.5813000000000003E-9</c:v>
                </c:pt>
                <c:pt idx="137">
                  <c:v>-4.5781700000000001E-9</c:v>
                </c:pt>
                <c:pt idx="138">
                  <c:v>-4.5750499999999998E-9</c:v>
                </c:pt>
                <c:pt idx="139">
                  <c:v>-4.5719199999999997E-9</c:v>
                </c:pt>
                <c:pt idx="140">
                  <c:v>-4.5688000000000002E-9</c:v>
                </c:pt>
                <c:pt idx="141">
                  <c:v>-4.56567E-9</c:v>
                </c:pt>
                <c:pt idx="142">
                  <c:v>-4.5625499999999997E-9</c:v>
                </c:pt>
                <c:pt idx="143">
                  <c:v>-4.5594200000000004E-9</c:v>
                </c:pt>
                <c:pt idx="144">
                  <c:v>-4.5563000000000001E-9</c:v>
                </c:pt>
                <c:pt idx="145">
                  <c:v>-4.5531699999999999E-9</c:v>
                </c:pt>
                <c:pt idx="146">
                  <c:v>-4.5500499999999996E-9</c:v>
                </c:pt>
                <c:pt idx="147">
                  <c:v>-4.5469200000000003E-9</c:v>
                </c:pt>
                <c:pt idx="148">
                  <c:v>-4.5438E-9</c:v>
                </c:pt>
                <c:pt idx="149">
                  <c:v>-4.5406699999999998E-9</c:v>
                </c:pt>
                <c:pt idx="150">
                  <c:v>-4.5375500000000003E-9</c:v>
                </c:pt>
                <c:pt idx="151">
                  <c:v>-4.5344200000000001E-9</c:v>
                </c:pt>
                <c:pt idx="152">
                  <c:v>-4.5312999999999999E-9</c:v>
                </c:pt>
                <c:pt idx="153">
                  <c:v>-4.5281699999999997E-9</c:v>
                </c:pt>
                <c:pt idx="154">
                  <c:v>-4.5250500000000002E-9</c:v>
                </c:pt>
                <c:pt idx="155">
                  <c:v>-4.52192E-9</c:v>
                </c:pt>
                <c:pt idx="156">
                  <c:v>-4.5187999999999997E-9</c:v>
                </c:pt>
                <c:pt idx="157">
                  <c:v>-4.5156700000000004E-9</c:v>
                </c:pt>
                <c:pt idx="158">
                  <c:v>-4.5125500000000001E-9</c:v>
                </c:pt>
                <c:pt idx="159">
                  <c:v>-4.5094199999999999E-9</c:v>
                </c:pt>
                <c:pt idx="160">
                  <c:v>-4.5062999999999996E-9</c:v>
                </c:pt>
                <c:pt idx="161">
                  <c:v>-4.5031700000000003E-9</c:v>
                </c:pt>
                <c:pt idx="162">
                  <c:v>-4.50005E-9</c:v>
                </c:pt>
                <c:pt idx="163">
                  <c:v>-4.4969199999999998E-9</c:v>
                </c:pt>
                <c:pt idx="164">
                  <c:v>-4.4938000000000003E-9</c:v>
                </c:pt>
                <c:pt idx="165">
                  <c:v>-4.4906700000000002E-9</c:v>
                </c:pt>
                <c:pt idx="166">
                  <c:v>-4.4875499999999999E-9</c:v>
                </c:pt>
                <c:pt idx="167">
                  <c:v>-4.4844199999999997E-9</c:v>
                </c:pt>
                <c:pt idx="168">
                  <c:v>-4.4813000000000002E-9</c:v>
                </c:pt>
                <c:pt idx="169">
                  <c:v>-4.4781700000000001E-9</c:v>
                </c:pt>
                <c:pt idx="170">
                  <c:v>-4.4750499999999998E-9</c:v>
                </c:pt>
                <c:pt idx="171">
                  <c:v>-4.4719199999999996E-9</c:v>
                </c:pt>
                <c:pt idx="172">
                  <c:v>-4.4688000000000001E-9</c:v>
                </c:pt>
                <c:pt idx="173">
                  <c:v>-4.4656699999999999E-9</c:v>
                </c:pt>
                <c:pt idx="174">
                  <c:v>-4.4625499999999996E-9</c:v>
                </c:pt>
                <c:pt idx="175">
                  <c:v>-4.4594200000000003E-9</c:v>
                </c:pt>
                <c:pt idx="176">
                  <c:v>-4.4563E-9</c:v>
                </c:pt>
                <c:pt idx="177">
                  <c:v>-4.4531699999999998E-9</c:v>
                </c:pt>
                <c:pt idx="178">
                  <c:v>-4.4500500000000004E-9</c:v>
                </c:pt>
                <c:pt idx="179">
                  <c:v>-4.4469200000000002E-9</c:v>
                </c:pt>
                <c:pt idx="180">
                  <c:v>-4.4437999999999999E-9</c:v>
                </c:pt>
                <c:pt idx="181">
                  <c:v>-4.4406699999999997E-9</c:v>
                </c:pt>
                <c:pt idx="182">
                  <c:v>-4.4375500000000003E-9</c:v>
                </c:pt>
                <c:pt idx="183">
                  <c:v>-4.4344200000000001E-9</c:v>
                </c:pt>
                <c:pt idx="184">
                  <c:v>-4.4312999999999998E-9</c:v>
                </c:pt>
                <c:pt idx="185">
                  <c:v>-4.4281699999999996E-9</c:v>
                </c:pt>
                <c:pt idx="186">
                  <c:v>-4.4250500000000001E-9</c:v>
                </c:pt>
                <c:pt idx="187">
                  <c:v>-4.42192E-9</c:v>
                </c:pt>
                <c:pt idx="188">
                  <c:v>-4.4187999999999997E-9</c:v>
                </c:pt>
                <c:pt idx="189">
                  <c:v>-4.4156700000000003E-9</c:v>
                </c:pt>
                <c:pt idx="190">
                  <c:v>-4.41255E-9</c:v>
                </c:pt>
                <c:pt idx="191">
                  <c:v>-4.4094199999999999E-9</c:v>
                </c:pt>
                <c:pt idx="192">
                  <c:v>-4.4063000000000004E-9</c:v>
                </c:pt>
                <c:pt idx="193">
                  <c:v>-4.4031700000000002E-9</c:v>
                </c:pt>
                <c:pt idx="194">
                  <c:v>-4.4000499999999999E-9</c:v>
                </c:pt>
                <c:pt idx="195">
                  <c:v>-4.3969199999999997E-9</c:v>
                </c:pt>
                <c:pt idx="196">
                  <c:v>-4.3938000000000003E-9</c:v>
                </c:pt>
                <c:pt idx="197">
                  <c:v>-4.3906700000000001E-9</c:v>
                </c:pt>
                <c:pt idx="198">
                  <c:v>-4.3875499999999998E-9</c:v>
                </c:pt>
                <c:pt idx="199">
                  <c:v>-4.3844199999999996E-9</c:v>
                </c:pt>
                <c:pt idx="200">
                  <c:v>-4.3813000000000002E-9</c:v>
                </c:pt>
                <c:pt idx="201">
                  <c:v>-4.37817E-9</c:v>
                </c:pt>
                <c:pt idx="202">
                  <c:v>-4.3750499999999997E-9</c:v>
                </c:pt>
                <c:pt idx="203">
                  <c:v>-4.3719200000000003E-9</c:v>
                </c:pt>
                <c:pt idx="204">
                  <c:v>-4.3688000000000001E-9</c:v>
                </c:pt>
                <c:pt idx="205">
                  <c:v>-4.3656699999999999E-9</c:v>
                </c:pt>
                <c:pt idx="206">
                  <c:v>-4.3625500000000004E-9</c:v>
                </c:pt>
                <c:pt idx="207">
                  <c:v>-4.3594200000000002E-9</c:v>
                </c:pt>
                <c:pt idx="208">
                  <c:v>-4.3562999999999999E-9</c:v>
                </c:pt>
                <c:pt idx="209">
                  <c:v>-4.3531699999999998E-9</c:v>
                </c:pt>
                <c:pt idx="210">
                  <c:v>-4.3500500000000003E-9</c:v>
                </c:pt>
                <c:pt idx="211">
                  <c:v>-4.3469200000000001E-9</c:v>
                </c:pt>
                <c:pt idx="212">
                  <c:v>-4.3437999999999998E-9</c:v>
                </c:pt>
                <c:pt idx="213">
                  <c:v>-4.3406699999999997E-9</c:v>
                </c:pt>
                <c:pt idx="214">
                  <c:v>-4.3375500000000002E-9</c:v>
                </c:pt>
                <c:pt idx="215">
                  <c:v>-4.33442E-9</c:v>
                </c:pt>
                <c:pt idx="216">
                  <c:v>-4.3312999999999997E-9</c:v>
                </c:pt>
                <c:pt idx="217">
                  <c:v>-4.3281700000000004E-9</c:v>
                </c:pt>
                <c:pt idx="218">
                  <c:v>-4.3250500000000001E-9</c:v>
                </c:pt>
                <c:pt idx="219">
                  <c:v>-4.3219199999999999E-9</c:v>
                </c:pt>
                <c:pt idx="220">
                  <c:v>-4.3187999999999996E-9</c:v>
                </c:pt>
                <c:pt idx="221">
                  <c:v>-4.3156700000000003E-9</c:v>
                </c:pt>
                <c:pt idx="222">
                  <c:v>-4.31255E-9</c:v>
                </c:pt>
                <c:pt idx="223">
                  <c:v>-4.3094199999999998E-9</c:v>
                </c:pt>
                <c:pt idx="224">
                  <c:v>-4.3063000000000003E-9</c:v>
                </c:pt>
                <c:pt idx="225">
                  <c:v>-4.3031700000000001E-9</c:v>
                </c:pt>
                <c:pt idx="226">
                  <c:v>-4.3000499999999998E-9</c:v>
                </c:pt>
                <c:pt idx="227">
                  <c:v>-4.2969199999999997E-9</c:v>
                </c:pt>
                <c:pt idx="228">
                  <c:v>-4.2938000000000002E-9</c:v>
                </c:pt>
                <c:pt idx="229">
                  <c:v>-4.29067E-9</c:v>
                </c:pt>
                <c:pt idx="230">
                  <c:v>-4.2875499999999997E-9</c:v>
                </c:pt>
                <c:pt idx="231">
                  <c:v>-4.2844200000000004E-9</c:v>
                </c:pt>
                <c:pt idx="232">
                  <c:v>-4.2813000000000001E-9</c:v>
                </c:pt>
                <c:pt idx="233">
                  <c:v>-4.2781699999999999E-9</c:v>
                </c:pt>
                <c:pt idx="234">
                  <c:v>-4.2750499999999996E-9</c:v>
                </c:pt>
                <c:pt idx="235">
                  <c:v>-4.2719200000000003E-9</c:v>
                </c:pt>
                <c:pt idx="236">
                  <c:v>-4.2688E-9</c:v>
                </c:pt>
                <c:pt idx="237">
                  <c:v>-4.2656699999999998E-9</c:v>
                </c:pt>
                <c:pt idx="238">
                  <c:v>-4.2625500000000003E-9</c:v>
                </c:pt>
                <c:pt idx="239">
                  <c:v>-4.2594200000000002E-9</c:v>
                </c:pt>
                <c:pt idx="240">
                  <c:v>-4.2562999999999999E-9</c:v>
                </c:pt>
                <c:pt idx="241">
                  <c:v>-4.2531699999999997E-9</c:v>
                </c:pt>
                <c:pt idx="242">
                  <c:v>-4.2500500000000002E-9</c:v>
                </c:pt>
                <c:pt idx="243">
                  <c:v>-4.2469200000000001E-9</c:v>
                </c:pt>
                <c:pt idx="244">
                  <c:v>-4.2437999999999998E-9</c:v>
                </c:pt>
                <c:pt idx="245">
                  <c:v>-4.2406700000000004E-9</c:v>
                </c:pt>
                <c:pt idx="246">
                  <c:v>-4.2375500000000001E-9</c:v>
                </c:pt>
                <c:pt idx="247">
                  <c:v>-4.2344199999999999E-9</c:v>
                </c:pt>
                <c:pt idx="248">
                  <c:v>-4.2312999999999996E-9</c:v>
                </c:pt>
                <c:pt idx="249">
                  <c:v>-4.2281700000000003E-9</c:v>
                </c:pt>
                <c:pt idx="250">
                  <c:v>-4.22505E-9</c:v>
                </c:pt>
                <c:pt idx="251">
                  <c:v>-4.2219199999999998E-9</c:v>
                </c:pt>
                <c:pt idx="252">
                  <c:v>-4.2188000000000004E-9</c:v>
                </c:pt>
                <c:pt idx="253">
                  <c:v>-4.2156700000000002E-9</c:v>
                </c:pt>
                <c:pt idx="254">
                  <c:v>-4.2125499999999999E-9</c:v>
                </c:pt>
                <c:pt idx="255">
                  <c:v>-4.2094199999999997E-9</c:v>
                </c:pt>
                <c:pt idx="256">
                  <c:v>-4.2063000000000003E-9</c:v>
                </c:pt>
                <c:pt idx="257">
                  <c:v>-4.2031700000000001E-9</c:v>
                </c:pt>
                <c:pt idx="258">
                  <c:v>-4.2000499999999998E-9</c:v>
                </c:pt>
                <c:pt idx="259">
                  <c:v>-4.1969199999999996E-9</c:v>
                </c:pt>
                <c:pt idx="260">
                  <c:v>-4.1938000000000001E-9</c:v>
                </c:pt>
                <c:pt idx="261">
                  <c:v>-4.19067E-9</c:v>
                </c:pt>
                <c:pt idx="262">
                  <c:v>-4.1875499999999997E-9</c:v>
                </c:pt>
                <c:pt idx="263">
                  <c:v>-4.1844200000000003E-9</c:v>
                </c:pt>
                <c:pt idx="264">
                  <c:v>-4.1813E-9</c:v>
                </c:pt>
                <c:pt idx="265">
                  <c:v>-4.1781699999999999E-9</c:v>
                </c:pt>
                <c:pt idx="266">
                  <c:v>-4.1750500000000004E-9</c:v>
                </c:pt>
                <c:pt idx="267">
                  <c:v>-4.1719200000000002E-9</c:v>
                </c:pt>
                <c:pt idx="268">
                  <c:v>-4.1687999999999999E-9</c:v>
                </c:pt>
                <c:pt idx="269">
                  <c:v>-4.1656699999999997E-9</c:v>
                </c:pt>
                <c:pt idx="270">
                  <c:v>-4.1625500000000003E-9</c:v>
                </c:pt>
                <c:pt idx="271">
                  <c:v>-4.1594200000000001E-9</c:v>
                </c:pt>
                <c:pt idx="272">
                  <c:v>-4.1562999999999998E-9</c:v>
                </c:pt>
                <c:pt idx="273">
                  <c:v>-4.1531699999999996E-9</c:v>
                </c:pt>
                <c:pt idx="274">
                  <c:v>-4.1500500000000002E-9</c:v>
                </c:pt>
                <c:pt idx="275">
                  <c:v>-4.14692E-9</c:v>
                </c:pt>
                <c:pt idx="276">
                  <c:v>-4.1437999999999997E-9</c:v>
                </c:pt>
                <c:pt idx="277">
                  <c:v>-4.1406700000000003E-9</c:v>
                </c:pt>
                <c:pt idx="278">
                  <c:v>-4.13755E-9</c:v>
                </c:pt>
                <c:pt idx="279">
                  <c:v>-4.1344199999999999E-9</c:v>
                </c:pt>
                <c:pt idx="280">
                  <c:v>-4.1313000000000004E-9</c:v>
                </c:pt>
                <c:pt idx="281">
                  <c:v>-4.1281700000000002E-9</c:v>
                </c:pt>
                <c:pt idx="282">
                  <c:v>-4.1250499999999999E-9</c:v>
                </c:pt>
                <c:pt idx="283">
                  <c:v>-4.1219199999999998E-9</c:v>
                </c:pt>
                <c:pt idx="284">
                  <c:v>-4.1188000000000003E-9</c:v>
                </c:pt>
                <c:pt idx="285">
                  <c:v>-4.1156700000000001E-9</c:v>
                </c:pt>
                <c:pt idx="286">
                  <c:v>-4.1125499999999998E-9</c:v>
                </c:pt>
                <c:pt idx="287">
                  <c:v>-4.1094199999999997E-9</c:v>
                </c:pt>
                <c:pt idx="288">
                  <c:v>-4.1063000000000002E-9</c:v>
                </c:pt>
                <c:pt idx="289">
                  <c:v>-4.10317E-9</c:v>
                </c:pt>
                <c:pt idx="290">
                  <c:v>-4.1000499999999997E-9</c:v>
                </c:pt>
                <c:pt idx="291">
                  <c:v>-4.0969200000000004E-9</c:v>
                </c:pt>
                <c:pt idx="292">
                  <c:v>-4.0938000000000001E-9</c:v>
                </c:pt>
                <c:pt idx="293">
                  <c:v>-4.0906699999999999E-9</c:v>
                </c:pt>
                <c:pt idx="294">
                  <c:v>-4.0875499999999996E-9</c:v>
                </c:pt>
                <c:pt idx="295">
                  <c:v>-4.0844200000000003E-9</c:v>
                </c:pt>
                <c:pt idx="296">
                  <c:v>-4.0813E-9</c:v>
                </c:pt>
                <c:pt idx="297">
                  <c:v>-4.0781699999999998E-9</c:v>
                </c:pt>
                <c:pt idx="298">
                  <c:v>-4.0750500000000003E-9</c:v>
                </c:pt>
                <c:pt idx="299">
                  <c:v>-4.0719200000000001E-9</c:v>
                </c:pt>
                <c:pt idx="300">
                  <c:v>-4.0687999999999998E-9</c:v>
                </c:pt>
                <c:pt idx="301">
                  <c:v>-4.0656699999999997E-9</c:v>
                </c:pt>
                <c:pt idx="302">
                  <c:v>-4.0625500000000002E-9</c:v>
                </c:pt>
                <c:pt idx="303">
                  <c:v>-4.05942E-9</c:v>
                </c:pt>
                <c:pt idx="304">
                  <c:v>-4.0562999999999997E-9</c:v>
                </c:pt>
                <c:pt idx="305">
                  <c:v>-4.0531700000000004E-9</c:v>
                </c:pt>
                <c:pt idx="306">
                  <c:v>-4.0500500000000001E-9</c:v>
                </c:pt>
                <c:pt idx="307">
                  <c:v>-4.0469199999999999E-9</c:v>
                </c:pt>
                <c:pt idx="308">
                  <c:v>-4.0437999999999996E-9</c:v>
                </c:pt>
                <c:pt idx="309">
                  <c:v>-4.0406700000000003E-9</c:v>
                </c:pt>
                <c:pt idx="310">
                  <c:v>-4.03755E-9</c:v>
                </c:pt>
                <c:pt idx="311">
                  <c:v>-4.0344199999999998E-9</c:v>
                </c:pt>
                <c:pt idx="312">
                  <c:v>-4.0313000000000003E-9</c:v>
                </c:pt>
                <c:pt idx="313">
                  <c:v>-4.0281700000000002E-9</c:v>
                </c:pt>
                <c:pt idx="314">
                  <c:v>-4.0250499999999999E-9</c:v>
                </c:pt>
                <c:pt idx="315">
                  <c:v>-4.0219199999999997E-9</c:v>
                </c:pt>
                <c:pt idx="316">
                  <c:v>-4.0188000000000002E-9</c:v>
                </c:pt>
                <c:pt idx="317">
                  <c:v>-4.0156700000000001E-9</c:v>
                </c:pt>
                <c:pt idx="318">
                  <c:v>-4.0125499999999998E-9</c:v>
                </c:pt>
                <c:pt idx="319">
                  <c:v>-4.0094200000000004E-9</c:v>
                </c:pt>
                <c:pt idx="320">
                  <c:v>-4.0063000000000001E-9</c:v>
                </c:pt>
                <c:pt idx="321">
                  <c:v>-4.0031699999999999E-9</c:v>
                </c:pt>
                <c:pt idx="322">
                  <c:v>-4.0000499999999996E-9</c:v>
                </c:pt>
                <c:pt idx="323">
                  <c:v>-3.9969200000000003E-9</c:v>
                </c:pt>
                <c:pt idx="324">
                  <c:v>-3.9938E-9</c:v>
                </c:pt>
                <c:pt idx="325">
                  <c:v>-3.9906699999999998E-9</c:v>
                </c:pt>
                <c:pt idx="326">
                  <c:v>-3.9875500000000004E-9</c:v>
                </c:pt>
                <c:pt idx="327">
                  <c:v>-3.9844200000000002E-9</c:v>
                </c:pt>
                <c:pt idx="328">
                  <c:v>-3.9812999999999999E-9</c:v>
                </c:pt>
                <c:pt idx="329">
                  <c:v>-3.9781699999999997E-9</c:v>
                </c:pt>
                <c:pt idx="330">
                  <c:v>-3.9750500000000002E-9</c:v>
                </c:pt>
                <c:pt idx="331">
                  <c:v>-3.9719200000000001E-9</c:v>
                </c:pt>
                <c:pt idx="332">
                  <c:v>-3.9687999999999998E-9</c:v>
                </c:pt>
                <c:pt idx="333">
                  <c:v>-3.9656699999999996E-9</c:v>
                </c:pt>
                <c:pt idx="334">
                  <c:v>-3.9625500000000001E-9</c:v>
                </c:pt>
                <c:pt idx="335">
                  <c:v>-3.95942E-9</c:v>
                </c:pt>
                <c:pt idx="336">
                  <c:v>-3.9562999999999997E-9</c:v>
                </c:pt>
                <c:pt idx="337">
                  <c:v>-3.9531700000000003E-9</c:v>
                </c:pt>
                <c:pt idx="338">
                  <c:v>-3.95005E-9</c:v>
                </c:pt>
                <c:pt idx="339">
                  <c:v>-3.9469199999999998E-9</c:v>
                </c:pt>
                <c:pt idx="340">
                  <c:v>-3.9438000000000004E-9</c:v>
                </c:pt>
                <c:pt idx="341">
                  <c:v>-3.9406700000000002E-9</c:v>
                </c:pt>
                <c:pt idx="342">
                  <c:v>-3.9375499999999999E-9</c:v>
                </c:pt>
                <c:pt idx="343">
                  <c:v>-3.9344199999999997E-9</c:v>
                </c:pt>
                <c:pt idx="344">
                  <c:v>-3.9313000000000003E-9</c:v>
                </c:pt>
                <c:pt idx="345">
                  <c:v>-3.9281700000000001E-9</c:v>
                </c:pt>
                <c:pt idx="346">
                  <c:v>-3.9250499999999998E-9</c:v>
                </c:pt>
                <c:pt idx="347">
                  <c:v>-3.9219199999999996E-9</c:v>
                </c:pt>
                <c:pt idx="348">
                  <c:v>-3.9188000000000002E-9</c:v>
                </c:pt>
                <c:pt idx="349">
                  <c:v>-3.91567E-9</c:v>
                </c:pt>
                <c:pt idx="350">
                  <c:v>-3.9125499999999997E-9</c:v>
                </c:pt>
                <c:pt idx="351">
                  <c:v>-3.9094200000000003E-9</c:v>
                </c:pt>
                <c:pt idx="352">
                  <c:v>-3.9063E-9</c:v>
                </c:pt>
                <c:pt idx="353">
                  <c:v>-3.9031699999999999E-9</c:v>
                </c:pt>
                <c:pt idx="354">
                  <c:v>-3.9000500000000004E-9</c:v>
                </c:pt>
                <c:pt idx="355">
                  <c:v>-3.8969200000000002E-9</c:v>
                </c:pt>
                <c:pt idx="356">
                  <c:v>-3.8937999999999999E-9</c:v>
                </c:pt>
                <c:pt idx="357">
                  <c:v>-3.8906699999999998E-9</c:v>
                </c:pt>
                <c:pt idx="358">
                  <c:v>-3.8875500000000003E-9</c:v>
                </c:pt>
                <c:pt idx="359">
                  <c:v>-3.8844200000000001E-9</c:v>
                </c:pt>
                <c:pt idx="360">
                  <c:v>-3.8812999999999998E-9</c:v>
                </c:pt>
                <c:pt idx="361">
                  <c:v>-3.8781699999999996E-9</c:v>
                </c:pt>
                <c:pt idx="362">
                  <c:v>-3.8750500000000002E-9</c:v>
                </c:pt>
                <c:pt idx="363">
                  <c:v>-3.87192E-9</c:v>
                </c:pt>
                <c:pt idx="364">
                  <c:v>-3.8687999999999997E-9</c:v>
                </c:pt>
                <c:pt idx="365">
                  <c:v>-3.8656700000000004E-9</c:v>
                </c:pt>
                <c:pt idx="366">
                  <c:v>-3.8625500000000001E-9</c:v>
                </c:pt>
                <c:pt idx="367">
                  <c:v>-3.8594199999999999E-9</c:v>
                </c:pt>
                <c:pt idx="368">
                  <c:v>-3.8562999999999996E-9</c:v>
                </c:pt>
                <c:pt idx="369">
                  <c:v>-3.8531700000000003E-9</c:v>
                </c:pt>
                <c:pt idx="370">
                  <c:v>-3.85005E-9</c:v>
                </c:pt>
                <c:pt idx="371">
                  <c:v>-3.8469199999999998E-9</c:v>
                </c:pt>
                <c:pt idx="372">
                  <c:v>-3.8438000000000003E-9</c:v>
                </c:pt>
                <c:pt idx="373">
                  <c:v>-3.8406700000000001E-9</c:v>
                </c:pt>
                <c:pt idx="374">
                  <c:v>-3.8375499999999998E-9</c:v>
                </c:pt>
                <c:pt idx="375">
                  <c:v>-3.8344199999999997E-9</c:v>
                </c:pt>
                <c:pt idx="376">
                  <c:v>-3.8313000000000002E-9</c:v>
                </c:pt>
                <c:pt idx="377">
                  <c:v>-3.82817E-9</c:v>
                </c:pt>
                <c:pt idx="378">
                  <c:v>-3.8250499999999997E-9</c:v>
                </c:pt>
                <c:pt idx="379">
                  <c:v>-3.8219200000000004E-9</c:v>
                </c:pt>
                <c:pt idx="380">
                  <c:v>-3.8188000000000001E-9</c:v>
                </c:pt>
                <c:pt idx="381">
                  <c:v>-3.8156699999999999E-9</c:v>
                </c:pt>
                <c:pt idx="382">
                  <c:v>-3.8125499999999996E-9</c:v>
                </c:pt>
                <c:pt idx="383">
                  <c:v>-3.8094200000000003E-9</c:v>
                </c:pt>
                <c:pt idx="384">
                  <c:v>-3.8063E-9</c:v>
                </c:pt>
                <c:pt idx="385">
                  <c:v>-3.8031699999999998E-9</c:v>
                </c:pt>
                <c:pt idx="386">
                  <c:v>-3.8000500000000003E-9</c:v>
                </c:pt>
                <c:pt idx="387">
                  <c:v>-3.7969200000000002E-9</c:v>
                </c:pt>
                <c:pt idx="388">
                  <c:v>-3.7937999999999999E-9</c:v>
                </c:pt>
                <c:pt idx="389">
                  <c:v>-3.7906699999999997E-9</c:v>
                </c:pt>
                <c:pt idx="390">
                  <c:v>-3.7875500000000002E-9</c:v>
                </c:pt>
                <c:pt idx="391">
                  <c:v>-3.78442E-9</c:v>
                </c:pt>
                <c:pt idx="392">
                  <c:v>-3.7812999999999998E-9</c:v>
                </c:pt>
                <c:pt idx="393">
                  <c:v>-3.7781700000000004E-9</c:v>
                </c:pt>
                <c:pt idx="394">
                  <c:v>-3.7750500000000001E-9</c:v>
                </c:pt>
                <c:pt idx="395">
                  <c:v>-3.7719199999999999E-9</c:v>
                </c:pt>
                <c:pt idx="396">
                  <c:v>-3.7687999999999996E-9</c:v>
                </c:pt>
                <c:pt idx="397">
                  <c:v>-3.7656700000000003E-9</c:v>
                </c:pt>
                <c:pt idx="398">
                  <c:v>-3.76255E-9</c:v>
                </c:pt>
                <c:pt idx="399">
                  <c:v>-3.7594199999999998E-9</c:v>
                </c:pt>
                <c:pt idx="400">
                  <c:v>-3.7563000000000004E-9</c:v>
                </c:pt>
                <c:pt idx="401">
                  <c:v>-3.7531700000000002E-9</c:v>
                </c:pt>
                <c:pt idx="402">
                  <c:v>-3.7500499999999999E-9</c:v>
                </c:pt>
                <c:pt idx="403">
                  <c:v>-3.7469199999999997E-9</c:v>
                </c:pt>
                <c:pt idx="404">
                  <c:v>-3.7438000000000002E-9</c:v>
                </c:pt>
                <c:pt idx="405">
                  <c:v>-3.7406700000000001E-9</c:v>
                </c:pt>
                <c:pt idx="406">
                  <c:v>-3.7375499999999998E-9</c:v>
                </c:pt>
                <c:pt idx="407">
                  <c:v>-3.7344199999999996E-9</c:v>
                </c:pt>
                <c:pt idx="408">
                  <c:v>-3.7313000000000001E-9</c:v>
                </c:pt>
                <c:pt idx="409">
                  <c:v>-3.72817E-9</c:v>
                </c:pt>
                <c:pt idx="410">
                  <c:v>-3.7250500000000001E-9</c:v>
                </c:pt>
                <c:pt idx="411">
                  <c:v>-3.7219199999999999E-9</c:v>
                </c:pt>
                <c:pt idx="412">
                  <c:v>-3.7188E-9</c:v>
                </c:pt>
                <c:pt idx="413">
                  <c:v>-3.7156699999999998E-9</c:v>
                </c:pt>
                <c:pt idx="414">
                  <c:v>-3.71255E-9</c:v>
                </c:pt>
                <c:pt idx="415">
                  <c:v>-3.7094200000000002E-9</c:v>
                </c:pt>
                <c:pt idx="416">
                  <c:v>-3.7062999999999999E-9</c:v>
                </c:pt>
                <c:pt idx="417">
                  <c:v>-3.7031700000000001E-9</c:v>
                </c:pt>
                <c:pt idx="418">
                  <c:v>-3.7000499999999999E-9</c:v>
                </c:pt>
                <c:pt idx="419">
                  <c:v>-3.6969200000000001E-9</c:v>
                </c:pt>
                <c:pt idx="420">
                  <c:v>-3.6937999999999998E-9</c:v>
                </c:pt>
                <c:pt idx="421">
                  <c:v>-3.69067E-9</c:v>
                </c:pt>
                <c:pt idx="422">
                  <c:v>-3.6875500000000002E-9</c:v>
                </c:pt>
                <c:pt idx="423">
                  <c:v>-3.68442E-9</c:v>
                </c:pt>
                <c:pt idx="424">
                  <c:v>-3.6813000000000001E-9</c:v>
                </c:pt>
                <c:pt idx="425">
                  <c:v>-3.6781699999999999E-9</c:v>
                </c:pt>
                <c:pt idx="426">
                  <c:v>-3.67505E-9</c:v>
                </c:pt>
                <c:pt idx="427">
                  <c:v>-3.6719199999999999E-9</c:v>
                </c:pt>
                <c:pt idx="428">
                  <c:v>-3.6688E-9</c:v>
                </c:pt>
                <c:pt idx="429">
                  <c:v>-3.6656699999999998E-9</c:v>
                </c:pt>
                <c:pt idx="430">
                  <c:v>-3.6625499999999999E-9</c:v>
                </c:pt>
                <c:pt idx="431">
                  <c:v>-3.6594200000000002E-9</c:v>
                </c:pt>
                <c:pt idx="432">
                  <c:v>-3.6562999999999999E-9</c:v>
                </c:pt>
                <c:pt idx="433">
                  <c:v>-3.6531700000000001E-9</c:v>
                </c:pt>
                <c:pt idx="434">
                  <c:v>-3.6500499999999998E-9</c:v>
                </c:pt>
                <c:pt idx="435">
                  <c:v>-3.6469200000000001E-9</c:v>
                </c:pt>
                <c:pt idx="436">
                  <c:v>-3.6438000000000002E-9</c:v>
                </c:pt>
                <c:pt idx="437">
                  <c:v>-3.64067E-9</c:v>
                </c:pt>
                <c:pt idx="438">
                  <c:v>-3.6375500000000001E-9</c:v>
                </c:pt>
                <c:pt idx="439">
                  <c:v>-3.6344199999999999E-9</c:v>
                </c:pt>
                <c:pt idx="440">
                  <c:v>-3.6313000000000001E-9</c:v>
                </c:pt>
                <c:pt idx="441">
                  <c:v>-3.6281699999999999E-9</c:v>
                </c:pt>
                <c:pt idx="442">
                  <c:v>-3.62505E-9</c:v>
                </c:pt>
                <c:pt idx="443">
                  <c:v>-3.6219199999999998E-9</c:v>
                </c:pt>
                <c:pt idx="444">
                  <c:v>-3.6188E-9</c:v>
                </c:pt>
                <c:pt idx="445">
                  <c:v>-3.6156700000000002E-9</c:v>
                </c:pt>
                <c:pt idx="446">
                  <c:v>-3.6125499999999999E-9</c:v>
                </c:pt>
                <c:pt idx="447">
                  <c:v>-3.6094200000000001E-9</c:v>
                </c:pt>
                <c:pt idx="448">
                  <c:v>-3.6062999999999998E-9</c:v>
                </c:pt>
                <c:pt idx="449">
                  <c:v>-3.6031700000000001E-9</c:v>
                </c:pt>
                <c:pt idx="450">
                  <c:v>-3.6000500000000002E-9</c:v>
                </c:pt>
                <c:pt idx="451">
                  <c:v>-3.59692E-9</c:v>
                </c:pt>
                <c:pt idx="452">
                  <c:v>-3.5938000000000001E-9</c:v>
                </c:pt>
                <c:pt idx="453">
                  <c:v>-3.59067E-9</c:v>
                </c:pt>
                <c:pt idx="454">
                  <c:v>-3.5875500000000001E-9</c:v>
                </c:pt>
                <c:pt idx="455">
                  <c:v>-3.5844199999999999E-9</c:v>
                </c:pt>
                <c:pt idx="456">
                  <c:v>-3.5813E-9</c:v>
                </c:pt>
                <c:pt idx="457">
                  <c:v>-3.5781699999999999E-9</c:v>
                </c:pt>
                <c:pt idx="458">
                  <c:v>-3.57505E-9</c:v>
                </c:pt>
                <c:pt idx="459">
                  <c:v>-3.5719199999999998E-9</c:v>
                </c:pt>
                <c:pt idx="460">
                  <c:v>-3.5687999999999999E-9</c:v>
                </c:pt>
                <c:pt idx="461">
                  <c:v>-3.5656700000000002E-9</c:v>
                </c:pt>
                <c:pt idx="462">
                  <c:v>-3.5625499999999999E-9</c:v>
                </c:pt>
                <c:pt idx="463">
                  <c:v>-3.5594200000000001E-9</c:v>
                </c:pt>
                <c:pt idx="464">
                  <c:v>-3.5562999999999998E-9</c:v>
                </c:pt>
                <c:pt idx="465">
                  <c:v>-3.55317E-9</c:v>
                </c:pt>
                <c:pt idx="466">
                  <c:v>-3.5500500000000002E-9</c:v>
                </c:pt>
                <c:pt idx="467">
                  <c:v>-3.54692E-9</c:v>
                </c:pt>
                <c:pt idx="468">
                  <c:v>-3.5438000000000001E-9</c:v>
                </c:pt>
                <c:pt idx="469">
                  <c:v>-3.5406699999999999E-9</c:v>
                </c:pt>
                <c:pt idx="470">
                  <c:v>-3.5375500000000001E-9</c:v>
                </c:pt>
                <c:pt idx="471">
                  <c:v>-3.5344199999999999E-9</c:v>
                </c:pt>
                <c:pt idx="472">
                  <c:v>-3.5313E-9</c:v>
                </c:pt>
                <c:pt idx="473">
                  <c:v>-3.5281699999999998E-9</c:v>
                </c:pt>
                <c:pt idx="474">
                  <c:v>-3.5250499999999999E-9</c:v>
                </c:pt>
                <c:pt idx="475">
                  <c:v>-3.5219200000000002E-9</c:v>
                </c:pt>
                <c:pt idx="476">
                  <c:v>-3.5187999999999999E-9</c:v>
                </c:pt>
                <c:pt idx="477">
                  <c:v>-3.5156700000000001E-9</c:v>
                </c:pt>
                <c:pt idx="478">
                  <c:v>-3.5125499999999998E-9</c:v>
                </c:pt>
                <c:pt idx="479">
                  <c:v>-3.5094200000000001E-9</c:v>
                </c:pt>
                <c:pt idx="480">
                  <c:v>-3.5063000000000002E-9</c:v>
                </c:pt>
                <c:pt idx="481">
                  <c:v>-3.50317E-9</c:v>
                </c:pt>
                <c:pt idx="482">
                  <c:v>-3.5000500000000001E-9</c:v>
                </c:pt>
                <c:pt idx="483">
                  <c:v>-3.49692E-9</c:v>
                </c:pt>
                <c:pt idx="484">
                  <c:v>-3.4938000000000001E-9</c:v>
                </c:pt>
                <c:pt idx="485">
                  <c:v>-3.4906699999999999E-9</c:v>
                </c:pt>
                <c:pt idx="486">
                  <c:v>-3.48755E-9</c:v>
                </c:pt>
                <c:pt idx="487">
                  <c:v>-3.4844199999999998E-9</c:v>
                </c:pt>
                <c:pt idx="488">
                  <c:v>-3.4813E-9</c:v>
                </c:pt>
                <c:pt idx="489">
                  <c:v>-3.4781700000000002E-9</c:v>
                </c:pt>
                <c:pt idx="490">
                  <c:v>-3.4750499999999999E-9</c:v>
                </c:pt>
                <c:pt idx="491">
                  <c:v>-3.4719200000000001E-9</c:v>
                </c:pt>
                <c:pt idx="492">
                  <c:v>-3.4687999999999999E-9</c:v>
                </c:pt>
                <c:pt idx="493">
                  <c:v>-3.4656700000000001E-9</c:v>
                </c:pt>
                <c:pt idx="494">
                  <c:v>-3.4625499999999998E-9</c:v>
                </c:pt>
                <c:pt idx="495">
                  <c:v>-3.45942E-9</c:v>
                </c:pt>
                <c:pt idx="496">
                  <c:v>-3.4563000000000002E-9</c:v>
                </c:pt>
                <c:pt idx="497">
                  <c:v>-3.45317E-9</c:v>
                </c:pt>
                <c:pt idx="498">
                  <c:v>-3.4500500000000001E-9</c:v>
                </c:pt>
                <c:pt idx="499">
                  <c:v>-3.4469199999999999E-9</c:v>
                </c:pt>
                <c:pt idx="500">
                  <c:v>-3.4438E-9</c:v>
                </c:pt>
                <c:pt idx="501">
                  <c:v>-3.4406699999999999E-9</c:v>
                </c:pt>
                <c:pt idx="502">
                  <c:v>-3.43755E-9</c:v>
                </c:pt>
                <c:pt idx="503">
                  <c:v>-3.4344199999999998E-9</c:v>
                </c:pt>
                <c:pt idx="504">
                  <c:v>-3.4312999999999999E-9</c:v>
                </c:pt>
                <c:pt idx="505">
                  <c:v>-3.4281700000000002E-9</c:v>
                </c:pt>
                <c:pt idx="506">
                  <c:v>-3.4250499999999999E-9</c:v>
                </c:pt>
                <c:pt idx="507">
                  <c:v>-3.4219200000000001E-9</c:v>
                </c:pt>
                <c:pt idx="508">
                  <c:v>-3.4187999999999998E-9</c:v>
                </c:pt>
                <c:pt idx="509">
                  <c:v>-3.4156700000000001E-9</c:v>
                </c:pt>
                <c:pt idx="510">
                  <c:v>-3.4125500000000002E-9</c:v>
                </c:pt>
                <c:pt idx="511">
                  <c:v>-3.40942E-9</c:v>
                </c:pt>
                <c:pt idx="512">
                  <c:v>-3.4063000000000001E-9</c:v>
                </c:pt>
                <c:pt idx="513">
                  <c:v>-3.4031699999999999E-9</c:v>
                </c:pt>
                <c:pt idx="514">
                  <c:v>-3.4000500000000001E-9</c:v>
                </c:pt>
                <c:pt idx="515">
                  <c:v>-3.3969199999999999E-9</c:v>
                </c:pt>
                <c:pt idx="516">
                  <c:v>-3.3938E-9</c:v>
                </c:pt>
                <c:pt idx="517">
                  <c:v>-3.3906699999999998E-9</c:v>
                </c:pt>
                <c:pt idx="518">
                  <c:v>-3.3875499999999999E-9</c:v>
                </c:pt>
                <c:pt idx="519">
                  <c:v>-3.3844200000000002E-9</c:v>
                </c:pt>
                <c:pt idx="520">
                  <c:v>-3.3812999999999999E-9</c:v>
                </c:pt>
                <c:pt idx="521">
                  <c:v>-3.3781700000000001E-9</c:v>
                </c:pt>
                <c:pt idx="522">
                  <c:v>-3.3750499999999998E-9</c:v>
                </c:pt>
                <c:pt idx="523">
                  <c:v>-3.3719200000000001E-9</c:v>
                </c:pt>
                <c:pt idx="524">
                  <c:v>-3.3688000000000002E-9</c:v>
                </c:pt>
                <c:pt idx="525">
                  <c:v>-3.36567E-9</c:v>
                </c:pt>
                <c:pt idx="526">
                  <c:v>-3.3625500000000001E-9</c:v>
                </c:pt>
                <c:pt idx="527">
                  <c:v>-3.35942E-9</c:v>
                </c:pt>
                <c:pt idx="528">
                  <c:v>-3.3563000000000001E-9</c:v>
                </c:pt>
                <c:pt idx="529">
                  <c:v>-3.3531699999999999E-9</c:v>
                </c:pt>
                <c:pt idx="530">
                  <c:v>-3.35005E-9</c:v>
                </c:pt>
                <c:pt idx="531">
                  <c:v>-3.3469199999999999E-9</c:v>
                </c:pt>
                <c:pt idx="532">
                  <c:v>-3.3438E-9</c:v>
                </c:pt>
                <c:pt idx="533">
                  <c:v>-3.3406699999999998E-9</c:v>
                </c:pt>
                <c:pt idx="534">
                  <c:v>-3.3375499999999999E-9</c:v>
                </c:pt>
                <c:pt idx="535">
                  <c:v>-3.3344200000000002E-9</c:v>
                </c:pt>
                <c:pt idx="536">
                  <c:v>-3.3312999999999999E-9</c:v>
                </c:pt>
                <c:pt idx="537">
                  <c:v>-3.3281700000000001E-9</c:v>
                </c:pt>
                <c:pt idx="538">
                  <c:v>-3.3250499999999998E-9</c:v>
                </c:pt>
                <c:pt idx="539">
                  <c:v>-3.32192E-9</c:v>
                </c:pt>
                <c:pt idx="540">
                  <c:v>-3.3188000000000002E-9</c:v>
                </c:pt>
                <c:pt idx="541">
                  <c:v>-3.31567E-9</c:v>
                </c:pt>
                <c:pt idx="542">
                  <c:v>-3.3125500000000001E-9</c:v>
                </c:pt>
                <c:pt idx="543">
                  <c:v>-3.3094199999999999E-9</c:v>
                </c:pt>
                <c:pt idx="544">
                  <c:v>-3.3063E-9</c:v>
                </c:pt>
                <c:pt idx="545">
                  <c:v>-3.3031699999999999E-9</c:v>
                </c:pt>
                <c:pt idx="546">
                  <c:v>-3.30005E-9</c:v>
                </c:pt>
                <c:pt idx="547">
                  <c:v>-3.2969199999999998E-9</c:v>
                </c:pt>
                <c:pt idx="548">
                  <c:v>-3.2937999999999999E-9</c:v>
                </c:pt>
                <c:pt idx="549">
                  <c:v>-3.2906700000000002E-9</c:v>
                </c:pt>
                <c:pt idx="550">
                  <c:v>-3.2875499999999999E-9</c:v>
                </c:pt>
                <c:pt idx="551">
                  <c:v>-3.2844200000000001E-9</c:v>
                </c:pt>
                <c:pt idx="552">
                  <c:v>-3.2812999999999998E-9</c:v>
                </c:pt>
                <c:pt idx="553">
                  <c:v>-3.2781700000000001E-9</c:v>
                </c:pt>
                <c:pt idx="554">
                  <c:v>-3.2750500000000002E-9</c:v>
                </c:pt>
                <c:pt idx="555">
                  <c:v>-3.27192E-9</c:v>
                </c:pt>
                <c:pt idx="556">
                  <c:v>-3.2688000000000001E-9</c:v>
                </c:pt>
                <c:pt idx="557">
                  <c:v>-3.26567E-9</c:v>
                </c:pt>
                <c:pt idx="558">
                  <c:v>-3.2625500000000001E-9</c:v>
                </c:pt>
                <c:pt idx="559">
                  <c:v>-3.2594199999999999E-9</c:v>
                </c:pt>
                <c:pt idx="560">
                  <c:v>-3.2563E-9</c:v>
                </c:pt>
                <c:pt idx="561">
                  <c:v>-3.2531699999999998E-9</c:v>
                </c:pt>
                <c:pt idx="562">
                  <c:v>-3.25005E-9</c:v>
                </c:pt>
                <c:pt idx="563">
                  <c:v>-3.2469200000000002E-9</c:v>
                </c:pt>
                <c:pt idx="564">
                  <c:v>-3.2437999999999999E-9</c:v>
                </c:pt>
                <c:pt idx="565">
                  <c:v>-3.2406700000000001E-9</c:v>
                </c:pt>
                <c:pt idx="566">
                  <c:v>-3.2375499999999998E-9</c:v>
                </c:pt>
                <c:pt idx="567">
                  <c:v>-3.2344200000000001E-9</c:v>
                </c:pt>
                <c:pt idx="568">
                  <c:v>-3.2313000000000002E-9</c:v>
                </c:pt>
                <c:pt idx="569">
                  <c:v>-3.22817E-9</c:v>
                </c:pt>
                <c:pt idx="570">
                  <c:v>-3.2250500000000001E-9</c:v>
                </c:pt>
                <c:pt idx="571">
                  <c:v>-3.22192E-9</c:v>
                </c:pt>
                <c:pt idx="572">
                  <c:v>-3.2188000000000001E-9</c:v>
                </c:pt>
                <c:pt idx="573">
                  <c:v>-3.2156699999999999E-9</c:v>
                </c:pt>
                <c:pt idx="574">
                  <c:v>-3.21255E-9</c:v>
                </c:pt>
                <c:pt idx="575">
                  <c:v>-3.2094199999999999E-9</c:v>
                </c:pt>
                <c:pt idx="576">
                  <c:v>-3.2063E-9</c:v>
                </c:pt>
                <c:pt idx="577">
                  <c:v>-3.2031699999999998E-9</c:v>
                </c:pt>
                <c:pt idx="578">
                  <c:v>-3.2000499999999999E-9</c:v>
                </c:pt>
                <c:pt idx="579">
                  <c:v>-3.1969200000000002E-9</c:v>
                </c:pt>
                <c:pt idx="580">
                  <c:v>-3.1937999999999999E-9</c:v>
                </c:pt>
                <c:pt idx="581">
                  <c:v>-3.1906700000000001E-9</c:v>
                </c:pt>
                <c:pt idx="582">
                  <c:v>-3.1875499999999998E-9</c:v>
                </c:pt>
                <c:pt idx="583">
                  <c:v>-3.1844200000000001E-9</c:v>
                </c:pt>
                <c:pt idx="584">
                  <c:v>-3.1813000000000002E-9</c:v>
                </c:pt>
                <c:pt idx="585">
                  <c:v>-3.17817E-9</c:v>
                </c:pt>
                <c:pt idx="586">
                  <c:v>-3.1750500000000001E-9</c:v>
                </c:pt>
                <c:pt idx="587">
                  <c:v>-3.1719199999999999E-9</c:v>
                </c:pt>
                <c:pt idx="588">
                  <c:v>-3.1688000000000001E-9</c:v>
                </c:pt>
                <c:pt idx="589">
                  <c:v>-3.1656699999999999E-9</c:v>
                </c:pt>
                <c:pt idx="590">
                  <c:v>-3.16255E-9</c:v>
                </c:pt>
                <c:pt idx="591">
                  <c:v>-3.1594199999999998E-9</c:v>
                </c:pt>
                <c:pt idx="592">
                  <c:v>-3.1562999999999999E-9</c:v>
                </c:pt>
                <c:pt idx="593">
                  <c:v>-3.1531700000000002E-9</c:v>
                </c:pt>
                <c:pt idx="594">
                  <c:v>-3.1500499999999999E-9</c:v>
                </c:pt>
                <c:pt idx="595">
                  <c:v>-3.1469200000000001E-9</c:v>
                </c:pt>
                <c:pt idx="596">
                  <c:v>-3.1437999999999998E-9</c:v>
                </c:pt>
                <c:pt idx="597">
                  <c:v>-3.1406700000000001E-9</c:v>
                </c:pt>
                <c:pt idx="598">
                  <c:v>-3.1375500000000002E-9</c:v>
                </c:pt>
                <c:pt idx="599">
                  <c:v>-3.13442E-9</c:v>
                </c:pt>
                <c:pt idx="600">
                  <c:v>-3.1313000000000001E-9</c:v>
                </c:pt>
                <c:pt idx="601">
                  <c:v>-3.12817E-9</c:v>
                </c:pt>
                <c:pt idx="602">
                  <c:v>-3.1250500000000001E-9</c:v>
                </c:pt>
                <c:pt idx="603">
                  <c:v>-3.1219199999999999E-9</c:v>
                </c:pt>
                <c:pt idx="604">
                  <c:v>-3.1188E-9</c:v>
                </c:pt>
                <c:pt idx="605">
                  <c:v>-3.1156699999999999E-9</c:v>
                </c:pt>
                <c:pt idx="606">
                  <c:v>-3.11255E-9</c:v>
                </c:pt>
                <c:pt idx="607">
                  <c:v>-3.1094199999999998E-9</c:v>
                </c:pt>
                <c:pt idx="608">
                  <c:v>-3.1062999999999999E-9</c:v>
                </c:pt>
                <c:pt idx="609">
                  <c:v>-3.1031700000000002E-9</c:v>
                </c:pt>
                <c:pt idx="610">
                  <c:v>-3.1000499999999999E-9</c:v>
                </c:pt>
                <c:pt idx="611">
                  <c:v>-3.0969200000000001E-9</c:v>
                </c:pt>
                <c:pt idx="612">
                  <c:v>-3.0937999999999998E-9</c:v>
                </c:pt>
                <c:pt idx="613">
                  <c:v>-3.09067E-9</c:v>
                </c:pt>
                <c:pt idx="614">
                  <c:v>-3.0875500000000002E-9</c:v>
                </c:pt>
                <c:pt idx="615">
                  <c:v>-3.08442E-9</c:v>
                </c:pt>
                <c:pt idx="616">
                  <c:v>-3.0813000000000001E-9</c:v>
                </c:pt>
                <c:pt idx="617">
                  <c:v>-3.0781699999999999E-9</c:v>
                </c:pt>
                <c:pt idx="618">
                  <c:v>-3.07505E-9</c:v>
                </c:pt>
                <c:pt idx="619">
                  <c:v>-3.0719199999999999E-9</c:v>
                </c:pt>
                <c:pt idx="620">
                  <c:v>-3.0688E-9</c:v>
                </c:pt>
                <c:pt idx="621">
                  <c:v>-3.0656699999999998E-9</c:v>
                </c:pt>
                <c:pt idx="622">
                  <c:v>-3.0625499999999999E-9</c:v>
                </c:pt>
                <c:pt idx="623">
                  <c:v>-3.0594200000000002E-9</c:v>
                </c:pt>
                <c:pt idx="624">
                  <c:v>-3.0562999999999999E-9</c:v>
                </c:pt>
                <c:pt idx="625">
                  <c:v>-3.0531700000000001E-9</c:v>
                </c:pt>
                <c:pt idx="626">
                  <c:v>-3.0500499999999998E-9</c:v>
                </c:pt>
                <c:pt idx="627">
                  <c:v>-3.0469200000000001E-9</c:v>
                </c:pt>
                <c:pt idx="628">
                  <c:v>-3.0438000000000002E-9</c:v>
                </c:pt>
                <c:pt idx="629">
                  <c:v>-3.04067E-9</c:v>
                </c:pt>
                <c:pt idx="630">
                  <c:v>-3.0375500000000001E-9</c:v>
                </c:pt>
                <c:pt idx="631">
                  <c:v>-3.03442E-9</c:v>
                </c:pt>
                <c:pt idx="632">
                  <c:v>-3.0313000000000001E-9</c:v>
                </c:pt>
                <c:pt idx="633">
                  <c:v>-3.0281699999999999E-9</c:v>
                </c:pt>
                <c:pt idx="634">
                  <c:v>-3.02505E-9</c:v>
                </c:pt>
                <c:pt idx="635">
                  <c:v>-3.0219199999999998E-9</c:v>
                </c:pt>
                <c:pt idx="636">
                  <c:v>-3.0188E-9</c:v>
                </c:pt>
                <c:pt idx="637">
                  <c:v>-3.0156700000000002E-9</c:v>
                </c:pt>
                <c:pt idx="638">
                  <c:v>-3.0125499999999999E-9</c:v>
                </c:pt>
                <c:pt idx="639">
                  <c:v>-3.0094200000000001E-9</c:v>
                </c:pt>
                <c:pt idx="640">
                  <c:v>-3.0062999999999998E-9</c:v>
                </c:pt>
                <c:pt idx="641">
                  <c:v>-3.0031700000000001E-9</c:v>
                </c:pt>
                <c:pt idx="642">
                  <c:v>-3.0000500000000002E-9</c:v>
                </c:pt>
                <c:pt idx="643">
                  <c:v>-2.99692E-9</c:v>
                </c:pt>
                <c:pt idx="644">
                  <c:v>-2.9938000000000001E-9</c:v>
                </c:pt>
                <c:pt idx="645">
                  <c:v>-2.99067E-9</c:v>
                </c:pt>
                <c:pt idx="646">
                  <c:v>-2.9875500000000001E-9</c:v>
                </c:pt>
                <c:pt idx="647">
                  <c:v>-2.9844199999999999E-9</c:v>
                </c:pt>
                <c:pt idx="648">
                  <c:v>-2.9813E-9</c:v>
                </c:pt>
                <c:pt idx="649">
                  <c:v>-2.9781699999999999E-9</c:v>
                </c:pt>
                <c:pt idx="650">
                  <c:v>-2.97505E-9</c:v>
                </c:pt>
                <c:pt idx="651">
                  <c:v>-2.9719199999999998E-9</c:v>
                </c:pt>
                <c:pt idx="652">
                  <c:v>-2.9687999999999999E-9</c:v>
                </c:pt>
                <c:pt idx="653">
                  <c:v>-2.9656700000000002E-9</c:v>
                </c:pt>
                <c:pt idx="654">
                  <c:v>-2.9625499999999999E-9</c:v>
                </c:pt>
                <c:pt idx="655">
                  <c:v>-2.9594200000000001E-9</c:v>
                </c:pt>
                <c:pt idx="656">
                  <c:v>-2.9562999999999998E-9</c:v>
                </c:pt>
                <c:pt idx="657">
                  <c:v>-2.95317E-9</c:v>
                </c:pt>
                <c:pt idx="658">
                  <c:v>-2.9500500000000002E-9</c:v>
                </c:pt>
                <c:pt idx="659">
                  <c:v>-2.94692E-9</c:v>
                </c:pt>
                <c:pt idx="660">
                  <c:v>-2.9438000000000001E-9</c:v>
                </c:pt>
                <c:pt idx="661">
                  <c:v>-2.9406699999999999E-9</c:v>
                </c:pt>
                <c:pt idx="662">
                  <c:v>-2.9375500000000001E-9</c:v>
                </c:pt>
                <c:pt idx="663">
                  <c:v>-2.9344199999999999E-9</c:v>
                </c:pt>
                <c:pt idx="664">
                  <c:v>-2.9313E-9</c:v>
                </c:pt>
                <c:pt idx="665">
                  <c:v>-2.9281699999999998E-9</c:v>
                </c:pt>
                <c:pt idx="666">
                  <c:v>-2.9250499999999999E-9</c:v>
                </c:pt>
                <c:pt idx="667">
                  <c:v>-2.9219200000000002E-9</c:v>
                </c:pt>
                <c:pt idx="668">
                  <c:v>-2.9187999999999999E-9</c:v>
                </c:pt>
                <c:pt idx="669">
                  <c:v>-2.9156700000000001E-9</c:v>
                </c:pt>
                <c:pt idx="670">
                  <c:v>-2.9125499999999998E-9</c:v>
                </c:pt>
                <c:pt idx="671">
                  <c:v>-2.9094200000000001E-9</c:v>
                </c:pt>
                <c:pt idx="672">
                  <c:v>-2.9063000000000002E-9</c:v>
                </c:pt>
                <c:pt idx="673">
                  <c:v>-2.90317E-9</c:v>
                </c:pt>
                <c:pt idx="674">
                  <c:v>-2.9000500000000001E-9</c:v>
                </c:pt>
                <c:pt idx="675">
                  <c:v>-2.89692E-9</c:v>
                </c:pt>
                <c:pt idx="676">
                  <c:v>-2.8938000000000001E-9</c:v>
                </c:pt>
                <c:pt idx="677">
                  <c:v>-2.8906699999999999E-9</c:v>
                </c:pt>
                <c:pt idx="678">
                  <c:v>-2.88755E-9</c:v>
                </c:pt>
                <c:pt idx="679">
                  <c:v>-2.8844199999999998E-9</c:v>
                </c:pt>
                <c:pt idx="680">
                  <c:v>-2.8813E-9</c:v>
                </c:pt>
                <c:pt idx="681">
                  <c:v>-2.8781700000000002E-9</c:v>
                </c:pt>
                <c:pt idx="682">
                  <c:v>-2.8750499999999999E-9</c:v>
                </c:pt>
                <c:pt idx="683">
                  <c:v>-2.8719200000000001E-9</c:v>
                </c:pt>
                <c:pt idx="684">
                  <c:v>-2.8687999999999999E-9</c:v>
                </c:pt>
                <c:pt idx="685">
                  <c:v>-2.8656700000000001E-9</c:v>
                </c:pt>
                <c:pt idx="686">
                  <c:v>-2.8625499999999998E-9</c:v>
                </c:pt>
                <c:pt idx="687">
                  <c:v>-2.85942E-9</c:v>
                </c:pt>
                <c:pt idx="688">
                  <c:v>-2.8563000000000002E-9</c:v>
                </c:pt>
                <c:pt idx="689">
                  <c:v>-2.85317E-9</c:v>
                </c:pt>
                <c:pt idx="690">
                  <c:v>-2.8500500000000001E-9</c:v>
                </c:pt>
                <c:pt idx="691">
                  <c:v>-2.8469199999999999E-9</c:v>
                </c:pt>
                <c:pt idx="692">
                  <c:v>-2.8438E-9</c:v>
                </c:pt>
                <c:pt idx="693">
                  <c:v>-2.8406699999999999E-9</c:v>
                </c:pt>
                <c:pt idx="694">
                  <c:v>-2.83755E-9</c:v>
                </c:pt>
                <c:pt idx="695">
                  <c:v>-2.8344199999999998E-9</c:v>
                </c:pt>
                <c:pt idx="696">
                  <c:v>-2.8312999999999999E-9</c:v>
                </c:pt>
                <c:pt idx="697">
                  <c:v>-2.8281700000000002E-9</c:v>
                </c:pt>
                <c:pt idx="698">
                  <c:v>-2.8250499999999999E-9</c:v>
                </c:pt>
                <c:pt idx="699">
                  <c:v>-2.8219200000000001E-9</c:v>
                </c:pt>
                <c:pt idx="700">
                  <c:v>-2.8187999999999998E-9</c:v>
                </c:pt>
                <c:pt idx="701">
                  <c:v>-2.8156700000000001E-9</c:v>
                </c:pt>
                <c:pt idx="702">
                  <c:v>-2.8125500000000002E-9</c:v>
                </c:pt>
                <c:pt idx="703">
                  <c:v>-2.80942E-9</c:v>
                </c:pt>
                <c:pt idx="704">
                  <c:v>-2.8063000000000001E-9</c:v>
                </c:pt>
                <c:pt idx="705">
                  <c:v>-2.8031699999999999E-9</c:v>
                </c:pt>
                <c:pt idx="706">
                  <c:v>-2.8000500000000001E-9</c:v>
                </c:pt>
                <c:pt idx="707">
                  <c:v>-2.7969199999999999E-9</c:v>
                </c:pt>
                <c:pt idx="708">
                  <c:v>-2.7938E-9</c:v>
                </c:pt>
                <c:pt idx="709">
                  <c:v>-2.7906699999999998E-9</c:v>
                </c:pt>
                <c:pt idx="710">
                  <c:v>-2.78755E-9</c:v>
                </c:pt>
                <c:pt idx="711">
                  <c:v>-2.7844200000000002E-9</c:v>
                </c:pt>
                <c:pt idx="712">
                  <c:v>-2.7812999999999999E-9</c:v>
                </c:pt>
                <c:pt idx="713">
                  <c:v>-2.7781700000000001E-9</c:v>
                </c:pt>
                <c:pt idx="714">
                  <c:v>-2.7750499999999998E-9</c:v>
                </c:pt>
                <c:pt idx="715">
                  <c:v>-2.7719200000000001E-9</c:v>
                </c:pt>
                <c:pt idx="716">
                  <c:v>-2.7688000000000002E-9</c:v>
                </c:pt>
                <c:pt idx="717">
                  <c:v>-2.76567E-9</c:v>
                </c:pt>
                <c:pt idx="718">
                  <c:v>-2.7625500000000001E-9</c:v>
                </c:pt>
                <c:pt idx="719">
                  <c:v>-2.75942E-9</c:v>
                </c:pt>
                <c:pt idx="720">
                  <c:v>-2.7563000000000001E-9</c:v>
                </c:pt>
                <c:pt idx="721">
                  <c:v>-2.7531699999999999E-9</c:v>
                </c:pt>
                <c:pt idx="722">
                  <c:v>-2.75005E-9</c:v>
                </c:pt>
                <c:pt idx="723">
                  <c:v>-2.7469199999999999E-9</c:v>
                </c:pt>
                <c:pt idx="724">
                  <c:v>-2.7438E-9</c:v>
                </c:pt>
                <c:pt idx="725">
                  <c:v>-2.7406699999999998E-9</c:v>
                </c:pt>
                <c:pt idx="726">
                  <c:v>-2.7375499999999999E-9</c:v>
                </c:pt>
                <c:pt idx="727">
                  <c:v>-2.7344200000000002E-9</c:v>
                </c:pt>
                <c:pt idx="728">
                  <c:v>-2.7312999999999999E-9</c:v>
                </c:pt>
                <c:pt idx="729">
                  <c:v>-2.7281700000000001E-9</c:v>
                </c:pt>
                <c:pt idx="730">
                  <c:v>-2.7250499999999998E-9</c:v>
                </c:pt>
                <c:pt idx="731">
                  <c:v>-2.72192E-9</c:v>
                </c:pt>
                <c:pt idx="732">
                  <c:v>-2.7188000000000002E-9</c:v>
                </c:pt>
                <c:pt idx="733">
                  <c:v>-2.71567E-9</c:v>
                </c:pt>
                <c:pt idx="734">
                  <c:v>-2.7125500000000001E-9</c:v>
                </c:pt>
                <c:pt idx="735">
                  <c:v>-2.7094199999999999E-9</c:v>
                </c:pt>
                <c:pt idx="736">
                  <c:v>-2.7063000000000001E-9</c:v>
                </c:pt>
                <c:pt idx="737">
                  <c:v>-2.7031699999999999E-9</c:v>
                </c:pt>
                <c:pt idx="738">
                  <c:v>-2.70005E-9</c:v>
                </c:pt>
                <c:pt idx="739">
                  <c:v>-2.6969199999999998E-9</c:v>
                </c:pt>
                <c:pt idx="740">
                  <c:v>-2.6937999999999999E-9</c:v>
                </c:pt>
                <c:pt idx="741">
                  <c:v>-2.6906700000000002E-9</c:v>
                </c:pt>
                <c:pt idx="742">
                  <c:v>-2.6875499999999999E-9</c:v>
                </c:pt>
                <c:pt idx="743">
                  <c:v>-2.6844200000000001E-9</c:v>
                </c:pt>
                <c:pt idx="744">
                  <c:v>-2.6812999999999998E-9</c:v>
                </c:pt>
                <c:pt idx="745">
                  <c:v>-2.6781700000000001E-9</c:v>
                </c:pt>
                <c:pt idx="746">
                  <c:v>-2.6750500000000002E-9</c:v>
                </c:pt>
                <c:pt idx="747">
                  <c:v>-2.67192E-9</c:v>
                </c:pt>
                <c:pt idx="748">
                  <c:v>-2.6688000000000001E-9</c:v>
                </c:pt>
                <c:pt idx="749">
                  <c:v>-2.66567E-9</c:v>
                </c:pt>
                <c:pt idx="750">
                  <c:v>-2.6625500000000001E-9</c:v>
                </c:pt>
                <c:pt idx="751">
                  <c:v>-2.6594199999999999E-9</c:v>
                </c:pt>
                <c:pt idx="752">
                  <c:v>-2.6563E-9</c:v>
                </c:pt>
                <c:pt idx="753">
                  <c:v>-2.6531699999999998E-9</c:v>
                </c:pt>
                <c:pt idx="754">
                  <c:v>-2.65005E-9</c:v>
                </c:pt>
                <c:pt idx="755">
                  <c:v>-2.6469200000000002E-9</c:v>
                </c:pt>
                <c:pt idx="756">
                  <c:v>-2.6437999999999999E-9</c:v>
                </c:pt>
                <c:pt idx="757">
                  <c:v>-2.6406700000000001E-9</c:v>
                </c:pt>
                <c:pt idx="758">
                  <c:v>-2.6375499999999999E-9</c:v>
                </c:pt>
                <c:pt idx="759">
                  <c:v>-2.6344200000000001E-9</c:v>
                </c:pt>
                <c:pt idx="760">
                  <c:v>-2.6312999999999998E-9</c:v>
                </c:pt>
                <c:pt idx="761">
                  <c:v>-2.62817E-9</c:v>
                </c:pt>
                <c:pt idx="762">
                  <c:v>-2.6250500000000002E-9</c:v>
                </c:pt>
                <c:pt idx="763">
                  <c:v>-2.62192E-9</c:v>
                </c:pt>
                <c:pt idx="764">
                  <c:v>-2.6188000000000001E-9</c:v>
                </c:pt>
                <c:pt idx="765">
                  <c:v>-2.6156699999999999E-9</c:v>
                </c:pt>
                <c:pt idx="766">
                  <c:v>-2.61255E-9</c:v>
                </c:pt>
                <c:pt idx="767">
                  <c:v>-2.6094199999999999E-9</c:v>
                </c:pt>
                <c:pt idx="768">
                  <c:v>-2.6063E-9</c:v>
                </c:pt>
                <c:pt idx="769">
                  <c:v>-2.6031699999999998E-9</c:v>
                </c:pt>
                <c:pt idx="770">
                  <c:v>-2.6000499999999999E-9</c:v>
                </c:pt>
                <c:pt idx="771">
                  <c:v>-2.5969200000000002E-9</c:v>
                </c:pt>
                <c:pt idx="772">
                  <c:v>-2.5937999999999999E-9</c:v>
                </c:pt>
                <c:pt idx="773">
                  <c:v>-2.5906700000000001E-9</c:v>
                </c:pt>
                <c:pt idx="774">
                  <c:v>-2.5875499999999998E-9</c:v>
                </c:pt>
                <c:pt idx="775">
                  <c:v>-2.5844200000000001E-9</c:v>
                </c:pt>
                <c:pt idx="776">
                  <c:v>-2.5813000000000002E-9</c:v>
                </c:pt>
                <c:pt idx="777">
                  <c:v>-2.57817E-9</c:v>
                </c:pt>
                <c:pt idx="778">
                  <c:v>-2.5750500000000001E-9</c:v>
                </c:pt>
                <c:pt idx="779">
                  <c:v>-2.5719199999999999E-9</c:v>
                </c:pt>
                <c:pt idx="780">
                  <c:v>-2.5688000000000001E-9</c:v>
                </c:pt>
                <c:pt idx="781">
                  <c:v>-2.5656699999999999E-9</c:v>
                </c:pt>
                <c:pt idx="782">
                  <c:v>-2.56255E-9</c:v>
                </c:pt>
                <c:pt idx="783">
                  <c:v>-2.5594199999999998E-9</c:v>
                </c:pt>
                <c:pt idx="784">
                  <c:v>-2.5563E-9</c:v>
                </c:pt>
                <c:pt idx="785">
                  <c:v>-2.5531700000000002E-9</c:v>
                </c:pt>
                <c:pt idx="786">
                  <c:v>-2.5500499999999999E-9</c:v>
                </c:pt>
                <c:pt idx="787">
                  <c:v>-2.5469200000000001E-9</c:v>
                </c:pt>
                <c:pt idx="788">
                  <c:v>-2.5437999999999998E-9</c:v>
                </c:pt>
                <c:pt idx="789">
                  <c:v>-2.5406700000000001E-9</c:v>
                </c:pt>
                <c:pt idx="790">
                  <c:v>-2.5375500000000002E-9</c:v>
                </c:pt>
                <c:pt idx="791">
                  <c:v>-2.53442E-9</c:v>
                </c:pt>
                <c:pt idx="792">
                  <c:v>-2.5313000000000001E-9</c:v>
                </c:pt>
                <c:pt idx="793">
                  <c:v>-2.52817E-9</c:v>
                </c:pt>
                <c:pt idx="794">
                  <c:v>-2.5250500000000001E-9</c:v>
                </c:pt>
                <c:pt idx="795">
                  <c:v>-2.5219199999999999E-9</c:v>
                </c:pt>
                <c:pt idx="796">
                  <c:v>-2.5188E-9</c:v>
                </c:pt>
                <c:pt idx="797">
                  <c:v>-2.5156699999999999E-9</c:v>
                </c:pt>
                <c:pt idx="798">
                  <c:v>-2.51255E-9</c:v>
                </c:pt>
                <c:pt idx="799">
                  <c:v>-2.5094199999999998E-9</c:v>
                </c:pt>
                <c:pt idx="800">
                  <c:v>-2.5062999999999999E-9</c:v>
                </c:pt>
                <c:pt idx="801">
                  <c:v>-2.5031700000000002E-9</c:v>
                </c:pt>
                <c:pt idx="802">
                  <c:v>-2.5000499999999999E-9</c:v>
                </c:pt>
                <c:pt idx="803">
                  <c:v>-2.4969200000000001E-9</c:v>
                </c:pt>
                <c:pt idx="804">
                  <c:v>-2.4937999999999998E-9</c:v>
                </c:pt>
                <c:pt idx="805">
                  <c:v>-2.49067E-9</c:v>
                </c:pt>
                <c:pt idx="806">
                  <c:v>-2.4875500000000002E-9</c:v>
                </c:pt>
                <c:pt idx="807">
                  <c:v>-2.48442E-9</c:v>
                </c:pt>
                <c:pt idx="808">
                  <c:v>-2.4813000000000001E-9</c:v>
                </c:pt>
                <c:pt idx="809">
                  <c:v>-2.4781699999999999E-9</c:v>
                </c:pt>
                <c:pt idx="810">
                  <c:v>-2.4750500000000001E-9</c:v>
                </c:pt>
                <c:pt idx="811">
                  <c:v>-2.4719199999999999E-9</c:v>
                </c:pt>
                <c:pt idx="812">
                  <c:v>-2.4688E-9</c:v>
                </c:pt>
                <c:pt idx="813">
                  <c:v>-2.4656699999999998E-9</c:v>
                </c:pt>
                <c:pt idx="814">
                  <c:v>-2.4625499999999999E-9</c:v>
                </c:pt>
                <c:pt idx="815">
                  <c:v>-2.4594200000000002E-9</c:v>
                </c:pt>
                <c:pt idx="816">
                  <c:v>-2.4562999999999999E-9</c:v>
                </c:pt>
                <c:pt idx="817">
                  <c:v>-2.4531700000000001E-9</c:v>
                </c:pt>
                <c:pt idx="818">
                  <c:v>-2.4500499999999998E-9</c:v>
                </c:pt>
                <c:pt idx="819">
                  <c:v>-2.4469200000000001E-9</c:v>
                </c:pt>
                <c:pt idx="820">
                  <c:v>-2.4438000000000002E-9</c:v>
                </c:pt>
                <c:pt idx="821">
                  <c:v>-2.44067E-9</c:v>
                </c:pt>
                <c:pt idx="822">
                  <c:v>-2.4375500000000001E-9</c:v>
                </c:pt>
                <c:pt idx="823">
                  <c:v>-2.43442E-9</c:v>
                </c:pt>
                <c:pt idx="824">
                  <c:v>-2.4313000000000001E-9</c:v>
                </c:pt>
                <c:pt idx="825">
                  <c:v>-2.4281699999999999E-9</c:v>
                </c:pt>
                <c:pt idx="826">
                  <c:v>-2.42505E-9</c:v>
                </c:pt>
                <c:pt idx="827">
                  <c:v>-2.4219199999999998E-9</c:v>
                </c:pt>
                <c:pt idx="828">
                  <c:v>-2.4188E-9</c:v>
                </c:pt>
                <c:pt idx="829">
                  <c:v>-2.4156700000000002E-9</c:v>
                </c:pt>
                <c:pt idx="830">
                  <c:v>-2.4125499999999999E-9</c:v>
                </c:pt>
                <c:pt idx="831">
                  <c:v>-2.4094200000000001E-9</c:v>
                </c:pt>
                <c:pt idx="832">
                  <c:v>-2.4062999999999998E-9</c:v>
                </c:pt>
                <c:pt idx="833">
                  <c:v>-2.4031700000000001E-9</c:v>
                </c:pt>
                <c:pt idx="834">
                  <c:v>-2.4000500000000002E-9</c:v>
                </c:pt>
                <c:pt idx="835">
                  <c:v>-2.39692E-9</c:v>
                </c:pt>
                <c:pt idx="836">
                  <c:v>-2.3938000000000002E-9</c:v>
                </c:pt>
                <c:pt idx="837">
                  <c:v>-2.39067E-9</c:v>
                </c:pt>
                <c:pt idx="838">
                  <c:v>-2.3875500000000001E-9</c:v>
                </c:pt>
                <c:pt idx="839">
                  <c:v>-2.3844199999999999E-9</c:v>
                </c:pt>
                <c:pt idx="840">
                  <c:v>-2.3813E-9</c:v>
                </c:pt>
                <c:pt idx="841">
                  <c:v>-2.3781699999999999E-9</c:v>
                </c:pt>
                <c:pt idx="842">
                  <c:v>-2.37505E-9</c:v>
                </c:pt>
                <c:pt idx="843">
                  <c:v>-2.3719199999999998E-9</c:v>
                </c:pt>
                <c:pt idx="844">
                  <c:v>-2.3687999999999999E-9</c:v>
                </c:pt>
                <c:pt idx="845">
                  <c:v>-2.3656700000000002E-9</c:v>
                </c:pt>
                <c:pt idx="846">
                  <c:v>-2.3625499999999999E-9</c:v>
                </c:pt>
                <c:pt idx="847">
                  <c:v>-2.3594200000000001E-9</c:v>
                </c:pt>
                <c:pt idx="848">
                  <c:v>-2.3562999999999998E-9</c:v>
                </c:pt>
                <c:pt idx="849">
                  <c:v>-2.3531700000000001E-9</c:v>
                </c:pt>
                <c:pt idx="850">
                  <c:v>-2.3500500000000002E-9</c:v>
                </c:pt>
                <c:pt idx="851">
                  <c:v>-2.34692E-9</c:v>
                </c:pt>
                <c:pt idx="852">
                  <c:v>-2.3438000000000001E-9</c:v>
                </c:pt>
                <c:pt idx="853">
                  <c:v>-2.3406699999999999E-9</c:v>
                </c:pt>
                <c:pt idx="854">
                  <c:v>-2.3375500000000001E-9</c:v>
                </c:pt>
                <c:pt idx="855">
                  <c:v>-2.3344199999999999E-9</c:v>
                </c:pt>
                <c:pt idx="856">
                  <c:v>-2.3313E-9</c:v>
                </c:pt>
                <c:pt idx="857">
                  <c:v>-2.3281699999999998E-9</c:v>
                </c:pt>
                <c:pt idx="858">
                  <c:v>-2.3250499999999999E-9</c:v>
                </c:pt>
                <c:pt idx="859">
                  <c:v>-2.3219200000000002E-9</c:v>
                </c:pt>
                <c:pt idx="860">
                  <c:v>-2.3187999999999999E-9</c:v>
                </c:pt>
                <c:pt idx="861">
                  <c:v>-2.3156700000000001E-9</c:v>
                </c:pt>
                <c:pt idx="862">
                  <c:v>-2.3125499999999998E-9</c:v>
                </c:pt>
                <c:pt idx="863">
                  <c:v>-2.3094200000000001E-9</c:v>
                </c:pt>
                <c:pt idx="864">
                  <c:v>-2.3063000000000002E-9</c:v>
                </c:pt>
                <c:pt idx="865">
                  <c:v>-2.30317E-9</c:v>
                </c:pt>
                <c:pt idx="866">
                  <c:v>-2.3000500000000001E-9</c:v>
                </c:pt>
                <c:pt idx="867">
                  <c:v>-2.29692E-9</c:v>
                </c:pt>
                <c:pt idx="868">
                  <c:v>-2.2938000000000001E-9</c:v>
                </c:pt>
                <c:pt idx="869">
                  <c:v>-2.2906699999999999E-9</c:v>
                </c:pt>
                <c:pt idx="870">
                  <c:v>-2.28755E-9</c:v>
                </c:pt>
                <c:pt idx="871">
                  <c:v>-2.2844199999999999E-9</c:v>
                </c:pt>
                <c:pt idx="872">
                  <c:v>-2.2813E-9</c:v>
                </c:pt>
                <c:pt idx="873">
                  <c:v>-2.2781699999999998E-9</c:v>
                </c:pt>
                <c:pt idx="874">
                  <c:v>-2.2750499999999999E-9</c:v>
                </c:pt>
                <c:pt idx="875">
                  <c:v>-2.2719200000000002E-9</c:v>
                </c:pt>
                <c:pt idx="876">
                  <c:v>-2.2687999999999999E-9</c:v>
                </c:pt>
                <c:pt idx="877">
                  <c:v>-2.2656700000000001E-9</c:v>
                </c:pt>
                <c:pt idx="878">
                  <c:v>-2.2625499999999998E-9</c:v>
                </c:pt>
                <c:pt idx="879">
                  <c:v>-2.25942E-9</c:v>
                </c:pt>
                <c:pt idx="880">
                  <c:v>-2.2563000000000002E-9</c:v>
                </c:pt>
                <c:pt idx="881">
                  <c:v>-2.25317E-9</c:v>
                </c:pt>
                <c:pt idx="882">
                  <c:v>-2.2500500000000001E-9</c:v>
                </c:pt>
                <c:pt idx="883">
                  <c:v>-2.2469199999999999E-9</c:v>
                </c:pt>
                <c:pt idx="884">
                  <c:v>-2.2438E-9</c:v>
                </c:pt>
                <c:pt idx="885">
                  <c:v>-2.2406699999999999E-9</c:v>
                </c:pt>
                <c:pt idx="886">
                  <c:v>-2.23755E-9</c:v>
                </c:pt>
                <c:pt idx="887">
                  <c:v>-2.2344199999999998E-9</c:v>
                </c:pt>
                <c:pt idx="888">
                  <c:v>-2.2312999999999999E-9</c:v>
                </c:pt>
                <c:pt idx="889">
                  <c:v>-2.2281700000000002E-9</c:v>
                </c:pt>
                <c:pt idx="890">
                  <c:v>-2.2250499999999999E-9</c:v>
                </c:pt>
                <c:pt idx="891">
                  <c:v>-2.2219200000000001E-9</c:v>
                </c:pt>
                <c:pt idx="892">
                  <c:v>-2.2187999999999998E-9</c:v>
                </c:pt>
                <c:pt idx="893">
                  <c:v>-2.2156700000000001E-9</c:v>
                </c:pt>
                <c:pt idx="894">
                  <c:v>-2.2125500000000002E-9</c:v>
                </c:pt>
                <c:pt idx="895">
                  <c:v>-2.20942E-9</c:v>
                </c:pt>
                <c:pt idx="896">
                  <c:v>-2.2063000000000001E-9</c:v>
                </c:pt>
                <c:pt idx="897">
                  <c:v>-2.20317E-9</c:v>
                </c:pt>
                <c:pt idx="898">
                  <c:v>-2.2000500000000001E-9</c:v>
                </c:pt>
                <c:pt idx="899">
                  <c:v>-2.1969199999999999E-9</c:v>
                </c:pt>
                <c:pt idx="900">
                  <c:v>-2.1938E-9</c:v>
                </c:pt>
                <c:pt idx="901">
                  <c:v>-2.1906699999999998E-9</c:v>
                </c:pt>
                <c:pt idx="902">
                  <c:v>-2.18755E-9</c:v>
                </c:pt>
                <c:pt idx="903">
                  <c:v>-2.1844200000000002E-9</c:v>
                </c:pt>
                <c:pt idx="904">
                  <c:v>-2.1812999999999999E-9</c:v>
                </c:pt>
                <c:pt idx="905">
                  <c:v>-2.1781700000000001E-9</c:v>
                </c:pt>
                <c:pt idx="906">
                  <c:v>-2.1750499999999998E-9</c:v>
                </c:pt>
                <c:pt idx="907">
                  <c:v>-2.1719200000000001E-9</c:v>
                </c:pt>
                <c:pt idx="908">
                  <c:v>-2.1688000000000002E-9</c:v>
                </c:pt>
                <c:pt idx="909">
                  <c:v>-2.16567E-9</c:v>
                </c:pt>
                <c:pt idx="910">
                  <c:v>-2.1625500000000001E-9</c:v>
                </c:pt>
                <c:pt idx="911">
                  <c:v>-2.15942E-9</c:v>
                </c:pt>
                <c:pt idx="912">
                  <c:v>-2.1563000000000001E-9</c:v>
                </c:pt>
                <c:pt idx="913">
                  <c:v>-2.1531699999999999E-9</c:v>
                </c:pt>
                <c:pt idx="914">
                  <c:v>-2.15005E-9</c:v>
                </c:pt>
                <c:pt idx="915">
                  <c:v>-2.1469199999999999E-9</c:v>
                </c:pt>
                <c:pt idx="916">
                  <c:v>-2.1438E-9</c:v>
                </c:pt>
                <c:pt idx="917">
                  <c:v>-2.1406699999999998E-9</c:v>
                </c:pt>
                <c:pt idx="918">
                  <c:v>-2.1375499999999999E-9</c:v>
                </c:pt>
                <c:pt idx="919">
                  <c:v>-2.1344200000000002E-9</c:v>
                </c:pt>
                <c:pt idx="920">
                  <c:v>-2.1312999999999999E-9</c:v>
                </c:pt>
                <c:pt idx="921">
                  <c:v>-2.1281700000000001E-9</c:v>
                </c:pt>
                <c:pt idx="922">
                  <c:v>-2.1250499999999998E-9</c:v>
                </c:pt>
                <c:pt idx="923">
                  <c:v>-2.1219200000000001E-9</c:v>
                </c:pt>
                <c:pt idx="924">
                  <c:v>-2.1188000000000002E-9</c:v>
                </c:pt>
                <c:pt idx="925">
                  <c:v>-2.11567E-9</c:v>
                </c:pt>
                <c:pt idx="926">
                  <c:v>-2.1125500000000001E-9</c:v>
                </c:pt>
                <c:pt idx="927">
                  <c:v>-2.1094199999999999E-9</c:v>
                </c:pt>
                <c:pt idx="928">
                  <c:v>-2.1063000000000001E-9</c:v>
                </c:pt>
                <c:pt idx="929">
                  <c:v>-2.1031699999999999E-9</c:v>
                </c:pt>
                <c:pt idx="930">
                  <c:v>-2.10005E-9</c:v>
                </c:pt>
                <c:pt idx="931">
                  <c:v>-2.0969199999999998E-9</c:v>
                </c:pt>
                <c:pt idx="932">
                  <c:v>-2.0937999999999999E-9</c:v>
                </c:pt>
                <c:pt idx="933">
                  <c:v>-2.0906700000000002E-9</c:v>
                </c:pt>
                <c:pt idx="934">
                  <c:v>-2.0875499999999999E-9</c:v>
                </c:pt>
                <c:pt idx="935">
                  <c:v>-2.0844200000000001E-9</c:v>
                </c:pt>
                <c:pt idx="936">
                  <c:v>-2.0812999999999998E-9</c:v>
                </c:pt>
                <c:pt idx="937">
                  <c:v>-2.0781700000000001E-9</c:v>
                </c:pt>
                <c:pt idx="938">
                  <c:v>-2.0750500000000002E-9</c:v>
                </c:pt>
                <c:pt idx="939">
                  <c:v>-2.07192E-9</c:v>
                </c:pt>
                <c:pt idx="940">
                  <c:v>-2.0688000000000001E-9</c:v>
                </c:pt>
                <c:pt idx="941">
                  <c:v>-2.06567E-9</c:v>
                </c:pt>
                <c:pt idx="942">
                  <c:v>-2.0625500000000001E-9</c:v>
                </c:pt>
                <c:pt idx="943">
                  <c:v>-2.0594199999999999E-9</c:v>
                </c:pt>
                <c:pt idx="944">
                  <c:v>-2.0563E-9</c:v>
                </c:pt>
                <c:pt idx="945">
                  <c:v>-2.0531699999999998E-9</c:v>
                </c:pt>
                <c:pt idx="946">
                  <c:v>-2.05005E-9</c:v>
                </c:pt>
                <c:pt idx="947">
                  <c:v>-2.0469200000000002E-9</c:v>
                </c:pt>
                <c:pt idx="948">
                  <c:v>-2.0437999999999999E-9</c:v>
                </c:pt>
                <c:pt idx="949">
                  <c:v>-2.0406700000000002E-9</c:v>
                </c:pt>
                <c:pt idx="950">
                  <c:v>-2.0375499999999999E-9</c:v>
                </c:pt>
                <c:pt idx="951">
                  <c:v>-2.0344200000000001E-9</c:v>
                </c:pt>
                <c:pt idx="952">
                  <c:v>-2.0312999999999998E-9</c:v>
                </c:pt>
                <c:pt idx="953">
                  <c:v>-2.02817E-9</c:v>
                </c:pt>
                <c:pt idx="954">
                  <c:v>-2.0250500000000002E-9</c:v>
                </c:pt>
                <c:pt idx="955">
                  <c:v>-2.02192E-9</c:v>
                </c:pt>
                <c:pt idx="956">
                  <c:v>-2.0188000000000001E-9</c:v>
                </c:pt>
                <c:pt idx="957">
                  <c:v>-2.0156699999999999E-9</c:v>
                </c:pt>
                <c:pt idx="958">
                  <c:v>-2.01255E-9</c:v>
                </c:pt>
                <c:pt idx="959">
                  <c:v>-2.0094199999999999E-9</c:v>
                </c:pt>
                <c:pt idx="960">
                  <c:v>-2.0063E-9</c:v>
                </c:pt>
                <c:pt idx="961">
                  <c:v>-2.0031699999999998E-9</c:v>
                </c:pt>
                <c:pt idx="962">
                  <c:v>-2.0000499999999999E-9</c:v>
                </c:pt>
                <c:pt idx="963">
                  <c:v>-1.9969200000000002E-9</c:v>
                </c:pt>
                <c:pt idx="964">
                  <c:v>-1.9937999999999999E-9</c:v>
                </c:pt>
                <c:pt idx="965">
                  <c:v>-1.9906700000000001E-9</c:v>
                </c:pt>
                <c:pt idx="966">
                  <c:v>-1.9875499999999998E-9</c:v>
                </c:pt>
                <c:pt idx="967">
                  <c:v>-1.9844200000000001E-9</c:v>
                </c:pt>
                <c:pt idx="968">
                  <c:v>-1.9813000000000002E-9</c:v>
                </c:pt>
                <c:pt idx="969">
                  <c:v>-1.97817E-9</c:v>
                </c:pt>
                <c:pt idx="970">
                  <c:v>-1.9750500000000001E-9</c:v>
                </c:pt>
                <c:pt idx="971">
                  <c:v>-1.9719199999999999E-9</c:v>
                </c:pt>
                <c:pt idx="972">
                  <c:v>-1.9688000000000001E-9</c:v>
                </c:pt>
                <c:pt idx="973">
                  <c:v>-1.9656699999999999E-9</c:v>
                </c:pt>
                <c:pt idx="974">
                  <c:v>-1.96255E-9</c:v>
                </c:pt>
                <c:pt idx="975">
                  <c:v>-1.9594199999999998E-9</c:v>
                </c:pt>
                <c:pt idx="976">
                  <c:v>-1.9563E-9</c:v>
                </c:pt>
                <c:pt idx="977">
                  <c:v>-1.9531700000000002E-9</c:v>
                </c:pt>
                <c:pt idx="978">
                  <c:v>-1.9500499999999999E-9</c:v>
                </c:pt>
                <c:pt idx="979">
                  <c:v>-1.9469200000000001E-9</c:v>
                </c:pt>
                <c:pt idx="980">
                  <c:v>-1.9437999999999998E-9</c:v>
                </c:pt>
                <c:pt idx="981">
                  <c:v>-1.9406700000000001E-9</c:v>
                </c:pt>
                <c:pt idx="982">
                  <c:v>-1.9375500000000002E-9</c:v>
                </c:pt>
                <c:pt idx="983">
                  <c:v>-1.93442E-9</c:v>
                </c:pt>
                <c:pt idx="984">
                  <c:v>-1.9313000000000001E-9</c:v>
                </c:pt>
                <c:pt idx="985">
                  <c:v>-1.92817E-9</c:v>
                </c:pt>
                <c:pt idx="986">
                  <c:v>-1.9250500000000001E-9</c:v>
                </c:pt>
                <c:pt idx="987">
                  <c:v>-1.9219199999999999E-9</c:v>
                </c:pt>
                <c:pt idx="988">
                  <c:v>-1.9188E-9</c:v>
                </c:pt>
                <c:pt idx="989">
                  <c:v>-1.9156699999999999E-9</c:v>
                </c:pt>
                <c:pt idx="990">
                  <c:v>-1.91255E-9</c:v>
                </c:pt>
                <c:pt idx="991">
                  <c:v>-1.9094199999999998E-9</c:v>
                </c:pt>
                <c:pt idx="992">
                  <c:v>-1.9062999999999999E-9</c:v>
                </c:pt>
                <c:pt idx="993">
                  <c:v>-1.9031700000000002E-9</c:v>
                </c:pt>
                <c:pt idx="994">
                  <c:v>-1.9000499999999999E-9</c:v>
                </c:pt>
                <c:pt idx="995">
                  <c:v>-1.8969200000000001E-9</c:v>
                </c:pt>
                <c:pt idx="996">
                  <c:v>-1.8937999999999998E-9</c:v>
                </c:pt>
                <c:pt idx="997">
                  <c:v>-1.89067E-9</c:v>
                </c:pt>
                <c:pt idx="998">
                  <c:v>-1.8875500000000002E-9</c:v>
                </c:pt>
                <c:pt idx="999">
                  <c:v>-1.88442E-9</c:v>
                </c:pt>
                <c:pt idx="1000">
                  <c:v>-1.8813000000000001E-9</c:v>
                </c:pt>
                <c:pt idx="1001">
                  <c:v>-1.8781699999999999E-9</c:v>
                </c:pt>
                <c:pt idx="1002">
                  <c:v>-1.8750500000000001E-9</c:v>
                </c:pt>
                <c:pt idx="1003">
                  <c:v>-1.8719199999999999E-9</c:v>
                </c:pt>
                <c:pt idx="1004">
                  <c:v>-1.8688E-9</c:v>
                </c:pt>
                <c:pt idx="1005">
                  <c:v>-1.8656699999999998E-9</c:v>
                </c:pt>
                <c:pt idx="1006">
                  <c:v>-1.8625499999999999E-9</c:v>
                </c:pt>
                <c:pt idx="1007">
                  <c:v>-1.85942E-9</c:v>
                </c:pt>
                <c:pt idx="1008">
                  <c:v>-1.8563000000000001E-9</c:v>
                </c:pt>
                <c:pt idx="1009">
                  <c:v>-1.8531699999999999E-9</c:v>
                </c:pt>
                <c:pt idx="1010">
                  <c:v>-1.85005E-9</c:v>
                </c:pt>
                <c:pt idx="1011">
                  <c:v>-1.8469200000000001E-9</c:v>
                </c:pt>
                <c:pt idx="1012">
                  <c:v>-1.8438E-9</c:v>
                </c:pt>
                <c:pt idx="1013">
                  <c:v>-1.84067E-9</c:v>
                </c:pt>
                <c:pt idx="1014">
                  <c:v>-1.8375499999999999E-9</c:v>
                </c:pt>
                <c:pt idx="1015">
                  <c:v>-1.83442E-9</c:v>
                </c:pt>
                <c:pt idx="1016">
                  <c:v>-1.8313000000000001E-9</c:v>
                </c:pt>
                <c:pt idx="1017">
                  <c:v>-1.8281699999999999E-9</c:v>
                </c:pt>
                <c:pt idx="1018">
                  <c:v>-1.82505E-9</c:v>
                </c:pt>
                <c:pt idx="1019">
                  <c:v>-1.8219200000000001E-9</c:v>
                </c:pt>
                <c:pt idx="1020">
                  <c:v>-1.8188E-9</c:v>
                </c:pt>
                <c:pt idx="1021">
                  <c:v>-1.81567E-9</c:v>
                </c:pt>
                <c:pt idx="1022">
                  <c:v>-1.8125499999999999E-9</c:v>
                </c:pt>
                <c:pt idx="1023">
                  <c:v>-1.8094199999999999E-9</c:v>
                </c:pt>
                <c:pt idx="1024">
                  <c:v>-1.8063000000000001E-9</c:v>
                </c:pt>
                <c:pt idx="1025">
                  <c:v>-1.8031700000000001E-9</c:v>
                </c:pt>
                <c:pt idx="1026">
                  <c:v>-1.80005E-9</c:v>
                </c:pt>
                <c:pt idx="1027">
                  <c:v>-1.79692E-9</c:v>
                </c:pt>
                <c:pt idx="1028">
                  <c:v>-1.7937999999999999E-9</c:v>
                </c:pt>
                <c:pt idx="1029">
                  <c:v>-1.79067E-9</c:v>
                </c:pt>
                <c:pt idx="1030">
                  <c:v>-1.7875500000000001E-9</c:v>
                </c:pt>
                <c:pt idx="1031">
                  <c:v>-1.7844199999999999E-9</c:v>
                </c:pt>
                <c:pt idx="1032">
                  <c:v>-1.7813E-9</c:v>
                </c:pt>
                <c:pt idx="1033">
                  <c:v>-1.7781700000000001E-9</c:v>
                </c:pt>
                <c:pt idx="1034">
                  <c:v>-1.77505E-9</c:v>
                </c:pt>
                <c:pt idx="1035">
                  <c:v>-1.77192E-9</c:v>
                </c:pt>
                <c:pt idx="1036">
                  <c:v>-1.7687999999999999E-9</c:v>
                </c:pt>
                <c:pt idx="1037">
                  <c:v>-1.76567E-9</c:v>
                </c:pt>
                <c:pt idx="1038">
                  <c:v>-1.7625500000000001E-9</c:v>
                </c:pt>
                <c:pt idx="1039">
                  <c:v>-1.7594199999999999E-9</c:v>
                </c:pt>
                <c:pt idx="1040">
                  <c:v>-1.7563E-9</c:v>
                </c:pt>
                <c:pt idx="1041">
                  <c:v>-1.7531700000000001E-9</c:v>
                </c:pt>
                <c:pt idx="1042">
                  <c:v>-1.75005E-9</c:v>
                </c:pt>
                <c:pt idx="1043">
                  <c:v>-1.74692E-9</c:v>
                </c:pt>
                <c:pt idx="1044">
                  <c:v>-1.7437999999999999E-9</c:v>
                </c:pt>
                <c:pt idx="1045">
                  <c:v>-1.7406699999999999E-9</c:v>
                </c:pt>
                <c:pt idx="1046">
                  <c:v>-1.7375500000000001E-9</c:v>
                </c:pt>
                <c:pt idx="1047">
                  <c:v>-1.7344200000000001E-9</c:v>
                </c:pt>
                <c:pt idx="1048">
                  <c:v>-1.7313E-9</c:v>
                </c:pt>
                <c:pt idx="1049">
                  <c:v>-1.72817E-9</c:v>
                </c:pt>
                <c:pt idx="1050">
                  <c:v>-1.72505E-9</c:v>
                </c:pt>
                <c:pt idx="1051">
                  <c:v>-1.72192E-9</c:v>
                </c:pt>
                <c:pt idx="1052">
                  <c:v>-1.7188000000000001E-9</c:v>
                </c:pt>
                <c:pt idx="1053">
                  <c:v>-1.7156699999999999E-9</c:v>
                </c:pt>
                <c:pt idx="1054">
                  <c:v>-1.71255E-9</c:v>
                </c:pt>
                <c:pt idx="1055">
                  <c:v>-1.7094200000000001E-9</c:v>
                </c:pt>
                <c:pt idx="1056">
                  <c:v>-1.7063E-9</c:v>
                </c:pt>
                <c:pt idx="1057">
                  <c:v>-1.70317E-9</c:v>
                </c:pt>
                <c:pt idx="1058">
                  <c:v>-1.7000499999999999E-9</c:v>
                </c:pt>
                <c:pt idx="1059">
                  <c:v>-1.69692E-9</c:v>
                </c:pt>
                <c:pt idx="1060">
                  <c:v>-1.6938000000000001E-9</c:v>
                </c:pt>
                <c:pt idx="1061">
                  <c:v>-1.6906699999999999E-9</c:v>
                </c:pt>
                <c:pt idx="1062">
                  <c:v>-1.68755E-9</c:v>
                </c:pt>
                <c:pt idx="1063">
                  <c:v>-1.6844200000000001E-9</c:v>
                </c:pt>
                <c:pt idx="1064">
                  <c:v>-1.6813E-9</c:v>
                </c:pt>
                <c:pt idx="1065">
                  <c:v>-1.67817E-9</c:v>
                </c:pt>
                <c:pt idx="1066">
                  <c:v>-1.6750499999999999E-9</c:v>
                </c:pt>
                <c:pt idx="1067">
                  <c:v>-1.67192E-9</c:v>
                </c:pt>
                <c:pt idx="1068">
                  <c:v>-1.6688000000000001E-9</c:v>
                </c:pt>
                <c:pt idx="1069">
                  <c:v>-1.6656700000000001E-9</c:v>
                </c:pt>
                <c:pt idx="1070">
                  <c:v>-1.66255E-9</c:v>
                </c:pt>
                <c:pt idx="1071">
                  <c:v>-1.65942E-9</c:v>
                </c:pt>
                <c:pt idx="1072">
                  <c:v>-1.6563E-9</c:v>
                </c:pt>
                <c:pt idx="1073">
                  <c:v>-1.65317E-9</c:v>
                </c:pt>
                <c:pt idx="1074">
                  <c:v>-1.6500499999999999E-9</c:v>
                </c:pt>
                <c:pt idx="1075">
                  <c:v>-1.6469199999999999E-9</c:v>
                </c:pt>
                <c:pt idx="1076">
                  <c:v>-1.6438000000000001E-9</c:v>
                </c:pt>
                <c:pt idx="1077">
                  <c:v>-1.6406700000000001E-9</c:v>
                </c:pt>
                <c:pt idx="1078">
                  <c:v>-1.63755E-9</c:v>
                </c:pt>
                <c:pt idx="1079">
                  <c:v>-1.63442E-9</c:v>
                </c:pt>
                <c:pt idx="1080">
                  <c:v>-1.6312999999999999E-9</c:v>
                </c:pt>
                <c:pt idx="1081">
                  <c:v>-1.62817E-9</c:v>
                </c:pt>
                <c:pt idx="1082">
                  <c:v>-1.6250500000000001E-9</c:v>
                </c:pt>
                <c:pt idx="1083">
                  <c:v>-1.6219199999999999E-9</c:v>
                </c:pt>
                <c:pt idx="1084">
                  <c:v>-1.6188E-9</c:v>
                </c:pt>
                <c:pt idx="1085">
                  <c:v>-1.6156700000000001E-9</c:v>
                </c:pt>
                <c:pt idx="1086">
                  <c:v>-1.61255E-9</c:v>
                </c:pt>
                <c:pt idx="1087">
                  <c:v>-1.60942E-9</c:v>
                </c:pt>
                <c:pt idx="1088">
                  <c:v>-1.6062999999999999E-9</c:v>
                </c:pt>
                <c:pt idx="1089">
                  <c:v>-1.60317E-9</c:v>
                </c:pt>
                <c:pt idx="1090">
                  <c:v>-1.6000500000000001E-9</c:v>
                </c:pt>
                <c:pt idx="1091">
                  <c:v>-1.5969199999999999E-9</c:v>
                </c:pt>
                <c:pt idx="1092">
                  <c:v>-1.5938E-9</c:v>
                </c:pt>
                <c:pt idx="1093">
                  <c:v>-1.5906700000000001E-9</c:v>
                </c:pt>
                <c:pt idx="1094">
                  <c:v>-1.58755E-9</c:v>
                </c:pt>
                <c:pt idx="1095">
                  <c:v>-1.58442E-9</c:v>
                </c:pt>
                <c:pt idx="1096">
                  <c:v>-1.5812999999999999E-9</c:v>
                </c:pt>
                <c:pt idx="1097">
                  <c:v>-1.5781699999999999E-9</c:v>
                </c:pt>
                <c:pt idx="1098">
                  <c:v>-1.5750500000000001E-9</c:v>
                </c:pt>
                <c:pt idx="1099">
                  <c:v>-1.5719200000000001E-9</c:v>
                </c:pt>
                <c:pt idx="1100">
                  <c:v>-1.5688E-9</c:v>
                </c:pt>
                <c:pt idx="1101">
                  <c:v>-1.56567E-9</c:v>
                </c:pt>
                <c:pt idx="1102">
                  <c:v>-1.5625499999999999E-9</c:v>
                </c:pt>
                <c:pt idx="1103">
                  <c:v>-1.55942E-9</c:v>
                </c:pt>
                <c:pt idx="1104">
                  <c:v>-1.5563000000000001E-9</c:v>
                </c:pt>
                <c:pt idx="1105">
                  <c:v>-1.5531699999999999E-9</c:v>
                </c:pt>
                <c:pt idx="1106">
                  <c:v>-1.55005E-9</c:v>
                </c:pt>
                <c:pt idx="1107">
                  <c:v>-1.5469200000000001E-9</c:v>
                </c:pt>
                <c:pt idx="1108">
                  <c:v>-1.5438E-9</c:v>
                </c:pt>
                <c:pt idx="1109">
                  <c:v>-1.54067E-9</c:v>
                </c:pt>
                <c:pt idx="1110">
                  <c:v>-1.5375499999999999E-9</c:v>
                </c:pt>
                <c:pt idx="1111">
                  <c:v>-1.53442E-9</c:v>
                </c:pt>
                <c:pt idx="1112">
                  <c:v>-1.5313000000000001E-9</c:v>
                </c:pt>
                <c:pt idx="1113">
                  <c:v>-1.5281699999999999E-9</c:v>
                </c:pt>
                <c:pt idx="1114">
                  <c:v>-1.52505E-9</c:v>
                </c:pt>
                <c:pt idx="1115">
                  <c:v>-1.5219200000000001E-9</c:v>
                </c:pt>
                <c:pt idx="1116">
                  <c:v>-1.5188E-9</c:v>
                </c:pt>
                <c:pt idx="1117">
                  <c:v>-1.51567E-9</c:v>
                </c:pt>
                <c:pt idx="1118">
                  <c:v>-1.5125499999999999E-9</c:v>
                </c:pt>
                <c:pt idx="1119">
                  <c:v>-1.5094199999999999E-9</c:v>
                </c:pt>
                <c:pt idx="1120">
                  <c:v>-1.5063000000000001E-9</c:v>
                </c:pt>
                <c:pt idx="1121">
                  <c:v>-1.5031700000000001E-9</c:v>
                </c:pt>
                <c:pt idx="1122">
                  <c:v>-1.50005E-9</c:v>
                </c:pt>
                <c:pt idx="1123">
                  <c:v>-1.49692E-9</c:v>
                </c:pt>
                <c:pt idx="1124">
                  <c:v>-1.4937999999999999E-9</c:v>
                </c:pt>
                <c:pt idx="1125">
                  <c:v>-1.49067E-9</c:v>
                </c:pt>
                <c:pt idx="1126">
                  <c:v>-1.4875500000000001E-9</c:v>
                </c:pt>
                <c:pt idx="1127">
                  <c:v>-1.4844199999999999E-9</c:v>
                </c:pt>
                <c:pt idx="1128">
                  <c:v>-1.4813E-9</c:v>
                </c:pt>
                <c:pt idx="1129">
                  <c:v>-1.4781700000000001E-9</c:v>
                </c:pt>
                <c:pt idx="1130">
                  <c:v>-1.47505E-9</c:v>
                </c:pt>
                <c:pt idx="1131">
                  <c:v>-1.47192E-9</c:v>
                </c:pt>
                <c:pt idx="1132">
                  <c:v>-1.4687999999999999E-9</c:v>
                </c:pt>
                <c:pt idx="1133">
                  <c:v>-1.46567E-9</c:v>
                </c:pt>
                <c:pt idx="1134">
                  <c:v>-1.4625500000000001E-9</c:v>
                </c:pt>
                <c:pt idx="1135">
                  <c:v>-1.4594199999999999E-9</c:v>
                </c:pt>
                <c:pt idx="1136">
                  <c:v>-1.4563E-9</c:v>
                </c:pt>
                <c:pt idx="1137">
                  <c:v>-1.4531700000000001E-9</c:v>
                </c:pt>
                <c:pt idx="1138">
                  <c:v>-1.45005E-9</c:v>
                </c:pt>
                <c:pt idx="1139">
                  <c:v>-1.44692E-9</c:v>
                </c:pt>
                <c:pt idx="1140">
                  <c:v>-1.4437999999999999E-9</c:v>
                </c:pt>
                <c:pt idx="1141">
                  <c:v>-1.4406699999999999E-9</c:v>
                </c:pt>
                <c:pt idx="1142">
                  <c:v>-1.4375500000000001E-9</c:v>
                </c:pt>
                <c:pt idx="1143">
                  <c:v>-1.4344200000000001E-9</c:v>
                </c:pt>
                <c:pt idx="1144">
                  <c:v>-1.4313E-9</c:v>
                </c:pt>
                <c:pt idx="1145">
                  <c:v>-1.42817E-9</c:v>
                </c:pt>
                <c:pt idx="1146">
                  <c:v>-1.42505E-9</c:v>
                </c:pt>
                <c:pt idx="1147">
                  <c:v>-1.42192E-9</c:v>
                </c:pt>
                <c:pt idx="1148">
                  <c:v>-1.4187999999999999E-9</c:v>
                </c:pt>
                <c:pt idx="1149">
                  <c:v>-1.4156699999999999E-9</c:v>
                </c:pt>
                <c:pt idx="1150">
                  <c:v>-1.41255E-9</c:v>
                </c:pt>
                <c:pt idx="1151">
                  <c:v>-1.4094200000000001E-9</c:v>
                </c:pt>
                <c:pt idx="1152">
                  <c:v>-1.4063E-9</c:v>
                </c:pt>
                <c:pt idx="1153">
                  <c:v>-1.40317E-9</c:v>
                </c:pt>
                <c:pt idx="1154">
                  <c:v>-1.4000499999999999E-9</c:v>
                </c:pt>
                <c:pt idx="1155">
                  <c:v>-1.39692E-9</c:v>
                </c:pt>
                <c:pt idx="1156">
                  <c:v>-1.3938000000000001E-9</c:v>
                </c:pt>
                <c:pt idx="1157">
                  <c:v>-1.3906699999999999E-9</c:v>
                </c:pt>
                <c:pt idx="1158">
                  <c:v>-1.38755E-9</c:v>
                </c:pt>
                <c:pt idx="1159">
                  <c:v>-1.3844200000000001E-9</c:v>
                </c:pt>
                <c:pt idx="1160">
                  <c:v>-1.3813E-9</c:v>
                </c:pt>
                <c:pt idx="1161">
                  <c:v>-1.37817E-9</c:v>
                </c:pt>
                <c:pt idx="1162">
                  <c:v>-1.3750499999999999E-9</c:v>
                </c:pt>
                <c:pt idx="1163">
                  <c:v>-1.37192E-9</c:v>
                </c:pt>
                <c:pt idx="1164">
                  <c:v>-1.3688000000000001E-9</c:v>
                </c:pt>
                <c:pt idx="1165">
                  <c:v>-1.3656699999999999E-9</c:v>
                </c:pt>
                <c:pt idx="1166">
                  <c:v>-1.36255E-9</c:v>
                </c:pt>
                <c:pt idx="1167">
                  <c:v>-1.35942E-9</c:v>
                </c:pt>
                <c:pt idx="1168">
                  <c:v>-1.3563E-9</c:v>
                </c:pt>
                <c:pt idx="1169">
                  <c:v>-1.35317E-9</c:v>
                </c:pt>
                <c:pt idx="1170">
                  <c:v>-1.3500499999999999E-9</c:v>
                </c:pt>
                <c:pt idx="1171">
                  <c:v>-1.3469199999999999E-9</c:v>
                </c:pt>
                <c:pt idx="1172">
                  <c:v>-1.3438000000000001E-9</c:v>
                </c:pt>
                <c:pt idx="1173">
                  <c:v>-1.3406700000000001E-9</c:v>
                </c:pt>
                <c:pt idx="1174">
                  <c:v>-1.33755E-9</c:v>
                </c:pt>
                <c:pt idx="1175">
                  <c:v>-1.33442E-9</c:v>
                </c:pt>
                <c:pt idx="1176">
                  <c:v>-1.3312999999999999E-9</c:v>
                </c:pt>
                <c:pt idx="1177">
                  <c:v>-1.32817E-9</c:v>
                </c:pt>
                <c:pt idx="1178">
                  <c:v>-1.3250500000000001E-9</c:v>
                </c:pt>
                <c:pt idx="1179">
                  <c:v>-1.3219199999999999E-9</c:v>
                </c:pt>
                <c:pt idx="1180">
                  <c:v>-1.3188E-9</c:v>
                </c:pt>
                <c:pt idx="1181">
                  <c:v>-1.3156700000000001E-9</c:v>
                </c:pt>
                <c:pt idx="1182">
                  <c:v>-1.31255E-9</c:v>
                </c:pt>
                <c:pt idx="1183">
                  <c:v>-1.30942E-9</c:v>
                </c:pt>
                <c:pt idx="1184">
                  <c:v>-1.3062999999999999E-9</c:v>
                </c:pt>
                <c:pt idx="1185">
                  <c:v>-1.30317E-9</c:v>
                </c:pt>
                <c:pt idx="1186">
                  <c:v>-1.3000500000000001E-9</c:v>
                </c:pt>
                <c:pt idx="1187">
                  <c:v>-1.2969199999999999E-9</c:v>
                </c:pt>
                <c:pt idx="1188">
                  <c:v>-1.2938E-9</c:v>
                </c:pt>
                <c:pt idx="1189">
                  <c:v>-1.2906700000000001E-9</c:v>
                </c:pt>
                <c:pt idx="1190">
                  <c:v>-1.28755E-9</c:v>
                </c:pt>
                <c:pt idx="1191">
                  <c:v>-1.28442E-9</c:v>
                </c:pt>
                <c:pt idx="1192">
                  <c:v>-1.2812999999999999E-9</c:v>
                </c:pt>
                <c:pt idx="1193">
                  <c:v>-1.2781699999999999E-9</c:v>
                </c:pt>
                <c:pt idx="1194">
                  <c:v>-1.2750500000000001E-9</c:v>
                </c:pt>
                <c:pt idx="1195">
                  <c:v>-1.2719200000000001E-9</c:v>
                </c:pt>
                <c:pt idx="1196">
                  <c:v>-1.2688E-9</c:v>
                </c:pt>
                <c:pt idx="1197">
                  <c:v>-1.26567E-9</c:v>
                </c:pt>
                <c:pt idx="1198">
                  <c:v>-1.2625499999999999E-9</c:v>
                </c:pt>
                <c:pt idx="1199">
                  <c:v>-1.25942E-9</c:v>
                </c:pt>
                <c:pt idx="1200">
                  <c:v>-1.2563000000000001E-9</c:v>
                </c:pt>
                <c:pt idx="1201">
                  <c:v>-1.2531699999999999E-9</c:v>
                </c:pt>
                <c:pt idx="1202">
                  <c:v>-1.25005E-9</c:v>
                </c:pt>
                <c:pt idx="1203">
                  <c:v>-1.2469200000000001E-9</c:v>
                </c:pt>
                <c:pt idx="1204">
                  <c:v>-1.2438E-9</c:v>
                </c:pt>
                <c:pt idx="1205">
                  <c:v>-1.24067E-9</c:v>
                </c:pt>
                <c:pt idx="1206">
                  <c:v>-1.2375499999999999E-9</c:v>
                </c:pt>
                <c:pt idx="1207">
                  <c:v>-1.23442E-9</c:v>
                </c:pt>
                <c:pt idx="1208">
                  <c:v>-1.2313000000000001E-9</c:v>
                </c:pt>
                <c:pt idx="1209">
                  <c:v>-1.2281699999999999E-9</c:v>
                </c:pt>
                <c:pt idx="1210">
                  <c:v>-1.22505E-9</c:v>
                </c:pt>
                <c:pt idx="1211">
                  <c:v>-1.2219200000000001E-9</c:v>
                </c:pt>
                <c:pt idx="1212">
                  <c:v>-1.2188E-9</c:v>
                </c:pt>
                <c:pt idx="1213">
                  <c:v>-1.21567E-9</c:v>
                </c:pt>
                <c:pt idx="1214">
                  <c:v>-1.2125499999999999E-9</c:v>
                </c:pt>
                <c:pt idx="1215">
                  <c:v>-1.2094199999999999E-9</c:v>
                </c:pt>
                <c:pt idx="1216">
                  <c:v>-1.2063000000000001E-9</c:v>
                </c:pt>
                <c:pt idx="1217">
                  <c:v>-1.2031700000000001E-9</c:v>
                </c:pt>
                <c:pt idx="1218">
                  <c:v>-1.20005E-9</c:v>
                </c:pt>
                <c:pt idx="1219">
                  <c:v>-1.19692E-9</c:v>
                </c:pt>
                <c:pt idx="1220">
                  <c:v>-1.1938E-9</c:v>
                </c:pt>
                <c:pt idx="1221">
                  <c:v>-1.19067E-9</c:v>
                </c:pt>
                <c:pt idx="1222">
                  <c:v>-1.1875500000000001E-9</c:v>
                </c:pt>
                <c:pt idx="1223">
                  <c:v>-1.1844199999999999E-9</c:v>
                </c:pt>
                <c:pt idx="1224">
                  <c:v>-1.1813E-9</c:v>
                </c:pt>
                <c:pt idx="1225">
                  <c:v>-1.1781700000000001E-9</c:v>
                </c:pt>
                <c:pt idx="1226">
                  <c:v>-1.17505E-9</c:v>
                </c:pt>
                <c:pt idx="1227">
                  <c:v>-1.17192E-9</c:v>
                </c:pt>
                <c:pt idx="1228">
                  <c:v>-1.1687999999999999E-9</c:v>
                </c:pt>
                <c:pt idx="1229">
                  <c:v>-1.16567E-9</c:v>
                </c:pt>
                <c:pt idx="1230">
                  <c:v>-1.1625500000000001E-9</c:v>
                </c:pt>
                <c:pt idx="1231">
                  <c:v>-1.1594199999999999E-9</c:v>
                </c:pt>
                <c:pt idx="1232">
                  <c:v>-1.1563E-9</c:v>
                </c:pt>
                <c:pt idx="1233">
                  <c:v>-1.1531700000000001E-9</c:v>
                </c:pt>
                <c:pt idx="1234">
                  <c:v>-1.15005E-9</c:v>
                </c:pt>
                <c:pt idx="1235">
                  <c:v>-1.14692E-9</c:v>
                </c:pt>
                <c:pt idx="1236">
                  <c:v>-1.1437999999999999E-9</c:v>
                </c:pt>
                <c:pt idx="1237">
                  <c:v>-1.1406699999999999E-9</c:v>
                </c:pt>
                <c:pt idx="1238">
                  <c:v>-1.1375500000000001E-9</c:v>
                </c:pt>
                <c:pt idx="1239">
                  <c:v>-1.1344200000000001E-9</c:v>
                </c:pt>
                <c:pt idx="1240">
                  <c:v>-1.1313E-9</c:v>
                </c:pt>
                <c:pt idx="1241">
                  <c:v>-1.12817E-9</c:v>
                </c:pt>
                <c:pt idx="1242">
                  <c:v>-1.12505E-9</c:v>
                </c:pt>
                <c:pt idx="1243">
                  <c:v>-1.12192E-9</c:v>
                </c:pt>
                <c:pt idx="1244">
                  <c:v>-1.1187999999999999E-9</c:v>
                </c:pt>
                <c:pt idx="1245">
                  <c:v>-1.1156699999999999E-9</c:v>
                </c:pt>
                <c:pt idx="1246">
                  <c:v>-1.1125500000000001E-9</c:v>
                </c:pt>
                <c:pt idx="1247">
                  <c:v>-1.1094200000000001E-9</c:v>
                </c:pt>
                <c:pt idx="1248">
                  <c:v>-1.1063E-9</c:v>
                </c:pt>
                <c:pt idx="1249">
                  <c:v>-1.10317E-9</c:v>
                </c:pt>
                <c:pt idx="1250">
                  <c:v>-1.1000499999999999E-9</c:v>
                </c:pt>
                <c:pt idx="1251">
                  <c:v>-1.09692E-9</c:v>
                </c:pt>
                <c:pt idx="1252">
                  <c:v>-1.0938000000000001E-9</c:v>
                </c:pt>
                <c:pt idx="1253">
                  <c:v>-1.0906699999999999E-9</c:v>
                </c:pt>
                <c:pt idx="1254">
                  <c:v>-1.08755E-9</c:v>
                </c:pt>
                <c:pt idx="1255">
                  <c:v>-1.0844200000000001E-9</c:v>
                </c:pt>
                <c:pt idx="1256">
                  <c:v>-1.0813E-9</c:v>
                </c:pt>
                <c:pt idx="1257">
                  <c:v>-1.07817E-9</c:v>
                </c:pt>
                <c:pt idx="1258">
                  <c:v>-1.0750499999999999E-9</c:v>
                </c:pt>
                <c:pt idx="1259">
                  <c:v>-1.07192E-9</c:v>
                </c:pt>
                <c:pt idx="1260">
                  <c:v>-1.0688000000000001E-9</c:v>
                </c:pt>
                <c:pt idx="1261">
                  <c:v>-1.0656699999999999E-9</c:v>
                </c:pt>
                <c:pt idx="1262">
                  <c:v>-1.06255E-9</c:v>
                </c:pt>
                <c:pt idx="1263">
                  <c:v>-1.05942E-9</c:v>
                </c:pt>
                <c:pt idx="1264">
                  <c:v>-1.0563E-9</c:v>
                </c:pt>
                <c:pt idx="1265">
                  <c:v>-1.05317E-9</c:v>
                </c:pt>
                <c:pt idx="1266">
                  <c:v>-1.0500499999999999E-9</c:v>
                </c:pt>
                <c:pt idx="1267">
                  <c:v>-1.0469199999999999E-9</c:v>
                </c:pt>
                <c:pt idx="1268">
                  <c:v>-1.0438000000000001E-9</c:v>
                </c:pt>
                <c:pt idx="1269">
                  <c:v>-1.0406700000000001E-9</c:v>
                </c:pt>
                <c:pt idx="1270">
                  <c:v>-1.03755E-9</c:v>
                </c:pt>
                <c:pt idx="1271">
                  <c:v>-1.03442E-9</c:v>
                </c:pt>
                <c:pt idx="1272">
                  <c:v>-1.0312999999999999E-9</c:v>
                </c:pt>
                <c:pt idx="1273">
                  <c:v>-1.02817E-9</c:v>
                </c:pt>
                <c:pt idx="1274">
                  <c:v>-1.0250500000000001E-9</c:v>
                </c:pt>
                <c:pt idx="1275">
                  <c:v>-1.0219199999999999E-9</c:v>
                </c:pt>
                <c:pt idx="1276">
                  <c:v>-1.0188E-9</c:v>
                </c:pt>
                <c:pt idx="1277">
                  <c:v>-1.0156700000000001E-9</c:v>
                </c:pt>
                <c:pt idx="1278">
                  <c:v>-1.01255E-9</c:v>
                </c:pt>
                <c:pt idx="1279">
                  <c:v>-1.00942E-9</c:v>
                </c:pt>
                <c:pt idx="1280">
                  <c:v>-1.0062999999999999E-9</c:v>
                </c:pt>
                <c:pt idx="1281">
                  <c:v>-1.00317E-9</c:v>
                </c:pt>
                <c:pt idx="1282">
                  <c:v>-1.0000500000000001E-9</c:v>
                </c:pt>
                <c:pt idx="1283">
                  <c:v>-9.969199999999999E-10</c:v>
                </c:pt>
                <c:pt idx="1284">
                  <c:v>-9.9380000000000002E-10</c:v>
                </c:pt>
                <c:pt idx="1285">
                  <c:v>-9.9067000000000005E-10</c:v>
                </c:pt>
                <c:pt idx="1286">
                  <c:v>-9.8754999999999997E-10</c:v>
                </c:pt>
                <c:pt idx="1287">
                  <c:v>-9.8442E-10</c:v>
                </c:pt>
                <c:pt idx="1288">
                  <c:v>-9.8129999999999991E-10</c:v>
                </c:pt>
                <c:pt idx="1289">
                  <c:v>-9.7816999999999994E-10</c:v>
                </c:pt>
                <c:pt idx="1290">
                  <c:v>-9.7505000000000006E-10</c:v>
                </c:pt>
                <c:pt idx="1291">
                  <c:v>-9.7192000000000009E-10</c:v>
                </c:pt>
                <c:pt idx="1292">
                  <c:v>-9.688E-10</c:v>
                </c:pt>
                <c:pt idx="1293">
                  <c:v>-9.6567000000000004E-10</c:v>
                </c:pt>
                <c:pt idx="1294">
                  <c:v>-9.6254999999999995E-10</c:v>
                </c:pt>
                <c:pt idx="1295">
                  <c:v>-9.5941999999999998E-10</c:v>
                </c:pt>
                <c:pt idx="1296">
                  <c:v>-9.563000000000001E-10</c:v>
                </c:pt>
                <c:pt idx="1297">
                  <c:v>-9.5316999999999993E-10</c:v>
                </c:pt>
                <c:pt idx="1298">
                  <c:v>-9.5005000000000004E-10</c:v>
                </c:pt>
                <c:pt idx="1299">
                  <c:v>-9.4692000000000008E-10</c:v>
                </c:pt>
                <c:pt idx="1300">
                  <c:v>-9.4379999999999999E-10</c:v>
                </c:pt>
                <c:pt idx="1301">
                  <c:v>-9.4067000000000002E-10</c:v>
                </c:pt>
                <c:pt idx="1302">
                  <c:v>-9.3754999999999993E-10</c:v>
                </c:pt>
                <c:pt idx="1303">
                  <c:v>-9.3441999999999996E-10</c:v>
                </c:pt>
                <c:pt idx="1304">
                  <c:v>-9.3129999999999998E-10</c:v>
                </c:pt>
                <c:pt idx="1305">
                  <c:v>-9.2817000000000001E-10</c:v>
                </c:pt>
                <c:pt idx="1306">
                  <c:v>-9.2505000000000003E-10</c:v>
                </c:pt>
                <c:pt idx="1307">
                  <c:v>-9.2191999999999996E-10</c:v>
                </c:pt>
                <c:pt idx="1308">
                  <c:v>-9.1879999999999997E-10</c:v>
                </c:pt>
                <c:pt idx="1309">
                  <c:v>-9.1567E-10</c:v>
                </c:pt>
                <c:pt idx="1310">
                  <c:v>-9.1255000000000002E-10</c:v>
                </c:pt>
                <c:pt idx="1311">
                  <c:v>-9.0942000000000005E-10</c:v>
                </c:pt>
                <c:pt idx="1312">
                  <c:v>-9.0629999999999996E-10</c:v>
                </c:pt>
                <c:pt idx="1313">
                  <c:v>-9.0316999999999999E-10</c:v>
                </c:pt>
                <c:pt idx="1314">
                  <c:v>-9.0005000000000001E-10</c:v>
                </c:pt>
                <c:pt idx="1315">
                  <c:v>-8.9692000000000004E-10</c:v>
                </c:pt>
                <c:pt idx="1316">
                  <c:v>-8.9379999999999995E-10</c:v>
                </c:pt>
                <c:pt idx="1317">
                  <c:v>-8.9066999999999999E-10</c:v>
                </c:pt>
                <c:pt idx="1318">
                  <c:v>-8.8755E-10</c:v>
                </c:pt>
                <c:pt idx="1319">
                  <c:v>-8.8442000000000003E-10</c:v>
                </c:pt>
                <c:pt idx="1320">
                  <c:v>-8.8130000000000005E-10</c:v>
                </c:pt>
                <c:pt idx="1321">
                  <c:v>-8.7816999999999998E-10</c:v>
                </c:pt>
                <c:pt idx="1322">
                  <c:v>-8.7504999999999999E-10</c:v>
                </c:pt>
                <c:pt idx="1323">
                  <c:v>-8.7192000000000002E-10</c:v>
                </c:pt>
                <c:pt idx="1324">
                  <c:v>-8.6880000000000004E-10</c:v>
                </c:pt>
                <c:pt idx="1325">
                  <c:v>-8.6566999999999997E-10</c:v>
                </c:pt>
                <c:pt idx="1326">
                  <c:v>-8.6254999999999998E-10</c:v>
                </c:pt>
                <c:pt idx="1327">
                  <c:v>-8.5942000000000002E-10</c:v>
                </c:pt>
                <c:pt idx="1328">
                  <c:v>-8.5630000000000003E-10</c:v>
                </c:pt>
                <c:pt idx="1329">
                  <c:v>-8.5316999999999996E-10</c:v>
                </c:pt>
                <c:pt idx="1330">
                  <c:v>-8.5004999999999998E-10</c:v>
                </c:pt>
                <c:pt idx="1331">
                  <c:v>-8.4692000000000001E-10</c:v>
                </c:pt>
                <c:pt idx="1332">
                  <c:v>-8.4380000000000002E-10</c:v>
                </c:pt>
                <c:pt idx="1333">
                  <c:v>-8.4066999999999995E-10</c:v>
                </c:pt>
                <c:pt idx="1334">
                  <c:v>-8.3754999999999997E-10</c:v>
                </c:pt>
                <c:pt idx="1335">
                  <c:v>-8.3442E-10</c:v>
                </c:pt>
                <c:pt idx="1336">
                  <c:v>-8.3130000000000001E-10</c:v>
                </c:pt>
                <c:pt idx="1337">
                  <c:v>-8.2817000000000005E-10</c:v>
                </c:pt>
                <c:pt idx="1338">
                  <c:v>-8.2504999999999996E-10</c:v>
                </c:pt>
                <c:pt idx="1339">
                  <c:v>-8.2191999999999999E-10</c:v>
                </c:pt>
                <c:pt idx="1340">
                  <c:v>-8.1880000000000001E-10</c:v>
                </c:pt>
                <c:pt idx="1341">
                  <c:v>-8.1567000000000004E-10</c:v>
                </c:pt>
                <c:pt idx="1342">
                  <c:v>-8.1254999999999995E-10</c:v>
                </c:pt>
                <c:pt idx="1343">
                  <c:v>-8.0941999999999998E-10</c:v>
                </c:pt>
                <c:pt idx="1344">
                  <c:v>-8.063E-10</c:v>
                </c:pt>
                <c:pt idx="1345">
                  <c:v>-8.0317000000000003E-10</c:v>
                </c:pt>
                <c:pt idx="1346">
                  <c:v>-8.0005000000000004E-10</c:v>
                </c:pt>
                <c:pt idx="1347">
                  <c:v>-7.9691999999999997E-10</c:v>
                </c:pt>
                <c:pt idx="1348">
                  <c:v>-7.9379999999999999E-10</c:v>
                </c:pt>
                <c:pt idx="1349">
                  <c:v>-7.9067000000000002E-10</c:v>
                </c:pt>
                <c:pt idx="1350">
                  <c:v>-7.8755000000000004E-10</c:v>
                </c:pt>
                <c:pt idx="1351">
                  <c:v>-7.8441999999999997E-10</c:v>
                </c:pt>
                <c:pt idx="1352">
                  <c:v>-7.8129999999999998E-10</c:v>
                </c:pt>
                <c:pt idx="1353">
                  <c:v>-7.7817000000000001E-10</c:v>
                </c:pt>
                <c:pt idx="1354">
                  <c:v>-7.7505000000000003E-10</c:v>
                </c:pt>
                <c:pt idx="1355">
                  <c:v>-7.7191999999999996E-10</c:v>
                </c:pt>
                <c:pt idx="1356">
                  <c:v>-7.6879999999999997E-10</c:v>
                </c:pt>
                <c:pt idx="1357">
                  <c:v>-7.6567E-10</c:v>
                </c:pt>
                <c:pt idx="1358">
                  <c:v>-7.6255000000000002E-10</c:v>
                </c:pt>
                <c:pt idx="1359">
                  <c:v>-7.5942000000000005E-10</c:v>
                </c:pt>
                <c:pt idx="1360">
                  <c:v>-7.5629999999999996E-10</c:v>
                </c:pt>
                <c:pt idx="1361">
                  <c:v>-7.5317E-10</c:v>
                </c:pt>
                <c:pt idx="1362">
                  <c:v>-7.5005000000000001E-10</c:v>
                </c:pt>
                <c:pt idx="1363">
                  <c:v>-7.4692000000000004E-10</c:v>
                </c:pt>
                <c:pt idx="1364">
                  <c:v>-7.4379999999999995E-10</c:v>
                </c:pt>
                <c:pt idx="1365">
                  <c:v>-7.4066999999999999E-10</c:v>
                </c:pt>
                <c:pt idx="1366">
                  <c:v>-7.3755E-10</c:v>
                </c:pt>
                <c:pt idx="1367">
                  <c:v>-7.3442000000000003E-10</c:v>
                </c:pt>
                <c:pt idx="1368">
                  <c:v>-7.3130000000000005E-10</c:v>
                </c:pt>
                <c:pt idx="1369">
                  <c:v>-7.2816999999999998E-10</c:v>
                </c:pt>
                <c:pt idx="1370">
                  <c:v>-7.2504999999999999E-10</c:v>
                </c:pt>
                <c:pt idx="1371">
                  <c:v>-7.2192000000000003E-10</c:v>
                </c:pt>
                <c:pt idx="1372">
                  <c:v>-7.1880000000000004E-10</c:v>
                </c:pt>
                <c:pt idx="1373">
                  <c:v>-7.1566999999999997E-10</c:v>
                </c:pt>
                <c:pt idx="1374">
                  <c:v>-7.1254999999999998E-10</c:v>
                </c:pt>
                <c:pt idx="1375">
                  <c:v>-7.0942000000000002E-10</c:v>
                </c:pt>
                <c:pt idx="1376">
                  <c:v>-7.0630000000000003E-10</c:v>
                </c:pt>
                <c:pt idx="1377">
                  <c:v>-7.0316999999999996E-10</c:v>
                </c:pt>
                <c:pt idx="1378">
                  <c:v>-7.0004999999999998E-10</c:v>
                </c:pt>
                <c:pt idx="1379">
                  <c:v>-6.9692000000000001E-10</c:v>
                </c:pt>
                <c:pt idx="1380">
                  <c:v>-6.9380000000000002E-10</c:v>
                </c:pt>
                <c:pt idx="1381">
                  <c:v>-6.9066999999999995E-10</c:v>
                </c:pt>
                <c:pt idx="1382">
                  <c:v>-6.8754999999999997E-10</c:v>
                </c:pt>
                <c:pt idx="1383">
                  <c:v>-6.8442E-10</c:v>
                </c:pt>
                <c:pt idx="1384">
                  <c:v>-6.8130000000000002E-10</c:v>
                </c:pt>
                <c:pt idx="1385">
                  <c:v>-6.7817000000000005E-10</c:v>
                </c:pt>
                <c:pt idx="1386">
                  <c:v>-6.7504999999999996E-10</c:v>
                </c:pt>
                <c:pt idx="1387">
                  <c:v>-6.7191999999999999E-10</c:v>
                </c:pt>
                <c:pt idx="1388">
                  <c:v>-6.6880000000000001E-10</c:v>
                </c:pt>
                <c:pt idx="1389">
                  <c:v>-6.6567000000000004E-10</c:v>
                </c:pt>
                <c:pt idx="1390">
                  <c:v>-6.6254999999999995E-10</c:v>
                </c:pt>
                <c:pt idx="1391">
                  <c:v>-6.5941999999999998E-10</c:v>
                </c:pt>
                <c:pt idx="1392">
                  <c:v>-6.563E-10</c:v>
                </c:pt>
                <c:pt idx="1393">
                  <c:v>-6.5317000000000003E-10</c:v>
                </c:pt>
                <c:pt idx="1394">
                  <c:v>-6.5005000000000005E-10</c:v>
                </c:pt>
                <c:pt idx="1395">
                  <c:v>-6.4691999999999997E-10</c:v>
                </c:pt>
                <c:pt idx="1396">
                  <c:v>-6.4379999999999999E-10</c:v>
                </c:pt>
                <c:pt idx="1397">
                  <c:v>-6.4067000000000002E-10</c:v>
                </c:pt>
                <c:pt idx="1398">
                  <c:v>-6.3755000000000004E-10</c:v>
                </c:pt>
                <c:pt idx="1399">
                  <c:v>-6.3441999999999997E-10</c:v>
                </c:pt>
                <c:pt idx="1400">
                  <c:v>-6.3129999999999998E-10</c:v>
                </c:pt>
                <c:pt idx="1401">
                  <c:v>-6.2817000000000001E-10</c:v>
                </c:pt>
                <c:pt idx="1402">
                  <c:v>-6.2505000000000003E-10</c:v>
                </c:pt>
                <c:pt idx="1403">
                  <c:v>-6.2191999999999996E-10</c:v>
                </c:pt>
                <c:pt idx="1404">
                  <c:v>-6.1879999999999997E-10</c:v>
                </c:pt>
                <c:pt idx="1405">
                  <c:v>-6.1567E-10</c:v>
                </c:pt>
                <c:pt idx="1406">
                  <c:v>-6.1255000000000002E-10</c:v>
                </c:pt>
                <c:pt idx="1407">
                  <c:v>-6.0941999999999995E-10</c:v>
                </c:pt>
                <c:pt idx="1408">
                  <c:v>-6.0629999999999996E-10</c:v>
                </c:pt>
                <c:pt idx="1409">
                  <c:v>-6.0317E-10</c:v>
                </c:pt>
                <c:pt idx="1410">
                  <c:v>-6.0005000000000001E-10</c:v>
                </c:pt>
                <c:pt idx="1411">
                  <c:v>-5.9692000000000004E-10</c:v>
                </c:pt>
                <c:pt idx="1412">
                  <c:v>-5.9379999999999996E-10</c:v>
                </c:pt>
                <c:pt idx="1413">
                  <c:v>-5.9066999999999999E-10</c:v>
                </c:pt>
                <c:pt idx="1414">
                  <c:v>-5.8755E-10</c:v>
                </c:pt>
                <c:pt idx="1415">
                  <c:v>-5.8442000000000004E-10</c:v>
                </c:pt>
                <c:pt idx="1416">
                  <c:v>-5.8130000000000005E-10</c:v>
                </c:pt>
                <c:pt idx="1417">
                  <c:v>-5.7816999999999998E-10</c:v>
                </c:pt>
                <c:pt idx="1418">
                  <c:v>-5.7504999999999999E-10</c:v>
                </c:pt>
                <c:pt idx="1419">
                  <c:v>-5.7192000000000003E-10</c:v>
                </c:pt>
                <c:pt idx="1420">
                  <c:v>-5.6880000000000004E-10</c:v>
                </c:pt>
                <c:pt idx="1421">
                  <c:v>-5.6566999999999997E-10</c:v>
                </c:pt>
                <c:pt idx="1422">
                  <c:v>-5.6254999999999999E-10</c:v>
                </c:pt>
                <c:pt idx="1423">
                  <c:v>-5.5942000000000002E-10</c:v>
                </c:pt>
                <c:pt idx="1424">
                  <c:v>-5.5630000000000003E-10</c:v>
                </c:pt>
                <c:pt idx="1425">
                  <c:v>-5.5316999999999996E-10</c:v>
                </c:pt>
                <c:pt idx="1426">
                  <c:v>-5.5004999999999998E-10</c:v>
                </c:pt>
                <c:pt idx="1427">
                  <c:v>-5.4692000000000001E-10</c:v>
                </c:pt>
                <c:pt idx="1428">
                  <c:v>-5.4380000000000002E-10</c:v>
                </c:pt>
                <c:pt idx="1429">
                  <c:v>-5.4066999999999995E-10</c:v>
                </c:pt>
                <c:pt idx="1430">
                  <c:v>-5.3754999999999997E-10</c:v>
                </c:pt>
                <c:pt idx="1431">
                  <c:v>-5.3442E-10</c:v>
                </c:pt>
                <c:pt idx="1432">
                  <c:v>-5.3130000000000002E-10</c:v>
                </c:pt>
                <c:pt idx="1433">
                  <c:v>-5.2817000000000005E-10</c:v>
                </c:pt>
                <c:pt idx="1434">
                  <c:v>-5.2504999999999996E-10</c:v>
                </c:pt>
                <c:pt idx="1435">
                  <c:v>-5.2191999999999999E-10</c:v>
                </c:pt>
                <c:pt idx="1436">
                  <c:v>-5.1880000000000001E-10</c:v>
                </c:pt>
                <c:pt idx="1437">
                  <c:v>-5.1567000000000004E-10</c:v>
                </c:pt>
                <c:pt idx="1438">
                  <c:v>-5.1254999999999995E-10</c:v>
                </c:pt>
                <c:pt idx="1439">
                  <c:v>-5.0941999999999998E-10</c:v>
                </c:pt>
                <c:pt idx="1440">
                  <c:v>-5.063E-10</c:v>
                </c:pt>
                <c:pt idx="1441">
                  <c:v>-5.0317000000000003E-10</c:v>
                </c:pt>
                <c:pt idx="1442">
                  <c:v>-5.0005000000000005E-10</c:v>
                </c:pt>
                <c:pt idx="1443">
                  <c:v>-4.9691999999999998E-10</c:v>
                </c:pt>
                <c:pt idx="1444">
                  <c:v>-4.9379999999999999E-10</c:v>
                </c:pt>
                <c:pt idx="1445">
                  <c:v>-4.9067000000000002E-10</c:v>
                </c:pt>
                <c:pt idx="1446">
                  <c:v>-4.8755000000000004E-10</c:v>
                </c:pt>
                <c:pt idx="1447">
                  <c:v>-4.8441999999999997E-10</c:v>
                </c:pt>
                <c:pt idx="1448">
                  <c:v>-4.8129999999999998E-10</c:v>
                </c:pt>
                <c:pt idx="1449">
                  <c:v>-4.7817000000000001E-10</c:v>
                </c:pt>
                <c:pt idx="1450">
                  <c:v>-4.7505000000000003E-10</c:v>
                </c:pt>
                <c:pt idx="1451">
                  <c:v>-4.7191999999999996E-10</c:v>
                </c:pt>
                <c:pt idx="1452">
                  <c:v>-4.6879999999999997E-10</c:v>
                </c:pt>
                <c:pt idx="1453">
                  <c:v>-4.6567000000000001E-10</c:v>
                </c:pt>
                <c:pt idx="1454">
                  <c:v>-4.6255000000000002E-10</c:v>
                </c:pt>
                <c:pt idx="1455">
                  <c:v>-4.5942E-10</c:v>
                </c:pt>
                <c:pt idx="1456">
                  <c:v>-4.5630000000000002E-10</c:v>
                </c:pt>
                <c:pt idx="1457">
                  <c:v>-4.5317E-10</c:v>
                </c:pt>
                <c:pt idx="1458">
                  <c:v>-4.5005000000000001E-10</c:v>
                </c:pt>
                <c:pt idx="1459">
                  <c:v>-4.4691999999999999E-10</c:v>
                </c:pt>
                <c:pt idx="1460">
                  <c:v>-4.4380000000000001E-10</c:v>
                </c:pt>
                <c:pt idx="1461">
                  <c:v>-4.4066999999999999E-10</c:v>
                </c:pt>
                <c:pt idx="1462">
                  <c:v>-4.3755E-10</c:v>
                </c:pt>
                <c:pt idx="1463">
                  <c:v>-4.3441999999999998E-10</c:v>
                </c:pt>
                <c:pt idx="1464">
                  <c:v>-4.313E-10</c:v>
                </c:pt>
                <c:pt idx="1465">
                  <c:v>-4.2816999999999998E-10</c:v>
                </c:pt>
                <c:pt idx="1466">
                  <c:v>-4.2505E-10</c:v>
                </c:pt>
                <c:pt idx="1467">
                  <c:v>-4.2191999999999998E-10</c:v>
                </c:pt>
                <c:pt idx="1468">
                  <c:v>-4.1879999999999999E-10</c:v>
                </c:pt>
                <c:pt idx="1469">
                  <c:v>-4.1567000000000002E-10</c:v>
                </c:pt>
                <c:pt idx="1470">
                  <c:v>-4.1254999999999999E-10</c:v>
                </c:pt>
                <c:pt idx="1471">
                  <c:v>-4.0942000000000002E-10</c:v>
                </c:pt>
                <c:pt idx="1472">
                  <c:v>-4.0629999999999998E-10</c:v>
                </c:pt>
                <c:pt idx="1473">
                  <c:v>-4.0317000000000001E-10</c:v>
                </c:pt>
                <c:pt idx="1474">
                  <c:v>-4.0004999999999998E-10</c:v>
                </c:pt>
                <c:pt idx="1475">
                  <c:v>-3.9692000000000001E-10</c:v>
                </c:pt>
                <c:pt idx="1476">
                  <c:v>-3.9380000000000003E-10</c:v>
                </c:pt>
                <c:pt idx="1477">
                  <c:v>-3.9067000000000001E-10</c:v>
                </c:pt>
                <c:pt idx="1478">
                  <c:v>-3.8755000000000002E-10</c:v>
                </c:pt>
                <c:pt idx="1479">
                  <c:v>-3.8442E-10</c:v>
                </c:pt>
                <c:pt idx="1480">
                  <c:v>-3.8130000000000002E-10</c:v>
                </c:pt>
                <c:pt idx="1481">
                  <c:v>-3.7817E-10</c:v>
                </c:pt>
                <c:pt idx="1482">
                  <c:v>-3.7505000000000001E-10</c:v>
                </c:pt>
                <c:pt idx="1483">
                  <c:v>-3.7191999999999999E-10</c:v>
                </c:pt>
                <c:pt idx="1484">
                  <c:v>-3.6880000000000001E-10</c:v>
                </c:pt>
                <c:pt idx="1485">
                  <c:v>-3.6566999999999999E-10</c:v>
                </c:pt>
                <c:pt idx="1486">
                  <c:v>-3.6255E-10</c:v>
                </c:pt>
                <c:pt idx="1487">
                  <c:v>-3.5941999999999999E-10</c:v>
                </c:pt>
                <c:pt idx="1488">
                  <c:v>-3.563E-10</c:v>
                </c:pt>
                <c:pt idx="1489">
                  <c:v>-3.5316999999999998E-10</c:v>
                </c:pt>
                <c:pt idx="1490">
                  <c:v>-3.5005E-10</c:v>
                </c:pt>
                <c:pt idx="1491">
                  <c:v>-3.4691999999999998E-10</c:v>
                </c:pt>
                <c:pt idx="1492">
                  <c:v>-3.4379999999999999E-10</c:v>
                </c:pt>
                <c:pt idx="1493">
                  <c:v>-3.4067000000000002E-10</c:v>
                </c:pt>
                <c:pt idx="1494">
                  <c:v>-3.3754999999999999E-10</c:v>
                </c:pt>
                <c:pt idx="1495">
                  <c:v>-3.3442000000000002E-10</c:v>
                </c:pt>
                <c:pt idx="1496">
                  <c:v>-3.3129999999999998E-10</c:v>
                </c:pt>
                <c:pt idx="1497">
                  <c:v>-3.2817000000000002E-10</c:v>
                </c:pt>
                <c:pt idx="1498">
                  <c:v>-3.2504999999999998E-10</c:v>
                </c:pt>
                <c:pt idx="1499">
                  <c:v>-3.2192000000000001E-10</c:v>
                </c:pt>
                <c:pt idx="1500">
                  <c:v>-3.1879999999999997E-10</c:v>
                </c:pt>
                <c:pt idx="1501">
                  <c:v>-3.1567000000000001E-10</c:v>
                </c:pt>
                <c:pt idx="1502">
                  <c:v>-3.1255000000000002E-10</c:v>
                </c:pt>
                <c:pt idx="1503">
                  <c:v>-3.0942E-10</c:v>
                </c:pt>
                <c:pt idx="1504">
                  <c:v>-3.0630000000000002E-10</c:v>
                </c:pt>
                <c:pt idx="1505">
                  <c:v>-3.0317E-10</c:v>
                </c:pt>
                <c:pt idx="1506">
                  <c:v>-3.0005000000000001E-10</c:v>
                </c:pt>
                <c:pt idx="1507">
                  <c:v>-2.9691999999999999E-10</c:v>
                </c:pt>
                <c:pt idx="1508">
                  <c:v>-2.9380000000000001E-10</c:v>
                </c:pt>
                <c:pt idx="1509">
                  <c:v>-2.9066999999999999E-10</c:v>
                </c:pt>
                <c:pt idx="1510">
                  <c:v>-2.8755E-10</c:v>
                </c:pt>
                <c:pt idx="1511">
                  <c:v>-2.8441999999999999E-10</c:v>
                </c:pt>
                <c:pt idx="1512">
                  <c:v>-2.813E-10</c:v>
                </c:pt>
                <c:pt idx="1513">
                  <c:v>-2.7816999999999998E-10</c:v>
                </c:pt>
                <c:pt idx="1514">
                  <c:v>-2.7505E-10</c:v>
                </c:pt>
                <c:pt idx="1515">
                  <c:v>-2.7191999999999998E-10</c:v>
                </c:pt>
                <c:pt idx="1516">
                  <c:v>-2.6879999999999999E-10</c:v>
                </c:pt>
                <c:pt idx="1517">
                  <c:v>-2.6567000000000002E-10</c:v>
                </c:pt>
                <c:pt idx="1518">
                  <c:v>-2.6254999999999999E-10</c:v>
                </c:pt>
                <c:pt idx="1519">
                  <c:v>-2.5942000000000002E-10</c:v>
                </c:pt>
                <c:pt idx="1520">
                  <c:v>-2.5629999999999998E-10</c:v>
                </c:pt>
                <c:pt idx="1521">
                  <c:v>-2.5317000000000002E-10</c:v>
                </c:pt>
                <c:pt idx="1522">
                  <c:v>-2.5004999999999998E-10</c:v>
                </c:pt>
                <c:pt idx="1523">
                  <c:v>-2.4692000000000001E-10</c:v>
                </c:pt>
                <c:pt idx="1524">
                  <c:v>-2.4379999999999997E-10</c:v>
                </c:pt>
                <c:pt idx="1525">
                  <c:v>-2.4067000000000001E-10</c:v>
                </c:pt>
                <c:pt idx="1526">
                  <c:v>-2.3755000000000002E-10</c:v>
                </c:pt>
                <c:pt idx="1527">
                  <c:v>-2.3442E-10</c:v>
                </c:pt>
                <c:pt idx="1528">
                  <c:v>-2.3129999999999999E-10</c:v>
                </c:pt>
                <c:pt idx="1529">
                  <c:v>-2.2817E-10</c:v>
                </c:pt>
                <c:pt idx="1530">
                  <c:v>-2.2504999999999999E-10</c:v>
                </c:pt>
                <c:pt idx="1531">
                  <c:v>-2.2191999999999999E-10</c:v>
                </c:pt>
                <c:pt idx="1532">
                  <c:v>-2.1880000000000001E-10</c:v>
                </c:pt>
                <c:pt idx="1533">
                  <c:v>-2.1566999999999999E-10</c:v>
                </c:pt>
                <c:pt idx="1534">
                  <c:v>-2.1255000000000001E-10</c:v>
                </c:pt>
                <c:pt idx="1535">
                  <c:v>-2.0942000000000001E-10</c:v>
                </c:pt>
                <c:pt idx="1536">
                  <c:v>-2.063E-10</c:v>
                </c:pt>
                <c:pt idx="1537">
                  <c:v>-2.0317000000000001E-10</c:v>
                </c:pt>
                <c:pt idx="1538">
                  <c:v>-2.0005E-10</c:v>
                </c:pt>
                <c:pt idx="1539">
                  <c:v>-1.9692E-10</c:v>
                </c:pt>
                <c:pt idx="1540">
                  <c:v>-1.9379999999999999E-10</c:v>
                </c:pt>
                <c:pt idx="1541">
                  <c:v>-1.9067E-10</c:v>
                </c:pt>
                <c:pt idx="1542">
                  <c:v>-1.8754999999999999E-10</c:v>
                </c:pt>
                <c:pt idx="1543">
                  <c:v>-1.8441999999999999E-10</c:v>
                </c:pt>
                <c:pt idx="1544">
                  <c:v>-1.8130000000000001E-10</c:v>
                </c:pt>
                <c:pt idx="1545">
                  <c:v>-1.7816999999999999E-10</c:v>
                </c:pt>
                <c:pt idx="1546">
                  <c:v>-1.7505000000000001E-10</c:v>
                </c:pt>
                <c:pt idx="1547">
                  <c:v>-1.7192000000000001E-10</c:v>
                </c:pt>
                <c:pt idx="1548">
                  <c:v>-1.688E-10</c:v>
                </c:pt>
                <c:pt idx="1549">
                  <c:v>-1.6567000000000001E-10</c:v>
                </c:pt>
                <c:pt idx="1550">
                  <c:v>-1.6255E-10</c:v>
                </c:pt>
                <c:pt idx="1551">
                  <c:v>-1.5942E-10</c:v>
                </c:pt>
                <c:pt idx="1552">
                  <c:v>-1.5629999999999999E-10</c:v>
                </c:pt>
                <c:pt idx="1553">
                  <c:v>-1.5317E-10</c:v>
                </c:pt>
                <c:pt idx="1554">
                  <c:v>-1.5004999999999999E-10</c:v>
                </c:pt>
                <c:pt idx="1555">
                  <c:v>-1.4692E-10</c:v>
                </c:pt>
                <c:pt idx="1556">
                  <c:v>-1.4380000000000001E-10</c:v>
                </c:pt>
                <c:pt idx="1557">
                  <c:v>-1.4066999999999999E-10</c:v>
                </c:pt>
                <c:pt idx="1558">
                  <c:v>-1.3755000000000001E-10</c:v>
                </c:pt>
                <c:pt idx="1559">
                  <c:v>-1.3442000000000001E-10</c:v>
                </c:pt>
                <c:pt idx="1560">
                  <c:v>-1.313E-10</c:v>
                </c:pt>
                <c:pt idx="1561">
                  <c:v>-1.2817000000000001E-10</c:v>
                </c:pt>
                <c:pt idx="1562">
                  <c:v>-1.2505E-10</c:v>
                </c:pt>
                <c:pt idx="1563">
                  <c:v>-1.2192E-10</c:v>
                </c:pt>
                <c:pt idx="1564">
                  <c:v>-1.1879999999999999E-10</c:v>
                </c:pt>
                <c:pt idx="1565">
                  <c:v>-1.1567E-10</c:v>
                </c:pt>
                <c:pt idx="1566">
                  <c:v>-1.1255E-10</c:v>
                </c:pt>
                <c:pt idx="1567">
                  <c:v>-1.0942E-10</c:v>
                </c:pt>
                <c:pt idx="1568">
                  <c:v>-1.063E-10</c:v>
                </c:pt>
                <c:pt idx="1569">
                  <c:v>-1.0317E-10</c:v>
                </c:pt>
                <c:pt idx="1570">
                  <c:v>-1.0005000000000001E-10</c:v>
                </c:pt>
                <c:pt idx="1571">
                  <c:v>-9.692E-11</c:v>
                </c:pt>
                <c:pt idx="1572">
                  <c:v>-9.3800000000000002E-11</c:v>
                </c:pt>
                <c:pt idx="1573">
                  <c:v>-9.0669999999999996E-11</c:v>
                </c:pt>
                <c:pt idx="1574">
                  <c:v>-8.7549999999999998E-11</c:v>
                </c:pt>
                <c:pt idx="1575">
                  <c:v>-8.4420000000000004E-11</c:v>
                </c:pt>
                <c:pt idx="1576">
                  <c:v>-8.1300000000000006E-11</c:v>
                </c:pt>
                <c:pt idx="1577">
                  <c:v>-7.817E-11</c:v>
                </c:pt>
                <c:pt idx="1578">
                  <c:v>-7.5050000000000002E-11</c:v>
                </c:pt>
                <c:pt idx="1579">
                  <c:v>-7.1919999999999996E-11</c:v>
                </c:pt>
                <c:pt idx="1580">
                  <c:v>-6.8799999999999998E-11</c:v>
                </c:pt>
                <c:pt idx="1581">
                  <c:v>-6.5670000000000004E-11</c:v>
                </c:pt>
                <c:pt idx="1582">
                  <c:v>-6.2550000000000006E-11</c:v>
                </c:pt>
                <c:pt idx="1583">
                  <c:v>-5.942E-11</c:v>
                </c:pt>
                <c:pt idx="1584">
                  <c:v>-5.6300000000000002E-11</c:v>
                </c:pt>
                <c:pt idx="1585">
                  <c:v>-5.3170000000000002E-11</c:v>
                </c:pt>
                <c:pt idx="1586">
                  <c:v>-5.0049999999999998E-11</c:v>
                </c:pt>
                <c:pt idx="1587">
                  <c:v>-4.6919999999999998E-11</c:v>
                </c:pt>
                <c:pt idx="1588">
                  <c:v>-4.38E-11</c:v>
                </c:pt>
                <c:pt idx="1589">
                  <c:v>-4.067E-11</c:v>
                </c:pt>
                <c:pt idx="1590">
                  <c:v>-3.7550000000000002E-11</c:v>
                </c:pt>
                <c:pt idx="1591">
                  <c:v>-3.4420000000000002E-11</c:v>
                </c:pt>
                <c:pt idx="1592">
                  <c:v>-3.1299999999999998E-11</c:v>
                </c:pt>
                <c:pt idx="1593">
                  <c:v>-2.8170000000000001E-11</c:v>
                </c:pt>
                <c:pt idx="1594">
                  <c:v>-2.505E-11</c:v>
                </c:pt>
                <c:pt idx="1595">
                  <c:v>-2.192E-11</c:v>
                </c:pt>
                <c:pt idx="1596">
                  <c:v>-1.8799999999999999E-11</c:v>
                </c:pt>
                <c:pt idx="1597">
                  <c:v>-1.5669999999999999E-11</c:v>
                </c:pt>
                <c:pt idx="1598">
                  <c:v>-1.255E-11</c:v>
                </c:pt>
                <c:pt idx="1599">
                  <c:v>-9.4199999999999998E-12</c:v>
                </c:pt>
                <c:pt idx="1600">
                  <c:v>-6.3000000000000002E-12</c:v>
                </c:pt>
                <c:pt idx="1601">
                  <c:v>-3.17E-12</c:v>
                </c:pt>
                <c:pt idx="1602">
                  <c:v>-5.0000000000000002E-14</c:v>
                </c:pt>
                <c:pt idx="1603">
                  <c:v>3.0799999999999998E-12</c:v>
                </c:pt>
                <c:pt idx="1604">
                  <c:v>6.2000000000000002E-12</c:v>
                </c:pt>
                <c:pt idx="1605">
                  <c:v>9.33E-12</c:v>
                </c:pt>
                <c:pt idx="1606">
                  <c:v>1.245E-11</c:v>
                </c:pt>
                <c:pt idx="1607">
                  <c:v>1.5579999999999999E-11</c:v>
                </c:pt>
                <c:pt idx="1608">
                  <c:v>1.8700000000000001E-11</c:v>
                </c:pt>
                <c:pt idx="1609">
                  <c:v>2.183E-11</c:v>
                </c:pt>
                <c:pt idx="1610">
                  <c:v>2.4949999999999998E-11</c:v>
                </c:pt>
                <c:pt idx="1611">
                  <c:v>2.8080000000000002E-11</c:v>
                </c:pt>
                <c:pt idx="1612">
                  <c:v>3.12E-11</c:v>
                </c:pt>
                <c:pt idx="1613">
                  <c:v>3.4329999999999999E-11</c:v>
                </c:pt>
                <c:pt idx="1614">
                  <c:v>3.7449999999999997E-11</c:v>
                </c:pt>
                <c:pt idx="1615">
                  <c:v>4.0579999999999997E-11</c:v>
                </c:pt>
                <c:pt idx="1616">
                  <c:v>4.3700000000000002E-11</c:v>
                </c:pt>
                <c:pt idx="1617">
                  <c:v>4.6830000000000001E-11</c:v>
                </c:pt>
                <c:pt idx="1618">
                  <c:v>4.9949999999999999E-11</c:v>
                </c:pt>
                <c:pt idx="1619">
                  <c:v>5.3079999999999999E-11</c:v>
                </c:pt>
                <c:pt idx="1620">
                  <c:v>5.6199999999999997E-11</c:v>
                </c:pt>
                <c:pt idx="1621">
                  <c:v>5.9330000000000003E-11</c:v>
                </c:pt>
                <c:pt idx="1622">
                  <c:v>6.2450000000000001E-11</c:v>
                </c:pt>
                <c:pt idx="1623">
                  <c:v>6.5579999999999995E-11</c:v>
                </c:pt>
                <c:pt idx="1624">
                  <c:v>6.8700000000000006E-11</c:v>
                </c:pt>
                <c:pt idx="1625">
                  <c:v>7.1829999999999999E-11</c:v>
                </c:pt>
                <c:pt idx="1626">
                  <c:v>7.4949999999999997E-11</c:v>
                </c:pt>
                <c:pt idx="1627">
                  <c:v>7.8080000000000003E-11</c:v>
                </c:pt>
                <c:pt idx="1628">
                  <c:v>8.1200000000000001E-11</c:v>
                </c:pt>
                <c:pt idx="1629">
                  <c:v>8.4329999999999995E-11</c:v>
                </c:pt>
                <c:pt idx="1630">
                  <c:v>8.7450000000000006E-11</c:v>
                </c:pt>
                <c:pt idx="1631">
                  <c:v>9.0579999999999999E-11</c:v>
                </c:pt>
                <c:pt idx="1632">
                  <c:v>9.3699999999999997E-11</c:v>
                </c:pt>
                <c:pt idx="1633">
                  <c:v>9.6830000000000003E-11</c:v>
                </c:pt>
                <c:pt idx="1634">
                  <c:v>9.9950000000000001E-11</c:v>
                </c:pt>
                <c:pt idx="1635">
                  <c:v>1.0307999999999999E-10</c:v>
                </c:pt>
                <c:pt idx="1636">
                  <c:v>1.0620000000000001E-10</c:v>
                </c:pt>
                <c:pt idx="1637">
                  <c:v>1.0933E-10</c:v>
                </c:pt>
                <c:pt idx="1638">
                  <c:v>1.1245E-10</c:v>
                </c:pt>
                <c:pt idx="1639">
                  <c:v>1.1558E-10</c:v>
                </c:pt>
                <c:pt idx="1640">
                  <c:v>1.1869999999999999E-10</c:v>
                </c:pt>
                <c:pt idx="1641">
                  <c:v>1.2183000000000001E-10</c:v>
                </c:pt>
                <c:pt idx="1642">
                  <c:v>1.2494999999999999E-10</c:v>
                </c:pt>
                <c:pt idx="1643">
                  <c:v>1.2808000000000001E-10</c:v>
                </c:pt>
                <c:pt idx="1644">
                  <c:v>1.312E-10</c:v>
                </c:pt>
                <c:pt idx="1645">
                  <c:v>1.3432999999999999E-10</c:v>
                </c:pt>
                <c:pt idx="1646">
                  <c:v>1.3745E-10</c:v>
                </c:pt>
                <c:pt idx="1647">
                  <c:v>1.4057999999999999E-10</c:v>
                </c:pt>
                <c:pt idx="1648">
                  <c:v>1.4370000000000001E-10</c:v>
                </c:pt>
                <c:pt idx="1649">
                  <c:v>1.4683E-10</c:v>
                </c:pt>
                <c:pt idx="1650">
                  <c:v>1.4995000000000001E-10</c:v>
                </c:pt>
                <c:pt idx="1651">
                  <c:v>1.5308E-10</c:v>
                </c:pt>
                <c:pt idx="1652">
                  <c:v>1.5619999999999999E-10</c:v>
                </c:pt>
                <c:pt idx="1653">
                  <c:v>1.5933000000000001E-10</c:v>
                </c:pt>
                <c:pt idx="1654">
                  <c:v>1.6244999999999999E-10</c:v>
                </c:pt>
                <c:pt idx="1655">
                  <c:v>1.6558000000000001E-10</c:v>
                </c:pt>
                <c:pt idx="1656">
                  <c:v>1.687E-10</c:v>
                </c:pt>
                <c:pt idx="1657">
                  <c:v>1.7182999999999999E-10</c:v>
                </c:pt>
                <c:pt idx="1658">
                  <c:v>1.7495E-10</c:v>
                </c:pt>
                <c:pt idx="1659">
                  <c:v>1.7807999999999999E-10</c:v>
                </c:pt>
                <c:pt idx="1660">
                  <c:v>1.812E-10</c:v>
                </c:pt>
                <c:pt idx="1661">
                  <c:v>1.8433E-10</c:v>
                </c:pt>
                <c:pt idx="1662">
                  <c:v>1.8745000000000001E-10</c:v>
                </c:pt>
                <c:pt idx="1663">
                  <c:v>1.9058E-10</c:v>
                </c:pt>
                <c:pt idx="1664">
                  <c:v>1.9369999999999999E-10</c:v>
                </c:pt>
                <c:pt idx="1665">
                  <c:v>1.9683000000000001E-10</c:v>
                </c:pt>
                <c:pt idx="1666">
                  <c:v>1.9994999999999999E-10</c:v>
                </c:pt>
                <c:pt idx="1667">
                  <c:v>2.0308000000000001E-10</c:v>
                </c:pt>
                <c:pt idx="1668">
                  <c:v>2.062E-10</c:v>
                </c:pt>
                <c:pt idx="1669">
                  <c:v>2.0932999999999999E-10</c:v>
                </c:pt>
                <c:pt idx="1670">
                  <c:v>2.1245E-10</c:v>
                </c:pt>
                <c:pt idx="1671">
                  <c:v>2.1557999999999999E-10</c:v>
                </c:pt>
                <c:pt idx="1672">
                  <c:v>2.187E-10</c:v>
                </c:pt>
                <c:pt idx="1673">
                  <c:v>2.2183E-10</c:v>
                </c:pt>
                <c:pt idx="1674">
                  <c:v>2.2495000000000001E-10</c:v>
                </c:pt>
                <c:pt idx="1675">
                  <c:v>2.2808E-10</c:v>
                </c:pt>
                <c:pt idx="1676">
                  <c:v>2.3119999999999999E-10</c:v>
                </c:pt>
                <c:pt idx="1677">
                  <c:v>2.3433000000000001E-10</c:v>
                </c:pt>
                <c:pt idx="1678">
                  <c:v>2.3744999999999999E-10</c:v>
                </c:pt>
                <c:pt idx="1679">
                  <c:v>2.4058000000000001E-10</c:v>
                </c:pt>
                <c:pt idx="1680">
                  <c:v>2.437E-10</c:v>
                </c:pt>
                <c:pt idx="1681">
                  <c:v>2.4683000000000002E-10</c:v>
                </c:pt>
                <c:pt idx="1682">
                  <c:v>2.4995E-10</c:v>
                </c:pt>
                <c:pt idx="1683">
                  <c:v>2.5308000000000002E-10</c:v>
                </c:pt>
                <c:pt idx="1684">
                  <c:v>2.562E-10</c:v>
                </c:pt>
                <c:pt idx="1685">
                  <c:v>2.5933000000000002E-10</c:v>
                </c:pt>
                <c:pt idx="1686">
                  <c:v>2.6245000000000001E-10</c:v>
                </c:pt>
                <c:pt idx="1687">
                  <c:v>2.6557999999999998E-10</c:v>
                </c:pt>
                <c:pt idx="1688">
                  <c:v>2.6870000000000001E-10</c:v>
                </c:pt>
                <c:pt idx="1689">
                  <c:v>2.7182999999999998E-10</c:v>
                </c:pt>
                <c:pt idx="1690">
                  <c:v>2.7495000000000002E-10</c:v>
                </c:pt>
                <c:pt idx="1691">
                  <c:v>2.7807999999999998E-10</c:v>
                </c:pt>
                <c:pt idx="1692">
                  <c:v>2.8120000000000002E-10</c:v>
                </c:pt>
                <c:pt idx="1693">
                  <c:v>2.8432999999999999E-10</c:v>
                </c:pt>
                <c:pt idx="1694">
                  <c:v>2.8744999999999997E-10</c:v>
                </c:pt>
                <c:pt idx="1695">
                  <c:v>2.9057999999999999E-10</c:v>
                </c:pt>
                <c:pt idx="1696">
                  <c:v>2.9369999999999998E-10</c:v>
                </c:pt>
                <c:pt idx="1697">
                  <c:v>2.9683E-10</c:v>
                </c:pt>
                <c:pt idx="1698">
                  <c:v>2.9994999999999998E-10</c:v>
                </c:pt>
                <c:pt idx="1699">
                  <c:v>3.0308E-10</c:v>
                </c:pt>
                <c:pt idx="1700">
                  <c:v>3.0619999999999999E-10</c:v>
                </c:pt>
                <c:pt idx="1701">
                  <c:v>3.0933000000000001E-10</c:v>
                </c:pt>
                <c:pt idx="1702">
                  <c:v>3.1244999999999999E-10</c:v>
                </c:pt>
                <c:pt idx="1703">
                  <c:v>3.1558000000000001E-10</c:v>
                </c:pt>
                <c:pt idx="1704">
                  <c:v>3.187E-10</c:v>
                </c:pt>
                <c:pt idx="1705">
                  <c:v>3.2183000000000001E-10</c:v>
                </c:pt>
                <c:pt idx="1706">
                  <c:v>3.2495E-10</c:v>
                </c:pt>
                <c:pt idx="1707">
                  <c:v>3.2808000000000002E-10</c:v>
                </c:pt>
                <c:pt idx="1708">
                  <c:v>3.312E-10</c:v>
                </c:pt>
                <c:pt idx="1709">
                  <c:v>3.3433000000000002E-10</c:v>
                </c:pt>
                <c:pt idx="1710">
                  <c:v>3.3745000000000001E-10</c:v>
                </c:pt>
                <c:pt idx="1711">
                  <c:v>3.4057999999999998E-10</c:v>
                </c:pt>
                <c:pt idx="1712">
                  <c:v>3.4370000000000001E-10</c:v>
                </c:pt>
                <c:pt idx="1713">
                  <c:v>3.4682999999999998E-10</c:v>
                </c:pt>
                <c:pt idx="1714">
                  <c:v>3.4995000000000002E-10</c:v>
                </c:pt>
                <c:pt idx="1715">
                  <c:v>3.5307999999999998E-10</c:v>
                </c:pt>
                <c:pt idx="1716">
                  <c:v>3.5620000000000002E-10</c:v>
                </c:pt>
                <c:pt idx="1717">
                  <c:v>3.5932999999999999E-10</c:v>
                </c:pt>
                <c:pt idx="1718">
                  <c:v>3.6245000000000003E-10</c:v>
                </c:pt>
                <c:pt idx="1719">
                  <c:v>3.6557999999999999E-10</c:v>
                </c:pt>
                <c:pt idx="1720">
                  <c:v>3.6869999999999998E-10</c:v>
                </c:pt>
                <c:pt idx="1721">
                  <c:v>3.7183E-10</c:v>
                </c:pt>
                <c:pt idx="1722">
                  <c:v>3.7494999999999998E-10</c:v>
                </c:pt>
                <c:pt idx="1723">
                  <c:v>3.7808E-10</c:v>
                </c:pt>
                <c:pt idx="1724">
                  <c:v>3.8119999999999999E-10</c:v>
                </c:pt>
                <c:pt idx="1725">
                  <c:v>3.8433000000000001E-10</c:v>
                </c:pt>
                <c:pt idx="1726">
                  <c:v>3.8744999999999999E-10</c:v>
                </c:pt>
                <c:pt idx="1727">
                  <c:v>3.9058000000000001E-10</c:v>
                </c:pt>
                <c:pt idx="1728">
                  <c:v>3.9369999999999999E-10</c:v>
                </c:pt>
                <c:pt idx="1729">
                  <c:v>3.9683000000000001E-10</c:v>
                </c:pt>
                <c:pt idx="1730">
                  <c:v>3.9995E-10</c:v>
                </c:pt>
                <c:pt idx="1731">
                  <c:v>4.0308000000000002E-10</c:v>
                </c:pt>
                <c:pt idx="1732">
                  <c:v>4.062E-10</c:v>
                </c:pt>
                <c:pt idx="1733">
                  <c:v>4.0933000000000002E-10</c:v>
                </c:pt>
                <c:pt idx="1734">
                  <c:v>4.1245000000000001E-10</c:v>
                </c:pt>
                <c:pt idx="1735">
                  <c:v>4.1557999999999998E-10</c:v>
                </c:pt>
                <c:pt idx="1736">
                  <c:v>4.1870000000000001E-10</c:v>
                </c:pt>
                <c:pt idx="1737">
                  <c:v>4.2182999999999998E-10</c:v>
                </c:pt>
                <c:pt idx="1738">
                  <c:v>4.2495000000000002E-10</c:v>
                </c:pt>
                <c:pt idx="1739">
                  <c:v>4.2807999999999998E-10</c:v>
                </c:pt>
                <c:pt idx="1740">
                  <c:v>4.3120000000000002E-10</c:v>
                </c:pt>
                <c:pt idx="1741">
                  <c:v>4.3432999999999999E-10</c:v>
                </c:pt>
                <c:pt idx="1742">
                  <c:v>4.3745000000000002E-10</c:v>
                </c:pt>
                <c:pt idx="1743">
                  <c:v>4.4057999999999999E-10</c:v>
                </c:pt>
                <c:pt idx="1744">
                  <c:v>4.4369999999999998E-10</c:v>
                </c:pt>
                <c:pt idx="1745">
                  <c:v>4.4683E-10</c:v>
                </c:pt>
                <c:pt idx="1746">
                  <c:v>4.4994999999999998E-10</c:v>
                </c:pt>
                <c:pt idx="1747">
                  <c:v>4.5308E-10</c:v>
                </c:pt>
                <c:pt idx="1748">
                  <c:v>4.5619999999999999E-10</c:v>
                </c:pt>
                <c:pt idx="1749">
                  <c:v>4.5933000000000001E-10</c:v>
                </c:pt>
                <c:pt idx="1750">
                  <c:v>4.6244999999999999E-10</c:v>
                </c:pt>
                <c:pt idx="1751">
                  <c:v>4.6558000000000001E-10</c:v>
                </c:pt>
                <c:pt idx="1752">
                  <c:v>4.6870000000000005E-10</c:v>
                </c:pt>
                <c:pt idx="1753">
                  <c:v>4.7183000000000001E-10</c:v>
                </c:pt>
                <c:pt idx="1754">
                  <c:v>4.7495E-10</c:v>
                </c:pt>
                <c:pt idx="1755">
                  <c:v>4.7807999999999997E-10</c:v>
                </c:pt>
                <c:pt idx="1756">
                  <c:v>4.8119999999999995E-10</c:v>
                </c:pt>
                <c:pt idx="1757">
                  <c:v>4.8433000000000002E-10</c:v>
                </c:pt>
                <c:pt idx="1758">
                  <c:v>4.8745000000000001E-10</c:v>
                </c:pt>
                <c:pt idx="1759">
                  <c:v>4.9057999999999997E-10</c:v>
                </c:pt>
                <c:pt idx="1760">
                  <c:v>4.9369999999999996E-10</c:v>
                </c:pt>
                <c:pt idx="1761">
                  <c:v>4.9683000000000003E-10</c:v>
                </c:pt>
                <c:pt idx="1762">
                  <c:v>4.9995000000000002E-10</c:v>
                </c:pt>
                <c:pt idx="1763">
                  <c:v>5.0307999999999998E-10</c:v>
                </c:pt>
                <c:pt idx="1764">
                  <c:v>5.0619999999999997E-10</c:v>
                </c:pt>
                <c:pt idx="1765">
                  <c:v>5.0933000000000004E-10</c:v>
                </c:pt>
                <c:pt idx="1766">
                  <c:v>5.1245000000000002E-10</c:v>
                </c:pt>
                <c:pt idx="1767">
                  <c:v>5.1557999999999999E-10</c:v>
                </c:pt>
                <c:pt idx="1768">
                  <c:v>5.1869999999999998E-10</c:v>
                </c:pt>
                <c:pt idx="1769">
                  <c:v>5.2183000000000005E-10</c:v>
                </c:pt>
                <c:pt idx="1770">
                  <c:v>5.2495000000000003E-10</c:v>
                </c:pt>
                <c:pt idx="1771">
                  <c:v>5.2808E-10</c:v>
                </c:pt>
                <c:pt idx="1772">
                  <c:v>5.3119999999999999E-10</c:v>
                </c:pt>
                <c:pt idx="1773">
                  <c:v>5.3432999999999995E-10</c:v>
                </c:pt>
                <c:pt idx="1774">
                  <c:v>5.3745000000000004E-10</c:v>
                </c:pt>
                <c:pt idx="1775">
                  <c:v>5.4058000000000001E-10</c:v>
                </c:pt>
                <c:pt idx="1776">
                  <c:v>5.4369999999999999E-10</c:v>
                </c:pt>
                <c:pt idx="1777">
                  <c:v>5.4682999999999996E-10</c:v>
                </c:pt>
                <c:pt idx="1778">
                  <c:v>5.4995000000000005E-10</c:v>
                </c:pt>
                <c:pt idx="1779">
                  <c:v>5.5308000000000002E-10</c:v>
                </c:pt>
                <c:pt idx="1780">
                  <c:v>5.562E-10</c:v>
                </c:pt>
                <c:pt idx="1781">
                  <c:v>5.5932999999999997E-10</c:v>
                </c:pt>
                <c:pt idx="1782">
                  <c:v>5.6244999999999996E-10</c:v>
                </c:pt>
                <c:pt idx="1783">
                  <c:v>5.6558000000000003E-10</c:v>
                </c:pt>
                <c:pt idx="1784">
                  <c:v>5.6870000000000001E-10</c:v>
                </c:pt>
                <c:pt idx="1785">
                  <c:v>5.7182999999999998E-10</c:v>
                </c:pt>
                <c:pt idx="1786">
                  <c:v>5.7494999999999996E-10</c:v>
                </c:pt>
                <c:pt idx="1787">
                  <c:v>5.7808000000000003E-10</c:v>
                </c:pt>
                <c:pt idx="1788">
                  <c:v>5.8120000000000002E-10</c:v>
                </c:pt>
                <c:pt idx="1789">
                  <c:v>5.8432999999999999E-10</c:v>
                </c:pt>
                <c:pt idx="1790">
                  <c:v>5.8744999999999997E-10</c:v>
                </c:pt>
                <c:pt idx="1791">
                  <c:v>5.9058000000000004E-10</c:v>
                </c:pt>
                <c:pt idx="1792">
                  <c:v>5.9370000000000003E-10</c:v>
                </c:pt>
                <c:pt idx="1793">
                  <c:v>5.9683E-10</c:v>
                </c:pt>
                <c:pt idx="1794">
                  <c:v>5.9994999999999998E-10</c:v>
                </c:pt>
                <c:pt idx="1795">
                  <c:v>6.0308000000000005E-10</c:v>
                </c:pt>
                <c:pt idx="1796">
                  <c:v>6.0620000000000004E-10</c:v>
                </c:pt>
                <c:pt idx="1797">
                  <c:v>6.0933E-10</c:v>
                </c:pt>
                <c:pt idx="1798">
                  <c:v>6.1244999999999999E-10</c:v>
                </c:pt>
                <c:pt idx="1799">
                  <c:v>6.1557999999999996E-10</c:v>
                </c:pt>
                <c:pt idx="1800">
                  <c:v>6.1870000000000005E-10</c:v>
                </c:pt>
                <c:pt idx="1801">
                  <c:v>6.2183000000000001E-10</c:v>
                </c:pt>
                <c:pt idx="1802">
                  <c:v>6.2495E-10</c:v>
                </c:pt>
                <c:pt idx="1803">
                  <c:v>6.2807999999999997E-10</c:v>
                </c:pt>
                <c:pt idx="1804">
                  <c:v>6.3119999999999995E-10</c:v>
                </c:pt>
                <c:pt idx="1805">
                  <c:v>6.3433000000000002E-10</c:v>
                </c:pt>
                <c:pt idx="1806">
                  <c:v>6.3745000000000001E-10</c:v>
                </c:pt>
                <c:pt idx="1807">
                  <c:v>6.4057999999999997E-10</c:v>
                </c:pt>
                <c:pt idx="1808">
                  <c:v>6.4369999999999996E-10</c:v>
                </c:pt>
                <c:pt idx="1809">
                  <c:v>6.4683000000000003E-10</c:v>
                </c:pt>
                <c:pt idx="1810">
                  <c:v>6.4995000000000001E-10</c:v>
                </c:pt>
                <c:pt idx="1811">
                  <c:v>6.5307999999999998E-10</c:v>
                </c:pt>
                <c:pt idx="1812">
                  <c:v>6.5619999999999997E-10</c:v>
                </c:pt>
                <c:pt idx="1813">
                  <c:v>6.5933000000000004E-10</c:v>
                </c:pt>
                <c:pt idx="1814">
                  <c:v>6.6245000000000002E-10</c:v>
                </c:pt>
                <c:pt idx="1815">
                  <c:v>6.6557999999999999E-10</c:v>
                </c:pt>
                <c:pt idx="1816">
                  <c:v>6.6869999999999998E-10</c:v>
                </c:pt>
                <c:pt idx="1817">
                  <c:v>6.7183000000000005E-10</c:v>
                </c:pt>
                <c:pt idx="1818">
                  <c:v>6.7495000000000003E-10</c:v>
                </c:pt>
                <c:pt idx="1819">
                  <c:v>6.7808E-10</c:v>
                </c:pt>
                <c:pt idx="1820">
                  <c:v>6.8119999999999998E-10</c:v>
                </c:pt>
                <c:pt idx="1821">
                  <c:v>6.8432999999999995E-10</c:v>
                </c:pt>
                <c:pt idx="1822">
                  <c:v>6.8745000000000004E-10</c:v>
                </c:pt>
                <c:pt idx="1823">
                  <c:v>6.9058000000000001E-10</c:v>
                </c:pt>
                <c:pt idx="1824">
                  <c:v>6.9369999999999999E-10</c:v>
                </c:pt>
                <c:pt idx="1825">
                  <c:v>6.9682999999999996E-10</c:v>
                </c:pt>
                <c:pt idx="1826">
                  <c:v>6.9995000000000005E-10</c:v>
                </c:pt>
                <c:pt idx="1827">
                  <c:v>7.0308000000000002E-10</c:v>
                </c:pt>
                <c:pt idx="1828">
                  <c:v>7.062E-10</c:v>
                </c:pt>
                <c:pt idx="1829">
                  <c:v>7.0932999999999997E-10</c:v>
                </c:pt>
                <c:pt idx="1830">
                  <c:v>7.1244999999999995E-10</c:v>
                </c:pt>
                <c:pt idx="1831">
                  <c:v>7.1558000000000002E-10</c:v>
                </c:pt>
                <c:pt idx="1832">
                  <c:v>7.1870000000000001E-10</c:v>
                </c:pt>
                <c:pt idx="1833">
                  <c:v>7.2182999999999998E-10</c:v>
                </c:pt>
                <c:pt idx="1834">
                  <c:v>7.2494999999999996E-10</c:v>
                </c:pt>
                <c:pt idx="1835">
                  <c:v>7.2808000000000003E-10</c:v>
                </c:pt>
                <c:pt idx="1836">
                  <c:v>7.3120000000000002E-10</c:v>
                </c:pt>
                <c:pt idx="1837">
                  <c:v>7.3432999999999999E-10</c:v>
                </c:pt>
                <c:pt idx="1838">
                  <c:v>7.3744999999999997E-10</c:v>
                </c:pt>
                <c:pt idx="1839">
                  <c:v>7.4058000000000004E-10</c:v>
                </c:pt>
                <c:pt idx="1840">
                  <c:v>7.4370000000000003E-10</c:v>
                </c:pt>
                <c:pt idx="1841">
                  <c:v>7.4682999999999999E-10</c:v>
                </c:pt>
                <c:pt idx="1842">
                  <c:v>7.4994999999999998E-10</c:v>
                </c:pt>
                <c:pt idx="1843">
                  <c:v>7.5308000000000005E-10</c:v>
                </c:pt>
                <c:pt idx="1844">
                  <c:v>7.5620000000000004E-10</c:v>
                </c:pt>
                <c:pt idx="1845">
                  <c:v>7.5933E-10</c:v>
                </c:pt>
                <c:pt idx="1846">
                  <c:v>7.6244999999999999E-10</c:v>
                </c:pt>
                <c:pt idx="1847">
                  <c:v>7.6557999999999996E-10</c:v>
                </c:pt>
                <c:pt idx="1848">
                  <c:v>7.6870000000000004E-10</c:v>
                </c:pt>
                <c:pt idx="1849">
                  <c:v>7.7183000000000001E-10</c:v>
                </c:pt>
                <c:pt idx="1850">
                  <c:v>7.7495E-10</c:v>
                </c:pt>
                <c:pt idx="1851">
                  <c:v>7.7807999999999996E-10</c:v>
                </c:pt>
                <c:pt idx="1852">
                  <c:v>7.8119999999999995E-10</c:v>
                </c:pt>
                <c:pt idx="1853">
                  <c:v>7.8433000000000002E-10</c:v>
                </c:pt>
                <c:pt idx="1854">
                  <c:v>7.8745000000000001E-10</c:v>
                </c:pt>
                <c:pt idx="1855">
                  <c:v>7.9057999999999997E-10</c:v>
                </c:pt>
                <c:pt idx="1856">
                  <c:v>7.9369999999999996E-10</c:v>
                </c:pt>
                <c:pt idx="1857">
                  <c:v>7.9683000000000003E-10</c:v>
                </c:pt>
                <c:pt idx="1858">
                  <c:v>7.9995000000000001E-10</c:v>
                </c:pt>
                <c:pt idx="1859">
                  <c:v>8.0307999999999998E-10</c:v>
                </c:pt>
                <c:pt idx="1860">
                  <c:v>8.0619999999999997E-10</c:v>
                </c:pt>
                <c:pt idx="1861">
                  <c:v>8.0933000000000004E-10</c:v>
                </c:pt>
                <c:pt idx="1862">
                  <c:v>8.1245000000000002E-10</c:v>
                </c:pt>
                <c:pt idx="1863">
                  <c:v>8.1557999999999999E-10</c:v>
                </c:pt>
                <c:pt idx="1864">
                  <c:v>8.1869999999999997E-10</c:v>
                </c:pt>
                <c:pt idx="1865">
                  <c:v>8.2183000000000005E-10</c:v>
                </c:pt>
                <c:pt idx="1866">
                  <c:v>8.2495000000000003E-10</c:v>
                </c:pt>
                <c:pt idx="1867">
                  <c:v>8.2808E-10</c:v>
                </c:pt>
                <c:pt idx="1868">
                  <c:v>8.3119999999999998E-10</c:v>
                </c:pt>
                <c:pt idx="1869">
                  <c:v>8.3432999999999995E-10</c:v>
                </c:pt>
                <c:pt idx="1870">
                  <c:v>8.3745000000000004E-10</c:v>
                </c:pt>
                <c:pt idx="1871">
                  <c:v>8.4058000000000001E-10</c:v>
                </c:pt>
                <c:pt idx="1872">
                  <c:v>8.4369999999999999E-10</c:v>
                </c:pt>
                <c:pt idx="1873">
                  <c:v>8.4682999999999996E-10</c:v>
                </c:pt>
                <c:pt idx="1874">
                  <c:v>8.4995000000000005E-10</c:v>
                </c:pt>
                <c:pt idx="1875">
                  <c:v>8.5308000000000002E-10</c:v>
                </c:pt>
                <c:pt idx="1876">
                  <c:v>8.562E-10</c:v>
                </c:pt>
                <c:pt idx="1877">
                  <c:v>8.5932999999999997E-10</c:v>
                </c:pt>
                <c:pt idx="1878">
                  <c:v>8.6244999999999995E-10</c:v>
                </c:pt>
                <c:pt idx="1879">
                  <c:v>8.6558000000000002E-10</c:v>
                </c:pt>
                <c:pt idx="1880">
                  <c:v>8.6870000000000001E-10</c:v>
                </c:pt>
                <c:pt idx="1881">
                  <c:v>8.7182999999999998E-10</c:v>
                </c:pt>
                <c:pt idx="1882">
                  <c:v>8.7494999999999996E-10</c:v>
                </c:pt>
                <c:pt idx="1883">
                  <c:v>8.7808000000000003E-10</c:v>
                </c:pt>
                <c:pt idx="1884">
                  <c:v>8.8120000000000002E-10</c:v>
                </c:pt>
                <c:pt idx="1885">
                  <c:v>8.8432999999999999E-10</c:v>
                </c:pt>
                <c:pt idx="1886">
                  <c:v>8.8744999999999997E-10</c:v>
                </c:pt>
                <c:pt idx="1887">
                  <c:v>8.9058000000000004E-10</c:v>
                </c:pt>
                <c:pt idx="1888">
                  <c:v>8.9370000000000003E-10</c:v>
                </c:pt>
                <c:pt idx="1889">
                  <c:v>8.9682999999999999E-10</c:v>
                </c:pt>
                <c:pt idx="1890">
                  <c:v>8.9994999999999998E-10</c:v>
                </c:pt>
                <c:pt idx="1891">
                  <c:v>9.0308000000000005E-10</c:v>
                </c:pt>
                <c:pt idx="1892">
                  <c:v>9.0620000000000003E-10</c:v>
                </c:pt>
                <c:pt idx="1893">
                  <c:v>9.0933E-10</c:v>
                </c:pt>
                <c:pt idx="1894">
                  <c:v>9.1244999999999999E-10</c:v>
                </c:pt>
                <c:pt idx="1895">
                  <c:v>9.1557999999999995E-10</c:v>
                </c:pt>
                <c:pt idx="1896">
                  <c:v>9.1870000000000004E-10</c:v>
                </c:pt>
                <c:pt idx="1897">
                  <c:v>9.2183000000000001E-10</c:v>
                </c:pt>
                <c:pt idx="1898">
                  <c:v>9.2495E-10</c:v>
                </c:pt>
                <c:pt idx="1899">
                  <c:v>9.2807999999999996E-10</c:v>
                </c:pt>
                <c:pt idx="1900">
                  <c:v>9.3119999999999995E-10</c:v>
                </c:pt>
                <c:pt idx="1901">
                  <c:v>9.3433000000000002E-10</c:v>
                </c:pt>
                <c:pt idx="1902">
                  <c:v>9.374499999999999E-10</c:v>
                </c:pt>
                <c:pt idx="1903">
                  <c:v>9.4058000000000008E-10</c:v>
                </c:pt>
                <c:pt idx="1904">
                  <c:v>9.4369999999999996E-10</c:v>
                </c:pt>
                <c:pt idx="1905">
                  <c:v>9.4682999999999992E-10</c:v>
                </c:pt>
                <c:pt idx="1906">
                  <c:v>9.4995000000000001E-10</c:v>
                </c:pt>
                <c:pt idx="1907">
                  <c:v>9.5307999999999998E-10</c:v>
                </c:pt>
                <c:pt idx="1908">
                  <c:v>9.5620000000000007E-10</c:v>
                </c:pt>
                <c:pt idx="1909">
                  <c:v>9.5933000000000004E-10</c:v>
                </c:pt>
                <c:pt idx="1910">
                  <c:v>9.6244999999999992E-10</c:v>
                </c:pt>
                <c:pt idx="1911">
                  <c:v>9.6558000000000009E-10</c:v>
                </c:pt>
                <c:pt idx="1912">
                  <c:v>9.6869999999999997E-10</c:v>
                </c:pt>
                <c:pt idx="1913">
                  <c:v>9.7182999999999994E-10</c:v>
                </c:pt>
                <c:pt idx="1914">
                  <c:v>9.7495000000000003E-10</c:v>
                </c:pt>
                <c:pt idx="1915">
                  <c:v>9.7808E-10</c:v>
                </c:pt>
                <c:pt idx="1916">
                  <c:v>9.8120000000000009E-10</c:v>
                </c:pt>
                <c:pt idx="1917">
                  <c:v>9.8433000000000005E-10</c:v>
                </c:pt>
                <c:pt idx="1918">
                  <c:v>9.8744999999999994E-10</c:v>
                </c:pt>
                <c:pt idx="1919">
                  <c:v>9.905799999999999E-10</c:v>
                </c:pt>
                <c:pt idx="1920">
                  <c:v>9.9369999999999999E-10</c:v>
                </c:pt>
                <c:pt idx="1921">
                  <c:v>9.9682999999999996E-10</c:v>
                </c:pt>
                <c:pt idx="1922">
                  <c:v>9.9995000000000005E-10</c:v>
                </c:pt>
                <c:pt idx="1923">
                  <c:v>1.00308E-9</c:v>
                </c:pt>
                <c:pt idx="1924">
                  <c:v>1.0062000000000001E-9</c:v>
                </c:pt>
                <c:pt idx="1925">
                  <c:v>1.0093300000000001E-9</c:v>
                </c:pt>
                <c:pt idx="1926">
                  <c:v>1.01245E-9</c:v>
                </c:pt>
                <c:pt idx="1927">
                  <c:v>1.0155799999999999E-9</c:v>
                </c:pt>
                <c:pt idx="1928">
                  <c:v>1.0187E-9</c:v>
                </c:pt>
                <c:pt idx="1929">
                  <c:v>1.02183E-9</c:v>
                </c:pt>
                <c:pt idx="1930">
                  <c:v>1.0249500000000001E-9</c:v>
                </c:pt>
                <c:pt idx="1931">
                  <c:v>1.02808E-9</c:v>
                </c:pt>
                <c:pt idx="1932">
                  <c:v>1.0311999999999999E-9</c:v>
                </c:pt>
                <c:pt idx="1933">
                  <c:v>1.0343300000000001E-9</c:v>
                </c:pt>
                <c:pt idx="1934">
                  <c:v>1.03745E-9</c:v>
                </c:pt>
                <c:pt idx="1935">
                  <c:v>1.0405799999999999E-9</c:v>
                </c:pt>
                <c:pt idx="1936">
                  <c:v>1.0437E-9</c:v>
                </c:pt>
                <c:pt idx="1937">
                  <c:v>1.04683E-9</c:v>
                </c:pt>
                <c:pt idx="1938">
                  <c:v>1.0499500000000001E-9</c:v>
                </c:pt>
                <c:pt idx="1939">
                  <c:v>1.05308E-9</c:v>
                </c:pt>
                <c:pt idx="1940">
                  <c:v>1.0561999999999999E-9</c:v>
                </c:pt>
                <c:pt idx="1941">
                  <c:v>1.0593299999999999E-9</c:v>
                </c:pt>
                <c:pt idx="1942">
                  <c:v>1.06245E-9</c:v>
                </c:pt>
                <c:pt idx="1943">
                  <c:v>1.06558E-9</c:v>
                </c:pt>
                <c:pt idx="1944">
                  <c:v>1.0687E-9</c:v>
                </c:pt>
                <c:pt idx="1945">
                  <c:v>1.07183E-9</c:v>
                </c:pt>
                <c:pt idx="1946">
                  <c:v>1.0749500000000001E-9</c:v>
                </c:pt>
                <c:pt idx="1947">
                  <c:v>1.0780800000000001E-9</c:v>
                </c:pt>
                <c:pt idx="1948">
                  <c:v>1.0811999999999999E-9</c:v>
                </c:pt>
                <c:pt idx="1949">
                  <c:v>1.0843299999999999E-9</c:v>
                </c:pt>
                <c:pt idx="1950">
                  <c:v>1.08745E-9</c:v>
                </c:pt>
                <c:pt idx="1951">
                  <c:v>1.09058E-9</c:v>
                </c:pt>
                <c:pt idx="1952">
                  <c:v>1.0937000000000001E-9</c:v>
                </c:pt>
                <c:pt idx="1953">
                  <c:v>1.09683E-9</c:v>
                </c:pt>
                <c:pt idx="1954">
                  <c:v>1.0999499999999999E-9</c:v>
                </c:pt>
                <c:pt idx="1955">
                  <c:v>1.1030800000000001E-9</c:v>
                </c:pt>
                <c:pt idx="1956">
                  <c:v>1.1062E-9</c:v>
                </c:pt>
                <c:pt idx="1957">
                  <c:v>1.1093299999999999E-9</c:v>
                </c:pt>
                <c:pt idx="1958">
                  <c:v>1.11245E-9</c:v>
                </c:pt>
                <c:pt idx="1959">
                  <c:v>1.11558E-9</c:v>
                </c:pt>
                <c:pt idx="1960">
                  <c:v>1.1187000000000001E-9</c:v>
                </c:pt>
                <c:pt idx="1961">
                  <c:v>1.12183E-9</c:v>
                </c:pt>
                <c:pt idx="1962">
                  <c:v>1.1249499999999999E-9</c:v>
                </c:pt>
                <c:pt idx="1963">
                  <c:v>1.1280800000000001E-9</c:v>
                </c:pt>
                <c:pt idx="1964">
                  <c:v>1.1312E-9</c:v>
                </c:pt>
                <c:pt idx="1965">
                  <c:v>1.1343299999999999E-9</c:v>
                </c:pt>
                <c:pt idx="1966">
                  <c:v>1.13745E-9</c:v>
                </c:pt>
                <c:pt idx="1967">
                  <c:v>1.14058E-9</c:v>
                </c:pt>
                <c:pt idx="1968">
                  <c:v>1.1437000000000001E-9</c:v>
                </c:pt>
                <c:pt idx="1969">
                  <c:v>1.1468300000000001E-9</c:v>
                </c:pt>
                <c:pt idx="1970">
                  <c:v>1.1499499999999999E-9</c:v>
                </c:pt>
                <c:pt idx="1971">
                  <c:v>1.1530799999999999E-9</c:v>
                </c:pt>
                <c:pt idx="1972">
                  <c:v>1.1562E-9</c:v>
                </c:pt>
                <c:pt idx="1973">
                  <c:v>1.15933E-9</c:v>
                </c:pt>
                <c:pt idx="1974">
                  <c:v>1.1624500000000001E-9</c:v>
                </c:pt>
                <c:pt idx="1975">
                  <c:v>1.16558E-9</c:v>
                </c:pt>
                <c:pt idx="1976">
                  <c:v>1.1686999999999999E-9</c:v>
                </c:pt>
                <c:pt idx="1977">
                  <c:v>1.1718300000000001E-9</c:v>
                </c:pt>
                <c:pt idx="1978">
                  <c:v>1.17495E-9</c:v>
                </c:pt>
                <c:pt idx="1979">
                  <c:v>1.1780799999999999E-9</c:v>
                </c:pt>
                <c:pt idx="1980">
                  <c:v>1.1812E-9</c:v>
                </c:pt>
                <c:pt idx="1981">
                  <c:v>1.18433E-9</c:v>
                </c:pt>
                <c:pt idx="1982">
                  <c:v>1.1874500000000001E-9</c:v>
                </c:pt>
                <c:pt idx="1983">
                  <c:v>1.19058E-9</c:v>
                </c:pt>
                <c:pt idx="1984">
                  <c:v>1.1936999999999999E-9</c:v>
                </c:pt>
                <c:pt idx="1985">
                  <c:v>1.1968300000000001E-9</c:v>
                </c:pt>
                <c:pt idx="1986">
                  <c:v>1.19995E-9</c:v>
                </c:pt>
                <c:pt idx="1987">
                  <c:v>1.2030799999999999E-9</c:v>
                </c:pt>
                <c:pt idx="1988">
                  <c:v>1.2062E-9</c:v>
                </c:pt>
                <c:pt idx="1989">
                  <c:v>1.20933E-9</c:v>
                </c:pt>
                <c:pt idx="1990">
                  <c:v>1.2124500000000001E-9</c:v>
                </c:pt>
                <c:pt idx="1991">
                  <c:v>1.2155800000000001E-9</c:v>
                </c:pt>
                <c:pt idx="1992">
                  <c:v>1.2186999999999999E-9</c:v>
                </c:pt>
                <c:pt idx="1993">
                  <c:v>1.2218299999999999E-9</c:v>
                </c:pt>
                <c:pt idx="1994">
                  <c:v>1.22495E-9</c:v>
                </c:pt>
                <c:pt idx="1995">
                  <c:v>1.22808E-9</c:v>
                </c:pt>
                <c:pt idx="1996">
                  <c:v>1.2312E-9</c:v>
                </c:pt>
                <c:pt idx="1997">
                  <c:v>1.23433E-9</c:v>
                </c:pt>
                <c:pt idx="1998">
                  <c:v>1.2374499999999999E-9</c:v>
                </c:pt>
                <c:pt idx="1999">
                  <c:v>1.2405800000000001E-9</c:v>
                </c:pt>
                <c:pt idx="2000">
                  <c:v>1.2437E-9</c:v>
                </c:pt>
                <c:pt idx="2001">
                  <c:v>1.2468299999999999E-9</c:v>
                </c:pt>
                <c:pt idx="2002">
                  <c:v>1.24995E-9</c:v>
                </c:pt>
                <c:pt idx="2003">
                  <c:v>1.25308E-9</c:v>
                </c:pt>
                <c:pt idx="2004">
                  <c:v>1.2562000000000001E-9</c:v>
                </c:pt>
                <c:pt idx="2005">
                  <c:v>1.25933E-9</c:v>
                </c:pt>
                <c:pt idx="2006">
                  <c:v>1.2624499999999999E-9</c:v>
                </c:pt>
                <c:pt idx="2007">
                  <c:v>1.2655800000000001E-9</c:v>
                </c:pt>
                <c:pt idx="2008">
                  <c:v>1.2687E-9</c:v>
                </c:pt>
                <c:pt idx="2009">
                  <c:v>1.2718299999999999E-9</c:v>
                </c:pt>
                <c:pt idx="2010">
                  <c:v>1.27495E-9</c:v>
                </c:pt>
                <c:pt idx="2011">
                  <c:v>1.27808E-9</c:v>
                </c:pt>
                <c:pt idx="2012">
                  <c:v>1.2812000000000001E-9</c:v>
                </c:pt>
                <c:pt idx="2013">
                  <c:v>1.2843300000000001E-9</c:v>
                </c:pt>
                <c:pt idx="2014">
                  <c:v>1.2874499999999999E-9</c:v>
                </c:pt>
                <c:pt idx="2015">
                  <c:v>1.2905799999999999E-9</c:v>
                </c:pt>
                <c:pt idx="2016">
                  <c:v>1.2937E-9</c:v>
                </c:pt>
                <c:pt idx="2017">
                  <c:v>1.29683E-9</c:v>
                </c:pt>
                <c:pt idx="2018">
                  <c:v>1.29995E-9</c:v>
                </c:pt>
                <c:pt idx="2019">
                  <c:v>1.30308E-9</c:v>
                </c:pt>
                <c:pt idx="2020">
                  <c:v>1.3062000000000001E-9</c:v>
                </c:pt>
                <c:pt idx="2021">
                  <c:v>1.3093300000000001E-9</c:v>
                </c:pt>
                <c:pt idx="2022">
                  <c:v>1.31245E-9</c:v>
                </c:pt>
                <c:pt idx="2023">
                  <c:v>1.3155799999999999E-9</c:v>
                </c:pt>
                <c:pt idx="2024">
                  <c:v>1.3187E-9</c:v>
                </c:pt>
                <c:pt idx="2025">
                  <c:v>1.32183E-9</c:v>
                </c:pt>
                <c:pt idx="2026">
                  <c:v>1.3249500000000001E-9</c:v>
                </c:pt>
                <c:pt idx="2027">
                  <c:v>1.32808E-9</c:v>
                </c:pt>
                <c:pt idx="2028">
                  <c:v>1.3311999999999999E-9</c:v>
                </c:pt>
                <c:pt idx="2029">
                  <c:v>1.3343300000000001E-9</c:v>
                </c:pt>
                <c:pt idx="2030">
                  <c:v>1.33745E-9</c:v>
                </c:pt>
                <c:pt idx="2031">
                  <c:v>1.3405799999999999E-9</c:v>
                </c:pt>
                <c:pt idx="2032">
                  <c:v>1.3437E-9</c:v>
                </c:pt>
                <c:pt idx="2033">
                  <c:v>1.34683E-9</c:v>
                </c:pt>
                <c:pt idx="2034">
                  <c:v>1.3499500000000001E-9</c:v>
                </c:pt>
                <c:pt idx="2035">
                  <c:v>1.35308E-9</c:v>
                </c:pt>
                <c:pt idx="2036">
                  <c:v>1.3561999999999999E-9</c:v>
                </c:pt>
                <c:pt idx="2037">
                  <c:v>1.3593300000000001E-9</c:v>
                </c:pt>
                <c:pt idx="2038">
                  <c:v>1.36245E-9</c:v>
                </c:pt>
                <c:pt idx="2039">
                  <c:v>1.36558E-9</c:v>
                </c:pt>
                <c:pt idx="2040">
                  <c:v>1.3687E-9</c:v>
                </c:pt>
                <c:pt idx="2041">
                  <c:v>1.37183E-9</c:v>
                </c:pt>
                <c:pt idx="2042">
                  <c:v>1.3749500000000001E-9</c:v>
                </c:pt>
                <c:pt idx="2043">
                  <c:v>1.3780800000000001E-9</c:v>
                </c:pt>
                <c:pt idx="2044">
                  <c:v>1.3811999999999999E-9</c:v>
                </c:pt>
                <c:pt idx="2045">
                  <c:v>1.3843299999999999E-9</c:v>
                </c:pt>
                <c:pt idx="2046">
                  <c:v>1.38745E-9</c:v>
                </c:pt>
                <c:pt idx="2047">
                  <c:v>1.39058E-9</c:v>
                </c:pt>
                <c:pt idx="2048">
                  <c:v>1.3937000000000001E-9</c:v>
                </c:pt>
                <c:pt idx="2049">
                  <c:v>1.39683E-9</c:v>
                </c:pt>
                <c:pt idx="2050">
                  <c:v>1.3999499999999999E-9</c:v>
                </c:pt>
                <c:pt idx="2051">
                  <c:v>1.4030800000000001E-9</c:v>
                </c:pt>
                <c:pt idx="2052">
                  <c:v>1.4062E-9</c:v>
                </c:pt>
                <c:pt idx="2053">
                  <c:v>1.4093299999999999E-9</c:v>
                </c:pt>
                <c:pt idx="2054">
                  <c:v>1.41245E-9</c:v>
                </c:pt>
                <c:pt idx="2055">
                  <c:v>1.41558E-9</c:v>
                </c:pt>
                <c:pt idx="2056">
                  <c:v>1.4187000000000001E-9</c:v>
                </c:pt>
                <c:pt idx="2057">
                  <c:v>1.42183E-9</c:v>
                </c:pt>
                <c:pt idx="2058">
                  <c:v>1.4249499999999999E-9</c:v>
                </c:pt>
                <c:pt idx="2059">
                  <c:v>1.4280800000000001E-9</c:v>
                </c:pt>
                <c:pt idx="2060">
                  <c:v>1.4312E-9</c:v>
                </c:pt>
                <c:pt idx="2061">
                  <c:v>1.4343299999999999E-9</c:v>
                </c:pt>
                <c:pt idx="2062">
                  <c:v>1.43745E-9</c:v>
                </c:pt>
                <c:pt idx="2063">
                  <c:v>1.44058E-9</c:v>
                </c:pt>
                <c:pt idx="2064">
                  <c:v>1.4437000000000001E-9</c:v>
                </c:pt>
                <c:pt idx="2065">
                  <c:v>1.4468300000000001E-9</c:v>
                </c:pt>
                <c:pt idx="2066">
                  <c:v>1.4499499999999999E-9</c:v>
                </c:pt>
                <c:pt idx="2067">
                  <c:v>1.4530799999999999E-9</c:v>
                </c:pt>
                <c:pt idx="2068">
                  <c:v>1.4562E-9</c:v>
                </c:pt>
                <c:pt idx="2069">
                  <c:v>1.45933E-9</c:v>
                </c:pt>
                <c:pt idx="2070">
                  <c:v>1.4624500000000001E-9</c:v>
                </c:pt>
                <c:pt idx="2071">
                  <c:v>1.46558E-9</c:v>
                </c:pt>
                <c:pt idx="2072">
                  <c:v>1.4686999999999999E-9</c:v>
                </c:pt>
                <c:pt idx="2073">
                  <c:v>1.4718300000000001E-9</c:v>
                </c:pt>
                <c:pt idx="2074">
                  <c:v>1.47495E-9</c:v>
                </c:pt>
                <c:pt idx="2075">
                  <c:v>1.4780799999999999E-9</c:v>
                </c:pt>
                <c:pt idx="2076">
                  <c:v>1.4812E-9</c:v>
                </c:pt>
                <c:pt idx="2077">
                  <c:v>1.48433E-9</c:v>
                </c:pt>
                <c:pt idx="2078">
                  <c:v>1.4874500000000001E-9</c:v>
                </c:pt>
                <c:pt idx="2079">
                  <c:v>1.49058E-9</c:v>
                </c:pt>
                <c:pt idx="2080">
                  <c:v>1.4936999999999999E-9</c:v>
                </c:pt>
                <c:pt idx="2081">
                  <c:v>1.4968300000000001E-9</c:v>
                </c:pt>
                <c:pt idx="2082">
                  <c:v>1.49995E-9</c:v>
                </c:pt>
                <c:pt idx="2083">
                  <c:v>1.5030799999999999E-9</c:v>
                </c:pt>
                <c:pt idx="2084">
                  <c:v>1.5062E-9</c:v>
                </c:pt>
                <c:pt idx="2085">
                  <c:v>1.50933E-9</c:v>
                </c:pt>
                <c:pt idx="2086">
                  <c:v>1.5124500000000001E-9</c:v>
                </c:pt>
                <c:pt idx="2087">
                  <c:v>1.5155800000000001E-9</c:v>
                </c:pt>
                <c:pt idx="2088">
                  <c:v>1.5186999999999999E-9</c:v>
                </c:pt>
                <c:pt idx="2089">
                  <c:v>1.5218299999999999E-9</c:v>
                </c:pt>
                <c:pt idx="2090">
                  <c:v>1.52495E-9</c:v>
                </c:pt>
                <c:pt idx="2091">
                  <c:v>1.52808E-9</c:v>
                </c:pt>
                <c:pt idx="2092">
                  <c:v>1.5312E-9</c:v>
                </c:pt>
                <c:pt idx="2093">
                  <c:v>1.53433E-9</c:v>
                </c:pt>
                <c:pt idx="2094">
                  <c:v>1.5374499999999999E-9</c:v>
                </c:pt>
                <c:pt idx="2095">
                  <c:v>1.5405800000000001E-9</c:v>
                </c:pt>
                <c:pt idx="2096">
                  <c:v>1.5437E-9</c:v>
                </c:pt>
                <c:pt idx="2097">
                  <c:v>1.5468299999999999E-9</c:v>
                </c:pt>
                <c:pt idx="2098">
                  <c:v>1.54995E-9</c:v>
                </c:pt>
                <c:pt idx="2099">
                  <c:v>1.55308E-9</c:v>
                </c:pt>
                <c:pt idx="2100">
                  <c:v>1.5562000000000001E-9</c:v>
                </c:pt>
                <c:pt idx="2101">
                  <c:v>1.55933E-9</c:v>
                </c:pt>
                <c:pt idx="2102">
                  <c:v>1.5624499999999999E-9</c:v>
                </c:pt>
                <c:pt idx="2103">
                  <c:v>1.5655800000000001E-9</c:v>
                </c:pt>
                <c:pt idx="2104">
                  <c:v>1.5687E-9</c:v>
                </c:pt>
                <c:pt idx="2105">
                  <c:v>1.5718299999999999E-9</c:v>
                </c:pt>
                <c:pt idx="2106">
                  <c:v>1.57495E-9</c:v>
                </c:pt>
                <c:pt idx="2107">
                  <c:v>1.57808E-9</c:v>
                </c:pt>
                <c:pt idx="2108">
                  <c:v>1.5812000000000001E-9</c:v>
                </c:pt>
                <c:pt idx="2109">
                  <c:v>1.58433E-9</c:v>
                </c:pt>
                <c:pt idx="2110">
                  <c:v>1.5874499999999999E-9</c:v>
                </c:pt>
                <c:pt idx="2111">
                  <c:v>1.5905799999999999E-9</c:v>
                </c:pt>
                <c:pt idx="2112">
                  <c:v>1.5937E-9</c:v>
                </c:pt>
                <c:pt idx="2113">
                  <c:v>1.59683E-9</c:v>
                </c:pt>
                <c:pt idx="2114">
                  <c:v>1.59995E-9</c:v>
                </c:pt>
                <c:pt idx="2115">
                  <c:v>1.60308E-9</c:v>
                </c:pt>
                <c:pt idx="2116">
                  <c:v>1.6062000000000001E-9</c:v>
                </c:pt>
                <c:pt idx="2117">
                  <c:v>1.6093300000000001E-9</c:v>
                </c:pt>
                <c:pt idx="2118">
                  <c:v>1.6124499999999999E-9</c:v>
                </c:pt>
                <c:pt idx="2119">
                  <c:v>1.6155799999999999E-9</c:v>
                </c:pt>
                <c:pt idx="2120">
                  <c:v>1.6187E-9</c:v>
                </c:pt>
                <c:pt idx="2121">
                  <c:v>1.62183E-9</c:v>
                </c:pt>
                <c:pt idx="2122">
                  <c:v>1.6249500000000001E-9</c:v>
                </c:pt>
                <c:pt idx="2123">
                  <c:v>1.62808E-9</c:v>
                </c:pt>
                <c:pt idx="2124">
                  <c:v>1.6311999999999999E-9</c:v>
                </c:pt>
                <c:pt idx="2125">
                  <c:v>1.6343300000000001E-9</c:v>
                </c:pt>
                <c:pt idx="2126">
                  <c:v>1.63745E-9</c:v>
                </c:pt>
                <c:pt idx="2127">
                  <c:v>1.6405799999999999E-9</c:v>
                </c:pt>
                <c:pt idx="2128">
                  <c:v>1.6437E-9</c:v>
                </c:pt>
                <c:pt idx="2129">
                  <c:v>1.64683E-9</c:v>
                </c:pt>
                <c:pt idx="2130">
                  <c:v>1.6499500000000001E-9</c:v>
                </c:pt>
                <c:pt idx="2131">
                  <c:v>1.65308E-9</c:v>
                </c:pt>
                <c:pt idx="2132">
                  <c:v>1.6561999999999999E-9</c:v>
                </c:pt>
                <c:pt idx="2133">
                  <c:v>1.6593300000000001E-9</c:v>
                </c:pt>
                <c:pt idx="2134">
                  <c:v>1.66245E-9</c:v>
                </c:pt>
                <c:pt idx="2135">
                  <c:v>1.6655799999999999E-9</c:v>
                </c:pt>
                <c:pt idx="2136">
                  <c:v>1.6687E-9</c:v>
                </c:pt>
                <c:pt idx="2137">
                  <c:v>1.67183E-9</c:v>
                </c:pt>
                <c:pt idx="2138">
                  <c:v>1.6749500000000001E-9</c:v>
                </c:pt>
                <c:pt idx="2139">
                  <c:v>1.6780800000000001E-9</c:v>
                </c:pt>
                <c:pt idx="2140">
                  <c:v>1.6811999999999999E-9</c:v>
                </c:pt>
                <c:pt idx="2141">
                  <c:v>1.6843299999999999E-9</c:v>
                </c:pt>
                <c:pt idx="2142">
                  <c:v>1.68745E-9</c:v>
                </c:pt>
                <c:pt idx="2143">
                  <c:v>1.69058E-9</c:v>
                </c:pt>
                <c:pt idx="2144">
                  <c:v>1.6937000000000001E-9</c:v>
                </c:pt>
                <c:pt idx="2145">
                  <c:v>1.69683E-9</c:v>
                </c:pt>
                <c:pt idx="2146">
                  <c:v>1.6999499999999999E-9</c:v>
                </c:pt>
                <c:pt idx="2147">
                  <c:v>1.7030800000000001E-9</c:v>
                </c:pt>
                <c:pt idx="2148">
                  <c:v>1.7062E-9</c:v>
                </c:pt>
                <c:pt idx="2149">
                  <c:v>1.7093299999999999E-9</c:v>
                </c:pt>
                <c:pt idx="2150">
                  <c:v>1.71245E-9</c:v>
                </c:pt>
                <c:pt idx="2151">
                  <c:v>1.71558E-9</c:v>
                </c:pt>
                <c:pt idx="2152">
                  <c:v>1.7187000000000001E-9</c:v>
                </c:pt>
                <c:pt idx="2153">
                  <c:v>1.72183E-9</c:v>
                </c:pt>
                <c:pt idx="2154">
                  <c:v>1.7249499999999999E-9</c:v>
                </c:pt>
                <c:pt idx="2155">
                  <c:v>1.7280800000000001E-9</c:v>
                </c:pt>
                <c:pt idx="2156">
                  <c:v>1.7312E-9</c:v>
                </c:pt>
                <c:pt idx="2157">
                  <c:v>1.7343299999999999E-9</c:v>
                </c:pt>
                <c:pt idx="2158">
                  <c:v>1.73745E-9</c:v>
                </c:pt>
                <c:pt idx="2159">
                  <c:v>1.74058E-9</c:v>
                </c:pt>
                <c:pt idx="2160">
                  <c:v>1.7437000000000001E-9</c:v>
                </c:pt>
                <c:pt idx="2161">
                  <c:v>1.7468300000000001E-9</c:v>
                </c:pt>
                <c:pt idx="2162">
                  <c:v>1.7499499999999999E-9</c:v>
                </c:pt>
                <c:pt idx="2163">
                  <c:v>1.7530799999999999E-9</c:v>
                </c:pt>
                <c:pt idx="2164">
                  <c:v>1.7562E-9</c:v>
                </c:pt>
                <c:pt idx="2165">
                  <c:v>1.75933E-9</c:v>
                </c:pt>
                <c:pt idx="2166">
                  <c:v>1.7624500000000001E-9</c:v>
                </c:pt>
                <c:pt idx="2167">
                  <c:v>1.76558E-9</c:v>
                </c:pt>
                <c:pt idx="2168">
                  <c:v>1.7686999999999999E-9</c:v>
                </c:pt>
                <c:pt idx="2169">
                  <c:v>1.7718300000000001E-9</c:v>
                </c:pt>
                <c:pt idx="2170">
                  <c:v>1.77495E-9</c:v>
                </c:pt>
                <c:pt idx="2171">
                  <c:v>1.7780799999999999E-9</c:v>
                </c:pt>
                <c:pt idx="2172">
                  <c:v>1.7812E-9</c:v>
                </c:pt>
                <c:pt idx="2173">
                  <c:v>1.78433E-9</c:v>
                </c:pt>
                <c:pt idx="2174">
                  <c:v>1.7874500000000001E-9</c:v>
                </c:pt>
                <c:pt idx="2175">
                  <c:v>1.79058E-9</c:v>
                </c:pt>
                <c:pt idx="2176">
                  <c:v>1.7936999999999999E-9</c:v>
                </c:pt>
                <c:pt idx="2177">
                  <c:v>1.7968300000000001E-9</c:v>
                </c:pt>
                <c:pt idx="2178">
                  <c:v>1.79995E-9</c:v>
                </c:pt>
                <c:pt idx="2179">
                  <c:v>1.8030799999999999E-9</c:v>
                </c:pt>
                <c:pt idx="2180">
                  <c:v>1.8062E-9</c:v>
                </c:pt>
                <c:pt idx="2181">
                  <c:v>1.80933E-9</c:v>
                </c:pt>
                <c:pt idx="2182">
                  <c:v>1.8124500000000001E-9</c:v>
                </c:pt>
                <c:pt idx="2183">
                  <c:v>1.8155800000000001E-9</c:v>
                </c:pt>
                <c:pt idx="2184">
                  <c:v>1.8186999999999999E-9</c:v>
                </c:pt>
                <c:pt idx="2185">
                  <c:v>1.8218299999999999E-9</c:v>
                </c:pt>
                <c:pt idx="2186">
                  <c:v>1.82495E-9</c:v>
                </c:pt>
                <c:pt idx="2187">
                  <c:v>1.82808E-9</c:v>
                </c:pt>
                <c:pt idx="2188">
                  <c:v>1.8312E-9</c:v>
                </c:pt>
                <c:pt idx="2189">
                  <c:v>1.83433E-9</c:v>
                </c:pt>
                <c:pt idx="2190">
                  <c:v>1.8374500000000001E-9</c:v>
                </c:pt>
                <c:pt idx="2191">
                  <c:v>1.8405800000000001E-9</c:v>
                </c:pt>
                <c:pt idx="2192">
                  <c:v>1.8437E-9</c:v>
                </c:pt>
                <c:pt idx="2193">
                  <c:v>1.8468299999999999E-9</c:v>
                </c:pt>
                <c:pt idx="2194">
                  <c:v>1.84995E-9</c:v>
                </c:pt>
                <c:pt idx="2195">
                  <c:v>1.85308E-9</c:v>
                </c:pt>
                <c:pt idx="2196">
                  <c:v>1.8562000000000001E-9</c:v>
                </c:pt>
                <c:pt idx="2197">
                  <c:v>1.85933E-9</c:v>
                </c:pt>
                <c:pt idx="2198">
                  <c:v>1.8624499999999999E-9</c:v>
                </c:pt>
                <c:pt idx="2199">
                  <c:v>1.8655800000000001E-9</c:v>
                </c:pt>
                <c:pt idx="2200">
                  <c:v>1.8687E-9</c:v>
                </c:pt>
                <c:pt idx="2201">
                  <c:v>1.8718300000000001E-9</c:v>
                </c:pt>
                <c:pt idx="2202">
                  <c:v>1.87495E-9</c:v>
                </c:pt>
                <c:pt idx="2203">
                  <c:v>1.8780800000000002E-9</c:v>
                </c:pt>
                <c:pt idx="2204">
                  <c:v>1.8812000000000001E-9</c:v>
                </c:pt>
                <c:pt idx="2205">
                  <c:v>1.8843299999999998E-9</c:v>
                </c:pt>
                <c:pt idx="2206">
                  <c:v>1.8874500000000001E-9</c:v>
                </c:pt>
                <c:pt idx="2207">
                  <c:v>1.8905799999999999E-9</c:v>
                </c:pt>
                <c:pt idx="2208">
                  <c:v>1.8937000000000002E-9</c:v>
                </c:pt>
                <c:pt idx="2209">
                  <c:v>1.89683E-9</c:v>
                </c:pt>
                <c:pt idx="2210">
                  <c:v>1.8999499999999998E-9</c:v>
                </c:pt>
                <c:pt idx="2211">
                  <c:v>1.90308E-9</c:v>
                </c:pt>
                <c:pt idx="2212">
                  <c:v>1.9061999999999999E-9</c:v>
                </c:pt>
                <c:pt idx="2213">
                  <c:v>1.9093300000000001E-9</c:v>
                </c:pt>
                <c:pt idx="2214">
                  <c:v>1.9124499999999999E-9</c:v>
                </c:pt>
                <c:pt idx="2215">
                  <c:v>1.9155800000000001E-9</c:v>
                </c:pt>
                <c:pt idx="2216">
                  <c:v>1.9187E-9</c:v>
                </c:pt>
                <c:pt idx="2217">
                  <c:v>1.9218300000000002E-9</c:v>
                </c:pt>
                <c:pt idx="2218">
                  <c:v>1.9249500000000001E-9</c:v>
                </c:pt>
                <c:pt idx="2219">
                  <c:v>1.9280799999999998E-9</c:v>
                </c:pt>
                <c:pt idx="2220">
                  <c:v>1.9312000000000001E-9</c:v>
                </c:pt>
                <c:pt idx="2221">
                  <c:v>1.9343299999999999E-9</c:v>
                </c:pt>
                <c:pt idx="2222">
                  <c:v>1.9374500000000002E-9</c:v>
                </c:pt>
                <c:pt idx="2223">
                  <c:v>1.9405799999999999E-9</c:v>
                </c:pt>
                <c:pt idx="2224">
                  <c:v>1.9436999999999998E-9</c:v>
                </c:pt>
                <c:pt idx="2225">
                  <c:v>1.94683E-9</c:v>
                </c:pt>
                <c:pt idx="2226">
                  <c:v>1.9499499999999999E-9</c:v>
                </c:pt>
                <c:pt idx="2227">
                  <c:v>1.95308E-9</c:v>
                </c:pt>
                <c:pt idx="2228">
                  <c:v>1.9561999999999999E-9</c:v>
                </c:pt>
                <c:pt idx="2229">
                  <c:v>1.9593300000000001E-9</c:v>
                </c:pt>
                <c:pt idx="2230">
                  <c:v>1.96245E-9</c:v>
                </c:pt>
                <c:pt idx="2231">
                  <c:v>1.9655800000000002E-9</c:v>
                </c:pt>
                <c:pt idx="2232">
                  <c:v>1.9687E-9</c:v>
                </c:pt>
                <c:pt idx="2233">
                  <c:v>1.9718299999999998E-9</c:v>
                </c:pt>
                <c:pt idx="2234">
                  <c:v>1.9749500000000001E-9</c:v>
                </c:pt>
                <c:pt idx="2235">
                  <c:v>1.9780799999999999E-9</c:v>
                </c:pt>
                <c:pt idx="2236">
                  <c:v>1.9812000000000001E-9</c:v>
                </c:pt>
                <c:pt idx="2237">
                  <c:v>1.9843299999999999E-9</c:v>
                </c:pt>
                <c:pt idx="2238">
                  <c:v>1.9874500000000002E-9</c:v>
                </c:pt>
                <c:pt idx="2239">
                  <c:v>1.99058E-9</c:v>
                </c:pt>
                <c:pt idx="2240">
                  <c:v>1.9936999999999998E-9</c:v>
                </c:pt>
                <c:pt idx="2241">
                  <c:v>1.99683E-9</c:v>
                </c:pt>
                <c:pt idx="2242">
                  <c:v>1.9999499999999999E-9</c:v>
                </c:pt>
                <c:pt idx="2243">
                  <c:v>2.0030800000000001E-9</c:v>
                </c:pt>
                <c:pt idx="2244">
                  <c:v>2.0062E-9</c:v>
                </c:pt>
                <c:pt idx="2245">
                  <c:v>2.0093300000000001E-9</c:v>
                </c:pt>
                <c:pt idx="2246">
                  <c:v>2.01245E-9</c:v>
                </c:pt>
                <c:pt idx="2247">
                  <c:v>2.0155800000000002E-9</c:v>
                </c:pt>
                <c:pt idx="2248">
                  <c:v>2.0187000000000001E-9</c:v>
                </c:pt>
                <c:pt idx="2249">
                  <c:v>2.0218299999999998E-9</c:v>
                </c:pt>
                <c:pt idx="2250">
                  <c:v>2.0249500000000001E-9</c:v>
                </c:pt>
                <c:pt idx="2251">
                  <c:v>2.0280799999999999E-9</c:v>
                </c:pt>
                <c:pt idx="2252">
                  <c:v>2.0312000000000002E-9</c:v>
                </c:pt>
                <c:pt idx="2253">
                  <c:v>2.0343299999999999E-9</c:v>
                </c:pt>
                <c:pt idx="2254">
                  <c:v>2.0374499999999998E-9</c:v>
                </c:pt>
                <c:pt idx="2255">
                  <c:v>2.04058E-9</c:v>
                </c:pt>
                <c:pt idx="2256">
                  <c:v>2.0436999999999999E-9</c:v>
                </c:pt>
                <c:pt idx="2257">
                  <c:v>2.0468300000000001E-9</c:v>
                </c:pt>
                <c:pt idx="2258">
                  <c:v>2.0499499999999999E-9</c:v>
                </c:pt>
                <c:pt idx="2259">
                  <c:v>2.0530800000000001E-9</c:v>
                </c:pt>
                <c:pt idx="2260">
                  <c:v>2.0562E-9</c:v>
                </c:pt>
                <c:pt idx="2261">
                  <c:v>2.0593300000000002E-9</c:v>
                </c:pt>
                <c:pt idx="2262">
                  <c:v>2.06245E-9</c:v>
                </c:pt>
                <c:pt idx="2263">
                  <c:v>2.0655799999999998E-9</c:v>
                </c:pt>
                <c:pt idx="2264">
                  <c:v>2.0687000000000001E-9</c:v>
                </c:pt>
                <c:pt idx="2265">
                  <c:v>2.0718299999999999E-9</c:v>
                </c:pt>
                <c:pt idx="2266">
                  <c:v>2.0749500000000002E-9</c:v>
                </c:pt>
                <c:pt idx="2267">
                  <c:v>2.0780799999999999E-9</c:v>
                </c:pt>
                <c:pt idx="2268">
                  <c:v>2.0811999999999998E-9</c:v>
                </c:pt>
                <c:pt idx="2269">
                  <c:v>2.08433E-9</c:v>
                </c:pt>
                <c:pt idx="2270">
                  <c:v>2.0874499999999999E-9</c:v>
                </c:pt>
                <c:pt idx="2271">
                  <c:v>2.09058E-9</c:v>
                </c:pt>
                <c:pt idx="2272">
                  <c:v>2.0936999999999999E-9</c:v>
                </c:pt>
                <c:pt idx="2273">
                  <c:v>2.0968300000000001E-9</c:v>
                </c:pt>
                <c:pt idx="2274">
                  <c:v>2.09995E-9</c:v>
                </c:pt>
                <c:pt idx="2275">
                  <c:v>2.1030800000000001E-9</c:v>
                </c:pt>
                <c:pt idx="2276">
                  <c:v>2.1062E-9</c:v>
                </c:pt>
                <c:pt idx="2277">
                  <c:v>2.1093300000000002E-9</c:v>
                </c:pt>
                <c:pt idx="2278">
                  <c:v>2.1124500000000001E-9</c:v>
                </c:pt>
                <c:pt idx="2279">
                  <c:v>2.1155799999999998E-9</c:v>
                </c:pt>
                <c:pt idx="2280">
                  <c:v>2.1187000000000001E-9</c:v>
                </c:pt>
                <c:pt idx="2281">
                  <c:v>2.1218299999999999E-9</c:v>
                </c:pt>
                <c:pt idx="2282">
                  <c:v>2.1249500000000002E-9</c:v>
                </c:pt>
                <c:pt idx="2283">
                  <c:v>2.12808E-9</c:v>
                </c:pt>
                <c:pt idx="2284">
                  <c:v>2.1311999999999998E-9</c:v>
                </c:pt>
                <c:pt idx="2285">
                  <c:v>2.13433E-9</c:v>
                </c:pt>
                <c:pt idx="2286">
                  <c:v>2.1374499999999999E-9</c:v>
                </c:pt>
                <c:pt idx="2287">
                  <c:v>2.1405800000000001E-9</c:v>
                </c:pt>
                <c:pt idx="2288">
                  <c:v>2.1436999999999999E-9</c:v>
                </c:pt>
                <c:pt idx="2289">
                  <c:v>2.1468300000000001E-9</c:v>
                </c:pt>
                <c:pt idx="2290">
                  <c:v>2.14995E-9</c:v>
                </c:pt>
                <c:pt idx="2291">
                  <c:v>2.1530800000000002E-9</c:v>
                </c:pt>
                <c:pt idx="2292">
                  <c:v>2.1562000000000001E-9</c:v>
                </c:pt>
                <c:pt idx="2293">
                  <c:v>2.1593299999999998E-9</c:v>
                </c:pt>
                <c:pt idx="2294">
                  <c:v>2.1624500000000001E-9</c:v>
                </c:pt>
                <c:pt idx="2295">
                  <c:v>2.1655799999999999E-9</c:v>
                </c:pt>
                <c:pt idx="2296">
                  <c:v>2.1687000000000002E-9</c:v>
                </c:pt>
                <c:pt idx="2297">
                  <c:v>2.1718299999999999E-9</c:v>
                </c:pt>
                <c:pt idx="2298">
                  <c:v>2.1749499999999998E-9</c:v>
                </c:pt>
                <c:pt idx="2299">
                  <c:v>2.17808E-9</c:v>
                </c:pt>
                <c:pt idx="2300">
                  <c:v>2.1811999999999999E-9</c:v>
                </c:pt>
                <c:pt idx="2301">
                  <c:v>2.18433E-9</c:v>
                </c:pt>
                <c:pt idx="2302">
                  <c:v>2.1874499999999999E-9</c:v>
                </c:pt>
                <c:pt idx="2303">
                  <c:v>2.1905800000000001E-9</c:v>
                </c:pt>
                <c:pt idx="2304">
                  <c:v>2.1937E-9</c:v>
                </c:pt>
                <c:pt idx="2305">
                  <c:v>2.1968300000000002E-9</c:v>
                </c:pt>
                <c:pt idx="2306">
                  <c:v>2.19995E-9</c:v>
                </c:pt>
                <c:pt idx="2307">
                  <c:v>2.2030799999999998E-9</c:v>
                </c:pt>
                <c:pt idx="2308">
                  <c:v>2.2062000000000001E-9</c:v>
                </c:pt>
                <c:pt idx="2309">
                  <c:v>2.2093299999999999E-9</c:v>
                </c:pt>
                <c:pt idx="2310">
                  <c:v>2.2124500000000002E-9</c:v>
                </c:pt>
                <c:pt idx="2311">
                  <c:v>2.2155799999999999E-9</c:v>
                </c:pt>
                <c:pt idx="2312">
                  <c:v>2.2186999999999998E-9</c:v>
                </c:pt>
                <c:pt idx="2313">
                  <c:v>2.22183E-9</c:v>
                </c:pt>
                <c:pt idx="2314">
                  <c:v>2.2249499999999998E-9</c:v>
                </c:pt>
                <c:pt idx="2315">
                  <c:v>2.22808E-9</c:v>
                </c:pt>
                <c:pt idx="2316">
                  <c:v>2.2311999999999999E-9</c:v>
                </c:pt>
                <c:pt idx="2317">
                  <c:v>2.2343300000000001E-9</c:v>
                </c:pt>
                <c:pt idx="2318">
                  <c:v>2.23745E-9</c:v>
                </c:pt>
                <c:pt idx="2319">
                  <c:v>2.2405800000000001E-9</c:v>
                </c:pt>
                <c:pt idx="2320">
                  <c:v>2.2437E-9</c:v>
                </c:pt>
                <c:pt idx="2321">
                  <c:v>2.2468300000000002E-9</c:v>
                </c:pt>
                <c:pt idx="2322">
                  <c:v>2.2499500000000001E-9</c:v>
                </c:pt>
                <c:pt idx="2323">
                  <c:v>2.2530799999999998E-9</c:v>
                </c:pt>
                <c:pt idx="2324">
                  <c:v>2.2562000000000001E-9</c:v>
                </c:pt>
                <c:pt idx="2325">
                  <c:v>2.2593299999999999E-9</c:v>
                </c:pt>
                <c:pt idx="2326">
                  <c:v>2.2624500000000002E-9</c:v>
                </c:pt>
                <c:pt idx="2327">
                  <c:v>2.2655799999999999E-9</c:v>
                </c:pt>
                <c:pt idx="2328">
                  <c:v>2.2686999999999998E-9</c:v>
                </c:pt>
                <c:pt idx="2329">
                  <c:v>2.27183E-9</c:v>
                </c:pt>
                <c:pt idx="2330">
                  <c:v>2.2749499999999999E-9</c:v>
                </c:pt>
                <c:pt idx="2331">
                  <c:v>2.2780800000000001E-9</c:v>
                </c:pt>
                <c:pt idx="2332">
                  <c:v>2.2811999999999999E-9</c:v>
                </c:pt>
                <c:pt idx="2333">
                  <c:v>2.2843300000000001E-9</c:v>
                </c:pt>
                <c:pt idx="2334">
                  <c:v>2.28745E-9</c:v>
                </c:pt>
                <c:pt idx="2335">
                  <c:v>2.2905800000000002E-9</c:v>
                </c:pt>
                <c:pt idx="2336">
                  <c:v>2.2937000000000001E-9</c:v>
                </c:pt>
                <c:pt idx="2337">
                  <c:v>2.2968299999999998E-9</c:v>
                </c:pt>
                <c:pt idx="2338">
                  <c:v>2.2999500000000001E-9</c:v>
                </c:pt>
                <c:pt idx="2339">
                  <c:v>2.3030799999999999E-9</c:v>
                </c:pt>
                <c:pt idx="2340">
                  <c:v>2.3062000000000002E-9</c:v>
                </c:pt>
                <c:pt idx="2341">
                  <c:v>2.3093299999999999E-9</c:v>
                </c:pt>
                <c:pt idx="2342">
                  <c:v>2.3124499999999998E-9</c:v>
                </c:pt>
                <c:pt idx="2343">
                  <c:v>2.31558E-9</c:v>
                </c:pt>
                <c:pt idx="2344">
                  <c:v>2.3186999999999999E-9</c:v>
                </c:pt>
                <c:pt idx="2345">
                  <c:v>2.32183E-9</c:v>
                </c:pt>
                <c:pt idx="2346">
                  <c:v>2.3249499999999999E-9</c:v>
                </c:pt>
                <c:pt idx="2347">
                  <c:v>2.3280800000000001E-9</c:v>
                </c:pt>
                <c:pt idx="2348">
                  <c:v>2.3312E-9</c:v>
                </c:pt>
                <c:pt idx="2349">
                  <c:v>2.3343300000000001E-9</c:v>
                </c:pt>
                <c:pt idx="2350">
                  <c:v>2.33745E-9</c:v>
                </c:pt>
                <c:pt idx="2351">
                  <c:v>2.3405800000000002E-9</c:v>
                </c:pt>
                <c:pt idx="2352">
                  <c:v>2.3437000000000001E-9</c:v>
                </c:pt>
                <c:pt idx="2353">
                  <c:v>2.3468299999999998E-9</c:v>
                </c:pt>
                <c:pt idx="2354">
                  <c:v>2.3499500000000001E-9</c:v>
                </c:pt>
                <c:pt idx="2355">
                  <c:v>2.3530799999999999E-9</c:v>
                </c:pt>
                <c:pt idx="2356">
                  <c:v>2.3562000000000002E-9</c:v>
                </c:pt>
                <c:pt idx="2357">
                  <c:v>2.35933E-9</c:v>
                </c:pt>
                <c:pt idx="2358">
                  <c:v>2.3624499999999998E-9</c:v>
                </c:pt>
                <c:pt idx="2359">
                  <c:v>2.36558E-9</c:v>
                </c:pt>
                <c:pt idx="2360">
                  <c:v>2.3686999999999999E-9</c:v>
                </c:pt>
                <c:pt idx="2361">
                  <c:v>2.3718300000000001E-9</c:v>
                </c:pt>
                <c:pt idx="2362">
                  <c:v>2.37495E-9</c:v>
                </c:pt>
                <c:pt idx="2363">
                  <c:v>2.3780800000000001E-9</c:v>
                </c:pt>
                <c:pt idx="2364">
                  <c:v>2.3812E-9</c:v>
                </c:pt>
                <c:pt idx="2365">
                  <c:v>2.3843300000000002E-9</c:v>
                </c:pt>
                <c:pt idx="2366">
                  <c:v>2.3874500000000001E-9</c:v>
                </c:pt>
                <c:pt idx="2367">
                  <c:v>2.3905799999999998E-9</c:v>
                </c:pt>
                <c:pt idx="2368">
                  <c:v>2.3937000000000001E-9</c:v>
                </c:pt>
                <c:pt idx="2369">
                  <c:v>2.3968299999999999E-9</c:v>
                </c:pt>
                <c:pt idx="2370">
                  <c:v>2.3999500000000002E-9</c:v>
                </c:pt>
                <c:pt idx="2371">
                  <c:v>2.4030799999999999E-9</c:v>
                </c:pt>
                <c:pt idx="2372">
                  <c:v>2.4061999999999998E-9</c:v>
                </c:pt>
                <c:pt idx="2373">
                  <c:v>2.40933E-9</c:v>
                </c:pt>
                <c:pt idx="2374">
                  <c:v>2.4124499999999999E-9</c:v>
                </c:pt>
                <c:pt idx="2375">
                  <c:v>2.41558E-9</c:v>
                </c:pt>
                <c:pt idx="2376">
                  <c:v>2.4186999999999999E-9</c:v>
                </c:pt>
                <c:pt idx="2377">
                  <c:v>2.4218300000000001E-9</c:v>
                </c:pt>
                <c:pt idx="2378">
                  <c:v>2.42495E-9</c:v>
                </c:pt>
                <c:pt idx="2379">
                  <c:v>2.4280800000000002E-9</c:v>
                </c:pt>
                <c:pt idx="2380">
                  <c:v>2.4312E-9</c:v>
                </c:pt>
                <c:pt idx="2381">
                  <c:v>2.4343299999999998E-9</c:v>
                </c:pt>
                <c:pt idx="2382">
                  <c:v>2.4374500000000001E-9</c:v>
                </c:pt>
                <c:pt idx="2383">
                  <c:v>2.4405799999999999E-9</c:v>
                </c:pt>
                <c:pt idx="2384">
                  <c:v>2.4437000000000002E-9</c:v>
                </c:pt>
                <c:pt idx="2385">
                  <c:v>2.4468299999999999E-9</c:v>
                </c:pt>
                <c:pt idx="2386">
                  <c:v>2.4499499999999998E-9</c:v>
                </c:pt>
                <c:pt idx="2387">
                  <c:v>2.45308E-9</c:v>
                </c:pt>
                <c:pt idx="2388">
                  <c:v>2.4561999999999999E-9</c:v>
                </c:pt>
                <c:pt idx="2389">
                  <c:v>2.45933E-9</c:v>
                </c:pt>
                <c:pt idx="2390">
                  <c:v>2.4624499999999999E-9</c:v>
                </c:pt>
                <c:pt idx="2391">
                  <c:v>2.4655800000000001E-9</c:v>
                </c:pt>
                <c:pt idx="2392">
                  <c:v>2.4687E-9</c:v>
                </c:pt>
                <c:pt idx="2393">
                  <c:v>2.4718300000000001E-9</c:v>
                </c:pt>
                <c:pt idx="2394">
                  <c:v>2.47495E-9</c:v>
                </c:pt>
                <c:pt idx="2395">
                  <c:v>2.4780800000000002E-9</c:v>
                </c:pt>
                <c:pt idx="2396">
                  <c:v>2.4812000000000001E-9</c:v>
                </c:pt>
                <c:pt idx="2397">
                  <c:v>2.4843299999999998E-9</c:v>
                </c:pt>
                <c:pt idx="2398">
                  <c:v>2.4874500000000001E-9</c:v>
                </c:pt>
                <c:pt idx="2399">
                  <c:v>2.4905799999999999E-9</c:v>
                </c:pt>
                <c:pt idx="2400">
                  <c:v>2.4937000000000002E-9</c:v>
                </c:pt>
                <c:pt idx="2401">
                  <c:v>2.4968299999999999E-9</c:v>
                </c:pt>
                <c:pt idx="2402">
                  <c:v>2.4999499999999998E-9</c:v>
                </c:pt>
                <c:pt idx="2403">
                  <c:v>2.50308E-9</c:v>
                </c:pt>
                <c:pt idx="2404">
                  <c:v>2.5061999999999999E-9</c:v>
                </c:pt>
                <c:pt idx="2405">
                  <c:v>2.5093300000000001E-9</c:v>
                </c:pt>
                <c:pt idx="2406">
                  <c:v>2.5124499999999999E-9</c:v>
                </c:pt>
                <c:pt idx="2407">
                  <c:v>2.5155800000000001E-9</c:v>
                </c:pt>
                <c:pt idx="2408">
                  <c:v>2.5187E-9</c:v>
                </c:pt>
                <c:pt idx="2409">
                  <c:v>2.5218300000000002E-9</c:v>
                </c:pt>
                <c:pt idx="2410">
                  <c:v>2.5249500000000001E-9</c:v>
                </c:pt>
                <c:pt idx="2411">
                  <c:v>2.5280799999999998E-9</c:v>
                </c:pt>
                <c:pt idx="2412">
                  <c:v>2.5312000000000001E-9</c:v>
                </c:pt>
                <c:pt idx="2413">
                  <c:v>2.5343299999999999E-9</c:v>
                </c:pt>
                <c:pt idx="2414">
                  <c:v>2.5374500000000002E-9</c:v>
                </c:pt>
                <c:pt idx="2415">
                  <c:v>2.5405799999999999E-9</c:v>
                </c:pt>
                <c:pt idx="2416">
                  <c:v>2.5436999999999998E-9</c:v>
                </c:pt>
                <c:pt idx="2417">
                  <c:v>2.54683E-9</c:v>
                </c:pt>
                <c:pt idx="2418">
                  <c:v>2.5499499999999999E-9</c:v>
                </c:pt>
                <c:pt idx="2419">
                  <c:v>2.55308E-9</c:v>
                </c:pt>
                <c:pt idx="2420">
                  <c:v>2.5561999999999999E-9</c:v>
                </c:pt>
                <c:pt idx="2421">
                  <c:v>2.5593300000000001E-9</c:v>
                </c:pt>
                <c:pt idx="2422">
                  <c:v>2.56245E-9</c:v>
                </c:pt>
                <c:pt idx="2423">
                  <c:v>2.5655800000000002E-9</c:v>
                </c:pt>
                <c:pt idx="2424">
                  <c:v>2.5687E-9</c:v>
                </c:pt>
                <c:pt idx="2425">
                  <c:v>2.5718300000000002E-9</c:v>
                </c:pt>
                <c:pt idx="2426">
                  <c:v>2.5749500000000001E-9</c:v>
                </c:pt>
                <c:pt idx="2427">
                  <c:v>2.5780799999999998E-9</c:v>
                </c:pt>
                <c:pt idx="2428">
                  <c:v>2.5812000000000001E-9</c:v>
                </c:pt>
                <c:pt idx="2429">
                  <c:v>2.5843299999999999E-9</c:v>
                </c:pt>
                <c:pt idx="2430">
                  <c:v>2.5874500000000002E-9</c:v>
                </c:pt>
                <c:pt idx="2431">
                  <c:v>2.59058E-9</c:v>
                </c:pt>
                <c:pt idx="2432">
                  <c:v>2.5936999999999998E-9</c:v>
                </c:pt>
                <c:pt idx="2433">
                  <c:v>2.59683E-9</c:v>
                </c:pt>
                <c:pt idx="2434">
                  <c:v>2.5999499999999999E-9</c:v>
                </c:pt>
                <c:pt idx="2435">
                  <c:v>2.6030800000000001E-9</c:v>
                </c:pt>
                <c:pt idx="2436">
                  <c:v>2.6062E-9</c:v>
                </c:pt>
                <c:pt idx="2437">
                  <c:v>2.6093300000000001E-9</c:v>
                </c:pt>
                <c:pt idx="2438">
                  <c:v>2.61245E-9</c:v>
                </c:pt>
                <c:pt idx="2439">
                  <c:v>2.6155800000000002E-9</c:v>
                </c:pt>
                <c:pt idx="2440">
                  <c:v>2.6187000000000001E-9</c:v>
                </c:pt>
                <c:pt idx="2441">
                  <c:v>2.6218299999999998E-9</c:v>
                </c:pt>
                <c:pt idx="2442">
                  <c:v>2.6249500000000001E-9</c:v>
                </c:pt>
                <c:pt idx="2443">
                  <c:v>2.6280799999999999E-9</c:v>
                </c:pt>
                <c:pt idx="2444">
                  <c:v>2.6312000000000002E-9</c:v>
                </c:pt>
                <c:pt idx="2445">
                  <c:v>2.6343299999999999E-9</c:v>
                </c:pt>
                <c:pt idx="2446">
                  <c:v>2.6374499999999998E-9</c:v>
                </c:pt>
                <c:pt idx="2447">
                  <c:v>2.64058E-9</c:v>
                </c:pt>
                <c:pt idx="2448">
                  <c:v>2.6436999999999999E-9</c:v>
                </c:pt>
                <c:pt idx="2449">
                  <c:v>2.6468300000000001E-9</c:v>
                </c:pt>
                <c:pt idx="2450">
                  <c:v>2.6499499999999999E-9</c:v>
                </c:pt>
                <c:pt idx="2451">
                  <c:v>2.6530800000000001E-9</c:v>
                </c:pt>
                <c:pt idx="2452">
                  <c:v>2.6562E-9</c:v>
                </c:pt>
                <c:pt idx="2453">
                  <c:v>2.6593300000000002E-9</c:v>
                </c:pt>
                <c:pt idx="2454">
                  <c:v>2.66245E-9</c:v>
                </c:pt>
                <c:pt idx="2455">
                  <c:v>2.6655799999999998E-9</c:v>
                </c:pt>
                <c:pt idx="2456">
                  <c:v>2.6687000000000001E-9</c:v>
                </c:pt>
                <c:pt idx="2457">
                  <c:v>2.6718299999999999E-9</c:v>
                </c:pt>
                <c:pt idx="2458">
                  <c:v>2.6749500000000002E-9</c:v>
                </c:pt>
                <c:pt idx="2459">
                  <c:v>2.6780799999999999E-9</c:v>
                </c:pt>
                <c:pt idx="2460">
                  <c:v>2.6811999999999998E-9</c:v>
                </c:pt>
                <c:pt idx="2461">
                  <c:v>2.68433E-9</c:v>
                </c:pt>
                <c:pt idx="2462">
                  <c:v>2.6874499999999999E-9</c:v>
                </c:pt>
                <c:pt idx="2463">
                  <c:v>2.69058E-9</c:v>
                </c:pt>
                <c:pt idx="2464">
                  <c:v>2.6936999999999999E-9</c:v>
                </c:pt>
                <c:pt idx="2465">
                  <c:v>2.6968300000000001E-9</c:v>
                </c:pt>
                <c:pt idx="2466">
                  <c:v>2.69995E-9</c:v>
                </c:pt>
                <c:pt idx="2467">
                  <c:v>2.7030800000000001E-9</c:v>
                </c:pt>
                <c:pt idx="2468">
                  <c:v>2.7062E-9</c:v>
                </c:pt>
                <c:pt idx="2469">
                  <c:v>2.7093300000000002E-9</c:v>
                </c:pt>
                <c:pt idx="2470">
                  <c:v>2.7124500000000001E-9</c:v>
                </c:pt>
                <c:pt idx="2471">
                  <c:v>2.7155799999999998E-9</c:v>
                </c:pt>
                <c:pt idx="2472">
                  <c:v>2.7187000000000001E-9</c:v>
                </c:pt>
                <c:pt idx="2473">
                  <c:v>2.7218299999999999E-9</c:v>
                </c:pt>
                <c:pt idx="2474">
                  <c:v>2.7249500000000002E-9</c:v>
                </c:pt>
                <c:pt idx="2475">
                  <c:v>2.72808E-9</c:v>
                </c:pt>
                <c:pt idx="2476">
                  <c:v>2.7311999999999998E-9</c:v>
                </c:pt>
                <c:pt idx="2477">
                  <c:v>2.73433E-9</c:v>
                </c:pt>
                <c:pt idx="2478">
                  <c:v>2.7374499999999999E-9</c:v>
                </c:pt>
                <c:pt idx="2479">
                  <c:v>2.7405800000000001E-9</c:v>
                </c:pt>
                <c:pt idx="2480">
                  <c:v>2.7436999999999999E-9</c:v>
                </c:pt>
                <c:pt idx="2481">
                  <c:v>2.7468300000000001E-9</c:v>
                </c:pt>
                <c:pt idx="2482">
                  <c:v>2.74995E-9</c:v>
                </c:pt>
                <c:pt idx="2483">
                  <c:v>2.7530800000000002E-9</c:v>
                </c:pt>
                <c:pt idx="2484">
                  <c:v>2.7562000000000001E-9</c:v>
                </c:pt>
                <c:pt idx="2485">
                  <c:v>2.7593299999999998E-9</c:v>
                </c:pt>
                <c:pt idx="2486">
                  <c:v>2.7624500000000001E-9</c:v>
                </c:pt>
                <c:pt idx="2487">
                  <c:v>2.7655799999999999E-9</c:v>
                </c:pt>
                <c:pt idx="2488">
                  <c:v>2.7687000000000002E-9</c:v>
                </c:pt>
                <c:pt idx="2489">
                  <c:v>2.7718299999999999E-9</c:v>
                </c:pt>
                <c:pt idx="2490">
                  <c:v>2.7749499999999998E-9</c:v>
                </c:pt>
                <c:pt idx="2491">
                  <c:v>2.77808E-9</c:v>
                </c:pt>
                <c:pt idx="2492">
                  <c:v>2.7811999999999999E-9</c:v>
                </c:pt>
                <c:pt idx="2493">
                  <c:v>2.78433E-9</c:v>
                </c:pt>
                <c:pt idx="2494">
                  <c:v>2.7874499999999999E-9</c:v>
                </c:pt>
                <c:pt idx="2495">
                  <c:v>2.7905800000000001E-9</c:v>
                </c:pt>
                <c:pt idx="2496">
                  <c:v>2.7937E-9</c:v>
                </c:pt>
                <c:pt idx="2497">
                  <c:v>2.7968300000000002E-9</c:v>
                </c:pt>
                <c:pt idx="2498">
                  <c:v>2.79995E-9</c:v>
                </c:pt>
                <c:pt idx="2499">
                  <c:v>2.8030799999999998E-9</c:v>
                </c:pt>
                <c:pt idx="2500">
                  <c:v>2.8062000000000001E-9</c:v>
                </c:pt>
                <c:pt idx="2501">
                  <c:v>2.8093299999999999E-9</c:v>
                </c:pt>
                <c:pt idx="2502">
                  <c:v>2.8124500000000001E-9</c:v>
                </c:pt>
                <c:pt idx="2503">
                  <c:v>2.8155799999999999E-9</c:v>
                </c:pt>
                <c:pt idx="2504">
                  <c:v>2.8187000000000002E-9</c:v>
                </c:pt>
                <c:pt idx="2505">
                  <c:v>2.82183E-9</c:v>
                </c:pt>
                <c:pt idx="2506">
                  <c:v>2.8249499999999998E-9</c:v>
                </c:pt>
                <c:pt idx="2507">
                  <c:v>2.82808E-9</c:v>
                </c:pt>
                <c:pt idx="2508">
                  <c:v>2.8311999999999999E-9</c:v>
                </c:pt>
                <c:pt idx="2509">
                  <c:v>2.8343300000000001E-9</c:v>
                </c:pt>
                <c:pt idx="2510">
                  <c:v>2.83745E-9</c:v>
                </c:pt>
                <c:pt idx="2511">
                  <c:v>2.8405800000000001E-9</c:v>
                </c:pt>
                <c:pt idx="2512">
                  <c:v>2.8437E-9</c:v>
                </c:pt>
                <c:pt idx="2513">
                  <c:v>2.8468300000000002E-9</c:v>
                </c:pt>
                <c:pt idx="2514">
                  <c:v>2.8499500000000001E-9</c:v>
                </c:pt>
                <c:pt idx="2515">
                  <c:v>2.8530799999999998E-9</c:v>
                </c:pt>
                <c:pt idx="2516">
                  <c:v>2.8562000000000001E-9</c:v>
                </c:pt>
                <c:pt idx="2517">
                  <c:v>2.8593299999999999E-9</c:v>
                </c:pt>
                <c:pt idx="2518">
                  <c:v>2.8624500000000002E-9</c:v>
                </c:pt>
                <c:pt idx="2519">
                  <c:v>2.8655799999999999E-9</c:v>
                </c:pt>
                <c:pt idx="2520">
                  <c:v>2.8686999999999998E-9</c:v>
                </c:pt>
                <c:pt idx="2521">
                  <c:v>2.87183E-9</c:v>
                </c:pt>
                <c:pt idx="2522">
                  <c:v>2.8749499999999999E-9</c:v>
                </c:pt>
                <c:pt idx="2523">
                  <c:v>2.8780800000000001E-9</c:v>
                </c:pt>
                <c:pt idx="2524">
                  <c:v>2.8811999999999999E-9</c:v>
                </c:pt>
                <c:pt idx="2525">
                  <c:v>2.8843300000000001E-9</c:v>
                </c:pt>
                <c:pt idx="2526">
                  <c:v>2.88745E-9</c:v>
                </c:pt>
                <c:pt idx="2527">
                  <c:v>2.8905800000000002E-9</c:v>
                </c:pt>
                <c:pt idx="2528">
                  <c:v>2.8937E-9</c:v>
                </c:pt>
                <c:pt idx="2529">
                  <c:v>2.8968299999999998E-9</c:v>
                </c:pt>
                <c:pt idx="2530">
                  <c:v>2.8999500000000001E-9</c:v>
                </c:pt>
                <c:pt idx="2531">
                  <c:v>2.9030799999999999E-9</c:v>
                </c:pt>
                <c:pt idx="2532">
                  <c:v>2.9062000000000002E-9</c:v>
                </c:pt>
                <c:pt idx="2533">
                  <c:v>2.9093299999999999E-9</c:v>
                </c:pt>
                <c:pt idx="2534">
                  <c:v>2.9124499999999998E-9</c:v>
                </c:pt>
                <c:pt idx="2535">
                  <c:v>2.91558E-9</c:v>
                </c:pt>
                <c:pt idx="2536">
                  <c:v>2.9186999999999999E-9</c:v>
                </c:pt>
                <c:pt idx="2537">
                  <c:v>2.92183E-9</c:v>
                </c:pt>
                <c:pt idx="2538">
                  <c:v>2.9249499999999999E-9</c:v>
                </c:pt>
                <c:pt idx="2539">
                  <c:v>2.9280800000000001E-9</c:v>
                </c:pt>
                <c:pt idx="2540">
                  <c:v>2.9312E-9</c:v>
                </c:pt>
                <c:pt idx="2541">
                  <c:v>2.9343300000000001E-9</c:v>
                </c:pt>
                <c:pt idx="2542">
                  <c:v>2.93745E-9</c:v>
                </c:pt>
                <c:pt idx="2543">
                  <c:v>2.9405800000000002E-9</c:v>
                </c:pt>
                <c:pt idx="2544">
                  <c:v>2.9437000000000001E-9</c:v>
                </c:pt>
                <c:pt idx="2545">
                  <c:v>2.9468299999999998E-9</c:v>
                </c:pt>
                <c:pt idx="2546">
                  <c:v>2.9499500000000001E-9</c:v>
                </c:pt>
                <c:pt idx="2547">
                  <c:v>2.9530799999999999E-9</c:v>
                </c:pt>
                <c:pt idx="2548">
                  <c:v>2.9562000000000002E-9</c:v>
                </c:pt>
                <c:pt idx="2549">
                  <c:v>2.95933E-9</c:v>
                </c:pt>
                <c:pt idx="2550">
                  <c:v>2.9624499999999998E-9</c:v>
                </c:pt>
                <c:pt idx="2551">
                  <c:v>2.96558E-9</c:v>
                </c:pt>
                <c:pt idx="2552">
                  <c:v>2.9686999999999999E-9</c:v>
                </c:pt>
                <c:pt idx="2553">
                  <c:v>2.9718300000000001E-9</c:v>
                </c:pt>
                <c:pt idx="2554">
                  <c:v>2.9749499999999999E-9</c:v>
                </c:pt>
                <c:pt idx="2555">
                  <c:v>2.9780800000000001E-9</c:v>
                </c:pt>
                <c:pt idx="2556">
                  <c:v>2.9812E-9</c:v>
                </c:pt>
                <c:pt idx="2557">
                  <c:v>2.9843300000000002E-9</c:v>
                </c:pt>
                <c:pt idx="2558">
                  <c:v>2.9874500000000001E-9</c:v>
                </c:pt>
                <c:pt idx="2559">
                  <c:v>2.9905799999999998E-9</c:v>
                </c:pt>
                <c:pt idx="2560">
                  <c:v>2.9937000000000001E-9</c:v>
                </c:pt>
                <c:pt idx="2561">
                  <c:v>2.9968299999999999E-9</c:v>
                </c:pt>
                <c:pt idx="2562">
                  <c:v>2.9999500000000002E-9</c:v>
                </c:pt>
                <c:pt idx="2563">
                  <c:v>3.0030799999999999E-9</c:v>
                </c:pt>
                <c:pt idx="2564">
                  <c:v>3.0061999999999998E-9</c:v>
                </c:pt>
                <c:pt idx="2565">
                  <c:v>3.00933E-9</c:v>
                </c:pt>
                <c:pt idx="2566">
                  <c:v>3.0124499999999999E-9</c:v>
                </c:pt>
                <c:pt idx="2567">
                  <c:v>3.01558E-9</c:v>
                </c:pt>
                <c:pt idx="2568">
                  <c:v>3.0186999999999999E-9</c:v>
                </c:pt>
                <c:pt idx="2569">
                  <c:v>3.0218300000000001E-9</c:v>
                </c:pt>
                <c:pt idx="2570">
                  <c:v>3.02495E-9</c:v>
                </c:pt>
                <c:pt idx="2571">
                  <c:v>3.0280800000000002E-9</c:v>
                </c:pt>
                <c:pt idx="2572">
                  <c:v>3.0312E-9</c:v>
                </c:pt>
                <c:pt idx="2573">
                  <c:v>3.0343299999999998E-9</c:v>
                </c:pt>
                <c:pt idx="2574">
                  <c:v>3.0374500000000001E-9</c:v>
                </c:pt>
                <c:pt idx="2575">
                  <c:v>3.0405799999999999E-9</c:v>
                </c:pt>
                <c:pt idx="2576">
                  <c:v>3.0437000000000001E-9</c:v>
                </c:pt>
                <c:pt idx="2577">
                  <c:v>3.0468299999999999E-9</c:v>
                </c:pt>
                <c:pt idx="2578">
                  <c:v>3.0499500000000002E-9</c:v>
                </c:pt>
                <c:pt idx="2579">
                  <c:v>3.05308E-9</c:v>
                </c:pt>
                <c:pt idx="2580">
                  <c:v>3.0561999999999998E-9</c:v>
                </c:pt>
                <c:pt idx="2581">
                  <c:v>3.05933E-9</c:v>
                </c:pt>
                <c:pt idx="2582">
                  <c:v>3.0624499999999999E-9</c:v>
                </c:pt>
                <c:pt idx="2583">
                  <c:v>3.0655800000000001E-9</c:v>
                </c:pt>
                <c:pt idx="2584">
                  <c:v>3.0687E-9</c:v>
                </c:pt>
                <c:pt idx="2585">
                  <c:v>3.0718300000000001E-9</c:v>
                </c:pt>
                <c:pt idx="2586">
                  <c:v>3.07495E-9</c:v>
                </c:pt>
                <c:pt idx="2587">
                  <c:v>3.0780800000000002E-9</c:v>
                </c:pt>
                <c:pt idx="2588">
                  <c:v>3.0812000000000001E-9</c:v>
                </c:pt>
                <c:pt idx="2589">
                  <c:v>3.0843299999999998E-9</c:v>
                </c:pt>
                <c:pt idx="2590">
                  <c:v>3.0874500000000001E-9</c:v>
                </c:pt>
                <c:pt idx="2591">
                  <c:v>3.0905799999999999E-9</c:v>
                </c:pt>
                <c:pt idx="2592">
                  <c:v>3.0937000000000002E-9</c:v>
                </c:pt>
                <c:pt idx="2593">
                  <c:v>3.0968299999999999E-9</c:v>
                </c:pt>
                <c:pt idx="2594">
                  <c:v>3.0999499999999998E-9</c:v>
                </c:pt>
                <c:pt idx="2595">
                  <c:v>3.10308E-9</c:v>
                </c:pt>
                <c:pt idx="2596">
                  <c:v>3.1061999999999999E-9</c:v>
                </c:pt>
                <c:pt idx="2597">
                  <c:v>3.1093300000000001E-9</c:v>
                </c:pt>
                <c:pt idx="2598">
                  <c:v>3.1124499999999999E-9</c:v>
                </c:pt>
                <c:pt idx="2599">
                  <c:v>3.1155800000000001E-9</c:v>
                </c:pt>
                <c:pt idx="2600">
                  <c:v>3.1187E-9</c:v>
                </c:pt>
                <c:pt idx="2601">
                  <c:v>3.1218300000000002E-9</c:v>
                </c:pt>
                <c:pt idx="2602">
                  <c:v>3.1249500000000001E-9</c:v>
                </c:pt>
                <c:pt idx="2603">
                  <c:v>3.1280799999999998E-9</c:v>
                </c:pt>
                <c:pt idx="2604">
                  <c:v>3.1312000000000001E-9</c:v>
                </c:pt>
                <c:pt idx="2605">
                  <c:v>3.1343299999999999E-9</c:v>
                </c:pt>
                <c:pt idx="2606">
                  <c:v>3.1374500000000002E-9</c:v>
                </c:pt>
                <c:pt idx="2607">
                  <c:v>3.1405799999999999E-9</c:v>
                </c:pt>
                <c:pt idx="2608">
                  <c:v>3.1436999999999998E-9</c:v>
                </c:pt>
                <c:pt idx="2609">
                  <c:v>3.14683E-9</c:v>
                </c:pt>
                <c:pt idx="2610">
                  <c:v>3.1499499999999999E-9</c:v>
                </c:pt>
                <c:pt idx="2611">
                  <c:v>3.15308E-9</c:v>
                </c:pt>
                <c:pt idx="2612">
                  <c:v>3.1561999999999999E-9</c:v>
                </c:pt>
                <c:pt idx="2613">
                  <c:v>3.1593300000000001E-9</c:v>
                </c:pt>
                <c:pt idx="2614">
                  <c:v>3.16245E-9</c:v>
                </c:pt>
                <c:pt idx="2615">
                  <c:v>3.1655800000000001E-9</c:v>
                </c:pt>
                <c:pt idx="2616">
                  <c:v>3.1687E-9</c:v>
                </c:pt>
                <c:pt idx="2617">
                  <c:v>3.1718300000000002E-9</c:v>
                </c:pt>
                <c:pt idx="2618">
                  <c:v>3.1749500000000001E-9</c:v>
                </c:pt>
                <c:pt idx="2619">
                  <c:v>3.1780799999999998E-9</c:v>
                </c:pt>
                <c:pt idx="2620">
                  <c:v>3.1812000000000001E-9</c:v>
                </c:pt>
                <c:pt idx="2621">
                  <c:v>3.1843299999999999E-9</c:v>
                </c:pt>
                <c:pt idx="2622">
                  <c:v>3.1874500000000002E-9</c:v>
                </c:pt>
                <c:pt idx="2623">
                  <c:v>3.19058E-9</c:v>
                </c:pt>
                <c:pt idx="2624">
                  <c:v>3.1936999999999998E-9</c:v>
                </c:pt>
                <c:pt idx="2625">
                  <c:v>3.19683E-9</c:v>
                </c:pt>
                <c:pt idx="2626">
                  <c:v>3.1999499999999999E-9</c:v>
                </c:pt>
                <c:pt idx="2627">
                  <c:v>3.2030800000000001E-9</c:v>
                </c:pt>
                <c:pt idx="2628">
                  <c:v>3.2062E-9</c:v>
                </c:pt>
                <c:pt idx="2629">
                  <c:v>3.2093300000000001E-9</c:v>
                </c:pt>
                <c:pt idx="2630">
                  <c:v>3.21245E-9</c:v>
                </c:pt>
                <c:pt idx="2631">
                  <c:v>3.2155800000000002E-9</c:v>
                </c:pt>
                <c:pt idx="2632">
                  <c:v>3.2187000000000001E-9</c:v>
                </c:pt>
                <c:pt idx="2633">
                  <c:v>3.2218299999999998E-9</c:v>
                </c:pt>
                <c:pt idx="2634">
                  <c:v>3.2249500000000001E-9</c:v>
                </c:pt>
                <c:pt idx="2635">
                  <c:v>3.2280799999999999E-9</c:v>
                </c:pt>
                <c:pt idx="2636">
                  <c:v>3.2312000000000002E-9</c:v>
                </c:pt>
                <c:pt idx="2637">
                  <c:v>3.2343299999999999E-9</c:v>
                </c:pt>
                <c:pt idx="2638">
                  <c:v>3.2374499999999998E-9</c:v>
                </c:pt>
                <c:pt idx="2639">
                  <c:v>3.24058E-9</c:v>
                </c:pt>
                <c:pt idx="2640">
                  <c:v>3.2436999999999999E-9</c:v>
                </c:pt>
                <c:pt idx="2641">
                  <c:v>3.24683E-9</c:v>
                </c:pt>
                <c:pt idx="2642">
                  <c:v>3.2499499999999999E-9</c:v>
                </c:pt>
                <c:pt idx="2643">
                  <c:v>3.2530800000000001E-9</c:v>
                </c:pt>
                <c:pt idx="2644">
                  <c:v>3.2562E-9</c:v>
                </c:pt>
                <c:pt idx="2645">
                  <c:v>3.2593300000000002E-9</c:v>
                </c:pt>
                <c:pt idx="2646">
                  <c:v>3.26245E-9</c:v>
                </c:pt>
                <c:pt idx="2647">
                  <c:v>3.2655799999999998E-9</c:v>
                </c:pt>
                <c:pt idx="2648">
                  <c:v>3.2687000000000001E-9</c:v>
                </c:pt>
                <c:pt idx="2649">
                  <c:v>3.2718299999999999E-9</c:v>
                </c:pt>
                <c:pt idx="2650">
                  <c:v>3.2749500000000002E-9</c:v>
                </c:pt>
                <c:pt idx="2651">
                  <c:v>3.2780799999999999E-9</c:v>
                </c:pt>
                <c:pt idx="2652">
                  <c:v>3.2811999999999998E-9</c:v>
                </c:pt>
                <c:pt idx="2653">
                  <c:v>3.28433E-9</c:v>
                </c:pt>
                <c:pt idx="2654">
                  <c:v>3.2874499999999999E-9</c:v>
                </c:pt>
                <c:pt idx="2655">
                  <c:v>3.29058E-9</c:v>
                </c:pt>
                <c:pt idx="2656">
                  <c:v>3.2936999999999999E-9</c:v>
                </c:pt>
                <c:pt idx="2657">
                  <c:v>3.2968300000000001E-9</c:v>
                </c:pt>
                <c:pt idx="2658">
                  <c:v>3.29995E-9</c:v>
                </c:pt>
                <c:pt idx="2659">
                  <c:v>3.3030800000000001E-9</c:v>
                </c:pt>
                <c:pt idx="2660">
                  <c:v>3.3062E-9</c:v>
                </c:pt>
                <c:pt idx="2661">
                  <c:v>3.3093300000000002E-9</c:v>
                </c:pt>
                <c:pt idx="2662">
                  <c:v>3.3124500000000001E-9</c:v>
                </c:pt>
                <c:pt idx="2663">
                  <c:v>3.3155799999999998E-9</c:v>
                </c:pt>
                <c:pt idx="2664">
                  <c:v>3.3187000000000001E-9</c:v>
                </c:pt>
                <c:pt idx="2665">
                  <c:v>3.3218299999999999E-9</c:v>
                </c:pt>
                <c:pt idx="2666">
                  <c:v>3.3249500000000002E-9</c:v>
                </c:pt>
                <c:pt idx="2667">
                  <c:v>3.3280799999999999E-9</c:v>
                </c:pt>
                <c:pt idx="2668">
                  <c:v>3.3311999999999998E-9</c:v>
                </c:pt>
                <c:pt idx="2669">
                  <c:v>3.33433E-9</c:v>
                </c:pt>
                <c:pt idx="2670">
                  <c:v>3.3374499999999999E-9</c:v>
                </c:pt>
                <c:pt idx="2671">
                  <c:v>3.3405800000000001E-9</c:v>
                </c:pt>
                <c:pt idx="2672">
                  <c:v>3.3436999999999999E-9</c:v>
                </c:pt>
                <c:pt idx="2673">
                  <c:v>3.3468300000000001E-9</c:v>
                </c:pt>
                <c:pt idx="2674">
                  <c:v>3.34995E-9</c:v>
                </c:pt>
                <c:pt idx="2675">
                  <c:v>3.3530800000000002E-9</c:v>
                </c:pt>
                <c:pt idx="2676">
                  <c:v>3.3562000000000001E-9</c:v>
                </c:pt>
                <c:pt idx="2677">
                  <c:v>3.3593299999999998E-9</c:v>
                </c:pt>
                <c:pt idx="2678">
                  <c:v>3.3624500000000001E-9</c:v>
                </c:pt>
                <c:pt idx="2679">
                  <c:v>3.3655799999999999E-9</c:v>
                </c:pt>
                <c:pt idx="2680">
                  <c:v>3.3687000000000002E-9</c:v>
                </c:pt>
                <c:pt idx="2681">
                  <c:v>3.3718299999999999E-9</c:v>
                </c:pt>
                <c:pt idx="2682">
                  <c:v>3.3749499999999998E-9</c:v>
                </c:pt>
                <c:pt idx="2683">
                  <c:v>3.37808E-9</c:v>
                </c:pt>
                <c:pt idx="2684">
                  <c:v>3.3811999999999999E-9</c:v>
                </c:pt>
                <c:pt idx="2685">
                  <c:v>3.38433E-9</c:v>
                </c:pt>
                <c:pt idx="2686">
                  <c:v>3.3874499999999999E-9</c:v>
                </c:pt>
                <c:pt idx="2687">
                  <c:v>3.3905800000000001E-9</c:v>
                </c:pt>
                <c:pt idx="2688">
                  <c:v>3.3937E-9</c:v>
                </c:pt>
                <c:pt idx="2689">
                  <c:v>3.3968300000000001E-9</c:v>
                </c:pt>
                <c:pt idx="2690">
                  <c:v>3.39995E-9</c:v>
                </c:pt>
                <c:pt idx="2691">
                  <c:v>3.4030800000000002E-9</c:v>
                </c:pt>
                <c:pt idx="2692">
                  <c:v>3.4062000000000001E-9</c:v>
                </c:pt>
                <c:pt idx="2693">
                  <c:v>3.4093299999999998E-9</c:v>
                </c:pt>
                <c:pt idx="2694">
                  <c:v>3.4124500000000001E-9</c:v>
                </c:pt>
                <c:pt idx="2695">
                  <c:v>3.4155799999999999E-9</c:v>
                </c:pt>
                <c:pt idx="2696">
                  <c:v>3.4187000000000002E-9</c:v>
                </c:pt>
                <c:pt idx="2697">
                  <c:v>3.42183E-9</c:v>
                </c:pt>
                <c:pt idx="2698">
                  <c:v>3.4249499999999998E-9</c:v>
                </c:pt>
                <c:pt idx="2699">
                  <c:v>3.42808E-9</c:v>
                </c:pt>
                <c:pt idx="2700">
                  <c:v>3.4311999999999999E-9</c:v>
                </c:pt>
                <c:pt idx="2701">
                  <c:v>3.4343300000000001E-9</c:v>
                </c:pt>
                <c:pt idx="2702">
                  <c:v>3.43745E-9</c:v>
                </c:pt>
                <c:pt idx="2703">
                  <c:v>3.4405800000000001E-9</c:v>
                </c:pt>
                <c:pt idx="2704">
                  <c:v>3.4437E-9</c:v>
                </c:pt>
                <c:pt idx="2705">
                  <c:v>3.4468300000000002E-9</c:v>
                </c:pt>
                <c:pt idx="2706">
                  <c:v>3.4499500000000001E-9</c:v>
                </c:pt>
                <c:pt idx="2707">
                  <c:v>3.4530799999999998E-9</c:v>
                </c:pt>
                <c:pt idx="2708">
                  <c:v>3.4562000000000001E-9</c:v>
                </c:pt>
                <c:pt idx="2709">
                  <c:v>3.4593299999999999E-9</c:v>
                </c:pt>
                <c:pt idx="2710">
                  <c:v>3.4624500000000002E-9</c:v>
                </c:pt>
                <c:pt idx="2711">
                  <c:v>3.4655799999999999E-9</c:v>
                </c:pt>
                <c:pt idx="2712">
                  <c:v>3.4686999999999998E-9</c:v>
                </c:pt>
                <c:pt idx="2713">
                  <c:v>3.47183E-9</c:v>
                </c:pt>
                <c:pt idx="2714">
                  <c:v>3.4749499999999999E-9</c:v>
                </c:pt>
                <c:pt idx="2715">
                  <c:v>3.47808E-9</c:v>
                </c:pt>
                <c:pt idx="2716">
                  <c:v>3.4811999999999999E-9</c:v>
                </c:pt>
                <c:pt idx="2717">
                  <c:v>3.4843300000000001E-9</c:v>
                </c:pt>
                <c:pt idx="2718">
                  <c:v>3.48745E-9</c:v>
                </c:pt>
                <c:pt idx="2719">
                  <c:v>3.4905800000000002E-9</c:v>
                </c:pt>
                <c:pt idx="2720">
                  <c:v>3.4937E-9</c:v>
                </c:pt>
                <c:pt idx="2721">
                  <c:v>3.4968299999999998E-9</c:v>
                </c:pt>
                <c:pt idx="2722">
                  <c:v>3.4999500000000001E-9</c:v>
                </c:pt>
                <c:pt idx="2723">
                  <c:v>3.5030799999999999E-9</c:v>
                </c:pt>
                <c:pt idx="2724">
                  <c:v>3.5062000000000002E-9</c:v>
                </c:pt>
                <c:pt idx="2725">
                  <c:v>3.5093299999999999E-9</c:v>
                </c:pt>
                <c:pt idx="2726">
                  <c:v>3.5124499999999998E-9</c:v>
                </c:pt>
                <c:pt idx="2727">
                  <c:v>3.51558E-9</c:v>
                </c:pt>
                <c:pt idx="2728">
                  <c:v>3.5186999999999999E-9</c:v>
                </c:pt>
                <c:pt idx="2729">
                  <c:v>3.52183E-9</c:v>
                </c:pt>
                <c:pt idx="2730">
                  <c:v>3.5249499999999999E-9</c:v>
                </c:pt>
                <c:pt idx="2731">
                  <c:v>3.5280800000000001E-9</c:v>
                </c:pt>
                <c:pt idx="2732">
                  <c:v>3.5312E-9</c:v>
                </c:pt>
                <c:pt idx="2733">
                  <c:v>3.5343300000000001E-9</c:v>
                </c:pt>
                <c:pt idx="2734">
                  <c:v>3.53745E-9</c:v>
                </c:pt>
                <c:pt idx="2735">
                  <c:v>3.5405800000000002E-9</c:v>
                </c:pt>
                <c:pt idx="2736">
                  <c:v>3.5437000000000001E-9</c:v>
                </c:pt>
                <c:pt idx="2737">
                  <c:v>3.5468299999999998E-9</c:v>
                </c:pt>
                <c:pt idx="2738">
                  <c:v>3.5499500000000001E-9</c:v>
                </c:pt>
                <c:pt idx="2739">
                  <c:v>3.5530799999999999E-9</c:v>
                </c:pt>
                <c:pt idx="2740">
                  <c:v>3.5562000000000002E-9</c:v>
                </c:pt>
                <c:pt idx="2741">
                  <c:v>3.55933E-9</c:v>
                </c:pt>
                <c:pt idx="2742">
                  <c:v>3.5624499999999998E-9</c:v>
                </c:pt>
                <c:pt idx="2743">
                  <c:v>3.56558E-9</c:v>
                </c:pt>
                <c:pt idx="2744">
                  <c:v>3.5686999999999999E-9</c:v>
                </c:pt>
                <c:pt idx="2745">
                  <c:v>3.5718300000000001E-9</c:v>
                </c:pt>
                <c:pt idx="2746">
                  <c:v>3.5749499999999999E-9</c:v>
                </c:pt>
                <c:pt idx="2747">
                  <c:v>3.5780800000000001E-9</c:v>
                </c:pt>
                <c:pt idx="2748">
                  <c:v>3.5812E-9</c:v>
                </c:pt>
                <c:pt idx="2749">
                  <c:v>3.5843300000000002E-9</c:v>
                </c:pt>
                <c:pt idx="2750">
                  <c:v>3.5874500000000001E-9</c:v>
                </c:pt>
                <c:pt idx="2751">
                  <c:v>3.5905799999999998E-9</c:v>
                </c:pt>
                <c:pt idx="2752">
                  <c:v>3.5937000000000001E-9</c:v>
                </c:pt>
                <c:pt idx="2753">
                  <c:v>3.5968299999999999E-9</c:v>
                </c:pt>
                <c:pt idx="2754">
                  <c:v>3.5999500000000002E-9</c:v>
                </c:pt>
                <c:pt idx="2755">
                  <c:v>3.6030799999999999E-9</c:v>
                </c:pt>
                <c:pt idx="2756">
                  <c:v>3.6061999999999998E-9</c:v>
                </c:pt>
                <c:pt idx="2757">
                  <c:v>3.60933E-9</c:v>
                </c:pt>
                <c:pt idx="2758">
                  <c:v>3.6124499999999999E-9</c:v>
                </c:pt>
                <c:pt idx="2759">
                  <c:v>3.61558E-9</c:v>
                </c:pt>
                <c:pt idx="2760">
                  <c:v>3.6186999999999999E-9</c:v>
                </c:pt>
                <c:pt idx="2761">
                  <c:v>3.6218300000000001E-9</c:v>
                </c:pt>
                <c:pt idx="2762">
                  <c:v>3.62495E-9</c:v>
                </c:pt>
                <c:pt idx="2763">
                  <c:v>3.6280800000000002E-9</c:v>
                </c:pt>
                <c:pt idx="2764">
                  <c:v>3.6312E-9</c:v>
                </c:pt>
                <c:pt idx="2765">
                  <c:v>3.6343299999999998E-9</c:v>
                </c:pt>
                <c:pt idx="2766">
                  <c:v>3.6374500000000001E-9</c:v>
                </c:pt>
                <c:pt idx="2767">
                  <c:v>3.6405799999999999E-9</c:v>
                </c:pt>
                <c:pt idx="2768">
                  <c:v>3.6437000000000001E-9</c:v>
                </c:pt>
                <c:pt idx="2769">
                  <c:v>3.6468299999999999E-9</c:v>
                </c:pt>
                <c:pt idx="2770">
                  <c:v>3.6499500000000002E-9</c:v>
                </c:pt>
                <c:pt idx="2771">
                  <c:v>3.65308E-9</c:v>
                </c:pt>
                <c:pt idx="2772">
                  <c:v>3.6561999999999998E-9</c:v>
                </c:pt>
                <c:pt idx="2773">
                  <c:v>3.65933E-9</c:v>
                </c:pt>
                <c:pt idx="2774">
                  <c:v>3.6624499999999999E-9</c:v>
                </c:pt>
                <c:pt idx="2775">
                  <c:v>3.6655800000000001E-9</c:v>
                </c:pt>
                <c:pt idx="2776">
                  <c:v>3.6687E-9</c:v>
                </c:pt>
                <c:pt idx="2777">
                  <c:v>3.6718300000000001E-9</c:v>
                </c:pt>
                <c:pt idx="2778">
                  <c:v>3.67495E-9</c:v>
                </c:pt>
                <c:pt idx="2779">
                  <c:v>3.6780800000000002E-9</c:v>
                </c:pt>
                <c:pt idx="2780">
                  <c:v>3.6812000000000001E-9</c:v>
                </c:pt>
                <c:pt idx="2781">
                  <c:v>3.6843299999999998E-9</c:v>
                </c:pt>
                <c:pt idx="2782">
                  <c:v>3.6874500000000001E-9</c:v>
                </c:pt>
                <c:pt idx="2783">
                  <c:v>3.6905799999999999E-9</c:v>
                </c:pt>
                <c:pt idx="2784">
                  <c:v>3.6937000000000002E-9</c:v>
                </c:pt>
                <c:pt idx="2785">
                  <c:v>3.6968299999999999E-9</c:v>
                </c:pt>
                <c:pt idx="2786">
                  <c:v>3.6999499999999998E-9</c:v>
                </c:pt>
                <c:pt idx="2787">
                  <c:v>3.70308E-9</c:v>
                </c:pt>
                <c:pt idx="2788">
                  <c:v>3.7061999999999999E-9</c:v>
                </c:pt>
                <c:pt idx="2789">
                  <c:v>3.7093300000000001E-9</c:v>
                </c:pt>
                <c:pt idx="2790">
                  <c:v>3.7124499999999999E-9</c:v>
                </c:pt>
                <c:pt idx="2791">
                  <c:v>3.7155800000000001E-9</c:v>
                </c:pt>
                <c:pt idx="2792">
                  <c:v>3.7187E-9</c:v>
                </c:pt>
                <c:pt idx="2793">
                  <c:v>3.7218300000000002E-9</c:v>
                </c:pt>
                <c:pt idx="2794">
                  <c:v>3.72495E-9</c:v>
                </c:pt>
                <c:pt idx="2795">
                  <c:v>3.7280800000000002E-9</c:v>
                </c:pt>
                <c:pt idx="2796">
                  <c:v>3.7311999999999997E-9</c:v>
                </c:pt>
                <c:pt idx="2797">
                  <c:v>3.7343299999999999E-9</c:v>
                </c:pt>
                <c:pt idx="2798">
                  <c:v>3.7374500000000002E-9</c:v>
                </c:pt>
                <c:pt idx="2799">
                  <c:v>3.7405800000000003E-9</c:v>
                </c:pt>
                <c:pt idx="2800">
                  <c:v>3.7436999999999998E-9</c:v>
                </c:pt>
                <c:pt idx="2801">
                  <c:v>3.74683E-9</c:v>
                </c:pt>
                <c:pt idx="2802">
                  <c:v>3.7499500000000003E-9</c:v>
                </c:pt>
                <c:pt idx="2803">
                  <c:v>3.7530799999999996E-9</c:v>
                </c:pt>
                <c:pt idx="2804">
                  <c:v>3.7561999999999999E-9</c:v>
                </c:pt>
                <c:pt idx="2805">
                  <c:v>3.7593300000000001E-9</c:v>
                </c:pt>
                <c:pt idx="2806">
                  <c:v>3.7624500000000004E-9</c:v>
                </c:pt>
                <c:pt idx="2807">
                  <c:v>3.7655799999999997E-9</c:v>
                </c:pt>
                <c:pt idx="2808">
                  <c:v>3.7687E-9</c:v>
                </c:pt>
                <c:pt idx="2809">
                  <c:v>3.7718300000000002E-9</c:v>
                </c:pt>
                <c:pt idx="2810">
                  <c:v>3.7749499999999997E-9</c:v>
                </c:pt>
                <c:pt idx="2811">
                  <c:v>3.7780799999999998E-9</c:v>
                </c:pt>
                <c:pt idx="2812">
                  <c:v>3.7812000000000001E-9</c:v>
                </c:pt>
                <c:pt idx="2813">
                  <c:v>3.7843300000000003E-9</c:v>
                </c:pt>
                <c:pt idx="2814">
                  <c:v>3.7874499999999998E-9</c:v>
                </c:pt>
                <c:pt idx="2815">
                  <c:v>3.79058E-9</c:v>
                </c:pt>
                <c:pt idx="2816">
                  <c:v>3.7937000000000002E-9</c:v>
                </c:pt>
                <c:pt idx="2817">
                  <c:v>3.7968299999999996E-9</c:v>
                </c:pt>
                <c:pt idx="2818">
                  <c:v>3.7999499999999999E-9</c:v>
                </c:pt>
                <c:pt idx="2819">
                  <c:v>3.8030800000000001E-9</c:v>
                </c:pt>
                <c:pt idx="2820">
                  <c:v>3.8062000000000004E-9</c:v>
                </c:pt>
                <c:pt idx="2821">
                  <c:v>3.8093299999999997E-9</c:v>
                </c:pt>
                <c:pt idx="2822">
                  <c:v>3.81245E-9</c:v>
                </c:pt>
                <c:pt idx="2823">
                  <c:v>3.8155800000000002E-9</c:v>
                </c:pt>
                <c:pt idx="2824">
                  <c:v>3.8186999999999996E-9</c:v>
                </c:pt>
                <c:pt idx="2825">
                  <c:v>3.8218299999999998E-9</c:v>
                </c:pt>
                <c:pt idx="2826">
                  <c:v>3.8249500000000001E-9</c:v>
                </c:pt>
                <c:pt idx="2827">
                  <c:v>3.8280800000000003E-9</c:v>
                </c:pt>
                <c:pt idx="2828">
                  <c:v>3.8311999999999998E-9</c:v>
                </c:pt>
                <c:pt idx="2829">
                  <c:v>3.8343299999999999E-9</c:v>
                </c:pt>
                <c:pt idx="2830">
                  <c:v>3.8374500000000002E-9</c:v>
                </c:pt>
                <c:pt idx="2831">
                  <c:v>3.8405800000000004E-9</c:v>
                </c:pt>
                <c:pt idx="2832">
                  <c:v>3.8436999999999999E-9</c:v>
                </c:pt>
                <c:pt idx="2833">
                  <c:v>3.84683E-9</c:v>
                </c:pt>
                <c:pt idx="2834">
                  <c:v>3.8499500000000003E-9</c:v>
                </c:pt>
                <c:pt idx="2835">
                  <c:v>3.8530799999999997E-9</c:v>
                </c:pt>
                <c:pt idx="2836">
                  <c:v>3.8562E-9</c:v>
                </c:pt>
                <c:pt idx="2837">
                  <c:v>3.8593300000000002E-9</c:v>
                </c:pt>
                <c:pt idx="2838">
                  <c:v>3.8624499999999996E-9</c:v>
                </c:pt>
                <c:pt idx="2839">
                  <c:v>3.8655799999999998E-9</c:v>
                </c:pt>
                <c:pt idx="2840">
                  <c:v>3.8687000000000001E-9</c:v>
                </c:pt>
                <c:pt idx="2841">
                  <c:v>3.8718300000000003E-9</c:v>
                </c:pt>
                <c:pt idx="2842">
                  <c:v>3.8749499999999997E-9</c:v>
                </c:pt>
                <c:pt idx="2843">
                  <c:v>3.8780799999999999E-9</c:v>
                </c:pt>
                <c:pt idx="2844">
                  <c:v>3.8812000000000002E-9</c:v>
                </c:pt>
                <c:pt idx="2845">
                  <c:v>3.8843300000000004E-9</c:v>
                </c:pt>
                <c:pt idx="2846">
                  <c:v>3.8874499999999998E-9</c:v>
                </c:pt>
                <c:pt idx="2847">
                  <c:v>3.89058E-9</c:v>
                </c:pt>
                <c:pt idx="2848">
                  <c:v>3.8937000000000003E-9</c:v>
                </c:pt>
                <c:pt idx="2849">
                  <c:v>3.8968299999999997E-9</c:v>
                </c:pt>
                <c:pt idx="2850">
                  <c:v>3.89995E-9</c:v>
                </c:pt>
                <c:pt idx="2851">
                  <c:v>3.9030800000000001E-9</c:v>
                </c:pt>
                <c:pt idx="2852">
                  <c:v>3.9061999999999996E-9</c:v>
                </c:pt>
                <c:pt idx="2853">
                  <c:v>3.9093299999999998E-9</c:v>
                </c:pt>
                <c:pt idx="2854">
                  <c:v>3.9124500000000001E-9</c:v>
                </c:pt>
                <c:pt idx="2855">
                  <c:v>3.9155800000000002E-9</c:v>
                </c:pt>
                <c:pt idx="2856">
                  <c:v>3.9186999999999997E-9</c:v>
                </c:pt>
                <c:pt idx="2857">
                  <c:v>3.9218299999999999E-9</c:v>
                </c:pt>
                <c:pt idx="2858">
                  <c:v>3.9249500000000002E-9</c:v>
                </c:pt>
                <c:pt idx="2859">
                  <c:v>3.9280800000000004E-9</c:v>
                </c:pt>
                <c:pt idx="2860">
                  <c:v>3.9311999999999998E-9</c:v>
                </c:pt>
                <c:pt idx="2861">
                  <c:v>3.93433E-9</c:v>
                </c:pt>
                <c:pt idx="2862">
                  <c:v>3.9374500000000003E-9</c:v>
                </c:pt>
                <c:pt idx="2863">
                  <c:v>3.9405799999999996E-9</c:v>
                </c:pt>
                <c:pt idx="2864">
                  <c:v>3.9436999999999999E-9</c:v>
                </c:pt>
                <c:pt idx="2865">
                  <c:v>3.9468300000000001E-9</c:v>
                </c:pt>
                <c:pt idx="2866">
                  <c:v>3.9499500000000004E-9</c:v>
                </c:pt>
                <c:pt idx="2867">
                  <c:v>3.9530799999999998E-9</c:v>
                </c:pt>
                <c:pt idx="2868">
                  <c:v>3.9562E-9</c:v>
                </c:pt>
                <c:pt idx="2869">
                  <c:v>3.9593300000000002E-9</c:v>
                </c:pt>
                <c:pt idx="2870">
                  <c:v>3.9624499999999997E-9</c:v>
                </c:pt>
                <c:pt idx="2871">
                  <c:v>3.9655799999999999E-9</c:v>
                </c:pt>
                <c:pt idx="2872">
                  <c:v>3.9687000000000002E-9</c:v>
                </c:pt>
                <c:pt idx="2873">
                  <c:v>3.9718300000000003E-9</c:v>
                </c:pt>
                <c:pt idx="2874">
                  <c:v>3.9749499999999998E-9</c:v>
                </c:pt>
                <c:pt idx="2875">
                  <c:v>3.97808E-9</c:v>
                </c:pt>
                <c:pt idx="2876">
                  <c:v>3.9812000000000003E-9</c:v>
                </c:pt>
                <c:pt idx="2877">
                  <c:v>3.9843299999999996E-9</c:v>
                </c:pt>
                <c:pt idx="2878">
                  <c:v>3.9874499999999999E-9</c:v>
                </c:pt>
                <c:pt idx="2879">
                  <c:v>3.9905800000000001E-9</c:v>
                </c:pt>
                <c:pt idx="2880">
                  <c:v>3.9937000000000004E-9</c:v>
                </c:pt>
                <c:pt idx="2881">
                  <c:v>3.9968299999999997E-9</c:v>
                </c:pt>
                <c:pt idx="2882">
                  <c:v>3.99995E-9</c:v>
                </c:pt>
                <c:pt idx="2883">
                  <c:v>4.0030800000000002E-9</c:v>
                </c:pt>
                <c:pt idx="2884">
                  <c:v>4.0061999999999997E-9</c:v>
                </c:pt>
                <c:pt idx="2885">
                  <c:v>4.0093299999999998E-9</c:v>
                </c:pt>
                <c:pt idx="2886">
                  <c:v>4.0124500000000001E-9</c:v>
                </c:pt>
                <c:pt idx="2887">
                  <c:v>4.0155800000000003E-9</c:v>
                </c:pt>
                <c:pt idx="2888">
                  <c:v>4.0186999999999998E-9</c:v>
                </c:pt>
                <c:pt idx="2889">
                  <c:v>4.02183E-9</c:v>
                </c:pt>
                <c:pt idx="2890">
                  <c:v>4.0249500000000003E-9</c:v>
                </c:pt>
                <c:pt idx="2891">
                  <c:v>4.0280799999999996E-9</c:v>
                </c:pt>
                <c:pt idx="2892">
                  <c:v>4.0311999999999999E-9</c:v>
                </c:pt>
                <c:pt idx="2893">
                  <c:v>4.0343300000000001E-9</c:v>
                </c:pt>
                <c:pt idx="2894">
                  <c:v>4.0374500000000004E-9</c:v>
                </c:pt>
                <c:pt idx="2895">
                  <c:v>4.0405799999999997E-9</c:v>
                </c:pt>
                <c:pt idx="2896">
                  <c:v>4.0437E-9</c:v>
                </c:pt>
                <c:pt idx="2897">
                  <c:v>4.0468300000000002E-9</c:v>
                </c:pt>
                <c:pt idx="2898">
                  <c:v>4.0499499999999996E-9</c:v>
                </c:pt>
                <c:pt idx="2899">
                  <c:v>4.0530799999999998E-9</c:v>
                </c:pt>
                <c:pt idx="2900">
                  <c:v>4.0562000000000001E-9</c:v>
                </c:pt>
                <c:pt idx="2901">
                  <c:v>4.0593300000000003E-9</c:v>
                </c:pt>
                <c:pt idx="2902">
                  <c:v>4.0624499999999998E-9</c:v>
                </c:pt>
                <c:pt idx="2903">
                  <c:v>4.0655799999999999E-9</c:v>
                </c:pt>
                <c:pt idx="2904">
                  <c:v>4.0687000000000002E-9</c:v>
                </c:pt>
                <c:pt idx="2905">
                  <c:v>4.0718300000000004E-9</c:v>
                </c:pt>
                <c:pt idx="2906">
                  <c:v>4.0749499999999999E-9</c:v>
                </c:pt>
                <c:pt idx="2907">
                  <c:v>4.07808E-9</c:v>
                </c:pt>
                <c:pt idx="2908">
                  <c:v>4.0812000000000003E-9</c:v>
                </c:pt>
                <c:pt idx="2909">
                  <c:v>4.0843299999999997E-9</c:v>
                </c:pt>
                <c:pt idx="2910">
                  <c:v>4.08745E-9</c:v>
                </c:pt>
                <c:pt idx="2911">
                  <c:v>4.0905800000000002E-9</c:v>
                </c:pt>
                <c:pt idx="2912">
                  <c:v>4.0936999999999996E-9</c:v>
                </c:pt>
                <c:pt idx="2913">
                  <c:v>4.0968299999999998E-9</c:v>
                </c:pt>
                <c:pt idx="2914">
                  <c:v>4.0999500000000001E-9</c:v>
                </c:pt>
                <c:pt idx="2915">
                  <c:v>4.1030800000000003E-9</c:v>
                </c:pt>
                <c:pt idx="2916">
                  <c:v>4.1061999999999997E-9</c:v>
                </c:pt>
                <c:pt idx="2917">
                  <c:v>4.1093299999999999E-9</c:v>
                </c:pt>
                <c:pt idx="2918">
                  <c:v>4.1124500000000002E-9</c:v>
                </c:pt>
                <c:pt idx="2919">
                  <c:v>4.1155800000000004E-9</c:v>
                </c:pt>
                <c:pt idx="2920">
                  <c:v>4.1186999999999998E-9</c:v>
                </c:pt>
                <c:pt idx="2921">
                  <c:v>4.12183E-9</c:v>
                </c:pt>
                <c:pt idx="2922">
                  <c:v>4.1249500000000003E-9</c:v>
                </c:pt>
                <c:pt idx="2923">
                  <c:v>4.1280799999999997E-9</c:v>
                </c:pt>
                <c:pt idx="2924">
                  <c:v>4.1312E-9</c:v>
                </c:pt>
                <c:pt idx="2925">
                  <c:v>4.1343300000000001E-9</c:v>
                </c:pt>
                <c:pt idx="2926">
                  <c:v>4.1374499999999996E-9</c:v>
                </c:pt>
                <c:pt idx="2927">
                  <c:v>4.1405799999999998E-9</c:v>
                </c:pt>
                <c:pt idx="2928">
                  <c:v>4.1437000000000001E-9</c:v>
                </c:pt>
                <c:pt idx="2929">
                  <c:v>4.1468300000000002E-9</c:v>
                </c:pt>
                <c:pt idx="2930">
                  <c:v>4.1499499999999997E-9</c:v>
                </c:pt>
                <c:pt idx="2931">
                  <c:v>4.1530799999999999E-9</c:v>
                </c:pt>
                <c:pt idx="2932">
                  <c:v>4.1562000000000002E-9</c:v>
                </c:pt>
                <c:pt idx="2933">
                  <c:v>4.1593300000000004E-9</c:v>
                </c:pt>
                <c:pt idx="2934">
                  <c:v>4.1624499999999998E-9</c:v>
                </c:pt>
                <c:pt idx="2935">
                  <c:v>4.16558E-9</c:v>
                </c:pt>
                <c:pt idx="2936">
                  <c:v>4.1687000000000003E-9</c:v>
                </c:pt>
                <c:pt idx="2937">
                  <c:v>4.1718299999999996E-9</c:v>
                </c:pt>
                <c:pt idx="2938">
                  <c:v>4.1749499999999999E-9</c:v>
                </c:pt>
                <c:pt idx="2939">
                  <c:v>4.1780800000000001E-9</c:v>
                </c:pt>
                <c:pt idx="2940">
                  <c:v>4.1812000000000004E-9</c:v>
                </c:pt>
                <c:pt idx="2941">
                  <c:v>4.1843299999999998E-9</c:v>
                </c:pt>
                <c:pt idx="2942">
                  <c:v>4.1874500000000001E-9</c:v>
                </c:pt>
                <c:pt idx="2943">
                  <c:v>4.1905800000000002E-9</c:v>
                </c:pt>
                <c:pt idx="2944">
                  <c:v>4.1936999999999997E-9</c:v>
                </c:pt>
                <c:pt idx="2945">
                  <c:v>4.1968299999999999E-9</c:v>
                </c:pt>
                <c:pt idx="2946">
                  <c:v>4.1999500000000002E-9</c:v>
                </c:pt>
                <c:pt idx="2947">
                  <c:v>4.2030800000000003E-9</c:v>
                </c:pt>
                <c:pt idx="2948">
                  <c:v>4.2061999999999998E-9</c:v>
                </c:pt>
                <c:pt idx="2949">
                  <c:v>4.20933E-9</c:v>
                </c:pt>
                <c:pt idx="2950">
                  <c:v>4.2124500000000003E-9</c:v>
                </c:pt>
                <c:pt idx="2951">
                  <c:v>4.2155799999999996E-9</c:v>
                </c:pt>
                <c:pt idx="2952">
                  <c:v>4.2186999999999999E-9</c:v>
                </c:pt>
                <c:pt idx="2953">
                  <c:v>4.2218300000000001E-9</c:v>
                </c:pt>
                <c:pt idx="2954">
                  <c:v>4.2249500000000004E-9</c:v>
                </c:pt>
                <c:pt idx="2955">
                  <c:v>4.2280799999999997E-9</c:v>
                </c:pt>
                <c:pt idx="2956">
                  <c:v>4.2312E-9</c:v>
                </c:pt>
                <c:pt idx="2957">
                  <c:v>4.2343300000000002E-9</c:v>
                </c:pt>
                <c:pt idx="2958">
                  <c:v>4.2374499999999997E-9</c:v>
                </c:pt>
                <c:pt idx="2959">
                  <c:v>4.2405799999999998E-9</c:v>
                </c:pt>
                <c:pt idx="2960">
                  <c:v>4.2437000000000001E-9</c:v>
                </c:pt>
                <c:pt idx="2961">
                  <c:v>4.2468300000000003E-9</c:v>
                </c:pt>
                <c:pt idx="2962">
                  <c:v>4.2499499999999998E-9</c:v>
                </c:pt>
                <c:pt idx="2963">
                  <c:v>4.25308E-9</c:v>
                </c:pt>
                <c:pt idx="2964">
                  <c:v>4.2562000000000003E-9</c:v>
                </c:pt>
                <c:pt idx="2965">
                  <c:v>4.2593299999999996E-9</c:v>
                </c:pt>
                <c:pt idx="2966">
                  <c:v>4.2624499999999999E-9</c:v>
                </c:pt>
                <c:pt idx="2967">
                  <c:v>4.2655800000000001E-9</c:v>
                </c:pt>
                <c:pt idx="2968">
                  <c:v>4.2687000000000004E-9</c:v>
                </c:pt>
                <c:pt idx="2969">
                  <c:v>4.2718299999999997E-9</c:v>
                </c:pt>
                <c:pt idx="2970">
                  <c:v>4.27495E-9</c:v>
                </c:pt>
                <c:pt idx="2971">
                  <c:v>4.2780800000000002E-9</c:v>
                </c:pt>
                <c:pt idx="2972">
                  <c:v>4.2811999999999997E-9</c:v>
                </c:pt>
                <c:pt idx="2973">
                  <c:v>4.2843299999999998E-9</c:v>
                </c:pt>
                <c:pt idx="2974">
                  <c:v>4.2874500000000001E-9</c:v>
                </c:pt>
                <c:pt idx="2975">
                  <c:v>4.2905800000000003E-9</c:v>
                </c:pt>
                <c:pt idx="2976">
                  <c:v>4.2936999999999998E-9</c:v>
                </c:pt>
                <c:pt idx="2977">
                  <c:v>4.2968299999999999E-9</c:v>
                </c:pt>
                <c:pt idx="2978">
                  <c:v>4.2999500000000002E-9</c:v>
                </c:pt>
                <c:pt idx="2979">
                  <c:v>4.3030800000000004E-9</c:v>
                </c:pt>
                <c:pt idx="2980">
                  <c:v>4.3061999999999999E-9</c:v>
                </c:pt>
                <c:pt idx="2981">
                  <c:v>4.30933E-9</c:v>
                </c:pt>
                <c:pt idx="2982">
                  <c:v>4.3124500000000003E-9</c:v>
                </c:pt>
                <c:pt idx="2983">
                  <c:v>4.3155799999999997E-9</c:v>
                </c:pt>
                <c:pt idx="2984">
                  <c:v>4.3187E-9</c:v>
                </c:pt>
                <c:pt idx="2985">
                  <c:v>4.3218300000000002E-9</c:v>
                </c:pt>
                <c:pt idx="2986">
                  <c:v>4.3249499999999996E-9</c:v>
                </c:pt>
                <c:pt idx="2987">
                  <c:v>4.3280799999999998E-9</c:v>
                </c:pt>
                <c:pt idx="2988">
                  <c:v>4.3312000000000001E-9</c:v>
                </c:pt>
                <c:pt idx="2989">
                  <c:v>4.3343300000000003E-9</c:v>
                </c:pt>
                <c:pt idx="2990">
                  <c:v>4.3374499999999997E-9</c:v>
                </c:pt>
                <c:pt idx="2991">
                  <c:v>4.3405799999999999E-9</c:v>
                </c:pt>
                <c:pt idx="2992">
                  <c:v>4.3437000000000002E-9</c:v>
                </c:pt>
                <c:pt idx="2993">
                  <c:v>4.3468300000000004E-9</c:v>
                </c:pt>
                <c:pt idx="2994">
                  <c:v>4.3499499999999999E-9</c:v>
                </c:pt>
                <c:pt idx="2995">
                  <c:v>4.35308E-9</c:v>
                </c:pt>
                <c:pt idx="2996">
                  <c:v>4.3562000000000003E-9</c:v>
                </c:pt>
                <c:pt idx="2997">
                  <c:v>4.3593299999999997E-9</c:v>
                </c:pt>
                <c:pt idx="2998">
                  <c:v>4.36245E-9</c:v>
                </c:pt>
                <c:pt idx="2999">
                  <c:v>4.3655800000000001E-9</c:v>
                </c:pt>
                <c:pt idx="3000">
                  <c:v>4.3686999999999996E-9</c:v>
                </c:pt>
                <c:pt idx="3001">
                  <c:v>4.3718299999999998E-9</c:v>
                </c:pt>
                <c:pt idx="3002">
                  <c:v>4.3749500000000001E-9</c:v>
                </c:pt>
                <c:pt idx="3003">
                  <c:v>4.3780800000000003E-9</c:v>
                </c:pt>
                <c:pt idx="3004">
                  <c:v>4.3811999999999997E-9</c:v>
                </c:pt>
                <c:pt idx="3005">
                  <c:v>4.3843299999999999E-9</c:v>
                </c:pt>
                <c:pt idx="3006">
                  <c:v>4.3874500000000002E-9</c:v>
                </c:pt>
                <c:pt idx="3007">
                  <c:v>4.3905800000000004E-9</c:v>
                </c:pt>
                <c:pt idx="3008">
                  <c:v>4.3936999999999998E-9</c:v>
                </c:pt>
                <c:pt idx="3009">
                  <c:v>4.39683E-9</c:v>
                </c:pt>
                <c:pt idx="3010">
                  <c:v>4.3999500000000003E-9</c:v>
                </c:pt>
                <c:pt idx="3011">
                  <c:v>4.4030799999999996E-9</c:v>
                </c:pt>
                <c:pt idx="3012">
                  <c:v>4.4061999999999999E-9</c:v>
                </c:pt>
                <c:pt idx="3013">
                  <c:v>4.4093300000000001E-9</c:v>
                </c:pt>
                <c:pt idx="3014">
                  <c:v>4.4124500000000004E-9</c:v>
                </c:pt>
                <c:pt idx="3015">
                  <c:v>4.4155799999999998E-9</c:v>
                </c:pt>
                <c:pt idx="3016">
                  <c:v>4.4187000000000001E-9</c:v>
                </c:pt>
                <c:pt idx="3017">
                  <c:v>4.4218300000000002E-9</c:v>
                </c:pt>
                <c:pt idx="3018">
                  <c:v>4.4249499999999997E-9</c:v>
                </c:pt>
                <c:pt idx="3019">
                  <c:v>4.4280799999999999E-9</c:v>
                </c:pt>
                <c:pt idx="3020">
                  <c:v>4.4312000000000002E-9</c:v>
                </c:pt>
                <c:pt idx="3021">
                  <c:v>4.4343300000000003E-9</c:v>
                </c:pt>
                <c:pt idx="3022">
                  <c:v>4.4374499999999998E-9</c:v>
                </c:pt>
                <c:pt idx="3023">
                  <c:v>4.44058E-9</c:v>
                </c:pt>
                <c:pt idx="3024">
                  <c:v>4.4437000000000003E-9</c:v>
                </c:pt>
                <c:pt idx="3025">
                  <c:v>4.4468299999999996E-9</c:v>
                </c:pt>
                <c:pt idx="3026">
                  <c:v>4.4499499999999999E-9</c:v>
                </c:pt>
                <c:pt idx="3027">
                  <c:v>4.4530800000000001E-9</c:v>
                </c:pt>
                <c:pt idx="3028">
                  <c:v>4.4562000000000004E-9</c:v>
                </c:pt>
                <c:pt idx="3029">
                  <c:v>4.4593299999999997E-9</c:v>
                </c:pt>
                <c:pt idx="3030">
                  <c:v>4.46245E-9</c:v>
                </c:pt>
                <c:pt idx="3031">
                  <c:v>4.4655800000000002E-9</c:v>
                </c:pt>
                <c:pt idx="3032">
                  <c:v>4.4686999999999997E-9</c:v>
                </c:pt>
                <c:pt idx="3033">
                  <c:v>4.4718299999999998E-9</c:v>
                </c:pt>
                <c:pt idx="3034">
                  <c:v>4.4749500000000001E-9</c:v>
                </c:pt>
                <c:pt idx="3035">
                  <c:v>4.4780800000000003E-9</c:v>
                </c:pt>
                <c:pt idx="3036">
                  <c:v>4.4811999999999998E-9</c:v>
                </c:pt>
                <c:pt idx="3037">
                  <c:v>4.48433E-9</c:v>
                </c:pt>
                <c:pt idx="3038">
                  <c:v>4.4874500000000003E-9</c:v>
                </c:pt>
                <c:pt idx="3039">
                  <c:v>4.4905799999999996E-9</c:v>
                </c:pt>
                <c:pt idx="3040">
                  <c:v>4.4936999999999999E-9</c:v>
                </c:pt>
                <c:pt idx="3041">
                  <c:v>4.4968300000000001E-9</c:v>
                </c:pt>
                <c:pt idx="3042">
                  <c:v>4.4999500000000004E-9</c:v>
                </c:pt>
                <c:pt idx="3043">
                  <c:v>4.5030799999999997E-9</c:v>
                </c:pt>
                <c:pt idx="3044">
                  <c:v>4.5062E-9</c:v>
                </c:pt>
                <c:pt idx="3045">
                  <c:v>4.5093300000000002E-9</c:v>
                </c:pt>
                <c:pt idx="3046">
                  <c:v>4.5124499999999997E-9</c:v>
                </c:pt>
                <c:pt idx="3047">
                  <c:v>4.5155799999999998E-9</c:v>
                </c:pt>
                <c:pt idx="3048">
                  <c:v>4.5187000000000001E-9</c:v>
                </c:pt>
                <c:pt idx="3049">
                  <c:v>4.5218300000000003E-9</c:v>
                </c:pt>
                <c:pt idx="3050">
                  <c:v>4.5249499999999998E-9</c:v>
                </c:pt>
                <c:pt idx="3051">
                  <c:v>4.5280799999999999E-9</c:v>
                </c:pt>
                <c:pt idx="3052">
                  <c:v>4.5312000000000002E-9</c:v>
                </c:pt>
                <c:pt idx="3053">
                  <c:v>4.5343300000000004E-9</c:v>
                </c:pt>
                <c:pt idx="3054">
                  <c:v>4.5374499999999999E-9</c:v>
                </c:pt>
                <c:pt idx="3055">
                  <c:v>4.5405800000000001E-9</c:v>
                </c:pt>
                <c:pt idx="3056">
                  <c:v>4.5437000000000003E-9</c:v>
                </c:pt>
                <c:pt idx="3057">
                  <c:v>4.5468299999999997E-9</c:v>
                </c:pt>
                <c:pt idx="3058">
                  <c:v>4.54995E-9</c:v>
                </c:pt>
                <c:pt idx="3059">
                  <c:v>4.5530800000000002E-9</c:v>
                </c:pt>
                <c:pt idx="3060">
                  <c:v>4.5561999999999996E-9</c:v>
                </c:pt>
                <c:pt idx="3061">
                  <c:v>4.5593299999999998E-9</c:v>
                </c:pt>
                <c:pt idx="3062">
                  <c:v>4.5624500000000001E-9</c:v>
                </c:pt>
                <c:pt idx="3063">
                  <c:v>4.5655800000000003E-9</c:v>
                </c:pt>
                <c:pt idx="3064">
                  <c:v>4.5686999999999997E-9</c:v>
                </c:pt>
                <c:pt idx="3065">
                  <c:v>4.5718299999999999E-9</c:v>
                </c:pt>
                <c:pt idx="3066">
                  <c:v>4.5749500000000002E-9</c:v>
                </c:pt>
                <c:pt idx="3067">
                  <c:v>4.5780800000000004E-9</c:v>
                </c:pt>
                <c:pt idx="3068">
                  <c:v>4.5811999999999999E-9</c:v>
                </c:pt>
                <c:pt idx="3069">
                  <c:v>4.58433E-9</c:v>
                </c:pt>
                <c:pt idx="3070">
                  <c:v>4.5874500000000003E-9</c:v>
                </c:pt>
                <c:pt idx="3071">
                  <c:v>4.5905799999999997E-9</c:v>
                </c:pt>
                <c:pt idx="3072">
                  <c:v>4.5937E-9</c:v>
                </c:pt>
                <c:pt idx="3073">
                  <c:v>4.5968300000000001E-9</c:v>
                </c:pt>
                <c:pt idx="3074">
                  <c:v>4.5999499999999996E-9</c:v>
                </c:pt>
                <c:pt idx="3075">
                  <c:v>4.6030799999999998E-9</c:v>
                </c:pt>
                <c:pt idx="3076">
                  <c:v>4.6062000000000001E-9</c:v>
                </c:pt>
                <c:pt idx="3077">
                  <c:v>4.6093300000000003E-9</c:v>
                </c:pt>
                <c:pt idx="3078">
                  <c:v>4.6124499999999997E-9</c:v>
                </c:pt>
                <c:pt idx="3079">
                  <c:v>4.6155799999999999E-9</c:v>
                </c:pt>
                <c:pt idx="3080">
                  <c:v>4.6187000000000002E-9</c:v>
                </c:pt>
                <c:pt idx="3081">
                  <c:v>4.6218300000000004E-9</c:v>
                </c:pt>
                <c:pt idx="3082">
                  <c:v>4.6249499999999998E-9</c:v>
                </c:pt>
                <c:pt idx="3083">
                  <c:v>4.62808E-9</c:v>
                </c:pt>
                <c:pt idx="3084">
                  <c:v>4.6312000000000003E-9</c:v>
                </c:pt>
                <c:pt idx="3085">
                  <c:v>4.6343299999999996E-9</c:v>
                </c:pt>
                <c:pt idx="3086">
                  <c:v>4.6374499999999999E-9</c:v>
                </c:pt>
                <c:pt idx="3087">
                  <c:v>4.6405800000000001E-9</c:v>
                </c:pt>
                <c:pt idx="3088">
                  <c:v>4.6436999999999996E-9</c:v>
                </c:pt>
                <c:pt idx="3089">
                  <c:v>4.6468299999999998E-9</c:v>
                </c:pt>
                <c:pt idx="3090">
                  <c:v>4.6499500000000001E-9</c:v>
                </c:pt>
                <c:pt idx="3091">
                  <c:v>4.6530800000000002E-9</c:v>
                </c:pt>
                <c:pt idx="3092">
                  <c:v>4.6561999999999997E-9</c:v>
                </c:pt>
                <c:pt idx="3093">
                  <c:v>4.6593299999999999E-9</c:v>
                </c:pt>
                <c:pt idx="3094">
                  <c:v>4.6624500000000002E-9</c:v>
                </c:pt>
                <c:pt idx="3095">
                  <c:v>4.6655800000000003E-9</c:v>
                </c:pt>
                <c:pt idx="3096">
                  <c:v>4.6686999999999998E-9</c:v>
                </c:pt>
                <c:pt idx="3097">
                  <c:v>4.67183E-9</c:v>
                </c:pt>
                <c:pt idx="3098">
                  <c:v>4.6749500000000003E-9</c:v>
                </c:pt>
                <c:pt idx="3099">
                  <c:v>4.6780799999999996E-9</c:v>
                </c:pt>
                <c:pt idx="3100">
                  <c:v>4.6811999999999999E-9</c:v>
                </c:pt>
                <c:pt idx="3101">
                  <c:v>4.6843300000000001E-9</c:v>
                </c:pt>
                <c:pt idx="3102">
                  <c:v>4.6874500000000004E-9</c:v>
                </c:pt>
                <c:pt idx="3103">
                  <c:v>4.6905799999999997E-9</c:v>
                </c:pt>
                <c:pt idx="3104">
                  <c:v>4.6937E-9</c:v>
                </c:pt>
                <c:pt idx="3105">
                  <c:v>4.6968300000000002E-9</c:v>
                </c:pt>
                <c:pt idx="3106">
                  <c:v>4.6999499999999997E-9</c:v>
                </c:pt>
                <c:pt idx="3107">
                  <c:v>4.7030799999999999E-9</c:v>
                </c:pt>
                <c:pt idx="3108">
                  <c:v>4.7062000000000001E-9</c:v>
                </c:pt>
                <c:pt idx="3109">
                  <c:v>4.7093300000000003E-9</c:v>
                </c:pt>
                <c:pt idx="3110">
                  <c:v>4.7124499999999998E-9</c:v>
                </c:pt>
                <c:pt idx="3111">
                  <c:v>4.71558E-9</c:v>
                </c:pt>
                <c:pt idx="3112">
                  <c:v>4.7187000000000003E-9</c:v>
                </c:pt>
                <c:pt idx="3113">
                  <c:v>4.7218299999999996E-9</c:v>
                </c:pt>
                <c:pt idx="3114">
                  <c:v>4.7249499999999999E-9</c:v>
                </c:pt>
                <c:pt idx="3115">
                  <c:v>4.7280800000000001E-9</c:v>
                </c:pt>
                <c:pt idx="3116">
                  <c:v>4.7312000000000004E-9</c:v>
                </c:pt>
                <c:pt idx="3117">
                  <c:v>4.7343299999999997E-9</c:v>
                </c:pt>
                <c:pt idx="3118">
                  <c:v>4.73745E-9</c:v>
                </c:pt>
                <c:pt idx="3119">
                  <c:v>4.7405800000000002E-9</c:v>
                </c:pt>
                <c:pt idx="3120">
                  <c:v>4.7436999999999997E-9</c:v>
                </c:pt>
                <c:pt idx="3121">
                  <c:v>4.7468299999999998E-9</c:v>
                </c:pt>
                <c:pt idx="3122">
                  <c:v>4.7499500000000001E-9</c:v>
                </c:pt>
                <c:pt idx="3123">
                  <c:v>4.7530800000000003E-9</c:v>
                </c:pt>
                <c:pt idx="3124">
                  <c:v>4.7561999999999998E-9</c:v>
                </c:pt>
                <c:pt idx="3125">
                  <c:v>4.7593299999999999E-9</c:v>
                </c:pt>
                <c:pt idx="3126">
                  <c:v>4.7624500000000002E-9</c:v>
                </c:pt>
                <c:pt idx="3127">
                  <c:v>4.7655800000000004E-9</c:v>
                </c:pt>
                <c:pt idx="3128">
                  <c:v>4.7686999999999999E-9</c:v>
                </c:pt>
                <c:pt idx="3129">
                  <c:v>4.7718300000000001E-9</c:v>
                </c:pt>
                <c:pt idx="3130">
                  <c:v>4.7749500000000003E-9</c:v>
                </c:pt>
                <c:pt idx="3131">
                  <c:v>4.7780799999999997E-9</c:v>
                </c:pt>
                <c:pt idx="3132">
                  <c:v>4.7812E-9</c:v>
                </c:pt>
                <c:pt idx="3133">
                  <c:v>4.7843300000000002E-9</c:v>
                </c:pt>
                <c:pt idx="3134">
                  <c:v>4.7874499999999996E-9</c:v>
                </c:pt>
                <c:pt idx="3135">
                  <c:v>4.7905799999999998E-9</c:v>
                </c:pt>
                <c:pt idx="3136">
                  <c:v>4.7937000000000001E-9</c:v>
                </c:pt>
                <c:pt idx="3137">
                  <c:v>4.7968300000000003E-9</c:v>
                </c:pt>
                <c:pt idx="3138">
                  <c:v>4.7999499999999997E-9</c:v>
                </c:pt>
                <c:pt idx="3139">
                  <c:v>4.8030799999999999E-9</c:v>
                </c:pt>
                <c:pt idx="3140">
                  <c:v>4.8062000000000002E-9</c:v>
                </c:pt>
                <c:pt idx="3141">
                  <c:v>4.8093300000000004E-9</c:v>
                </c:pt>
                <c:pt idx="3142">
                  <c:v>4.8124499999999999E-9</c:v>
                </c:pt>
                <c:pt idx="3143">
                  <c:v>4.81558E-9</c:v>
                </c:pt>
                <c:pt idx="3144">
                  <c:v>4.8187000000000003E-9</c:v>
                </c:pt>
                <c:pt idx="3145">
                  <c:v>4.8218299999999997E-9</c:v>
                </c:pt>
                <c:pt idx="3146">
                  <c:v>4.82495E-9</c:v>
                </c:pt>
                <c:pt idx="3147">
                  <c:v>4.8280800000000001E-9</c:v>
                </c:pt>
                <c:pt idx="3148">
                  <c:v>4.8311999999999996E-9</c:v>
                </c:pt>
                <c:pt idx="3149">
                  <c:v>4.8343299999999998E-9</c:v>
                </c:pt>
                <c:pt idx="3150">
                  <c:v>4.8374500000000001E-9</c:v>
                </c:pt>
                <c:pt idx="3151">
                  <c:v>4.8405800000000003E-9</c:v>
                </c:pt>
                <c:pt idx="3152">
                  <c:v>4.8436999999999997E-9</c:v>
                </c:pt>
                <c:pt idx="3153">
                  <c:v>4.8468299999999999E-9</c:v>
                </c:pt>
                <c:pt idx="3154">
                  <c:v>4.8499500000000002E-9</c:v>
                </c:pt>
                <c:pt idx="3155">
                  <c:v>4.8530800000000004E-9</c:v>
                </c:pt>
                <c:pt idx="3156">
                  <c:v>4.8561999999999998E-9</c:v>
                </c:pt>
                <c:pt idx="3157">
                  <c:v>4.85933E-9</c:v>
                </c:pt>
                <c:pt idx="3158">
                  <c:v>4.8624500000000003E-9</c:v>
                </c:pt>
                <c:pt idx="3159">
                  <c:v>4.8655799999999997E-9</c:v>
                </c:pt>
                <c:pt idx="3160">
                  <c:v>4.8686999999999999E-9</c:v>
                </c:pt>
                <c:pt idx="3161">
                  <c:v>4.8718300000000001E-9</c:v>
                </c:pt>
                <c:pt idx="3162">
                  <c:v>4.8749499999999996E-9</c:v>
                </c:pt>
                <c:pt idx="3163">
                  <c:v>4.8780799999999998E-9</c:v>
                </c:pt>
                <c:pt idx="3164">
                  <c:v>4.8812000000000001E-9</c:v>
                </c:pt>
                <c:pt idx="3165">
                  <c:v>4.8843300000000002E-9</c:v>
                </c:pt>
                <c:pt idx="3166">
                  <c:v>4.8874499999999997E-9</c:v>
                </c:pt>
                <c:pt idx="3167">
                  <c:v>4.8905799999999999E-9</c:v>
                </c:pt>
                <c:pt idx="3168">
                  <c:v>4.8937000000000002E-9</c:v>
                </c:pt>
                <c:pt idx="3169">
                  <c:v>4.8968300000000003E-9</c:v>
                </c:pt>
                <c:pt idx="3170">
                  <c:v>4.8999499999999998E-9</c:v>
                </c:pt>
                <c:pt idx="3171">
                  <c:v>4.90308E-9</c:v>
                </c:pt>
                <c:pt idx="3172">
                  <c:v>4.9062000000000003E-9</c:v>
                </c:pt>
                <c:pt idx="3173">
                  <c:v>4.9093299999999996E-9</c:v>
                </c:pt>
                <c:pt idx="3174">
                  <c:v>4.9124499999999999E-9</c:v>
                </c:pt>
                <c:pt idx="3175">
                  <c:v>4.9155800000000001E-9</c:v>
                </c:pt>
                <c:pt idx="3176">
                  <c:v>4.9187000000000004E-9</c:v>
                </c:pt>
                <c:pt idx="3177">
                  <c:v>4.9218299999999997E-9</c:v>
                </c:pt>
                <c:pt idx="3178">
                  <c:v>4.92495E-9</c:v>
                </c:pt>
                <c:pt idx="3179">
                  <c:v>4.9280800000000002E-9</c:v>
                </c:pt>
                <c:pt idx="3180">
                  <c:v>4.9311999999999997E-9</c:v>
                </c:pt>
                <c:pt idx="3181">
                  <c:v>4.9343299999999999E-9</c:v>
                </c:pt>
                <c:pt idx="3182">
                  <c:v>4.9374500000000002E-9</c:v>
                </c:pt>
                <c:pt idx="3183">
                  <c:v>4.9405800000000003E-9</c:v>
                </c:pt>
                <c:pt idx="3184">
                  <c:v>4.9436999999999998E-9</c:v>
                </c:pt>
                <c:pt idx="3185">
                  <c:v>4.94683E-9</c:v>
                </c:pt>
                <c:pt idx="3186">
                  <c:v>4.9499500000000003E-9</c:v>
                </c:pt>
                <c:pt idx="3187">
                  <c:v>4.9530799999999996E-9</c:v>
                </c:pt>
                <c:pt idx="3188">
                  <c:v>4.9561999999999999E-9</c:v>
                </c:pt>
                <c:pt idx="3189">
                  <c:v>4.9593300000000001E-9</c:v>
                </c:pt>
                <c:pt idx="3190">
                  <c:v>4.9624500000000004E-9</c:v>
                </c:pt>
                <c:pt idx="3191">
                  <c:v>4.9655799999999997E-9</c:v>
                </c:pt>
                <c:pt idx="3192">
                  <c:v>4.9687E-9</c:v>
                </c:pt>
                <c:pt idx="3193">
                  <c:v>4.9718300000000002E-9</c:v>
                </c:pt>
                <c:pt idx="3194">
                  <c:v>4.9749499999999997E-9</c:v>
                </c:pt>
                <c:pt idx="3195">
                  <c:v>4.9780799999999998E-9</c:v>
                </c:pt>
                <c:pt idx="3196">
                  <c:v>4.9812000000000001E-9</c:v>
                </c:pt>
                <c:pt idx="3197">
                  <c:v>4.9843300000000003E-9</c:v>
                </c:pt>
                <c:pt idx="3198">
                  <c:v>4.9874499999999998E-9</c:v>
                </c:pt>
                <c:pt idx="3199">
                  <c:v>4.9905799999999999E-9</c:v>
                </c:pt>
                <c:pt idx="3200">
                  <c:v>4.9937000000000002E-9</c:v>
                </c:pt>
                <c:pt idx="3201">
                  <c:v>4.9968299999999996E-9</c:v>
                </c:pt>
                <c:pt idx="3202">
                  <c:v>4.9999499999999999E-9</c:v>
                </c:pt>
                <c:pt idx="3203">
                  <c:v>5.0030800000000001E-9</c:v>
                </c:pt>
                <c:pt idx="3204">
                  <c:v>5.0062000000000004E-9</c:v>
                </c:pt>
              </c:numCache>
            </c:numRef>
          </c:xVal>
          <c:yVal>
            <c:numRef>
              <c:f>'T92'!$C$1:$C$3205</c:f>
              <c:numCache>
                <c:formatCode>0.00E+00</c:formatCode>
                <c:ptCount val="3205"/>
                <c:pt idx="0">
                  <c:v>-3.2200000000000002E-3</c:v>
                </c:pt>
                <c:pt idx="1">
                  <c:v>-3.3700000000000002E-3</c:v>
                </c:pt>
                <c:pt idx="2">
                  <c:v>-3.5300000000000002E-3</c:v>
                </c:pt>
                <c:pt idx="3">
                  <c:v>-3.6900000000000001E-3</c:v>
                </c:pt>
                <c:pt idx="4">
                  <c:v>-3.5899999999999999E-3</c:v>
                </c:pt>
                <c:pt idx="5">
                  <c:v>-3.6900000000000001E-3</c:v>
                </c:pt>
                <c:pt idx="6">
                  <c:v>-3.7399999999999998E-3</c:v>
                </c:pt>
                <c:pt idx="7">
                  <c:v>-3.5899999999999999E-3</c:v>
                </c:pt>
                <c:pt idx="8">
                  <c:v>-3.48E-3</c:v>
                </c:pt>
                <c:pt idx="9">
                  <c:v>-3.32E-3</c:v>
                </c:pt>
                <c:pt idx="10">
                  <c:v>-3.16E-3</c:v>
                </c:pt>
                <c:pt idx="11">
                  <c:v>-2.8999999999999998E-3</c:v>
                </c:pt>
                <c:pt idx="12">
                  <c:v>-2.6900000000000001E-3</c:v>
                </c:pt>
                <c:pt idx="13">
                  <c:v>-2.4299999999999999E-3</c:v>
                </c:pt>
                <c:pt idx="14">
                  <c:v>-2.0600000000000002E-3</c:v>
                </c:pt>
                <c:pt idx="15">
                  <c:v>-1.8500000000000001E-3</c:v>
                </c:pt>
                <c:pt idx="16">
                  <c:v>-1.5299999999999999E-3</c:v>
                </c:pt>
                <c:pt idx="17">
                  <c:v>-1.32E-3</c:v>
                </c:pt>
                <c:pt idx="18">
                  <c:v>-1.1100000000000001E-3</c:v>
                </c:pt>
                <c:pt idx="19">
                  <c:v>-9.5E-4</c:v>
                </c:pt>
                <c:pt idx="20">
                  <c:v>-7.3999999999999999E-4</c:v>
                </c:pt>
                <c:pt idx="21">
                  <c:v>-5.8E-4</c:v>
                </c:pt>
                <c:pt idx="22">
                  <c:v>-4.2000000000000002E-4</c:v>
                </c:pt>
                <c:pt idx="23">
                  <c:v>-4.2000000000000002E-4</c:v>
                </c:pt>
                <c:pt idx="24">
                  <c:v>-3.6999999999999999E-4</c:v>
                </c:pt>
                <c:pt idx="25">
                  <c:v>-4.2000000000000002E-4</c:v>
                </c:pt>
                <c:pt idx="26">
                  <c:v>-4.8000000000000001E-4</c:v>
                </c:pt>
                <c:pt idx="27">
                  <c:v>-5.2999999999999998E-4</c:v>
                </c:pt>
                <c:pt idx="28">
                  <c:v>-5.8E-4</c:v>
                </c:pt>
                <c:pt idx="29">
                  <c:v>-7.9000000000000001E-4</c:v>
                </c:pt>
                <c:pt idx="30">
                  <c:v>-9.5E-4</c:v>
                </c:pt>
                <c:pt idx="31">
                  <c:v>-1.16E-3</c:v>
                </c:pt>
                <c:pt idx="32">
                  <c:v>-1.32E-3</c:v>
                </c:pt>
                <c:pt idx="33">
                  <c:v>-1.42E-3</c:v>
                </c:pt>
                <c:pt idx="34">
                  <c:v>-1.6900000000000001E-3</c:v>
                </c:pt>
                <c:pt idx="35">
                  <c:v>-1.8500000000000001E-3</c:v>
                </c:pt>
                <c:pt idx="36">
                  <c:v>-2E-3</c:v>
                </c:pt>
                <c:pt idx="37">
                  <c:v>-2.16E-3</c:v>
                </c:pt>
                <c:pt idx="38">
                  <c:v>-2.16E-3</c:v>
                </c:pt>
                <c:pt idx="39">
                  <c:v>-2.2699999999999999E-3</c:v>
                </c:pt>
                <c:pt idx="40">
                  <c:v>-2.2699999999999999E-3</c:v>
                </c:pt>
                <c:pt idx="41">
                  <c:v>-2.2200000000000002E-3</c:v>
                </c:pt>
                <c:pt idx="42">
                  <c:v>-2.1099999999999999E-3</c:v>
                </c:pt>
                <c:pt idx="43">
                  <c:v>-2.2200000000000002E-3</c:v>
                </c:pt>
                <c:pt idx="44">
                  <c:v>-2E-3</c:v>
                </c:pt>
                <c:pt idx="45">
                  <c:v>-1.7899999999999999E-3</c:v>
                </c:pt>
                <c:pt idx="46">
                  <c:v>-1.58E-3</c:v>
                </c:pt>
                <c:pt idx="47">
                  <c:v>-1.32E-3</c:v>
                </c:pt>
                <c:pt idx="48">
                  <c:v>-1E-3</c:v>
                </c:pt>
                <c:pt idx="49">
                  <c:v>-6.8999999999999997E-4</c:v>
                </c:pt>
                <c:pt idx="50">
                  <c:v>-3.2000000000000003E-4</c:v>
                </c:pt>
                <c:pt idx="51">
                  <c:v>5.0000000000000002E-5</c:v>
                </c:pt>
                <c:pt idx="52">
                  <c:v>4.2000000000000002E-4</c:v>
                </c:pt>
                <c:pt idx="53">
                  <c:v>8.8999999999999995E-4</c:v>
                </c:pt>
                <c:pt idx="54">
                  <c:v>1.2099999999999999E-3</c:v>
                </c:pt>
                <c:pt idx="55">
                  <c:v>1.6299999999999999E-3</c:v>
                </c:pt>
                <c:pt idx="56">
                  <c:v>2E-3</c:v>
                </c:pt>
                <c:pt idx="57">
                  <c:v>2.2599999999999999E-3</c:v>
                </c:pt>
                <c:pt idx="58">
                  <c:v>2.63E-3</c:v>
                </c:pt>
                <c:pt idx="59">
                  <c:v>2.8400000000000001E-3</c:v>
                </c:pt>
                <c:pt idx="60">
                  <c:v>3.16E-3</c:v>
                </c:pt>
                <c:pt idx="61">
                  <c:v>3.3700000000000002E-3</c:v>
                </c:pt>
                <c:pt idx="62">
                  <c:v>3.5300000000000002E-3</c:v>
                </c:pt>
                <c:pt idx="63">
                  <c:v>3.6900000000000001E-3</c:v>
                </c:pt>
                <c:pt idx="64">
                  <c:v>3.79E-3</c:v>
                </c:pt>
                <c:pt idx="65">
                  <c:v>3.79E-3</c:v>
                </c:pt>
                <c:pt idx="66">
                  <c:v>3.7399999999999998E-3</c:v>
                </c:pt>
                <c:pt idx="67">
                  <c:v>3.6900000000000001E-3</c:v>
                </c:pt>
                <c:pt idx="68">
                  <c:v>3.63E-3</c:v>
                </c:pt>
                <c:pt idx="69">
                  <c:v>3.5799999999999998E-3</c:v>
                </c:pt>
                <c:pt idx="70">
                  <c:v>3.32E-3</c:v>
                </c:pt>
                <c:pt idx="71">
                  <c:v>3.2599999999999999E-3</c:v>
                </c:pt>
                <c:pt idx="72">
                  <c:v>3.16E-3</c:v>
                </c:pt>
                <c:pt idx="73">
                  <c:v>2.8400000000000001E-3</c:v>
                </c:pt>
                <c:pt idx="74">
                  <c:v>2.6900000000000001E-3</c:v>
                </c:pt>
                <c:pt idx="75">
                  <c:v>2.3700000000000001E-3</c:v>
                </c:pt>
                <c:pt idx="76">
                  <c:v>2.2100000000000002E-3</c:v>
                </c:pt>
                <c:pt idx="77">
                  <c:v>1.89E-3</c:v>
                </c:pt>
                <c:pt idx="78">
                  <c:v>1.74E-3</c:v>
                </c:pt>
                <c:pt idx="79">
                  <c:v>1.3699999999999999E-3</c:v>
                </c:pt>
                <c:pt idx="80">
                  <c:v>1.16E-3</c:v>
                </c:pt>
                <c:pt idx="81">
                  <c:v>1E-3</c:v>
                </c:pt>
                <c:pt idx="82">
                  <c:v>7.9000000000000001E-4</c:v>
                </c:pt>
                <c:pt idx="83">
                  <c:v>6.8000000000000005E-4</c:v>
                </c:pt>
                <c:pt idx="84">
                  <c:v>3.6999999999999999E-4</c:v>
                </c:pt>
                <c:pt idx="85">
                  <c:v>1.6000000000000001E-4</c:v>
                </c:pt>
                <c:pt idx="86">
                  <c:v>1E-4</c:v>
                </c:pt>
                <c:pt idx="87">
                  <c:v>-5.0000000000000002E-5</c:v>
                </c:pt>
                <c:pt idx="88">
                  <c:v>-2.7E-4</c:v>
                </c:pt>
                <c:pt idx="89">
                  <c:v>-3.6999999999999999E-4</c:v>
                </c:pt>
                <c:pt idx="90">
                  <c:v>-3.6999999999999999E-4</c:v>
                </c:pt>
                <c:pt idx="91">
                  <c:v>-4.8000000000000001E-4</c:v>
                </c:pt>
                <c:pt idx="92">
                  <c:v>-5.8E-4</c:v>
                </c:pt>
                <c:pt idx="93">
                  <c:v>-6.3000000000000003E-4</c:v>
                </c:pt>
                <c:pt idx="94">
                  <c:v>-6.3000000000000003E-4</c:v>
                </c:pt>
                <c:pt idx="95">
                  <c:v>-5.2999999999999998E-4</c:v>
                </c:pt>
                <c:pt idx="96">
                  <c:v>-5.8E-4</c:v>
                </c:pt>
                <c:pt idx="97">
                  <c:v>-6.3000000000000003E-4</c:v>
                </c:pt>
                <c:pt idx="98">
                  <c:v>-5.8E-4</c:v>
                </c:pt>
                <c:pt idx="99">
                  <c:v>-6.3000000000000003E-4</c:v>
                </c:pt>
                <c:pt idx="100">
                  <c:v>-6.3000000000000003E-4</c:v>
                </c:pt>
                <c:pt idx="101">
                  <c:v>-5.8E-4</c:v>
                </c:pt>
                <c:pt idx="102">
                  <c:v>-5.2999999999999998E-4</c:v>
                </c:pt>
                <c:pt idx="103">
                  <c:v>-4.8000000000000001E-4</c:v>
                </c:pt>
                <c:pt idx="104">
                  <c:v>-5.2999999999999998E-4</c:v>
                </c:pt>
                <c:pt idx="105">
                  <c:v>-4.8000000000000001E-4</c:v>
                </c:pt>
                <c:pt idx="106">
                  <c:v>-4.8000000000000001E-4</c:v>
                </c:pt>
                <c:pt idx="107">
                  <c:v>-5.2999999999999998E-4</c:v>
                </c:pt>
                <c:pt idx="108">
                  <c:v>-4.2000000000000002E-4</c:v>
                </c:pt>
                <c:pt idx="109">
                  <c:v>-4.8000000000000001E-4</c:v>
                </c:pt>
                <c:pt idx="110">
                  <c:v>-4.8000000000000001E-4</c:v>
                </c:pt>
                <c:pt idx="111">
                  <c:v>-4.8000000000000001E-4</c:v>
                </c:pt>
                <c:pt idx="112">
                  <c:v>-5.8E-4</c:v>
                </c:pt>
                <c:pt idx="113">
                  <c:v>-5.8E-4</c:v>
                </c:pt>
                <c:pt idx="114">
                  <c:v>-6.8999999999999997E-4</c:v>
                </c:pt>
                <c:pt idx="115">
                  <c:v>-6.8999999999999997E-4</c:v>
                </c:pt>
                <c:pt idx="116">
                  <c:v>-8.4999999999999995E-4</c:v>
                </c:pt>
                <c:pt idx="117">
                  <c:v>-8.9999999999999998E-4</c:v>
                </c:pt>
                <c:pt idx="118">
                  <c:v>-8.9999999999999998E-4</c:v>
                </c:pt>
                <c:pt idx="119">
                  <c:v>-1E-3</c:v>
                </c:pt>
                <c:pt idx="120">
                  <c:v>-1.1100000000000001E-3</c:v>
                </c:pt>
                <c:pt idx="121">
                  <c:v>-1.2099999999999999E-3</c:v>
                </c:pt>
                <c:pt idx="122">
                  <c:v>-1.2700000000000001E-3</c:v>
                </c:pt>
                <c:pt idx="123">
                  <c:v>-1.2700000000000001E-3</c:v>
                </c:pt>
                <c:pt idx="124">
                  <c:v>-1.32E-3</c:v>
                </c:pt>
                <c:pt idx="125">
                  <c:v>-1.2099999999999999E-3</c:v>
                </c:pt>
                <c:pt idx="126">
                  <c:v>-1.2700000000000001E-3</c:v>
                </c:pt>
                <c:pt idx="127">
                  <c:v>-1.16E-3</c:v>
                </c:pt>
                <c:pt idx="128">
                  <c:v>-1.2099999999999999E-3</c:v>
                </c:pt>
                <c:pt idx="129">
                  <c:v>-1.1100000000000001E-3</c:v>
                </c:pt>
                <c:pt idx="130">
                  <c:v>-1E-3</c:v>
                </c:pt>
                <c:pt idx="131">
                  <c:v>-7.9000000000000001E-4</c:v>
                </c:pt>
                <c:pt idx="132">
                  <c:v>-6.3000000000000003E-4</c:v>
                </c:pt>
                <c:pt idx="133">
                  <c:v>-5.8E-4</c:v>
                </c:pt>
                <c:pt idx="134">
                  <c:v>-2.1000000000000001E-4</c:v>
                </c:pt>
                <c:pt idx="135">
                  <c:v>5.0000000000000002E-5</c:v>
                </c:pt>
                <c:pt idx="136">
                  <c:v>3.1E-4</c:v>
                </c:pt>
                <c:pt idx="137">
                  <c:v>5.8E-4</c:v>
                </c:pt>
                <c:pt idx="138">
                  <c:v>8.8999999999999995E-4</c:v>
                </c:pt>
                <c:pt idx="139">
                  <c:v>1.2099999999999999E-3</c:v>
                </c:pt>
                <c:pt idx="140">
                  <c:v>1.5299999999999999E-3</c:v>
                </c:pt>
                <c:pt idx="141">
                  <c:v>1.89E-3</c:v>
                </c:pt>
                <c:pt idx="142">
                  <c:v>2.16E-3</c:v>
                </c:pt>
                <c:pt idx="143">
                  <c:v>2.5300000000000001E-3</c:v>
                </c:pt>
                <c:pt idx="144">
                  <c:v>2.7899999999999999E-3</c:v>
                </c:pt>
                <c:pt idx="145">
                  <c:v>3.1099999999999999E-3</c:v>
                </c:pt>
                <c:pt idx="146">
                  <c:v>3.3700000000000002E-3</c:v>
                </c:pt>
                <c:pt idx="147">
                  <c:v>3.5300000000000002E-3</c:v>
                </c:pt>
                <c:pt idx="148">
                  <c:v>3.63E-3</c:v>
                </c:pt>
                <c:pt idx="149">
                  <c:v>3.79E-3</c:v>
                </c:pt>
                <c:pt idx="150">
                  <c:v>3.8999999999999998E-3</c:v>
                </c:pt>
                <c:pt idx="151">
                  <c:v>3.8400000000000001E-3</c:v>
                </c:pt>
                <c:pt idx="152">
                  <c:v>3.8400000000000001E-3</c:v>
                </c:pt>
                <c:pt idx="153">
                  <c:v>3.6900000000000001E-3</c:v>
                </c:pt>
                <c:pt idx="154">
                  <c:v>3.48E-3</c:v>
                </c:pt>
                <c:pt idx="155">
                  <c:v>3.2100000000000002E-3</c:v>
                </c:pt>
                <c:pt idx="156">
                  <c:v>3.0000000000000001E-3</c:v>
                </c:pt>
                <c:pt idx="157">
                  <c:v>2.5799999999999998E-3</c:v>
                </c:pt>
                <c:pt idx="158">
                  <c:v>2.2100000000000002E-3</c:v>
                </c:pt>
                <c:pt idx="159">
                  <c:v>1.6299999999999999E-3</c:v>
                </c:pt>
                <c:pt idx="160">
                  <c:v>1.1000000000000001E-3</c:v>
                </c:pt>
                <c:pt idx="161">
                  <c:v>5.1999999999999995E-4</c:v>
                </c:pt>
                <c:pt idx="162">
                  <c:v>-1.6000000000000001E-4</c:v>
                </c:pt>
                <c:pt idx="163">
                  <c:v>-8.9999999999999998E-4</c:v>
                </c:pt>
                <c:pt idx="164">
                  <c:v>-1.58E-3</c:v>
                </c:pt>
                <c:pt idx="165">
                  <c:v>-2.2200000000000002E-3</c:v>
                </c:pt>
                <c:pt idx="166">
                  <c:v>-3.0100000000000001E-3</c:v>
                </c:pt>
                <c:pt idx="167">
                  <c:v>-3.7399999999999998E-3</c:v>
                </c:pt>
                <c:pt idx="168">
                  <c:v>-4.5300000000000002E-3</c:v>
                </c:pt>
                <c:pt idx="169">
                  <c:v>-5.2700000000000004E-3</c:v>
                </c:pt>
                <c:pt idx="170">
                  <c:v>-5.8999999999999999E-3</c:v>
                </c:pt>
                <c:pt idx="171">
                  <c:v>-6.6400000000000001E-3</c:v>
                </c:pt>
                <c:pt idx="172">
                  <c:v>-7.2700000000000004E-3</c:v>
                </c:pt>
                <c:pt idx="173">
                  <c:v>-7.7999999999999996E-3</c:v>
                </c:pt>
                <c:pt idx="174">
                  <c:v>-8.3300000000000006E-3</c:v>
                </c:pt>
                <c:pt idx="175">
                  <c:v>-8.8000000000000005E-3</c:v>
                </c:pt>
                <c:pt idx="176">
                  <c:v>-9.1699999999999993E-3</c:v>
                </c:pt>
                <c:pt idx="177">
                  <c:v>-9.4900000000000002E-3</c:v>
                </c:pt>
                <c:pt idx="178">
                  <c:v>-9.7000000000000003E-3</c:v>
                </c:pt>
                <c:pt idx="179">
                  <c:v>-9.9100000000000004E-3</c:v>
                </c:pt>
                <c:pt idx="180">
                  <c:v>-1.0070000000000001E-2</c:v>
                </c:pt>
                <c:pt idx="181">
                  <c:v>-1.001E-2</c:v>
                </c:pt>
                <c:pt idx="182">
                  <c:v>-1.0070000000000001E-2</c:v>
                </c:pt>
                <c:pt idx="183">
                  <c:v>-9.8600000000000007E-3</c:v>
                </c:pt>
                <c:pt idx="184">
                  <c:v>-9.7000000000000003E-3</c:v>
                </c:pt>
                <c:pt idx="185">
                  <c:v>-9.4900000000000002E-3</c:v>
                </c:pt>
                <c:pt idx="186">
                  <c:v>-9.1199999999999996E-3</c:v>
                </c:pt>
                <c:pt idx="187">
                  <c:v>-8.8000000000000005E-3</c:v>
                </c:pt>
                <c:pt idx="188">
                  <c:v>-8.3800000000000003E-3</c:v>
                </c:pt>
                <c:pt idx="189">
                  <c:v>-8.0099999999999998E-3</c:v>
                </c:pt>
                <c:pt idx="190">
                  <c:v>-7.43E-3</c:v>
                </c:pt>
                <c:pt idx="191">
                  <c:v>-6.96E-3</c:v>
                </c:pt>
                <c:pt idx="192">
                  <c:v>-6.6400000000000001E-3</c:v>
                </c:pt>
                <c:pt idx="193">
                  <c:v>-6.0099999999999997E-3</c:v>
                </c:pt>
                <c:pt idx="194">
                  <c:v>-5.4799999999999996E-3</c:v>
                </c:pt>
                <c:pt idx="195">
                  <c:v>-4.8999999999999998E-3</c:v>
                </c:pt>
                <c:pt idx="196">
                  <c:v>-4.4799999999999996E-3</c:v>
                </c:pt>
                <c:pt idx="197">
                  <c:v>-4.1099999999999999E-3</c:v>
                </c:pt>
                <c:pt idx="198">
                  <c:v>-3.5899999999999999E-3</c:v>
                </c:pt>
                <c:pt idx="199">
                  <c:v>-3.1099999999999999E-3</c:v>
                </c:pt>
                <c:pt idx="200">
                  <c:v>-2.64E-3</c:v>
                </c:pt>
                <c:pt idx="201">
                  <c:v>-2.32E-3</c:v>
                </c:pt>
                <c:pt idx="202">
                  <c:v>-2.0600000000000002E-3</c:v>
                </c:pt>
                <c:pt idx="203">
                  <c:v>-1.64E-3</c:v>
                </c:pt>
                <c:pt idx="204">
                  <c:v>-1.2700000000000001E-3</c:v>
                </c:pt>
                <c:pt idx="205">
                  <c:v>-1.1100000000000001E-3</c:v>
                </c:pt>
                <c:pt idx="206">
                  <c:v>-8.9999999999999998E-4</c:v>
                </c:pt>
                <c:pt idx="207">
                  <c:v>-5.8E-4</c:v>
                </c:pt>
                <c:pt idx="208">
                  <c:v>-4.8000000000000001E-4</c:v>
                </c:pt>
                <c:pt idx="209">
                  <c:v>-3.2000000000000003E-4</c:v>
                </c:pt>
                <c:pt idx="210">
                  <c:v>-1.1E-4</c:v>
                </c:pt>
                <c:pt idx="211">
                  <c:v>5.0000000000000002E-5</c:v>
                </c:pt>
                <c:pt idx="212">
                  <c:v>2.5999999999999998E-4</c:v>
                </c:pt>
                <c:pt idx="213">
                  <c:v>3.6999999999999999E-4</c:v>
                </c:pt>
                <c:pt idx="214">
                  <c:v>5.8E-4</c:v>
                </c:pt>
                <c:pt idx="215">
                  <c:v>6.8000000000000005E-4</c:v>
                </c:pt>
                <c:pt idx="216">
                  <c:v>8.8999999999999995E-4</c:v>
                </c:pt>
                <c:pt idx="217">
                  <c:v>1E-3</c:v>
                </c:pt>
                <c:pt idx="218">
                  <c:v>1.2099999999999999E-3</c:v>
                </c:pt>
                <c:pt idx="219">
                  <c:v>1.32E-3</c:v>
                </c:pt>
                <c:pt idx="220">
                  <c:v>1.58E-3</c:v>
                </c:pt>
                <c:pt idx="221">
                  <c:v>1.7899999999999999E-3</c:v>
                </c:pt>
                <c:pt idx="222">
                  <c:v>1.89E-3</c:v>
                </c:pt>
                <c:pt idx="223">
                  <c:v>2.16E-3</c:v>
                </c:pt>
                <c:pt idx="224">
                  <c:v>2.3700000000000001E-3</c:v>
                </c:pt>
                <c:pt idx="225">
                  <c:v>2.5300000000000001E-3</c:v>
                </c:pt>
                <c:pt idx="226">
                  <c:v>2.7899999999999999E-3</c:v>
                </c:pt>
                <c:pt idx="227">
                  <c:v>2.9499999999999999E-3</c:v>
                </c:pt>
                <c:pt idx="228">
                  <c:v>3.2100000000000002E-3</c:v>
                </c:pt>
                <c:pt idx="229">
                  <c:v>3.2100000000000002E-3</c:v>
                </c:pt>
                <c:pt idx="230">
                  <c:v>3.48E-3</c:v>
                </c:pt>
                <c:pt idx="231">
                  <c:v>3.63E-3</c:v>
                </c:pt>
                <c:pt idx="232">
                  <c:v>3.6900000000000001E-3</c:v>
                </c:pt>
                <c:pt idx="233">
                  <c:v>3.7399999999999998E-3</c:v>
                </c:pt>
                <c:pt idx="234">
                  <c:v>3.7399999999999998E-3</c:v>
                </c:pt>
                <c:pt idx="235">
                  <c:v>3.7399999999999998E-3</c:v>
                </c:pt>
                <c:pt idx="236">
                  <c:v>3.63E-3</c:v>
                </c:pt>
                <c:pt idx="237">
                  <c:v>3.63E-3</c:v>
                </c:pt>
                <c:pt idx="238">
                  <c:v>3.48E-3</c:v>
                </c:pt>
                <c:pt idx="239">
                  <c:v>3.2100000000000002E-3</c:v>
                </c:pt>
                <c:pt idx="240">
                  <c:v>3.0500000000000002E-3</c:v>
                </c:pt>
                <c:pt idx="241">
                  <c:v>2.7399999999999998E-3</c:v>
                </c:pt>
                <c:pt idx="242">
                  <c:v>2.4199999999999998E-3</c:v>
                </c:pt>
                <c:pt idx="243">
                  <c:v>2.16E-3</c:v>
                </c:pt>
                <c:pt idx="244">
                  <c:v>1.6800000000000001E-3</c:v>
                </c:pt>
                <c:pt idx="245">
                  <c:v>1.3699999999999999E-3</c:v>
                </c:pt>
                <c:pt idx="246">
                  <c:v>1E-3</c:v>
                </c:pt>
                <c:pt idx="247">
                  <c:v>6.3000000000000003E-4</c:v>
                </c:pt>
                <c:pt idx="248">
                  <c:v>2.5999999999999998E-4</c:v>
                </c:pt>
                <c:pt idx="249">
                  <c:v>-2.1000000000000001E-4</c:v>
                </c:pt>
                <c:pt idx="250">
                  <c:v>-5.8E-4</c:v>
                </c:pt>
                <c:pt idx="251">
                  <c:v>-1E-3</c:v>
                </c:pt>
                <c:pt idx="252">
                  <c:v>-1.42E-3</c:v>
                </c:pt>
                <c:pt idx="253">
                  <c:v>-1.8500000000000001E-3</c:v>
                </c:pt>
                <c:pt idx="254">
                  <c:v>-2.16E-3</c:v>
                </c:pt>
                <c:pt idx="255">
                  <c:v>-2.48E-3</c:v>
                </c:pt>
                <c:pt idx="256">
                  <c:v>-2.7899999999999999E-3</c:v>
                </c:pt>
                <c:pt idx="257">
                  <c:v>-3.16E-3</c:v>
                </c:pt>
                <c:pt idx="258">
                  <c:v>-3.4299999999999999E-3</c:v>
                </c:pt>
                <c:pt idx="259">
                  <c:v>-3.6900000000000001E-3</c:v>
                </c:pt>
                <c:pt idx="260">
                  <c:v>-3.8E-3</c:v>
                </c:pt>
                <c:pt idx="261">
                  <c:v>-3.9500000000000004E-3</c:v>
                </c:pt>
                <c:pt idx="262">
                  <c:v>-4.2199999999999998E-3</c:v>
                </c:pt>
                <c:pt idx="263">
                  <c:v>-4.2199999999999998E-3</c:v>
                </c:pt>
                <c:pt idx="264">
                  <c:v>-4.3800000000000002E-3</c:v>
                </c:pt>
                <c:pt idx="265">
                  <c:v>-4.4799999999999996E-3</c:v>
                </c:pt>
                <c:pt idx="266">
                  <c:v>-4.4799999999999996E-3</c:v>
                </c:pt>
                <c:pt idx="267">
                  <c:v>-4.4799999999999996E-3</c:v>
                </c:pt>
                <c:pt idx="268">
                  <c:v>-4.5300000000000002E-3</c:v>
                </c:pt>
                <c:pt idx="269">
                  <c:v>-4.5900000000000003E-3</c:v>
                </c:pt>
                <c:pt idx="270">
                  <c:v>-4.5300000000000002E-3</c:v>
                </c:pt>
                <c:pt idx="271">
                  <c:v>-4.64E-3</c:v>
                </c:pt>
                <c:pt idx="272">
                  <c:v>-4.64E-3</c:v>
                </c:pt>
                <c:pt idx="273">
                  <c:v>-4.5300000000000002E-3</c:v>
                </c:pt>
                <c:pt idx="274">
                  <c:v>-4.5900000000000003E-3</c:v>
                </c:pt>
                <c:pt idx="275">
                  <c:v>-4.6899999999999997E-3</c:v>
                </c:pt>
                <c:pt idx="276">
                  <c:v>-4.6899999999999997E-3</c:v>
                </c:pt>
                <c:pt idx="277">
                  <c:v>-4.6899999999999997E-3</c:v>
                </c:pt>
                <c:pt idx="278">
                  <c:v>-4.64E-3</c:v>
                </c:pt>
                <c:pt idx="279">
                  <c:v>-4.64E-3</c:v>
                </c:pt>
                <c:pt idx="280">
                  <c:v>-4.7400000000000003E-3</c:v>
                </c:pt>
                <c:pt idx="281">
                  <c:v>-4.7400000000000003E-3</c:v>
                </c:pt>
                <c:pt idx="282">
                  <c:v>-4.7999999999999996E-3</c:v>
                </c:pt>
                <c:pt idx="283">
                  <c:v>-4.7400000000000003E-3</c:v>
                </c:pt>
                <c:pt idx="284">
                  <c:v>-4.6899999999999997E-3</c:v>
                </c:pt>
                <c:pt idx="285">
                  <c:v>-4.7400000000000003E-3</c:v>
                </c:pt>
                <c:pt idx="286">
                  <c:v>-4.7999999999999996E-3</c:v>
                </c:pt>
                <c:pt idx="287">
                  <c:v>-4.64E-3</c:v>
                </c:pt>
                <c:pt idx="288">
                  <c:v>-4.5900000000000003E-3</c:v>
                </c:pt>
                <c:pt idx="289">
                  <c:v>-4.5300000000000002E-3</c:v>
                </c:pt>
                <c:pt idx="290">
                  <c:v>-4.4299999999999999E-3</c:v>
                </c:pt>
                <c:pt idx="291">
                  <c:v>-4.2199999999999998E-3</c:v>
                </c:pt>
                <c:pt idx="292">
                  <c:v>-4.0099999999999997E-3</c:v>
                </c:pt>
                <c:pt idx="293">
                  <c:v>-3.8500000000000001E-3</c:v>
                </c:pt>
                <c:pt idx="294">
                  <c:v>-3.64E-3</c:v>
                </c:pt>
                <c:pt idx="295">
                  <c:v>-3.2699999999999999E-3</c:v>
                </c:pt>
                <c:pt idx="296">
                  <c:v>-3.0100000000000001E-3</c:v>
                </c:pt>
                <c:pt idx="297">
                  <c:v>-2.64E-3</c:v>
                </c:pt>
                <c:pt idx="298">
                  <c:v>-2.2699999999999999E-3</c:v>
                </c:pt>
                <c:pt idx="299">
                  <c:v>-1.9499999999999999E-3</c:v>
                </c:pt>
                <c:pt idx="300">
                  <c:v>-1.48E-3</c:v>
                </c:pt>
                <c:pt idx="301">
                  <c:v>-1E-3</c:v>
                </c:pt>
                <c:pt idx="302">
                  <c:v>-7.3999999999999999E-4</c:v>
                </c:pt>
                <c:pt idx="303">
                  <c:v>-1.6000000000000001E-4</c:v>
                </c:pt>
                <c:pt idx="304">
                  <c:v>2.1000000000000001E-4</c:v>
                </c:pt>
                <c:pt idx="305">
                  <c:v>6.8000000000000005E-4</c:v>
                </c:pt>
                <c:pt idx="306">
                  <c:v>1.1000000000000001E-3</c:v>
                </c:pt>
                <c:pt idx="307">
                  <c:v>1.42E-3</c:v>
                </c:pt>
                <c:pt idx="308">
                  <c:v>1.74E-3</c:v>
                </c:pt>
                <c:pt idx="309">
                  <c:v>2.2599999999999999E-3</c:v>
                </c:pt>
                <c:pt idx="310">
                  <c:v>2.47E-3</c:v>
                </c:pt>
                <c:pt idx="311">
                  <c:v>2.7899999999999999E-3</c:v>
                </c:pt>
                <c:pt idx="312">
                  <c:v>3.0500000000000002E-3</c:v>
                </c:pt>
                <c:pt idx="313">
                  <c:v>3.2599999999999999E-3</c:v>
                </c:pt>
                <c:pt idx="314">
                  <c:v>3.3700000000000002E-3</c:v>
                </c:pt>
                <c:pt idx="315">
                  <c:v>3.5799999999999998E-3</c:v>
                </c:pt>
                <c:pt idx="316">
                  <c:v>3.63E-3</c:v>
                </c:pt>
                <c:pt idx="317">
                  <c:v>3.6900000000000001E-3</c:v>
                </c:pt>
                <c:pt idx="318">
                  <c:v>3.63E-3</c:v>
                </c:pt>
                <c:pt idx="319">
                  <c:v>3.5799999999999998E-3</c:v>
                </c:pt>
                <c:pt idx="320">
                  <c:v>3.5300000000000002E-3</c:v>
                </c:pt>
                <c:pt idx="321">
                  <c:v>3.3700000000000002E-3</c:v>
                </c:pt>
                <c:pt idx="322">
                  <c:v>3.16E-3</c:v>
                </c:pt>
                <c:pt idx="323">
                  <c:v>2.9499999999999999E-3</c:v>
                </c:pt>
                <c:pt idx="324">
                  <c:v>2.5799999999999998E-3</c:v>
                </c:pt>
                <c:pt idx="325">
                  <c:v>2.2599999999999999E-3</c:v>
                </c:pt>
                <c:pt idx="326">
                  <c:v>1.9499999999999999E-3</c:v>
                </c:pt>
                <c:pt idx="327">
                  <c:v>1.47E-3</c:v>
                </c:pt>
                <c:pt idx="328">
                  <c:v>1.1000000000000001E-3</c:v>
                </c:pt>
                <c:pt idx="329">
                  <c:v>7.3999999999999999E-4</c:v>
                </c:pt>
                <c:pt idx="330">
                  <c:v>2.1000000000000001E-4</c:v>
                </c:pt>
                <c:pt idx="331">
                  <c:v>-3.2000000000000003E-4</c:v>
                </c:pt>
                <c:pt idx="332">
                  <c:v>-7.9000000000000001E-4</c:v>
                </c:pt>
                <c:pt idx="333">
                  <c:v>-1.2700000000000001E-3</c:v>
                </c:pt>
                <c:pt idx="334">
                  <c:v>-1.7899999999999999E-3</c:v>
                </c:pt>
                <c:pt idx="335">
                  <c:v>-2.32E-3</c:v>
                </c:pt>
                <c:pt idx="336">
                  <c:v>-2.6900000000000001E-3</c:v>
                </c:pt>
                <c:pt idx="337">
                  <c:v>-3.32E-3</c:v>
                </c:pt>
                <c:pt idx="338">
                  <c:v>-3.7399999999999998E-3</c:v>
                </c:pt>
                <c:pt idx="339">
                  <c:v>-4.1599999999999996E-3</c:v>
                </c:pt>
                <c:pt idx="340">
                  <c:v>-4.64E-3</c:v>
                </c:pt>
                <c:pt idx="341">
                  <c:v>-5.0600000000000003E-3</c:v>
                </c:pt>
                <c:pt idx="342">
                  <c:v>-5.4299999999999999E-3</c:v>
                </c:pt>
                <c:pt idx="343">
                  <c:v>-5.8500000000000002E-3</c:v>
                </c:pt>
                <c:pt idx="344">
                  <c:v>-6.1700000000000001E-3</c:v>
                </c:pt>
                <c:pt idx="345">
                  <c:v>-6.4799999999999996E-3</c:v>
                </c:pt>
                <c:pt idx="346">
                  <c:v>-6.7499999999999999E-3</c:v>
                </c:pt>
                <c:pt idx="347">
                  <c:v>-6.96E-3</c:v>
                </c:pt>
                <c:pt idx="348">
                  <c:v>-7.1700000000000002E-3</c:v>
                </c:pt>
                <c:pt idx="349">
                  <c:v>-7.3299999999999997E-3</c:v>
                </c:pt>
                <c:pt idx="350">
                  <c:v>-7.3800000000000003E-3</c:v>
                </c:pt>
                <c:pt idx="351">
                  <c:v>-7.4799999999999997E-3</c:v>
                </c:pt>
                <c:pt idx="352">
                  <c:v>-7.43E-3</c:v>
                </c:pt>
                <c:pt idx="353">
                  <c:v>-7.4799999999999997E-3</c:v>
                </c:pt>
                <c:pt idx="354">
                  <c:v>-7.3299999999999997E-3</c:v>
                </c:pt>
                <c:pt idx="355">
                  <c:v>-7.2700000000000004E-3</c:v>
                </c:pt>
                <c:pt idx="356">
                  <c:v>-7.1199999999999996E-3</c:v>
                </c:pt>
                <c:pt idx="357">
                  <c:v>-6.7999999999999996E-3</c:v>
                </c:pt>
                <c:pt idx="358">
                  <c:v>-6.5900000000000004E-3</c:v>
                </c:pt>
                <c:pt idx="359">
                  <c:v>-6.2700000000000004E-3</c:v>
                </c:pt>
                <c:pt idx="360">
                  <c:v>-6.0099999999999997E-3</c:v>
                </c:pt>
                <c:pt idx="361">
                  <c:v>-5.5900000000000004E-3</c:v>
                </c:pt>
                <c:pt idx="362">
                  <c:v>-5.2700000000000004E-3</c:v>
                </c:pt>
                <c:pt idx="363">
                  <c:v>-4.8500000000000001E-3</c:v>
                </c:pt>
                <c:pt idx="364">
                  <c:v>-4.3800000000000002E-3</c:v>
                </c:pt>
                <c:pt idx="365">
                  <c:v>-4.0099999999999997E-3</c:v>
                </c:pt>
                <c:pt idx="366">
                  <c:v>-3.5899999999999999E-3</c:v>
                </c:pt>
                <c:pt idx="367">
                  <c:v>-3.1099999999999999E-3</c:v>
                </c:pt>
                <c:pt idx="368">
                  <c:v>-2.6900000000000001E-3</c:v>
                </c:pt>
                <c:pt idx="369">
                  <c:v>-2.16E-3</c:v>
                </c:pt>
                <c:pt idx="370">
                  <c:v>-1.9E-3</c:v>
                </c:pt>
                <c:pt idx="371">
                  <c:v>-1.3699999999999999E-3</c:v>
                </c:pt>
                <c:pt idx="372">
                  <c:v>-1.06E-3</c:v>
                </c:pt>
                <c:pt idx="373">
                  <c:v>-7.3999999999999999E-4</c:v>
                </c:pt>
                <c:pt idx="374">
                  <c:v>-3.6999999999999999E-4</c:v>
                </c:pt>
                <c:pt idx="375">
                  <c:v>-5.0000000000000002E-5</c:v>
                </c:pt>
                <c:pt idx="376">
                  <c:v>1E-4</c:v>
                </c:pt>
                <c:pt idx="377">
                  <c:v>3.1E-4</c:v>
                </c:pt>
                <c:pt idx="378">
                  <c:v>5.1999999999999995E-4</c:v>
                </c:pt>
                <c:pt idx="379">
                  <c:v>6.8000000000000005E-4</c:v>
                </c:pt>
                <c:pt idx="380">
                  <c:v>6.8000000000000005E-4</c:v>
                </c:pt>
                <c:pt idx="381">
                  <c:v>8.4000000000000003E-4</c:v>
                </c:pt>
                <c:pt idx="382">
                  <c:v>7.3999999999999999E-4</c:v>
                </c:pt>
                <c:pt idx="383">
                  <c:v>6.8000000000000005E-4</c:v>
                </c:pt>
                <c:pt idx="384">
                  <c:v>6.8000000000000005E-4</c:v>
                </c:pt>
                <c:pt idx="385">
                  <c:v>5.8E-4</c:v>
                </c:pt>
                <c:pt idx="386">
                  <c:v>3.1E-4</c:v>
                </c:pt>
                <c:pt idx="387">
                  <c:v>1E-4</c:v>
                </c:pt>
                <c:pt idx="388">
                  <c:v>-1.6000000000000001E-4</c:v>
                </c:pt>
                <c:pt idx="389">
                  <c:v>-4.2000000000000002E-4</c:v>
                </c:pt>
                <c:pt idx="390">
                  <c:v>-6.3000000000000003E-4</c:v>
                </c:pt>
                <c:pt idx="391">
                  <c:v>-9.5E-4</c:v>
                </c:pt>
                <c:pt idx="392">
                  <c:v>-1.3699999999999999E-3</c:v>
                </c:pt>
                <c:pt idx="393">
                  <c:v>-1.64E-3</c:v>
                </c:pt>
                <c:pt idx="394">
                  <c:v>-2.0600000000000002E-3</c:v>
                </c:pt>
                <c:pt idx="395">
                  <c:v>-2.3700000000000001E-3</c:v>
                </c:pt>
                <c:pt idx="396">
                  <c:v>-2.6900000000000001E-3</c:v>
                </c:pt>
                <c:pt idx="397">
                  <c:v>-3.1099999999999999E-3</c:v>
                </c:pt>
                <c:pt idx="398">
                  <c:v>-3.3700000000000002E-3</c:v>
                </c:pt>
                <c:pt idx="399">
                  <c:v>-3.64E-3</c:v>
                </c:pt>
                <c:pt idx="400">
                  <c:v>-3.8999999999999998E-3</c:v>
                </c:pt>
                <c:pt idx="401">
                  <c:v>-4.2700000000000004E-3</c:v>
                </c:pt>
                <c:pt idx="402">
                  <c:v>-4.4299999999999999E-3</c:v>
                </c:pt>
                <c:pt idx="403">
                  <c:v>-4.5900000000000003E-3</c:v>
                </c:pt>
                <c:pt idx="404">
                  <c:v>-4.7999999999999996E-3</c:v>
                </c:pt>
                <c:pt idx="405">
                  <c:v>-5.0099999999999997E-3</c:v>
                </c:pt>
                <c:pt idx="406">
                  <c:v>-5.0600000000000003E-3</c:v>
                </c:pt>
                <c:pt idx="407">
                  <c:v>-5.1700000000000001E-3</c:v>
                </c:pt>
                <c:pt idx="408">
                  <c:v>-5.2700000000000004E-3</c:v>
                </c:pt>
                <c:pt idx="409">
                  <c:v>-5.2700000000000004E-3</c:v>
                </c:pt>
                <c:pt idx="410">
                  <c:v>-5.3800000000000002E-3</c:v>
                </c:pt>
                <c:pt idx="411">
                  <c:v>-5.3200000000000001E-3</c:v>
                </c:pt>
                <c:pt idx="412">
                  <c:v>-5.3200000000000001E-3</c:v>
                </c:pt>
                <c:pt idx="413">
                  <c:v>-5.3200000000000001E-3</c:v>
                </c:pt>
                <c:pt idx="414">
                  <c:v>-5.1700000000000001E-3</c:v>
                </c:pt>
                <c:pt idx="415">
                  <c:v>-5.1700000000000001E-3</c:v>
                </c:pt>
                <c:pt idx="416">
                  <c:v>-5.0600000000000003E-3</c:v>
                </c:pt>
                <c:pt idx="417">
                  <c:v>-5.0099999999999997E-3</c:v>
                </c:pt>
                <c:pt idx="418">
                  <c:v>-4.8999999999999998E-3</c:v>
                </c:pt>
                <c:pt idx="419">
                  <c:v>-4.8500000000000001E-3</c:v>
                </c:pt>
                <c:pt idx="420">
                  <c:v>-4.7400000000000003E-3</c:v>
                </c:pt>
                <c:pt idx="421">
                  <c:v>-4.64E-3</c:v>
                </c:pt>
                <c:pt idx="422">
                  <c:v>-4.64E-3</c:v>
                </c:pt>
                <c:pt idx="423">
                  <c:v>-4.5900000000000003E-3</c:v>
                </c:pt>
                <c:pt idx="424">
                  <c:v>-4.4799999999999996E-3</c:v>
                </c:pt>
                <c:pt idx="425">
                  <c:v>-4.4299999999999999E-3</c:v>
                </c:pt>
                <c:pt idx="426">
                  <c:v>-4.4299999999999999E-3</c:v>
                </c:pt>
                <c:pt idx="427">
                  <c:v>-4.3200000000000001E-3</c:v>
                </c:pt>
                <c:pt idx="428">
                  <c:v>-4.3200000000000001E-3</c:v>
                </c:pt>
                <c:pt idx="429">
                  <c:v>-4.3200000000000001E-3</c:v>
                </c:pt>
                <c:pt idx="430">
                  <c:v>-4.3800000000000002E-3</c:v>
                </c:pt>
                <c:pt idx="431">
                  <c:v>-4.2700000000000004E-3</c:v>
                </c:pt>
                <c:pt idx="432">
                  <c:v>-4.3200000000000001E-3</c:v>
                </c:pt>
                <c:pt idx="433">
                  <c:v>-4.3200000000000001E-3</c:v>
                </c:pt>
                <c:pt idx="434">
                  <c:v>-4.3200000000000001E-3</c:v>
                </c:pt>
                <c:pt idx="435">
                  <c:v>-4.2199999999999998E-3</c:v>
                </c:pt>
                <c:pt idx="436">
                  <c:v>-4.3200000000000001E-3</c:v>
                </c:pt>
                <c:pt idx="437">
                  <c:v>-4.1099999999999999E-3</c:v>
                </c:pt>
                <c:pt idx="438">
                  <c:v>-4.1099999999999999E-3</c:v>
                </c:pt>
                <c:pt idx="439">
                  <c:v>-4.0099999999999997E-3</c:v>
                </c:pt>
                <c:pt idx="440">
                  <c:v>-3.9500000000000004E-3</c:v>
                </c:pt>
                <c:pt idx="441">
                  <c:v>-3.6900000000000001E-3</c:v>
                </c:pt>
                <c:pt idx="442">
                  <c:v>-3.5300000000000002E-3</c:v>
                </c:pt>
                <c:pt idx="443">
                  <c:v>-3.3700000000000002E-3</c:v>
                </c:pt>
                <c:pt idx="444">
                  <c:v>-3.2200000000000002E-3</c:v>
                </c:pt>
                <c:pt idx="445">
                  <c:v>-2.8999999999999998E-3</c:v>
                </c:pt>
                <c:pt idx="446">
                  <c:v>-2.64E-3</c:v>
                </c:pt>
                <c:pt idx="447">
                  <c:v>-2.32E-3</c:v>
                </c:pt>
                <c:pt idx="448">
                  <c:v>-2E-3</c:v>
                </c:pt>
                <c:pt idx="449">
                  <c:v>-1.58E-3</c:v>
                </c:pt>
                <c:pt idx="450">
                  <c:v>-1.2700000000000001E-3</c:v>
                </c:pt>
                <c:pt idx="451">
                  <c:v>-7.9000000000000001E-4</c:v>
                </c:pt>
                <c:pt idx="452">
                  <c:v>-3.6999999999999999E-4</c:v>
                </c:pt>
                <c:pt idx="453">
                  <c:v>-5.0000000000000002E-5</c:v>
                </c:pt>
                <c:pt idx="454">
                  <c:v>4.6999999999999999E-4</c:v>
                </c:pt>
                <c:pt idx="455">
                  <c:v>7.9000000000000001E-4</c:v>
                </c:pt>
                <c:pt idx="456">
                  <c:v>1.2099999999999999E-3</c:v>
                </c:pt>
                <c:pt idx="457">
                  <c:v>1.5299999999999999E-3</c:v>
                </c:pt>
                <c:pt idx="458">
                  <c:v>1.89E-3</c:v>
                </c:pt>
                <c:pt idx="459">
                  <c:v>2.2599999999999999E-3</c:v>
                </c:pt>
                <c:pt idx="460">
                  <c:v>2.47E-3</c:v>
                </c:pt>
                <c:pt idx="461">
                  <c:v>2.7899999999999999E-3</c:v>
                </c:pt>
                <c:pt idx="462">
                  <c:v>2.8999999999999998E-3</c:v>
                </c:pt>
                <c:pt idx="463">
                  <c:v>3.1099999999999999E-3</c:v>
                </c:pt>
                <c:pt idx="464">
                  <c:v>3.32E-3</c:v>
                </c:pt>
                <c:pt idx="465">
                  <c:v>3.4199999999999999E-3</c:v>
                </c:pt>
                <c:pt idx="466">
                  <c:v>3.3700000000000002E-3</c:v>
                </c:pt>
                <c:pt idx="467">
                  <c:v>3.3700000000000002E-3</c:v>
                </c:pt>
                <c:pt idx="468">
                  <c:v>3.32E-3</c:v>
                </c:pt>
                <c:pt idx="469">
                  <c:v>3.2100000000000002E-3</c:v>
                </c:pt>
                <c:pt idx="470">
                  <c:v>3.0500000000000002E-3</c:v>
                </c:pt>
                <c:pt idx="471">
                  <c:v>2.9499999999999999E-3</c:v>
                </c:pt>
                <c:pt idx="472">
                  <c:v>2.7399999999999998E-3</c:v>
                </c:pt>
                <c:pt idx="473">
                  <c:v>2.63E-3</c:v>
                </c:pt>
                <c:pt idx="474">
                  <c:v>2.32E-3</c:v>
                </c:pt>
                <c:pt idx="475">
                  <c:v>2.16E-3</c:v>
                </c:pt>
                <c:pt idx="476">
                  <c:v>1.89E-3</c:v>
                </c:pt>
                <c:pt idx="477">
                  <c:v>1.7899999999999999E-3</c:v>
                </c:pt>
                <c:pt idx="478">
                  <c:v>1.58E-3</c:v>
                </c:pt>
                <c:pt idx="479">
                  <c:v>1.3699999999999999E-3</c:v>
                </c:pt>
                <c:pt idx="480">
                  <c:v>1.32E-3</c:v>
                </c:pt>
                <c:pt idx="481">
                  <c:v>1.1000000000000001E-3</c:v>
                </c:pt>
                <c:pt idx="482">
                  <c:v>1.1000000000000001E-3</c:v>
                </c:pt>
                <c:pt idx="483">
                  <c:v>1.1000000000000001E-3</c:v>
                </c:pt>
                <c:pt idx="484">
                  <c:v>1.1000000000000001E-3</c:v>
                </c:pt>
                <c:pt idx="485">
                  <c:v>1.2099999999999999E-3</c:v>
                </c:pt>
                <c:pt idx="486">
                  <c:v>1.3699999999999999E-3</c:v>
                </c:pt>
                <c:pt idx="487">
                  <c:v>1.5299999999999999E-3</c:v>
                </c:pt>
                <c:pt idx="488">
                  <c:v>1.7899999999999999E-3</c:v>
                </c:pt>
                <c:pt idx="489">
                  <c:v>2.0500000000000002E-3</c:v>
                </c:pt>
                <c:pt idx="490">
                  <c:v>2.4199999999999998E-3</c:v>
                </c:pt>
                <c:pt idx="491">
                  <c:v>2.7399999999999998E-3</c:v>
                </c:pt>
                <c:pt idx="492">
                  <c:v>3.2100000000000002E-3</c:v>
                </c:pt>
                <c:pt idx="493">
                  <c:v>3.5300000000000002E-3</c:v>
                </c:pt>
                <c:pt idx="494">
                  <c:v>3.9500000000000004E-3</c:v>
                </c:pt>
                <c:pt idx="495">
                  <c:v>4.4799999999999996E-3</c:v>
                </c:pt>
                <c:pt idx="496">
                  <c:v>4.8999999999999998E-3</c:v>
                </c:pt>
                <c:pt idx="497">
                  <c:v>5.2700000000000004E-3</c:v>
                </c:pt>
                <c:pt idx="498">
                  <c:v>5.79E-3</c:v>
                </c:pt>
                <c:pt idx="499">
                  <c:v>6.11E-3</c:v>
                </c:pt>
                <c:pt idx="500">
                  <c:v>6.43E-3</c:v>
                </c:pt>
                <c:pt idx="501">
                  <c:v>6.6899999999999998E-3</c:v>
                </c:pt>
                <c:pt idx="502">
                  <c:v>7.0600000000000003E-3</c:v>
                </c:pt>
                <c:pt idx="503">
                  <c:v>7.1599999999999997E-3</c:v>
                </c:pt>
                <c:pt idx="504">
                  <c:v>7.2700000000000004E-3</c:v>
                </c:pt>
                <c:pt idx="505">
                  <c:v>7.3699999999999998E-3</c:v>
                </c:pt>
                <c:pt idx="506">
                  <c:v>7.3200000000000001E-3</c:v>
                </c:pt>
                <c:pt idx="507">
                  <c:v>7.2199999999999999E-3</c:v>
                </c:pt>
                <c:pt idx="508">
                  <c:v>6.9499999999999996E-3</c:v>
                </c:pt>
                <c:pt idx="509">
                  <c:v>6.6400000000000001E-3</c:v>
                </c:pt>
                <c:pt idx="510">
                  <c:v>6.3699999999999998E-3</c:v>
                </c:pt>
                <c:pt idx="511">
                  <c:v>6.0000000000000001E-3</c:v>
                </c:pt>
                <c:pt idx="512">
                  <c:v>5.5300000000000002E-3</c:v>
                </c:pt>
                <c:pt idx="513">
                  <c:v>5.0000000000000001E-3</c:v>
                </c:pt>
                <c:pt idx="514">
                  <c:v>4.4200000000000003E-3</c:v>
                </c:pt>
                <c:pt idx="515">
                  <c:v>3.8999999999999998E-3</c:v>
                </c:pt>
                <c:pt idx="516">
                  <c:v>3.2599999999999999E-3</c:v>
                </c:pt>
                <c:pt idx="517">
                  <c:v>2.47E-3</c:v>
                </c:pt>
                <c:pt idx="518">
                  <c:v>1.8400000000000001E-3</c:v>
                </c:pt>
                <c:pt idx="519">
                  <c:v>1.2099999999999999E-3</c:v>
                </c:pt>
                <c:pt idx="520">
                  <c:v>5.8E-4</c:v>
                </c:pt>
                <c:pt idx="521">
                  <c:v>-1.1E-4</c:v>
                </c:pt>
                <c:pt idx="522">
                  <c:v>-6.3000000000000003E-4</c:v>
                </c:pt>
                <c:pt idx="523">
                  <c:v>-1.2099999999999999E-3</c:v>
                </c:pt>
                <c:pt idx="524">
                  <c:v>-1.7899999999999999E-3</c:v>
                </c:pt>
                <c:pt idx="525">
                  <c:v>-2.1099999999999999E-3</c:v>
                </c:pt>
                <c:pt idx="526">
                  <c:v>-2.4299999999999999E-3</c:v>
                </c:pt>
                <c:pt idx="527">
                  <c:v>-2.6900000000000001E-3</c:v>
                </c:pt>
                <c:pt idx="528">
                  <c:v>-2.9499999999999999E-3</c:v>
                </c:pt>
                <c:pt idx="529">
                  <c:v>-3.1099999999999999E-3</c:v>
                </c:pt>
                <c:pt idx="530">
                  <c:v>-3.2200000000000002E-3</c:v>
                </c:pt>
                <c:pt idx="531">
                  <c:v>-3.2200000000000002E-3</c:v>
                </c:pt>
                <c:pt idx="532">
                  <c:v>-3.2200000000000002E-3</c:v>
                </c:pt>
                <c:pt idx="533">
                  <c:v>-3.0100000000000001E-3</c:v>
                </c:pt>
                <c:pt idx="534">
                  <c:v>-2.7399999999999998E-3</c:v>
                </c:pt>
                <c:pt idx="535">
                  <c:v>-2.32E-3</c:v>
                </c:pt>
                <c:pt idx="536">
                  <c:v>-2E-3</c:v>
                </c:pt>
                <c:pt idx="537">
                  <c:v>-1.6900000000000001E-3</c:v>
                </c:pt>
                <c:pt idx="538">
                  <c:v>-1.2700000000000001E-3</c:v>
                </c:pt>
                <c:pt idx="539">
                  <c:v>-7.3999999999999999E-4</c:v>
                </c:pt>
                <c:pt idx="540">
                  <c:v>-2.7E-4</c:v>
                </c:pt>
                <c:pt idx="541">
                  <c:v>2.1000000000000001E-4</c:v>
                </c:pt>
                <c:pt idx="542">
                  <c:v>7.3999999999999999E-4</c:v>
                </c:pt>
                <c:pt idx="543">
                  <c:v>1.2099999999999999E-3</c:v>
                </c:pt>
                <c:pt idx="544">
                  <c:v>1.6299999999999999E-3</c:v>
                </c:pt>
                <c:pt idx="545">
                  <c:v>2.16E-3</c:v>
                </c:pt>
                <c:pt idx="546">
                  <c:v>2.4199999999999998E-3</c:v>
                </c:pt>
                <c:pt idx="547">
                  <c:v>2.8400000000000001E-3</c:v>
                </c:pt>
                <c:pt idx="548">
                  <c:v>3.1099999999999999E-3</c:v>
                </c:pt>
                <c:pt idx="549">
                  <c:v>3.4199999999999999E-3</c:v>
                </c:pt>
                <c:pt idx="550">
                  <c:v>3.63E-3</c:v>
                </c:pt>
                <c:pt idx="551">
                  <c:v>3.79E-3</c:v>
                </c:pt>
                <c:pt idx="552">
                  <c:v>3.8999999999999998E-3</c:v>
                </c:pt>
                <c:pt idx="553">
                  <c:v>3.79E-3</c:v>
                </c:pt>
                <c:pt idx="554">
                  <c:v>3.7399999999999998E-3</c:v>
                </c:pt>
                <c:pt idx="555">
                  <c:v>3.6900000000000001E-3</c:v>
                </c:pt>
                <c:pt idx="556">
                  <c:v>3.5300000000000002E-3</c:v>
                </c:pt>
                <c:pt idx="557">
                  <c:v>3.32E-3</c:v>
                </c:pt>
                <c:pt idx="558">
                  <c:v>3.0000000000000001E-3</c:v>
                </c:pt>
                <c:pt idx="559">
                  <c:v>2.7899999999999999E-3</c:v>
                </c:pt>
                <c:pt idx="560">
                  <c:v>2.4199999999999998E-3</c:v>
                </c:pt>
                <c:pt idx="561">
                  <c:v>1.89E-3</c:v>
                </c:pt>
                <c:pt idx="562">
                  <c:v>1.5299999999999999E-3</c:v>
                </c:pt>
                <c:pt idx="563">
                  <c:v>1E-3</c:v>
                </c:pt>
                <c:pt idx="564">
                  <c:v>5.8E-4</c:v>
                </c:pt>
                <c:pt idx="565">
                  <c:v>0</c:v>
                </c:pt>
                <c:pt idx="566">
                  <c:v>-4.2000000000000002E-4</c:v>
                </c:pt>
                <c:pt idx="567">
                  <c:v>-9.5E-4</c:v>
                </c:pt>
                <c:pt idx="568">
                  <c:v>-1.48E-3</c:v>
                </c:pt>
                <c:pt idx="569">
                  <c:v>-2E-3</c:v>
                </c:pt>
                <c:pt idx="570">
                  <c:v>-2.4299999999999999E-3</c:v>
                </c:pt>
                <c:pt idx="571">
                  <c:v>-2.9499999999999999E-3</c:v>
                </c:pt>
                <c:pt idx="572">
                  <c:v>-3.3700000000000002E-3</c:v>
                </c:pt>
                <c:pt idx="573">
                  <c:v>-3.8500000000000001E-3</c:v>
                </c:pt>
                <c:pt idx="574">
                  <c:v>-4.1599999999999996E-3</c:v>
                </c:pt>
                <c:pt idx="575">
                  <c:v>-4.5900000000000003E-3</c:v>
                </c:pt>
                <c:pt idx="576">
                  <c:v>-4.7999999999999996E-3</c:v>
                </c:pt>
                <c:pt idx="577">
                  <c:v>-5.1700000000000001E-3</c:v>
                </c:pt>
                <c:pt idx="578">
                  <c:v>-5.3200000000000001E-3</c:v>
                </c:pt>
                <c:pt idx="579">
                  <c:v>-5.5300000000000002E-3</c:v>
                </c:pt>
                <c:pt idx="580">
                  <c:v>-5.64E-3</c:v>
                </c:pt>
                <c:pt idx="581">
                  <c:v>-5.6899999999999997E-3</c:v>
                </c:pt>
                <c:pt idx="582">
                  <c:v>-5.7499999999999999E-3</c:v>
                </c:pt>
                <c:pt idx="583">
                  <c:v>-5.7499999999999999E-3</c:v>
                </c:pt>
                <c:pt idx="584">
                  <c:v>-5.64E-3</c:v>
                </c:pt>
                <c:pt idx="585">
                  <c:v>-5.4799999999999996E-3</c:v>
                </c:pt>
                <c:pt idx="586">
                  <c:v>-5.2199999999999998E-3</c:v>
                </c:pt>
                <c:pt idx="587">
                  <c:v>-5.0600000000000003E-3</c:v>
                </c:pt>
                <c:pt idx="588">
                  <c:v>-4.7400000000000003E-3</c:v>
                </c:pt>
                <c:pt idx="589">
                  <c:v>-4.3200000000000001E-3</c:v>
                </c:pt>
                <c:pt idx="590">
                  <c:v>-3.8999999999999998E-3</c:v>
                </c:pt>
                <c:pt idx="591">
                  <c:v>-3.5899999999999999E-3</c:v>
                </c:pt>
                <c:pt idx="592">
                  <c:v>-3.1099999999999999E-3</c:v>
                </c:pt>
                <c:pt idx="593">
                  <c:v>-2.64E-3</c:v>
                </c:pt>
                <c:pt idx="594">
                  <c:v>-2.0600000000000002E-3</c:v>
                </c:pt>
                <c:pt idx="595">
                  <c:v>-1.58E-3</c:v>
                </c:pt>
                <c:pt idx="596">
                  <c:v>-1.06E-3</c:v>
                </c:pt>
                <c:pt idx="597">
                  <c:v>-4.2000000000000002E-4</c:v>
                </c:pt>
                <c:pt idx="598">
                  <c:v>1.6000000000000001E-4</c:v>
                </c:pt>
                <c:pt idx="599">
                  <c:v>5.8E-4</c:v>
                </c:pt>
                <c:pt idx="600">
                  <c:v>1.1000000000000001E-3</c:v>
                </c:pt>
                <c:pt idx="601">
                  <c:v>1.6299999999999999E-3</c:v>
                </c:pt>
                <c:pt idx="602">
                  <c:v>2.2100000000000002E-3</c:v>
                </c:pt>
                <c:pt idx="603">
                  <c:v>2.6900000000000001E-3</c:v>
                </c:pt>
                <c:pt idx="604">
                  <c:v>3.0500000000000002E-3</c:v>
                </c:pt>
                <c:pt idx="605">
                  <c:v>3.5799999999999998E-3</c:v>
                </c:pt>
                <c:pt idx="606">
                  <c:v>3.9500000000000004E-3</c:v>
                </c:pt>
                <c:pt idx="607">
                  <c:v>4.1599999999999996E-3</c:v>
                </c:pt>
                <c:pt idx="608">
                  <c:v>4.4799999999999996E-3</c:v>
                </c:pt>
                <c:pt idx="609">
                  <c:v>4.7400000000000003E-3</c:v>
                </c:pt>
                <c:pt idx="610">
                  <c:v>4.8999999999999998E-3</c:v>
                </c:pt>
                <c:pt idx="611">
                  <c:v>5.0000000000000001E-3</c:v>
                </c:pt>
                <c:pt idx="612">
                  <c:v>5.0600000000000003E-3</c:v>
                </c:pt>
                <c:pt idx="613">
                  <c:v>5.0600000000000003E-3</c:v>
                </c:pt>
                <c:pt idx="614">
                  <c:v>5.11E-3</c:v>
                </c:pt>
                <c:pt idx="615">
                  <c:v>5.0600000000000003E-3</c:v>
                </c:pt>
                <c:pt idx="616">
                  <c:v>4.9500000000000004E-3</c:v>
                </c:pt>
                <c:pt idx="617">
                  <c:v>4.79E-3</c:v>
                </c:pt>
                <c:pt idx="618">
                  <c:v>4.5799999999999999E-3</c:v>
                </c:pt>
                <c:pt idx="619">
                  <c:v>4.3200000000000001E-3</c:v>
                </c:pt>
                <c:pt idx="620">
                  <c:v>4.1099999999999999E-3</c:v>
                </c:pt>
                <c:pt idx="621">
                  <c:v>3.7399999999999998E-3</c:v>
                </c:pt>
                <c:pt idx="622">
                  <c:v>3.48E-3</c:v>
                </c:pt>
                <c:pt idx="623">
                  <c:v>3.2100000000000002E-3</c:v>
                </c:pt>
                <c:pt idx="624">
                  <c:v>2.8999999999999998E-3</c:v>
                </c:pt>
                <c:pt idx="625">
                  <c:v>2.5799999999999998E-3</c:v>
                </c:pt>
                <c:pt idx="626">
                  <c:v>2.2599999999999999E-3</c:v>
                </c:pt>
                <c:pt idx="627">
                  <c:v>1.9499999999999999E-3</c:v>
                </c:pt>
                <c:pt idx="628">
                  <c:v>1.6800000000000001E-3</c:v>
                </c:pt>
                <c:pt idx="629">
                  <c:v>1.3699999999999999E-3</c:v>
                </c:pt>
                <c:pt idx="630">
                  <c:v>1.0499999999999999E-3</c:v>
                </c:pt>
                <c:pt idx="631">
                  <c:v>7.9000000000000001E-4</c:v>
                </c:pt>
                <c:pt idx="632">
                  <c:v>6.3000000000000003E-4</c:v>
                </c:pt>
                <c:pt idx="633">
                  <c:v>4.2000000000000002E-4</c:v>
                </c:pt>
                <c:pt idx="634">
                  <c:v>1E-4</c:v>
                </c:pt>
                <c:pt idx="635">
                  <c:v>-5.0000000000000002E-5</c:v>
                </c:pt>
                <c:pt idx="636">
                  <c:v>-2.1000000000000001E-4</c:v>
                </c:pt>
                <c:pt idx="637">
                  <c:v>-4.2000000000000002E-4</c:v>
                </c:pt>
                <c:pt idx="638">
                  <c:v>-5.8E-4</c:v>
                </c:pt>
                <c:pt idx="639">
                  <c:v>-7.9000000000000001E-4</c:v>
                </c:pt>
                <c:pt idx="640">
                  <c:v>-8.4999999999999995E-4</c:v>
                </c:pt>
                <c:pt idx="641">
                  <c:v>-9.5E-4</c:v>
                </c:pt>
                <c:pt idx="642">
                  <c:v>-1.06E-3</c:v>
                </c:pt>
                <c:pt idx="643">
                  <c:v>-1.1100000000000001E-3</c:v>
                </c:pt>
                <c:pt idx="644">
                  <c:v>-1.16E-3</c:v>
                </c:pt>
                <c:pt idx="645">
                  <c:v>-1.2700000000000001E-3</c:v>
                </c:pt>
                <c:pt idx="646">
                  <c:v>-1.32E-3</c:v>
                </c:pt>
                <c:pt idx="647">
                  <c:v>-1.42E-3</c:v>
                </c:pt>
                <c:pt idx="648">
                  <c:v>-1.42E-3</c:v>
                </c:pt>
                <c:pt idx="649">
                  <c:v>-1.5299999999999999E-3</c:v>
                </c:pt>
                <c:pt idx="650">
                  <c:v>-1.58E-3</c:v>
                </c:pt>
                <c:pt idx="651">
                  <c:v>-1.6900000000000001E-3</c:v>
                </c:pt>
                <c:pt idx="652">
                  <c:v>-1.64E-3</c:v>
                </c:pt>
                <c:pt idx="653">
                  <c:v>-1.74E-3</c:v>
                </c:pt>
                <c:pt idx="654">
                  <c:v>-1.8500000000000001E-3</c:v>
                </c:pt>
                <c:pt idx="655">
                  <c:v>-1.9E-3</c:v>
                </c:pt>
                <c:pt idx="656">
                  <c:v>-1.7899999999999999E-3</c:v>
                </c:pt>
                <c:pt idx="657">
                  <c:v>-1.9E-3</c:v>
                </c:pt>
                <c:pt idx="658">
                  <c:v>-1.9E-3</c:v>
                </c:pt>
                <c:pt idx="659">
                  <c:v>-1.9499999999999999E-3</c:v>
                </c:pt>
                <c:pt idx="660">
                  <c:v>-2E-3</c:v>
                </c:pt>
                <c:pt idx="661">
                  <c:v>-2E-3</c:v>
                </c:pt>
                <c:pt idx="662">
                  <c:v>-2E-3</c:v>
                </c:pt>
                <c:pt idx="663">
                  <c:v>-2E-3</c:v>
                </c:pt>
                <c:pt idx="664">
                  <c:v>-1.9E-3</c:v>
                </c:pt>
                <c:pt idx="665">
                  <c:v>-1.9E-3</c:v>
                </c:pt>
                <c:pt idx="666">
                  <c:v>-1.8500000000000001E-3</c:v>
                </c:pt>
                <c:pt idx="667">
                  <c:v>-1.7899999999999999E-3</c:v>
                </c:pt>
                <c:pt idx="668">
                  <c:v>-1.74E-3</c:v>
                </c:pt>
                <c:pt idx="669">
                  <c:v>-1.6900000000000001E-3</c:v>
                </c:pt>
                <c:pt idx="670">
                  <c:v>-1.6900000000000001E-3</c:v>
                </c:pt>
                <c:pt idx="671">
                  <c:v>-1.5299999999999999E-3</c:v>
                </c:pt>
                <c:pt idx="672">
                  <c:v>-1.42E-3</c:v>
                </c:pt>
                <c:pt idx="673">
                  <c:v>-1.3699999999999999E-3</c:v>
                </c:pt>
                <c:pt idx="674">
                  <c:v>-1.16E-3</c:v>
                </c:pt>
                <c:pt idx="675">
                  <c:v>-1.06E-3</c:v>
                </c:pt>
                <c:pt idx="676">
                  <c:v>-8.9999999999999998E-4</c:v>
                </c:pt>
                <c:pt idx="677">
                  <c:v>-7.9000000000000001E-4</c:v>
                </c:pt>
                <c:pt idx="678">
                  <c:v>-5.2999999999999998E-4</c:v>
                </c:pt>
                <c:pt idx="679">
                  <c:v>-4.2000000000000002E-4</c:v>
                </c:pt>
                <c:pt idx="680">
                  <c:v>-2.1000000000000001E-4</c:v>
                </c:pt>
                <c:pt idx="681">
                  <c:v>5.0000000000000002E-5</c:v>
                </c:pt>
                <c:pt idx="682">
                  <c:v>2.1000000000000001E-4</c:v>
                </c:pt>
                <c:pt idx="683">
                  <c:v>5.1999999999999995E-4</c:v>
                </c:pt>
                <c:pt idx="684">
                  <c:v>7.3999999999999999E-4</c:v>
                </c:pt>
                <c:pt idx="685">
                  <c:v>1E-3</c:v>
                </c:pt>
                <c:pt idx="686">
                  <c:v>1.3699999999999999E-3</c:v>
                </c:pt>
                <c:pt idx="687">
                  <c:v>1.58E-3</c:v>
                </c:pt>
                <c:pt idx="688">
                  <c:v>1.89E-3</c:v>
                </c:pt>
                <c:pt idx="689">
                  <c:v>2.32E-3</c:v>
                </c:pt>
                <c:pt idx="690">
                  <c:v>2.63E-3</c:v>
                </c:pt>
                <c:pt idx="691">
                  <c:v>3.0500000000000002E-3</c:v>
                </c:pt>
                <c:pt idx="692">
                  <c:v>3.32E-3</c:v>
                </c:pt>
                <c:pt idx="693">
                  <c:v>3.79E-3</c:v>
                </c:pt>
                <c:pt idx="694">
                  <c:v>4.2100000000000002E-3</c:v>
                </c:pt>
                <c:pt idx="695">
                  <c:v>4.5300000000000002E-3</c:v>
                </c:pt>
                <c:pt idx="696">
                  <c:v>4.8999999999999998E-3</c:v>
                </c:pt>
                <c:pt idx="697">
                  <c:v>5.3200000000000001E-3</c:v>
                </c:pt>
                <c:pt idx="698">
                  <c:v>5.64E-3</c:v>
                </c:pt>
                <c:pt idx="699">
                  <c:v>6.0000000000000001E-3</c:v>
                </c:pt>
                <c:pt idx="700">
                  <c:v>6.3200000000000001E-3</c:v>
                </c:pt>
                <c:pt idx="701">
                  <c:v>6.5300000000000002E-3</c:v>
                </c:pt>
                <c:pt idx="702">
                  <c:v>6.8500000000000002E-3</c:v>
                </c:pt>
                <c:pt idx="703">
                  <c:v>7.0600000000000003E-3</c:v>
                </c:pt>
                <c:pt idx="704">
                  <c:v>7.2700000000000004E-3</c:v>
                </c:pt>
                <c:pt idx="705">
                  <c:v>7.3200000000000001E-3</c:v>
                </c:pt>
                <c:pt idx="706">
                  <c:v>7.3699999999999998E-3</c:v>
                </c:pt>
                <c:pt idx="707">
                  <c:v>7.4799999999999997E-3</c:v>
                </c:pt>
                <c:pt idx="708">
                  <c:v>7.3699999999999998E-3</c:v>
                </c:pt>
                <c:pt idx="709">
                  <c:v>7.2199999999999999E-3</c:v>
                </c:pt>
                <c:pt idx="710">
                  <c:v>7.0099999999999997E-3</c:v>
                </c:pt>
                <c:pt idx="711">
                  <c:v>6.7999999999999996E-3</c:v>
                </c:pt>
                <c:pt idx="712">
                  <c:v>6.43E-3</c:v>
                </c:pt>
                <c:pt idx="713">
                  <c:v>6.0600000000000003E-3</c:v>
                </c:pt>
                <c:pt idx="714">
                  <c:v>5.7400000000000003E-3</c:v>
                </c:pt>
                <c:pt idx="715">
                  <c:v>5.1599999999999997E-3</c:v>
                </c:pt>
                <c:pt idx="716">
                  <c:v>4.6899999999999997E-3</c:v>
                </c:pt>
                <c:pt idx="717">
                  <c:v>4.0600000000000002E-3</c:v>
                </c:pt>
                <c:pt idx="718">
                  <c:v>3.4199999999999999E-3</c:v>
                </c:pt>
                <c:pt idx="719">
                  <c:v>2.8400000000000001E-3</c:v>
                </c:pt>
                <c:pt idx="720">
                  <c:v>2.2100000000000002E-3</c:v>
                </c:pt>
                <c:pt idx="721">
                  <c:v>1.58E-3</c:v>
                </c:pt>
                <c:pt idx="722">
                  <c:v>8.8999999999999995E-4</c:v>
                </c:pt>
                <c:pt idx="723">
                  <c:v>1.6000000000000001E-4</c:v>
                </c:pt>
                <c:pt idx="724">
                  <c:v>-5.8E-4</c:v>
                </c:pt>
                <c:pt idx="725">
                  <c:v>-1.2700000000000001E-3</c:v>
                </c:pt>
                <c:pt idx="726">
                  <c:v>-1.8500000000000001E-3</c:v>
                </c:pt>
                <c:pt idx="727">
                  <c:v>-2.32E-3</c:v>
                </c:pt>
                <c:pt idx="728">
                  <c:v>-3.0100000000000001E-3</c:v>
                </c:pt>
                <c:pt idx="729">
                  <c:v>-3.5300000000000002E-3</c:v>
                </c:pt>
                <c:pt idx="730">
                  <c:v>-4.0600000000000002E-3</c:v>
                </c:pt>
                <c:pt idx="731">
                  <c:v>-4.4299999999999999E-3</c:v>
                </c:pt>
                <c:pt idx="732">
                  <c:v>-4.7999999999999996E-3</c:v>
                </c:pt>
                <c:pt idx="733">
                  <c:v>-5.1700000000000001E-3</c:v>
                </c:pt>
                <c:pt idx="734">
                  <c:v>-5.4799999999999996E-3</c:v>
                </c:pt>
                <c:pt idx="735">
                  <c:v>-5.64E-3</c:v>
                </c:pt>
                <c:pt idx="736">
                  <c:v>-5.7499999999999999E-3</c:v>
                </c:pt>
                <c:pt idx="737">
                  <c:v>-5.7999999999999996E-3</c:v>
                </c:pt>
                <c:pt idx="738">
                  <c:v>-5.6899999999999997E-3</c:v>
                </c:pt>
                <c:pt idx="739">
                  <c:v>-5.64E-3</c:v>
                </c:pt>
                <c:pt idx="740">
                  <c:v>-5.5300000000000002E-3</c:v>
                </c:pt>
                <c:pt idx="741">
                  <c:v>-5.3200000000000001E-3</c:v>
                </c:pt>
                <c:pt idx="742">
                  <c:v>-5.11E-3</c:v>
                </c:pt>
                <c:pt idx="743">
                  <c:v>-4.7999999999999996E-3</c:v>
                </c:pt>
                <c:pt idx="744">
                  <c:v>-4.5300000000000002E-3</c:v>
                </c:pt>
                <c:pt idx="745">
                  <c:v>-4.1599999999999996E-3</c:v>
                </c:pt>
                <c:pt idx="746">
                  <c:v>-3.7399999999999998E-3</c:v>
                </c:pt>
                <c:pt idx="747">
                  <c:v>-3.3700000000000002E-3</c:v>
                </c:pt>
                <c:pt idx="748">
                  <c:v>-2.9499999999999999E-3</c:v>
                </c:pt>
                <c:pt idx="749">
                  <c:v>-2.48E-3</c:v>
                </c:pt>
                <c:pt idx="750">
                  <c:v>-2.0600000000000002E-3</c:v>
                </c:pt>
                <c:pt idx="751">
                  <c:v>-1.74E-3</c:v>
                </c:pt>
                <c:pt idx="752">
                  <c:v>-1.2700000000000001E-3</c:v>
                </c:pt>
                <c:pt idx="753">
                  <c:v>-9.5E-4</c:v>
                </c:pt>
                <c:pt idx="754">
                  <c:v>-5.8E-4</c:v>
                </c:pt>
                <c:pt idx="755">
                  <c:v>-3.6999999999999999E-4</c:v>
                </c:pt>
                <c:pt idx="756">
                  <c:v>-5.0000000000000002E-5</c:v>
                </c:pt>
                <c:pt idx="757">
                  <c:v>1E-4</c:v>
                </c:pt>
                <c:pt idx="758">
                  <c:v>2.1000000000000001E-4</c:v>
                </c:pt>
                <c:pt idx="759">
                  <c:v>2.5999999999999998E-4</c:v>
                </c:pt>
                <c:pt idx="760">
                  <c:v>4.6999999999999999E-4</c:v>
                </c:pt>
                <c:pt idx="761">
                  <c:v>3.1E-4</c:v>
                </c:pt>
                <c:pt idx="762">
                  <c:v>2.5999999999999998E-4</c:v>
                </c:pt>
                <c:pt idx="763">
                  <c:v>5.0000000000000002E-5</c:v>
                </c:pt>
                <c:pt idx="764">
                  <c:v>-1.1E-4</c:v>
                </c:pt>
                <c:pt idx="765">
                  <c:v>-3.6999999999999999E-4</c:v>
                </c:pt>
                <c:pt idx="766">
                  <c:v>-6.8999999999999997E-4</c:v>
                </c:pt>
                <c:pt idx="767">
                  <c:v>-1.1100000000000001E-3</c:v>
                </c:pt>
                <c:pt idx="768">
                  <c:v>-1.42E-3</c:v>
                </c:pt>
                <c:pt idx="769">
                  <c:v>-1.9E-3</c:v>
                </c:pt>
                <c:pt idx="770">
                  <c:v>-2.48E-3</c:v>
                </c:pt>
                <c:pt idx="771">
                  <c:v>-3.0599999999999998E-3</c:v>
                </c:pt>
                <c:pt idx="772">
                  <c:v>-3.5899999999999999E-3</c:v>
                </c:pt>
                <c:pt idx="773">
                  <c:v>-4.1599999999999996E-3</c:v>
                </c:pt>
                <c:pt idx="774">
                  <c:v>-4.7400000000000003E-3</c:v>
                </c:pt>
                <c:pt idx="775">
                  <c:v>-5.3200000000000001E-3</c:v>
                </c:pt>
                <c:pt idx="776">
                  <c:v>-5.96E-3</c:v>
                </c:pt>
                <c:pt idx="777">
                  <c:v>-6.4799999999999996E-3</c:v>
                </c:pt>
                <c:pt idx="778">
                  <c:v>-7.0099999999999997E-3</c:v>
                </c:pt>
                <c:pt idx="779">
                  <c:v>-7.4799999999999997E-3</c:v>
                </c:pt>
                <c:pt idx="780">
                  <c:v>-8.0099999999999998E-3</c:v>
                </c:pt>
                <c:pt idx="781">
                  <c:v>-8.3800000000000003E-3</c:v>
                </c:pt>
                <c:pt idx="782">
                  <c:v>-8.7500000000000008E-3</c:v>
                </c:pt>
                <c:pt idx="783">
                  <c:v>-9.0699999999999999E-3</c:v>
                </c:pt>
                <c:pt idx="784">
                  <c:v>-9.2800000000000001E-3</c:v>
                </c:pt>
                <c:pt idx="785">
                  <c:v>-9.3799999999999994E-3</c:v>
                </c:pt>
                <c:pt idx="786">
                  <c:v>-9.6399999999999993E-3</c:v>
                </c:pt>
                <c:pt idx="787">
                  <c:v>-9.6399999999999993E-3</c:v>
                </c:pt>
                <c:pt idx="788">
                  <c:v>-9.6399999999999993E-3</c:v>
                </c:pt>
                <c:pt idx="789">
                  <c:v>-9.5899999999999996E-3</c:v>
                </c:pt>
                <c:pt idx="790">
                  <c:v>-9.4299999999999991E-3</c:v>
                </c:pt>
                <c:pt idx="791">
                  <c:v>-9.1699999999999993E-3</c:v>
                </c:pt>
                <c:pt idx="792">
                  <c:v>-9.0100000000000006E-3</c:v>
                </c:pt>
                <c:pt idx="793">
                  <c:v>-8.6400000000000001E-3</c:v>
                </c:pt>
                <c:pt idx="794">
                  <c:v>-8.1700000000000002E-3</c:v>
                </c:pt>
                <c:pt idx="795">
                  <c:v>-7.7999999999999996E-3</c:v>
                </c:pt>
                <c:pt idx="796">
                  <c:v>-7.3800000000000003E-3</c:v>
                </c:pt>
                <c:pt idx="797">
                  <c:v>-6.8999999999999999E-3</c:v>
                </c:pt>
                <c:pt idx="798">
                  <c:v>-6.3800000000000003E-3</c:v>
                </c:pt>
                <c:pt idx="799">
                  <c:v>-5.7999999999999996E-3</c:v>
                </c:pt>
                <c:pt idx="800">
                  <c:v>-5.1700000000000001E-3</c:v>
                </c:pt>
                <c:pt idx="801">
                  <c:v>-4.4799999999999996E-3</c:v>
                </c:pt>
                <c:pt idx="802">
                  <c:v>-3.9500000000000004E-3</c:v>
                </c:pt>
                <c:pt idx="803">
                  <c:v>-3.3700000000000002E-3</c:v>
                </c:pt>
                <c:pt idx="804">
                  <c:v>-2.7899999999999999E-3</c:v>
                </c:pt>
                <c:pt idx="805">
                  <c:v>-2.16E-3</c:v>
                </c:pt>
                <c:pt idx="806">
                  <c:v>-1.58E-3</c:v>
                </c:pt>
                <c:pt idx="807">
                  <c:v>-1.06E-3</c:v>
                </c:pt>
                <c:pt idx="808">
                  <c:v>-5.2999999999999998E-4</c:v>
                </c:pt>
                <c:pt idx="809">
                  <c:v>5.0000000000000002E-5</c:v>
                </c:pt>
                <c:pt idx="810">
                  <c:v>5.1999999999999995E-4</c:v>
                </c:pt>
                <c:pt idx="811">
                  <c:v>9.5E-4</c:v>
                </c:pt>
                <c:pt idx="812">
                  <c:v>1.3699999999999999E-3</c:v>
                </c:pt>
                <c:pt idx="813">
                  <c:v>1.8400000000000001E-3</c:v>
                </c:pt>
                <c:pt idx="814">
                  <c:v>2.2100000000000002E-3</c:v>
                </c:pt>
                <c:pt idx="815">
                  <c:v>2.47E-3</c:v>
                </c:pt>
                <c:pt idx="816">
                  <c:v>2.6900000000000001E-3</c:v>
                </c:pt>
                <c:pt idx="817">
                  <c:v>2.8999999999999998E-3</c:v>
                </c:pt>
                <c:pt idx="818">
                  <c:v>3.1099999999999999E-3</c:v>
                </c:pt>
                <c:pt idx="819">
                  <c:v>3.2599999999999999E-3</c:v>
                </c:pt>
                <c:pt idx="820">
                  <c:v>3.32E-3</c:v>
                </c:pt>
                <c:pt idx="821">
                  <c:v>3.3700000000000002E-3</c:v>
                </c:pt>
                <c:pt idx="822">
                  <c:v>3.2100000000000002E-3</c:v>
                </c:pt>
                <c:pt idx="823">
                  <c:v>3.2100000000000002E-3</c:v>
                </c:pt>
                <c:pt idx="824">
                  <c:v>3.0500000000000002E-3</c:v>
                </c:pt>
                <c:pt idx="825">
                  <c:v>2.7899999999999999E-3</c:v>
                </c:pt>
                <c:pt idx="826">
                  <c:v>2.5799999999999998E-3</c:v>
                </c:pt>
                <c:pt idx="827">
                  <c:v>2.1099999999999999E-3</c:v>
                </c:pt>
                <c:pt idx="828">
                  <c:v>1.8400000000000001E-3</c:v>
                </c:pt>
                <c:pt idx="829">
                  <c:v>1.32E-3</c:v>
                </c:pt>
                <c:pt idx="830">
                  <c:v>8.4000000000000003E-4</c:v>
                </c:pt>
                <c:pt idx="831">
                  <c:v>2.1000000000000001E-4</c:v>
                </c:pt>
                <c:pt idx="832">
                  <c:v>-4.8000000000000001E-4</c:v>
                </c:pt>
                <c:pt idx="833">
                  <c:v>-1.1100000000000001E-3</c:v>
                </c:pt>
                <c:pt idx="834">
                  <c:v>-1.9E-3</c:v>
                </c:pt>
                <c:pt idx="835">
                  <c:v>-2.7399999999999998E-3</c:v>
                </c:pt>
                <c:pt idx="836">
                  <c:v>-3.5899999999999999E-3</c:v>
                </c:pt>
                <c:pt idx="837">
                  <c:v>-4.4799999999999996E-3</c:v>
                </c:pt>
                <c:pt idx="838">
                  <c:v>-5.3800000000000002E-3</c:v>
                </c:pt>
                <c:pt idx="839">
                  <c:v>-6.2700000000000004E-3</c:v>
                </c:pt>
                <c:pt idx="840">
                  <c:v>-7.2199999999999999E-3</c:v>
                </c:pt>
                <c:pt idx="841">
                  <c:v>-8.1700000000000002E-3</c:v>
                </c:pt>
                <c:pt idx="842">
                  <c:v>-9.0100000000000006E-3</c:v>
                </c:pt>
                <c:pt idx="843">
                  <c:v>-9.9100000000000004E-3</c:v>
                </c:pt>
                <c:pt idx="844">
                  <c:v>-1.0749999999999999E-2</c:v>
                </c:pt>
                <c:pt idx="845">
                  <c:v>-1.1440000000000001E-2</c:v>
                </c:pt>
                <c:pt idx="846">
                  <c:v>-1.217E-2</c:v>
                </c:pt>
                <c:pt idx="847">
                  <c:v>-1.291E-2</c:v>
                </c:pt>
                <c:pt idx="848">
                  <c:v>-1.333E-2</c:v>
                </c:pt>
                <c:pt idx="849">
                  <c:v>-1.37E-2</c:v>
                </c:pt>
                <c:pt idx="850">
                  <c:v>-1.418E-2</c:v>
                </c:pt>
                <c:pt idx="851">
                  <c:v>-1.4279999999999999E-2</c:v>
                </c:pt>
                <c:pt idx="852">
                  <c:v>-1.4489999999999999E-2</c:v>
                </c:pt>
                <c:pt idx="853">
                  <c:v>-1.423E-2</c:v>
                </c:pt>
                <c:pt idx="854">
                  <c:v>-1.4019999999999999E-2</c:v>
                </c:pt>
                <c:pt idx="855">
                  <c:v>-1.37E-2</c:v>
                </c:pt>
                <c:pt idx="856">
                  <c:v>-1.333E-2</c:v>
                </c:pt>
                <c:pt idx="857">
                  <c:v>-1.265E-2</c:v>
                </c:pt>
                <c:pt idx="858">
                  <c:v>-1.191E-2</c:v>
                </c:pt>
                <c:pt idx="859">
                  <c:v>-1.1010000000000001E-2</c:v>
                </c:pt>
                <c:pt idx="860">
                  <c:v>-1.0070000000000001E-2</c:v>
                </c:pt>
                <c:pt idx="861">
                  <c:v>-9.1199999999999996E-3</c:v>
                </c:pt>
                <c:pt idx="862">
                  <c:v>-7.8499999999999993E-3</c:v>
                </c:pt>
                <c:pt idx="863">
                  <c:v>-6.7499999999999999E-3</c:v>
                </c:pt>
                <c:pt idx="864">
                  <c:v>-5.3200000000000001E-3</c:v>
                </c:pt>
                <c:pt idx="865">
                  <c:v>-4.0600000000000002E-3</c:v>
                </c:pt>
                <c:pt idx="866">
                  <c:v>-2.7399999999999998E-3</c:v>
                </c:pt>
                <c:pt idx="867">
                  <c:v>-1.48E-3</c:v>
                </c:pt>
                <c:pt idx="868">
                  <c:v>-2.1000000000000001E-4</c:v>
                </c:pt>
                <c:pt idx="869">
                  <c:v>1.1000000000000001E-3</c:v>
                </c:pt>
                <c:pt idx="870">
                  <c:v>2.32E-3</c:v>
                </c:pt>
                <c:pt idx="871">
                  <c:v>3.5300000000000002E-3</c:v>
                </c:pt>
                <c:pt idx="872">
                  <c:v>4.4799999999999996E-3</c:v>
                </c:pt>
                <c:pt idx="873">
                  <c:v>5.5300000000000002E-3</c:v>
                </c:pt>
                <c:pt idx="874">
                  <c:v>6.3699999999999998E-3</c:v>
                </c:pt>
                <c:pt idx="875">
                  <c:v>7.0099999999999997E-3</c:v>
                </c:pt>
                <c:pt idx="876">
                  <c:v>7.5900000000000004E-3</c:v>
                </c:pt>
                <c:pt idx="877">
                  <c:v>8.1700000000000002E-3</c:v>
                </c:pt>
                <c:pt idx="878">
                  <c:v>8.3800000000000003E-3</c:v>
                </c:pt>
                <c:pt idx="879">
                  <c:v>8.5900000000000004E-3</c:v>
                </c:pt>
                <c:pt idx="880">
                  <c:v>8.6400000000000001E-3</c:v>
                </c:pt>
                <c:pt idx="881">
                  <c:v>8.6400000000000001E-3</c:v>
                </c:pt>
                <c:pt idx="882">
                  <c:v>8.3199999999999993E-3</c:v>
                </c:pt>
                <c:pt idx="883">
                  <c:v>8.0599999999999995E-3</c:v>
                </c:pt>
                <c:pt idx="884">
                  <c:v>7.5900000000000004E-3</c:v>
                </c:pt>
                <c:pt idx="885">
                  <c:v>7.1599999999999997E-3</c:v>
                </c:pt>
                <c:pt idx="886">
                  <c:v>6.5300000000000002E-3</c:v>
                </c:pt>
                <c:pt idx="887">
                  <c:v>5.8500000000000002E-3</c:v>
                </c:pt>
                <c:pt idx="888">
                  <c:v>5.11E-3</c:v>
                </c:pt>
                <c:pt idx="889">
                  <c:v>4.4799999999999996E-3</c:v>
                </c:pt>
                <c:pt idx="890">
                  <c:v>3.5799999999999998E-3</c:v>
                </c:pt>
                <c:pt idx="891">
                  <c:v>2.8999999999999998E-3</c:v>
                </c:pt>
                <c:pt idx="892">
                  <c:v>2.16E-3</c:v>
                </c:pt>
                <c:pt idx="893">
                  <c:v>1.42E-3</c:v>
                </c:pt>
                <c:pt idx="894">
                  <c:v>6.3000000000000003E-4</c:v>
                </c:pt>
                <c:pt idx="895">
                  <c:v>5.0000000000000002E-5</c:v>
                </c:pt>
                <c:pt idx="896">
                  <c:v>-5.2999999999999998E-4</c:v>
                </c:pt>
                <c:pt idx="897">
                  <c:v>-1.16E-3</c:v>
                </c:pt>
                <c:pt idx="898">
                  <c:v>-1.58E-3</c:v>
                </c:pt>
                <c:pt idx="899">
                  <c:v>-2.0600000000000002E-3</c:v>
                </c:pt>
                <c:pt idx="900">
                  <c:v>-2.48E-3</c:v>
                </c:pt>
                <c:pt idx="901">
                  <c:v>-2.7399999999999998E-3</c:v>
                </c:pt>
                <c:pt idx="902">
                  <c:v>-3.1099999999999999E-3</c:v>
                </c:pt>
                <c:pt idx="903">
                  <c:v>-3.2699999999999999E-3</c:v>
                </c:pt>
                <c:pt idx="904">
                  <c:v>-3.48E-3</c:v>
                </c:pt>
                <c:pt idx="905">
                  <c:v>-3.5899999999999999E-3</c:v>
                </c:pt>
                <c:pt idx="906">
                  <c:v>-3.7399999999999998E-3</c:v>
                </c:pt>
                <c:pt idx="907">
                  <c:v>-3.6900000000000001E-3</c:v>
                </c:pt>
                <c:pt idx="908">
                  <c:v>-3.8999999999999998E-3</c:v>
                </c:pt>
                <c:pt idx="909">
                  <c:v>-4.0099999999999997E-3</c:v>
                </c:pt>
                <c:pt idx="910">
                  <c:v>-4.0099999999999997E-3</c:v>
                </c:pt>
                <c:pt idx="911">
                  <c:v>-4.0600000000000002E-3</c:v>
                </c:pt>
                <c:pt idx="912">
                  <c:v>-4.2199999999999998E-3</c:v>
                </c:pt>
                <c:pt idx="913">
                  <c:v>-4.2700000000000004E-3</c:v>
                </c:pt>
                <c:pt idx="914">
                  <c:v>-4.4799999999999996E-3</c:v>
                </c:pt>
                <c:pt idx="915">
                  <c:v>-4.64E-3</c:v>
                </c:pt>
                <c:pt idx="916">
                  <c:v>-4.7999999999999996E-3</c:v>
                </c:pt>
                <c:pt idx="917">
                  <c:v>-5.11E-3</c:v>
                </c:pt>
                <c:pt idx="918">
                  <c:v>-5.2700000000000004E-3</c:v>
                </c:pt>
                <c:pt idx="919">
                  <c:v>-5.5300000000000002E-3</c:v>
                </c:pt>
                <c:pt idx="920">
                  <c:v>-5.7999999999999996E-3</c:v>
                </c:pt>
                <c:pt idx="921">
                  <c:v>-6.1700000000000001E-3</c:v>
                </c:pt>
                <c:pt idx="922">
                  <c:v>-6.2700000000000004E-3</c:v>
                </c:pt>
                <c:pt idx="923">
                  <c:v>-6.6400000000000001E-3</c:v>
                </c:pt>
                <c:pt idx="924">
                  <c:v>-6.96E-3</c:v>
                </c:pt>
                <c:pt idx="925">
                  <c:v>-7.2700000000000004E-3</c:v>
                </c:pt>
                <c:pt idx="926">
                  <c:v>-7.43E-3</c:v>
                </c:pt>
                <c:pt idx="927">
                  <c:v>-7.7000000000000002E-3</c:v>
                </c:pt>
                <c:pt idx="928">
                  <c:v>-7.7000000000000002E-3</c:v>
                </c:pt>
                <c:pt idx="929">
                  <c:v>-7.9100000000000004E-3</c:v>
                </c:pt>
                <c:pt idx="930">
                  <c:v>-7.9100000000000004E-3</c:v>
                </c:pt>
                <c:pt idx="931">
                  <c:v>-7.9600000000000001E-3</c:v>
                </c:pt>
                <c:pt idx="932">
                  <c:v>-7.8499999999999993E-3</c:v>
                </c:pt>
                <c:pt idx="933">
                  <c:v>-7.7499999999999999E-3</c:v>
                </c:pt>
                <c:pt idx="934">
                  <c:v>-7.4799999999999997E-3</c:v>
                </c:pt>
                <c:pt idx="935">
                  <c:v>-7.3299999999999997E-3</c:v>
                </c:pt>
                <c:pt idx="936">
                  <c:v>-6.8999999999999999E-3</c:v>
                </c:pt>
                <c:pt idx="937">
                  <c:v>-6.5399999999999998E-3</c:v>
                </c:pt>
                <c:pt idx="938">
                  <c:v>-6.11E-3</c:v>
                </c:pt>
                <c:pt idx="939">
                  <c:v>-5.64E-3</c:v>
                </c:pt>
                <c:pt idx="940">
                  <c:v>-5.11E-3</c:v>
                </c:pt>
                <c:pt idx="941">
                  <c:v>-4.5900000000000003E-3</c:v>
                </c:pt>
                <c:pt idx="942">
                  <c:v>-4.0099999999999997E-3</c:v>
                </c:pt>
                <c:pt idx="943">
                  <c:v>-3.48E-3</c:v>
                </c:pt>
                <c:pt idx="944">
                  <c:v>-2.9499999999999999E-3</c:v>
                </c:pt>
                <c:pt idx="945">
                  <c:v>-2.32E-3</c:v>
                </c:pt>
                <c:pt idx="946">
                  <c:v>-1.9E-3</c:v>
                </c:pt>
                <c:pt idx="947">
                  <c:v>-1.2700000000000001E-3</c:v>
                </c:pt>
                <c:pt idx="948">
                  <c:v>-7.9000000000000001E-4</c:v>
                </c:pt>
                <c:pt idx="949">
                  <c:v>-3.2000000000000003E-4</c:v>
                </c:pt>
                <c:pt idx="950">
                  <c:v>1E-4</c:v>
                </c:pt>
                <c:pt idx="951">
                  <c:v>4.2000000000000002E-4</c:v>
                </c:pt>
                <c:pt idx="952">
                  <c:v>6.8000000000000005E-4</c:v>
                </c:pt>
                <c:pt idx="953">
                  <c:v>8.4000000000000003E-4</c:v>
                </c:pt>
                <c:pt idx="954">
                  <c:v>1E-3</c:v>
                </c:pt>
                <c:pt idx="955">
                  <c:v>1.16E-3</c:v>
                </c:pt>
                <c:pt idx="956">
                  <c:v>1.2099999999999999E-3</c:v>
                </c:pt>
                <c:pt idx="957">
                  <c:v>1.1000000000000001E-3</c:v>
                </c:pt>
                <c:pt idx="958">
                  <c:v>9.5E-4</c:v>
                </c:pt>
                <c:pt idx="959">
                  <c:v>8.8999999999999995E-4</c:v>
                </c:pt>
                <c:pt idx="960">
                  <c:v>6.8000000000000005E-4</c:v>
                </c:pt>
                <c:pt idx="961">
                  <c:v>3.6999999999999999E-4</c:v>
                </c:pt>
                <c:pt idx="962">
                  <c:v>1.6000000000000001E-4</c:v>
                </c:pt>
                <c:pt idx="963">
                  <c:v>-2.1000000000000001E-4</c:v>
                </c:pt>
                <c:pt idx="964">
                  <c:v>-5.2999999999999998E-4</c:v>
                </c:pt>
                <c:pt idx="965">
                  <c:v>-9.5E-4</c:v>
                </c:pt>
                <c:pt idx="966">
                  <c:v>-1.2700000000000001E-3</c:v>
                </c:pt>
                <c:pt idx="967">
                  <c:v>-1.7899999999999999E-3</c:v>
                </c:pt>
                <c:pt idx="968">
                  <c:v>-2.0600000000000002E-3</c:v>
                </c:pt>
                <c:pt idx="969">
                  <c:v>-2.5799999999999998E-3</c:v>
                </c:pt>
                <c:pt idx="970">
                  <c:v>-2.9499999999999999E-3</c:v>
                </c:pt>
                <c:pt idx="971">
                  <c:v>-3.3700000000000002E-3</c:v>
                </c:pt>
                <c:pt idx="972">
                  <c:v>-3.64E-3</c:v>
                </c:pt>
                <c:pt idx="973">
                  <c:v>-4.0099999999999997E-3</c:v>
                </c:pt>
                <c:pt idx="974">
                  <c:v>-4.2700000000000004E-3</c:v>
                </c:pt>
                <c:pt idx="975">
                  <c:v>-4.64E-3</c:v>
                </c:pt>
                <c:pt idx="976">
                  <c:v>-4.96E-3</c:v>
                </c:pt>
                <c:pt idx="977">
                  <c:v>-5.2199999999999998E-3</c:v>
                </c:pt>
                <c:pt idx="978">
                  <c:v>-5.4799999999999996E-3</c:v>
                </c:pt>
                <c:pt idx="979">
                  <c:v>-5.64E-3</c:v>
                </c:pt>
                <c:pt idx="980">
                  <c:v>-5.6899999999999997E-3</c:v>
                </c:pt>
                <c:pt idx="981">
                  <c:v>-5.8999999999999999E-3</c:v>
                </c:pt>
                <c:pt idx="982">
                  <c:v>-5.96E-3</c:v>
                </c:pt>
                <c:pt idx="983">
                  <c:v>-5.96E-3</c:v>
                </c:pt>
                <c:pt idx="984">
                  <c:v>-5.8999999999999999E-3</c:v>
                </c:pt>
                <c:pt idx="985">
                  <c:v>-5.8999999999999999E-3</c:v>
                </c:pt>
                <c:pt idx="986">
                  <c:v>-5.7499999999999999E-3</c:v>
                </c:pt>
                <c:pt idx="987">
                  <c:v>-5.6899999999999997E-3</c:v>
                </c:pt>
                <c:pt idx="988">
                  <c:v>-5.4299999999999999E-3</c:v>
                </c:pt>
                <c:pt idx="989">
                  <c:v>-5.2199999999999998E-3</c:v>
                </c:pt>
                <c:pt idx="990">
                  <c:v>-4.8999999999999998E-3</c:v>
                </c:pt>
                <c:pt idx="991">
                  <c:v>-4.5900000000000003E-3</c:v>
                </c:pt>
                <c:pt idx="992">
                  <c:v>-4.1599999999999996E-3</c:v>
                </c:pt>
                <c:pt idx="993">
                  <c:v>-3.8E-3</c:v>
                </c:pt>
                <c:pt idx="994">
                  <c:v>-3.32E-3</c:v>
                </c:pt>
                <c:pt idx="995">
                  <c:v>-2.7399999999999998E-3</c:v>
                </c:pt>
                <c:pt idx="996">
                  <c:v>-2.2200000000000002E-3</c:v>
                </c:pt>
                <c:pt idx="997">
                  <c:v>-1.6900000000000001E-3</c:v>
                </c:pt>
                <c:pt idx="998">
                  <c:v>-1.06E-3</c:v>
                </c:pt>
                <c:pt idx="999">
                  <c:v>-4.2000000000000002E-4</c:v>
                </c:pt>
                <c:pt idx="1000">
                  <c:v>2.1000000000000001E-4</c:v>
                </c:pt>
                <c:pt idx="1001">
                  <c:v>8.4000000000000003E-4</c:v>
                </c:pt>
                <c:pt idx="1002">
                  <c:v>1.47E-3</c:v>
                </c:pt>
                <c:pt idx="1003">
                  <c:v>2.1099999999999999E-3</c:v>
                </c:pt>
                <c:pt idx="1004">
                  <c:v>2.7399999999999998E-3</c:v>
                </c:pt>
                <c:pt idx="1005">
                  <c:v>3.2100000000000002E-3</c:v>
                </c:pt>
                <c:pt idx="1006">
                  <c:v>3.79E-3</c:v>
                </c:pt>
                <c:pt idx="1007">
                  <c:v>4.3200000000000001E-3</c:v>
                </c:pt>
                <c:pt idx="1008">
                  <c:v>4.79E-3</c:v>
                </c:pt>
                <c:pt idx="1009">
                  <c:v>5.1599999999999997E-3</c:v>
                </c:pt>
                <c:pt idx="1010">
                  <c:v>5.5300000000000002E-3</c:v>
                </c:pt>
                <c:pt idx="1011">
                  <c:v>5.79E-3</c:v>
                </c:pt>
                <c:pt idx="1012">
                  <c:v>5.8999999999999999E-3</c:v>
                </c:pt>
                <c:pt idx="1013">
                  <c:v>6.11E-3</c:v>
                </c:pt>
                <c:pt idx="1014">
                  <c:v>6.0600000000000003E-3</c:v>
                </c:pt>
                <c:pt idx="1015">
                  <c:v>6.0600000000000003E-3</c:v>
                </c:pt>
                <c:pt idx="1016">
                  <c:v>5.8999999999999999E-3</c:v>
                </c:pt>
                <c:pt idx="1017">
                  <c:v>5.6899999999999997E-3</c:v>
                </c:pt>
                <c:pt idx="1018">
                  <c:v>5.3200000000000001E-3</c:v>
                </c:pt>
                <c:pt idx="1019">
                  <c:v>5.0000000000000001E-3</c:v>
                </c:pt>
                <c:pt idx="1020">
                  <c:v>4.5300000000000002E-3</c:v>
                </c:pt>
                <c:pt idx="1021">
                  <c:v>4.0600000000000002E-3</c:v>
                </c:pt>
                <c:pt idx="1022">
                  <c:v>3.4199999999999999E-3</c:v>
                </c:pt>
                <c:pt idx="1023">
                  <c:v>2.7399999999999998E-3</c:v>
                </c:pt>
                <c:pt idx="1024">
                  <c:v>2.1099999999999999E-3</c:v>
                </c:pt>
                <c:pt idx="1025">
                  <c:v>1.42E-3</c:v>
                </c:pt>
                <c:pt idx="1026">
                  <c:v>7.3999999999999999E-4</c:v>
                </c:pt>
                <c:pt idx="1027">
                  <c:v>0</c:v>
                </c:pt>
                <c:pt idx="1028">
                  <c:v>-7.3999999999999999E-4</c:v>
                </c:pt>
                <c:pt idx="1029">
                  <c:v>-1.32E-3</c:v>
                </c:pt>
                <c:pt idx="1030">
                  <c:v>-2E-3</c:v>
                </c:pt>
                <c:pt idx="1031">
                  <c:v>-2.5799999999999998E-3</c:v>
                </c:pt>
                <c:pt idx="1032">
                  <c:v>-3.2200000000000002E-3</c:v>
                </c:pt>
                <c:pt idx="1033">
                  <c:v>-3.64E-3</c:v>
                </c:pt>
                <c:pt idx="1034">
                  <c:v>-4.2700000000000004E-3</c:v>
                </c:pt>
                <c:pt idx="1035">
                  <c:v>-4.5900000000000003E-3</c:v>
                </c:pt>
                <c:pt idx="1036">
                  <c:v>-4.8999999999999998E-3</c:v>
                </c:pt>
                <c:pt idx="1037">
                  <c:v>-5.1700000000000001E-3</c:v>
                </c:pt>
                <c:pt idx="1038">
                  <c:v>-5.3200000000000001E-3</c:v>
                </c:pt>
                <c:pt idx="1039">
                  <c:v>-5.3800000000000002E-3</c:v>
                </c:pt>
                <c:pt idx="1040">
                  <c:v>-5.4299999999999999E-3</c:v>
                </c:pt>
                <c:pt idx="1041">
                  <c:v>-5.3800000000000002E-3</c:v>
                </c:pt>
                <c:pt idx="1042">
                  <c:v>-5.3200000000000001E-3</c:v>
                </c:pt>
                <c:pt idx="1043">
                  <c:v>-5.2199999999999998E-3</c:v>
                </c:pt>
                <c:pt idx="1044">
                  <c:v>-5.0099999999999997E-3</c:v>
                </c:pt>
                <c:pt idx="1045">
                  <c:v>-4.7400000000000003E-3</c:v>
                </c:pt>
                <c:pt idx="1046">
                  <c:v>-4.5300000000000002E-3</c:v>
                </c:pt>
                <c:pt idx="1047">
                  <c:v>-4.2199999999999998E-3</c:v>
                </c:pt>
                <c:pt idx="1048">
                  <c:v>-3.8999999999999998E-3</c:v>
                </c:pt>
                <c:pt idx="1049">
                  <c:v>-3.5300000000000002E-3</c:v>
                </c:pt>
                <c:pt idx="1050">
                  <c:v>-3.1099999999999999E-3</c:v>
                </c:pt>
                <c:pt idx="1051">
                  <c:v>-2.8500000000000001E-3</c:v>
                </c:pt>
                <c:pt idx="1052">
                  <c:v>-2.5300000000000001E-3</c:v>
                </c:pt>
                <c:pt idx="1053">
                  <c:v>-2.2200000000000002E-3</c:v>
                </c:pt>
                <c:pt idx="1054">
                  <c:v>-1.7899999999999999E-3</c:v>
                </c:pt>
                <c:pt idx="1055">
                  <c:v>-1.5299999999999999E-3</c:v>
                </c:pt>
                <c:pt idx="1056">
                  <c:v>-1.2099999999999999E-3</c:v>
                </c:pt>
                <c:pt idx="1057">
                  <c:v>-9.5E-4</c:v>
                </c:pt>
                <c:pt idx="1058">
                  <c:v>-6.8999999999999997E-4</c:v>
                </c:pt>
                <c:pt idx="1059">
                  <c:v>-4.8000000000000001E-4</c:v>
                </c:pt>
                <c:pt idx="1060">
                  <c:v>-3.6999999999999999E-4</c:v>
                </c:pt>
                <c:pt idx="1061">
                  <c:v>-5.0000000000000002E-5</c:v>
                </c:pt>
                <c:pt idx="1062">
                  <c:v>1.6000000000000001E-4</c:v>
                </c:pt>
                <c:pt idx="1063">
                  <c:v>2.5999999999999998E-4</c:v>
                </c:pt>
                <c:pt idx="1064">
                  <c:v>4.2000000000000002E-4</c:v>
                </c:pt>
                <c:pt idx="1065">
                  <c:v>6.8000000000000005E-4</c:v>
                </c:pt>
                <c:pt idx="1066">
                  <c:v>6.8000000000000005E-4</c:v>
                </c:pt>
                <c:pt idx="1067">
                  <c:v>9.5E-4</c:v>
                </c:pt>
                <c:pt idx="1068">
                  <c:v>1E-3</c:v>
                </c:pt>
                <c:pt idx="1069">
                  <c:v>1.2600000000000001E-3</c:v>
                </c:pt>
                <c:pt idx="1070">
                  <c:v>1.3699999999999999E-3</c:v>
                </c:pt>
                <c:pt idx="1071">
                  <c:v>1.5299999999999999E-3</c:v>
                </c:pt>
                <c:pt idx="1072">
                  <c:v>1.6299999999999999E-3</c:v>
                </c:pt>
                <c:pt idx="1073">
                  <c:v>1.74E-3</c:v>
                </c:pt>
                <c:pt idx="1074">
                  <c:v>1.9499999999999999E-3</c:v>
                </c:pt>
                <c:pt idx="1075">
                  <c:v>2.0500000000000002E-3</c:v>
                </c:pt>
                <c:pt idx="1076">
                  <c:v>2.2100000000000002E-3</c:v>
                </c:pt>
                <c:pt idx="1077">
                  <c:v>2.32E-3</c:v>
                </c:pt>
                <c:pt idx="1078">
                  <c:v>2.4199999999999998E-3</c:v>
                </c:pt>
                <c:pt idx="1079">
                  <c:v>2.47E-3</c:v>
                </c:pt>
                <c:pt idx="1080">
                  <c:v>2.47E-3</c:v>
                </c:pt>
                <c:pt idx="1081">
                  <c:v>2.47E-3</c:v>
                </c:pt>
                <c:pt idx="1082">
                  <c:v>2.47E-3</c:v>
                </c:pt>
                <c:pt idx="1083">
                  <c:v>2.3700000000000001E-3</c:v>
                </c:pt>
                <c:pt idx="1084">
                  <c:v>2.2100000000000002E-3</c:v>
                </c:pt>
                <c:pt idx="1085">
                  <c:v>2.1099999999999999E-3</c:v>
                </c:pt>
                <c:pt idx="1086">
                  <c:v>1.8400000000000001E-3</c:v>
                </c:pt>
                <c:pt idx="1087">
                  <c:v>1.58E-3</c:v>
                </c:pt>
                <c:pt idx="1088">
                  <c:v>1.2099999999999999E-3</c:v>
                </c:pt>
                <c:pt idx="1089">
                  <c:v>7.9000000000000001E-4</c:v>
                </c:pt>
                <c:pt idx="1090">
                  <c:v>4.2000000000000002E-4</c:v>
                </c:pt>
                <c:pt idx="1091">
                  <c:v>-5.0000000000000002E-5</c:v>
                </c:pt>
                <c:pt idx="1092">
                  <c:v>-6.3000000000000003E-4</c:v>
                </c:pt>
                <c:pt idx="1093">
                  <c:v>-1.1100000000000001E-3</c:v>
                </c:pt>
                <c:pt idx="1094">
                  <c:v>-1.6900000000000001E-3</c:v>
                </c:pt>
                <c:pt idx="1095">
                  <c:v>-2.2699999999999999E-3</c:v>
                </c:pt>
                <c:pt idx="1096">
                  <c:v>-2.7899999999999999E-3</c:v>
                </c:pt>
                <c:pt idx="1097">
                  <c:v>-3.3700000000000002E-3</c:v>
                </c:pt>
                <c:pt idx="1098">
                  <c:v>-4.0099999999999997E-3</c:v>
                </c:pt>
                <c:pt idx="1099">
                  <c:v>-4.4799999999999996E-3</c:v>
                </c:pt>
                <c:pt idx="1100">
                  <c:v>-4.96E-3</c:v>
                </c:pt>
                <c:pt idx="1101">
                  <c:v>-5.4799999999999996E-3</c:v>
                </c:pt>
                <c:pt idx="1102">
                  <c:v>-5.7499999999999999E-3</c:v>
                </c:pt>
                <c:pt idx="1103">
                  <c:v>-6.1700000000000001E-3</c:v>
                </c:pt>
                <c:pt idx="1104">
                  <c:v>-6.3299999999999997E-3</c:v>
                </c:pt>
                <c:pt idx="1105">
                  <c:v>-6.5399999999999998E-3</c:v>
                </c:pt>
                <c:pt idx="1106">
                  <c:v>-6.5399999999999998E-3</c:v>
                </c:pt>
                <c:pt idx="1107">
                  <c:v>-6.5399999999999998E-3</c:v>
                </c:pt>
                <c:pt idx="1108">
                  <c:v>-6.5399999999999998E-3</c:v>
                </c:pt>
                <c:pt idx="1109">
                  <c:v>-6.2199999999999998E-3</c:v>
                </c:pt>
                <c:pt idx="1110">
                  <c:v>-5.8999999999999999E-3</c:v>
                </c:pt>
                <c:pt idx="1111">
                  <c:v>-5.4799999999999996E-3</c:v>
                </c:pt>
                <c:pt idx="1112">
                  <c:v>-5.0600000000000003E-3</c:v>
                </c:pt>
                <c:pt idx="1113">
                  <c:v>-4.5300000000000002E-3</c:v>
                </c:pt>
                <c:pt idx="1114">
                  <c:v>-3.8500000000000001E-3</c:v>
                </c:pt>
                <c:pt idx="1115">
                  <c:v>-3.32E-3</c:v>
                </c:pt>
                <c:pt idx="1116">
                  <c:v>-2.64E-3</c:v>
                </c:pt>
                <c:pt idx="1117">
                  <c:v>-2E-3</c:v>
                </c:pt>
                <c:pt idx="1118">
                  <c:v>-1.2099999999999999E-3</c:v>
                </c:pt>
                <c:pt idx="1119">
                  <c:v>-4.2000000000000002E-4</c:v>
                </c:pt>
                <c:pt idx="1120">
                  <c:v>3.1E-4</c:v>
                </c:pt>
                <c:pt idx="1121">
                  <c:v>9.5E-4</c:v>
                </c:pt>
                <c:pt idx="1122">
                  <c:v>1.74E-3</c:v>
                </c:pt>
                <c:pt idx="1123">
                  <c:v>2.4199999999999998E-3</c:v>
                </c:pt>
                <c:pt idx="1124">
                  <c:v>3.0000000000000001E-3</c:v>
                </c:pt>
                <c:pt idx="1125">
                  <c:v>3.5300000000000002E-3</c:v>
                </c:pt>
                <c:pt idx="1126">
                  <c:v>4.0600000000000002E-3</c:v>
                </c:pt>
                <c:pt idx="1127">
                  <c:v>4.4200000000000003E-3</c:v>
                </c:pt>
                <c:pt idx="1128">
                  <c:v>4.7400000000000003E-3</c:v>
                </c:pt>
                <c:pt idx="1129">
                  <c:v>4.9500000000000004E-3</c:v>
                </c:pt>
                <c:pt idx="1130">
                  <c:v>5.0600000000000003E-3</c:v>
                </c:pt>
                <c:pt idx="1131">
                  <c:v>5.11E-3</c:v>
                </c:pt>
                <c:pt idx="1132">
                  <c:v>5.0000000000000001E-3</c:v>
                </c:pt>
                <c:pt idx="1133">
                  <c:v>4.8999999999999998E-3</c:v>
                </c:pt>
                <c:pt idx="1134">
                  <c:v>4.6299999999999996E-3</c:v>
                </c:pt>
                <c:pt idx="1135">
                  <c:v>4.3200000000000001E-3</c:v>
                </c:pt>
                <c:pt idx="1136">
                  <c:v>3.9500000000000004E-3</c:v>
                </c:pt>
                <c:pt idx="1137">
                  <c:v>3.5799999999999998E-3</c:v>
                </c:pt>
                <c:pt idx="1138">
                  <c:v>3.16E-3</c:v>
                </c:pt>
                <c:pt idx="1139">
                  <c:v>2.6900000000000001E-3</c:v>
                </c:pt>
                <c:pt idx="1140">
                  <c:v>2.0500000000000002E-3</c:v>
                </c:pt>
                <c:pt idx="1141">
                  <c:v>1.5299999999999999E-3</c:v>
                </c:pt>
                <c:pt idx="1142">
                  <c:v>1E-3</c:v>
                </c:pt>
                <c:pt idx="1143">
                  <c:v>5.8E-4</c:v>
                </c:pt>
                <c:pt idx="1144">
                  <c:v>-5.0000000000000002E-5</c:v>
                </c:pt>
                <c:pt idx="1145">
                  <c:v>-5.2999999999999998E-4</c:v>
                </c:pt>
                <c:pt idx="1146">
                  <c:v>-1E-3</c:v>
                </c:pt>
                <c:pt idx="1147">
                  <c:v>-1.5299999999999999E-3</c:v>
                </c:pt>
                <c:pt idx="1148">
                  <c:v>-2E-3</c:v>
                </c:pt>
                <c:pt idx="1149">
                  <c:v>-2.48E-3</c:v>
                </c:pt>
                <c:pt idx="1150">
                  <c:v>-2.8999999999999998E-3</c:v>
                </c:pt>
                <c:pt idx="1151">
                  <c:v>-3.2699999999999999E-3</c:v>
                </c:pt>
                <c:pt idx="1152">
                  <c:v>-3.5899999999999999E-3</c:v>
                </c:pt>
                <c:pt idx="1153">
                  <c:v>-3.8500000000000001E-3</c:v>
                </c:pt>
                <c:pt idx="1154">
                  <c:v>-4.0600000000000002E-3</c:v>
                </c:pt>
                <c:pt idx="1155">
                  <c:v>-4.2199999999999998E-3</c:v>
                </c:pt>
                <c:pt idx="1156">
                  <c:v>-4.5300000000000002E-3</c:v>
                </c:pt>
                <c:pt idx="1157">
                  <c:v>-4.5300000000000002E-3</c:v>
                </c:pt>
                <c:pt idx="1158">
                  <c:v>-4.7400000000000003E-3</c:v>
                </c:pt>
                <c:pt idx="1159">
                  <c:v>-4.6899999999999997E-3</c:v>
                </c:pt>
                <c:pt idx="1160">
                  <c:v>-4.8999999999999998E-3</c:v>
                </c:pt>
                <c:pt idx="1161">
                  <c:v>-4.96E-3</c:v>
                </c:pt>
                <c:pt idx="1162">
                  <c:v>-5.11E-3</c:v>
                </c:pt>
                <c:pt idx="1163">
                  <c:v>-5.2199999999999998E-3</c:v>
                </c:pt>
                <c:pt idx="1164">
                  <c:v>-5.3200000000000001E-3</c:v>
                </c:pt>
                <c:pt idx="1165">
                  <c:v>-5.4799999999999996E-3</c:v>
                </c:pt>
                <c:pt idx="1166">
                  <c:v>-5.5900000000000004E-3</c:v>
                </c:pt>
                <c:pt idx="1167">
                  <c:v>-5.7499999999999999E-3</c:v>
                </c:pt>
                <c:pt idx="1168">
                  <c:v>-5.7999999999999996E-3</c:v>
                </c:pt>
                <c:pt idx="1169">
                  <c:v>-6.0600000000000003E-3</c:v>
                </c:pt>
                <c:pt idx="1170">
                  <c:v>-6.2199999999999998E-3</c:v>
                </c:pt>
                <c:pt idx="1171">
                  <c:v>-6.3800000000000003E-3</c:v>
                </c:pt>
                <c:pt idx="1172">
                  <c:v>-6.4799999999999996E-3</c:v>
                </c:pt>
                <c:pt idx="1173">
                  <c:v>-6.6899999999999998E-3</c:v>
                </c:pt>
                <c:pt idx="1174">
                  <c:v>-6.8500000000000002E-3</c:v>
                </c:pt>
                <c:pt idx="1175">
                  <c:v>-7.0099999999999997E-3</c:v>
                </c:pt>
                <c:pt idx="1176">
                  <c:v>-7.1700000000000002E-3</c:v>
                </c:pt>
                <c:pt idx="1177">
                  <c:v>-7.2700000000000004E-3</c:v>
                </c:pt>
                <c:pt idx="1178">
                  <c:v>-7.4799999999999997E-3</c:v>
                </c:pt>
                <c:pt idx="1179">
                  <c:v>-7.5399999999999998E-3</c:v>
                </c:pt>
                <c:pt idx="1180">
                  <c:v>-7.7000000000000002E-3</c:v>
                </c:pt>
                <c:pt idx="1181">
                  <c:v>-7.8499999999999993E-3</c:v>
                </c:pt>
                <c:pt idx="1182">
                  <c:v>-7.9100000000000004E-3</c:v>
                </c:pt>
                <c:pt idx="1183">
                  <c:v>-7.8499999999999993E-3</c:v>
                </c:pt>
                <c:pt idx="1184">
                  <c:v>-7.7999999999999996E-3</c:v>
                </c:pt>
                <c:pt idx="1185">
                  <c:v>-7.7000000000000002E-3</c:v>
                </c:pt>
                <c:pt idx="1186">
                  <c:v>-7.6400000000000001E-3</c:v>
                </c:pt>
                <c:pt idx="1187">
                  <c:v>-7.5900000000000004E-3</c:v>
                </c:pt>
                <c:pt idx="1188">
                  <c:v>-7.3800000000000003E-3</c:v>
                </c:pt>
                <c:pt idx="1189">
                  <c:v>-7.1199999999999996E-3</c:v>
                </c:pt>
                <c:pt idx="1190">
                  <c:v>-6.96E-3</c:v>
                </c:pt>
                <c:pt idx="1191">
                  <c:v>-6.7499999999999999E-3</c:v>
                </c:pt>
                <c:pt idx="1192">
                  <c:v>-6.6400000000000001E-3</c:v>
                </c:pt>
                <c:pt idx="1193">
                  <c:v>-6.43E-3</c:v>
                </c:pt>
                <c:pt idx="1194">
                  <c:v>-6.2199999999999998E-3</c:v>
                </c:pt>
                <c:pt idx="1195">
                  <c:v>-5.96E-3</c:v>
                </c:pt>
                <c:pt idx="1196">
                  <c:v>-5.8999999999999999E-3</c:v>
                </c:pt>
                <c:pt idx="1197">
                  <c:v>-5.5900000000000004E-3</c:v>
                </c:pt>
                <c:pt idx="1198">
                  <c:v>-5.5900000000000004E-3</c:v>
                </c:pt>
                <c:pt idx="1199">
                  <c:v>-5.5300000000000002E-3</c:v>
                </c:pt>
                <c:pt idx="1200">
                  <c:v>-5.4799999999999996E-3</c:v>
                </c:pt>
                <c:pt idx="1201">
                  <c:v>-5.5300000000000002E-3</c:v>
                </c:pt>
                <c:pt idx="1202">
                  <c:v>-5.5300000000000002E-3</c:v>
                </c:pt>
                <c:pt idx="1203">
                  <c:v>-5.6899999999999997E-3</c:v>
                </c:pt>
                <c:pt idx="1204">
                  <c:v>-5.8500000000000002E-3</c:v>
                </c:pt>
                <c:pt idx="1205">
                  <c:v>-6.1700000000000001E-3</c:v>
                </c:pt>
                <c:pt idx="1206">
                  <c:v>-6.4799999999999996E-3</c:v>
                </c:pt>
                <c:pt idx="1207">
                  <c:v>-6.8999999999999999E-3</c:v>
                </c:pt>
                <c:pt idx="1208">
                  <c:v>-7.2700000000000004E-3</c:v>
                </c:pt>
                <c:pt idx="1209">
                  <c:v>-7.7999999999999996E-3</c:v>
                </c:pt>
                <c:pt idx="1210">
                  <c:v>-8.3300000000000006E-3</c:v>
                </c:pt>
                <c:pt idx="1211">
                  <c:v>-9.0100000000000006E-3</c:v>
                </c:pt>
                <c:pt idx="1212">
                  <c:v>-9.7000000000000003E-3</c:v>
                </c:pt>
                <c:pt idx="1213">
                  <c:v>-1.044E-2</c:v>
                </c:pt>
                <c:pt idx="1214">
                  <c:v>-1.123E-2</c:v>
                </c:pt>
                <c:pt idx="1215">
                  <c:v>-1.2019999999999999E-2</c:v>
                </c:pt>
                <c:pt idx="1216">
                  <c:v>-1.2699999999999999E-2</c:v>
                </c:pt>
                <c:pt idx="1217">
                  <c:v>-1.37E-2</c:v>
                </c:pt>
                <c:pt idx="1218">
                  <c:v>-1.4489999999999999E-2</c:v>
                </c:pt>
                <c:pt idx="1219">
                  <c:v>-1.549E-2</c:v>
                </c:pt>
                <c:pt idx="1220">
                  <c:v>-1.634E-2</c:v>
                </c:pt>
                <c:pt idx="1221">
                  <c:v>-1.7229999999999999E-2</c:v>
                </c:pt>
                <c:pt idx="1222">
                  <c:v>-1.8180000000000002E-2</c:v>
                </c:pt>
                <c:pt idx="1223">
                  <c:v>-1.908E-2</c:v>
                </c:pt>
                <c:pt idx="1224">
                  <c:v>-2.0029999999999999E-2</c:v>
                </c:pt>
                <c:pt idx="1225">
                  <c:v>-2.087E-2</c:v>
                </c:pt>
                <c:pt idx="1226">
                  <c:v>-2.171E-2</c:v>
                </c:pt>
                <c:pt idx="1227">
                  <c:v>-2.2450000000000001E-2</c:v>
                </c:pt>
                <c:pt idx="1228">
                  <c:v>-2.324E-2</c:v>
                </c:pt>
                <c:pt idx="1229">
                  <c:v>-2.4029999999999999E-2</c:v>
                </c:pt>
                <c:pt idx="1230">
                  <c:v>-2.477E-2</c:v>
                </c:pt>
                <c:pt idx="1231">
                  <c:v>-2.545E-2</c:v>
                </c:pt>
                <c:pt idx="1232">
                  <c:v>-2.6239999999999999E-2</c:v>
                </c:pt>
                <c:pt idx="1233">
                  <c:v>-2.6929999999999999E-2</c:v>
                </c:pt>
                <c:pt idx="1234">
                  <c:v>-2.7609999999999999E-2</c:v>
                </c:pt>
                <c:pt idx="1235">
                  <c:v>-2.8400000000000002E-2</c:v>
                </c:pt>
                <c:pt idx="1236">
                  <c:v>-2.9190000000000001E-2</c:v>
                </c:pt>
                <c:pt idx="1237">
                  <c:v>-2.998E-2</c:v>
                </c:pt>
                <c:pt idx="1238">
                  <c:v>-3.0720000000000001E-2</c:v>
                </c:pt>
                <c:pt idx="1239">
                  <c:v>-3.1620000000000002E-2</c:v>
                </c:pt>
                <c:pt idx="1240">
                  <c:v>-3.236E-2</c:v>
                </c:pt>
                <c:pt idx="1241">
                  <c:v>-3.32E-2</c:v>
                </c:pt>
                <c:pt idx="1242">
                  <c:v>-3.3989999999999999E-2</c:v>
                </c:pt>
                <c:pt idx="1243">
                  <c:v>-3.4880000000000001E-2</c:v>
                </c:pt>
                <c:pt idx="1244">
                  <c:v>-3.5729999999999998E-2</c:v>
                </c:pt>
                <c:pt idx="1245">
                  <c:v>-3.6519999999999997E-2</c:v>
                </c:pt>
                <c:pt idx="1246">
                  <c:v>-3.7409999999999999E-2</c:v>
                </c:pt>
                <c:pt idx="1247">
                  <c:v>-3.8420000000000003E-2</c:v>
                </c:pt>
                <c:pt idx="1248">
                  <c:v>-3.9309999999999998E-2</c:v>
                </c:pt>
                <c:pt idx="1249">
                  <c:v>-4.036E-2</c:v>
                </c:pt>
                <c:pt idx="1250">
                  <c:v>-4.1209999999999997E-2</c:v>
                </c:pt>
                <c:pt idx="1251">
                  <c:v>-4.2209999999999998E-2</c:v>
                </c:pt>
                <c:pt idx="1252">
                  <c:v>-4.3209999999999998E-2</c:v>
                </c:pt>
                <c:pt idx="1253">
                  <c:v>-4.4209999999999999E-2</c:v>
                </c:pt>
                <c:pt idx="1254">
                  <c:v>-4.5269999999999998E-2</c:v>
                </c:pt>
                <c:pt idx="1255">
                  <c:v>-4.616E-2</c:v>
                </c:pt>
                <c:pt idx="1256">
                  <c:v>-4.7210000000000002E-2</c:v>
                </c:pt>
                <c:pt idx="1257">
                  <c:v>-4.8059999999999999E-2</c:v>
                </c:pt>
                <c:pt idx="1258">
                  <c:v>-4.8849999999999998E-2</c:v>
                </c:pt>
                <c:pt idx="1259">
                  <c:v>-4.9590000000000002E-2</c:v>
                </c:pt>
                <c:pt idx="1260">
                  <c:v>-5.0169999999999999E-2</c:v>
                </c:pt>
                <c:pt idx="1261">
                  <c:v>-5.0799999999999998E-2</c:v>
                </c:pt>
                <c:pt idx="1262">
                  <c:v>-5.1319999999999998E-2</c:v>
                </c:pt>
                <c:pt idx="1263">
                  <c:v>-5.185E-2</c:v>
                </c:pt>
                <c:pt idx="1264">
                  <c:v>-5.2269999999999997E-2</c:v>
                </c:pt>
                <c:pt idx="1265">
                  <c:v>-5.2639999999999999E-2</c:v>
                </c:pt>
                <c:pt idx="1266">
                  <c:v>-5.2850000000000001E-2</c:v>
                </c:pt>
                <c:pt idx="1267">
                  <c:v>-5.3220000000000003E-2</c:v>
                </c:pt>
                <c:pt idx="1268">
                  <c:v>-5.3429999999999998E-2</c:v>
                </c:pt>
                <c:pt idx="1269">
                  <c:v>-5.3589999999999999E-2</c:v>
                </c:pt>
                <c:pt idx="1270">
                  <c:v>-5.3749999999999999E-2</c:v>
                </c:pt>
                <c:pt idx="1271">
                  <c:v>-5.3800000000000001E-2</c:v>
                </c:pt>
                <c:pt idx="1272">
                  <c:v>-5.3960000000000001E-2</c:v>
                </c:pt>
                <c:pt idx="1273">
                  <c:v>-5.4010000000000002E-2</c:v>
                </c:pt>
                <c:pt idx="1274">
                  <c:v>-5.3850000000000002E-2</c:v>
                </c:pt>
                <c:pt idx="1275">
                  <c:v>-5.3800000000000001E-2</c:v>
                </c:pt>
                <c:pt idx="1276">
                  <c:v>-5.364E-2</c:v>
                </c:pt>
                <c:pt idx="1277">
                  <c:v>-5.3490000000000003E-2</c:v>
                </c:pt>
                <c:pt idx="1278">
                  <c:v>-5.3330000000000002E-2</c:v>
                </c:pt>
                <c:pt idx="1279">
                  <c:v>-5.3220000000000003E-2</c:v>
                </c:pt>
                <c:pt idx="1280">
                  <c:v>-5.3120000000000001E-2</c:v>
                </c:pt>
                <c:pt idx="1281">
                  <c:v>-5.3120000000000001E-2</c:v>
                </c:pt>
                <c:pt idx="1282">
                  <c:v>-5.3120000000000001E-2</c:v>
                </c:pt>
                <c:pt idx="1283">
                  <c:v>-5.3010000000000002E-2</c:v>
                </c:pt>
                <c:pt idx="1284">
                  <c:v>-5.3010000000000002E-2</c:v>
                </c:pt>
                <c:pt idx="1285">
                  <c:v>-5.3120000000000001E-2</c:v>
                </c:pt>
                <c:pt idx="1286">
                  <c:v>-5.3170000000000002E-2</c:v>
                </c:pt>
                <c:pt idx="1287">
                  <c:v>-5.3269999999999998E-2</c:v>
                </c:pt>
                <c:pt idx="1288">
                  <c:v>-5.3269999999999998E-2</c:v>
                </c:pt>
                <c:pt idx="1289">
                  <c:v>-5.3379999999999997E-2</c:v>
                </c:pt>
                <c:pt idx="1290">
                  <c:v>-5.3269999999999998E-2</c:v>
                </c:pt>
                <c:pt idx="1291">
                  <c:v>-5.3170000000000002E-2</c:v>
                </c:pt>
                <c:pt idx="1292">
                  <c:v>-5.3010000000000002E-2</c:v>
                </c:pt>
                <c:pt idx="1293">
                  <c:v>-5.296E-2</c:v>
                </c:pt>
                <c:pt idx="1294">
                  <c:v>-5.2749999999999998E-2</c:v>
                </c:pt>
                <c:pt idx="1295">
                  <c:v>-5.2479999999999999E-2</c:v>
                </c:pt>
                <c:pt idx="1296">
                  <c:v>-5.212E-2</c:v>
                </c:pt>
                <c:pt idx="1297">
                  <c:v>-5.169E-2</c:v>
                </c:pt>
                <c:pt idx="1298">
                  <c:v>-5.1220000000000002E-2</c:v>
                </c:pt>
                <c:pt idx="1299">
                  <c:v>-5.0689999999999999E-2</c:v>
                </c:pt>
                <c:pt idx="1300">
                  <c:v>-5.0169999999999999E-2</c:v>
                </c:pt>
                <c:pt idx="1301">
                  <c:v>-4.9480000000000003E-2</c:v>
                </c:pt>
                <c:pt idx="1302">
                  <c:v>-4.8689999999999997E-2</c:v>
                </c:pt>
                <c:pt idx="1303">
                  <c:v>-4.7899999999999998E-2</c:v>
                </c:pt>
                <c:pt idx="1304">
                  <c:v>-4.6789999999999998E-2</c:v>
                </c:pt>
                <c:pt idx="1305">
                  <c:v>-4.5839999999999999E-2</c:v>
                </c:pt>
                <c:pt idx="1306">
                  <c:v>-4.4580000000000002E-2</c:v>
                </c:pt>
                <c:pt idx="1307">
                  <c:v>-4.326E-2</c:v>
                </c:pt>
                <c:pt idx="1308">
                  <c:v>-4.1790000000000001E-2</c:v>
                </c:pt>
                <c:pt idx="1309">
                  <c:v>-4.0259999999999997E-2</c:v>
                </c:pt>
                <c:pt idx="1310">
                  <c:v>-3.8629999999999998E-2</c:v>
                </c:pt>
                <c:pt idx="1311">
                  <c:v>-3.705E-2</c:v>
                </c:pt>
                <c:pt idx="1312">
                  <c:v>-3.5409999999999997E-2</c:v>
                </c:pt>
                <c:pt idx="1313">
                  <c:v>-3.3829999999999999E-2</c:v>
                </c:pt>
                <c:pt idx="1314">
                  <c:v>-3.2140000000000002E-2</c:v>
                </c:pt>
                <c:pt idx="1315">
                  <c:v>-3.041E-2</c:v>
                </c:pt>
                <c:pt idx="1316">
                  <c:v>-2.877E-2</c:v>
                </c:pt>
                <c:pt idx="1317">
                  <c:v>-2.7029999999999998E-2</c:v>
                </c:pt>
                <c:pt idx="1318">
                  <c:v>-2.5399999999999999E-2</c:v>
                </c:pt>
                <c:pt idx="1319">
                  <c:v>-2.3820000000000001E-2</c:v>
                </c:pt>
                <c:pt idx="1320">
                  <c:v>-2.213E-2</c:v>
                </c:pt>
                <c:pt idx="1321">
                  <c:v>-2.0549999999999999E-2</c:v>
                </c:pt>
                <c:pt idx="1322">
                  <c:v>-1.8970000000000001E-2</c:v>
                </c:pt>
                <c:pt idx="1323">
                  <c:v>-1.729E-2</c:v>
                </c:pt>
                <c:pt idx="1324">
                  <c:v>-1.5650000000000001E-2</c:v>
                </c:pt>
                <c:pt idx="1325">
                  <c:v>-1.4120000000000001E-2</c:v>
                </c:pt>
                <c:pt idx="1326">
                  <c:v>-1.26E-2</c:v>
                </c:pt>
                <c:pt idx="1327">
                  <c:v>-1.107E-2</c:v>
                </c:pt>
                <c:pt idx="1328">
                  <c:v>-9.6399999999999993E-3</c:v>
                </c:pt>
                <c:pt idx="1329">
                  <c:v>-8.1200000000000005E-3</c:v>
                </c:pt>
                <c:pt idx="1330">
                  <c:v>-6.6899999999999998E-3</c:v>
                </c:pt>
                <c:pt idx="1331">
                  <c:v>-5.4299999999999999E-3</c:v>
                </c:pt>
                <c:pt idx="1332">
                  <c:v>-4.0099999999999997E-3</c:v>
                </c:pt>
                <c:pt idx="1333">
                  <c:v>-2.48E-3</c:v>
                </c:pt>
                <c:pt idx="1334">
                  <c:v>-9.5E-4</c:v>
                </c:pt>
                <c:pt idx="1335">
                  <c:v>4.6999999999999999E-4</c:v>
                </c:pt>
                <c:pt idx="1336">
                  <c:v>2E-3</c:v>
                </c:pt>
                <c:pt idx="1337">
                  <c:v>3.7399999999999998E-3</c:v>
                </c:pt>
                <c:pt idx="1338">
                  <c:v>5.4299999999999999E-3</c:v>
                </c:pt>
                <c:pt idx="1339">
                  <c:v>7.1599999999999997E-3</c:v>
                </c:pt>
                <c:pt idx="1340">
                  <c:v>9.1699999999999993E-3</c:v>
                </c:pt>
                <c:pt idx="1341">
                  <c:v>1.1220000000000001E-2</c:v>
                </c:pt>
                <c:pt idx="1342">
                  <c:v>1.328E-2</c:v>
                </c:pt>
                <c:pt idx="1343">
                  <c:v>1.528E-2</c:v>
                </c:pt>
                <c:pt idx="1344">
                  <c:v>1.7649999999999999E-2</c:v>
                </c:pt>
                <c:pt idx="1345">
                  <c:v>1.992E-2</c:v>
                </c:pt>
                <c:pt idx="1346">
                  <c:v>2.2290000000000001E-2</c:v>
                </c:pt>
                <c:pt idx="1347">
                  <c:v>2.4760000000000001E-2</c:v>
                </c:pt>
                <c:pt idx="1348">
                  <c:v>2.7289999999999998E-2</c:v>
                </c:pt>
                <c:pt idx="1349">
                  <c:v>2.9929999999999998E-2</c:v>
                </c:pt>
                <c:pt idx="1350">
                  <c:v>3.2719999999999999E-2</c:v>
                </c:pt>
                <c:pt idx="1351">
                  <c:v>3.5349999999999999E-2</c:v>
                </c:pt>
                <c:pt idx="1352">
                  <c:v>3.8150000000000003E-2</c:v>
                </c:pt>
                <c:pt idx="1353">
                  <c:v>4.1050000000000003E-2</c:v>
                </c:pt>
                <c:pt idx="1354">
                  <c:v>4.3889999999999998E-2</c:v>
                </c:pt>
                <c:pt idx="1355">
                  <c:v>4.6890000000000001E-2</c:v>
                </c:pt>
                <c:pt idx="1356">
                  <c:v>4.9849999999999998E-2</c:v>
                </c:pt>
                <c:pt idx="1357">
                  <c:v>5.2850000000000001E-2</c:v>
                </c:pt>
                <c:pt idx="1358">
                  <c:v>5.5800000000000002E-2</c:v>
                </c:pt>
                <c:pt idx="1359">
                  <c:v>5.8650000000000001E-2</c:v>
                </c:pt>
                <c:pt idx="1360">
                  <c:v>6.1539999999999997E-2</c:v>
                </c:pt>
                <c:pt idx="1361">
                  <c:v>6.4280000000000004E-2</c:v>
                </c:pt>
                <c:pt idx="1362">
                  <c:v>6.7080000000000001E-2</c:v>
                </c:pt>
                <c:pt idx="1363">
                  <c:v>6.9819999999999993E-2</c:v>
                </c:pt>
                <c:pt idx="1364">
                  <c:v>7.2499999999999995E-2</c:v>
                </c:pt>
                <c:pt idx="1365">
                  <c:v>7.5029999999999999E-2</c:v>
                </c:pt>
                <c:pt idx="1366">
                  <c:v>7.7609999999999998E-2</c:v>
                </c:pt>
                <c:pt idx="1367">
                  <c:v>8.0089999999999995E-2</c:v>
                </c:pt>
                <c:pt idx="1368">
                  <c:v>8.251E-2</c:v>
                </c:pt>
                <c:pt idx="1369">
                  <c:v>8.4830000000000003E-2</c:v>
                </c:pt>
                <c:pt idx="1370">
                  <c:v>8.72E-2</c:v>
                </c:pt>
                <c:pt idx="1371">
                  <c:v>8.9469999999999994E-2</c:v>
                </c:pt>
                <c:pt idx="1372">
                  <c:v>9.1630000000000003E-2</c:v>
                </c:pt>
                <c:pt idx="1373">
                  <c:v>9.3689999999999996E-2</c:v>
                </c:pt>
                <c:pt idx="1374">
                  <c:v>9.579E-2</c:v>
                </c:pt>
                <c:pt idx="1375">
                  <c:v>9.7640000000000005E-2</c:v>
                </c:pt>
                <c:pt idx="1376">
                  <c:v>9.9529999999999993E-2</c:v>
                </c:pt>
                <c:pt idx="1377">
                  <c:v>0.10127</c:v>
                </c:pt>
                <c:pt idx="1378">
                  <c:v>0.10312</c:v>
                </c:pt>
                <c:pt idx="1379">
                  <c:v>0.1048</c:v>
                </c:pt>
                <c:pt idx="1380">
                  <c:v>0.10638</c:v>
                </c:pt>
                <c:pt idx="1381">
                  <c:v>0.10802</c:v>
                </c:pt>
                <c:pt idx="1382">
                  <c:v>0.10970000000000001</c:v>
                </c:pt>
                <c:pt idx="1383">
                  <c:v>0.11118</c:v>
                </c:pt>
                <c:pt idx="1384">
                  <c:v>0.11276</c:v>
                </c:pt>
                <c:pt idx="1385">
                  <c:v>0.11434</c:v>
                </c:pt>
                <c:pt idx="1386">
                  <c:v>0.11561</c:v>
                </c:pt>
                <c:pt idx="1387">
                  <c:v>0.11708</c:v>
                </c:pt>
                <c:pt idx="1388">
                  <c:v>0.11845</c:v>
                </c:pt>
                <c:pt idx="1389">
                  <c:v>0.11977</c:v>
                </c:pt>
                <c:pt idx="1390">
                  <c:v>0.12098</c:v>
                </c:pt>
                <c:pt idx="1391">
                  <c:v>0.12235</c:v>
                </c:pt>
                <c:pt idx="1392">
                  <c:v>0.12350999999999999</c:v>
                </c:pt>
                <c:pt idx="1393">
                  <c:v>0.12467</c:v>
                </c:pt>
                <c:pt idx="1394">
                  <c:v>0.12567</c:v>
                </c:pt>
                <c:pt idx="1395">
                  <c:v>0.12667</c:v>
                </c:pt>
                <c:pt idx="1396">
                  <c:v>0.12767000000000001</c:v>
                </c:pt>
                <c:pt idx="1397">
                  <c:v>0.12873000000000001</c:v>
                </c:pt>
                <c:pt idx="1398">
                  <c:v>0.12967000000000001</c:v>
                </c:pt>
                <c:pt idx="1399">
                  <c:v>0.13067999999999999</c:v>
                </c:pt>
                <c:pt idx="1400">
                  <c:v>0.13167999999999999</c:v>
                </c:pt>
                <c:pt idx="1401">
                  <c:v>0.13252</c:v>
                </c:pt>
                <c:pt idx="1402">
                  <c:v>0.13342000000000001</c:v>
                </c:pt>
                <c:pt idx="1403">
                  <c:v>0.13425999999999999</c:v>
                </c:pt>
                <c:pt idx="1404">
                  <c:v>0.13500000000000001</c:v>
                </c:pt>
                <c:pt idx="1405">
                  <c:v>0.13572999999999999</c:v>
                </c:pt>
                <c:pt idx="1406">
                  <c:v>0.13647000000000001</c:v>
                </c:pt>
                <c:pt idx="1407">
                  <c:v>0.1371</c:v>
                </c:pt>
                <c:pt idx="1408">
                  <c:v>0.13783999999999999</c:v>
                </c:pt>
                <c:pt idx="1409">
                  <c:v>0.13836999999999999</c:v>
                </c:pt>
                <c:pt idx="1410">
                  <c:v>0.13894999999999999</c:v>
                </c:pt>
                <c:pt idx="1411">
                  <c:v>0.13947999999999999</c:v>
                </c:pt>
                <c:pt idx="1412">
                  <c:v>0.14005999999999999</c:v>
                </c:pt>
                <c:pt idx="1413">
                  <c:v>0.14063999999999999</c:v>
                </c:pt>
                <c:pt idx="1414">
                  <c:v>0.14132</c:v>
                </c:pt>
                <c:pt idx="1415">
                  <c:v>0.14194999999999999</c:v>
                </c:pt>
                <c:pt idx="1416">
                  <c:v>0.14248</c:v>
                </c:pt>
                <c:pt idx="1417">
                  <c:v>0.14310999999999999</c:v>
                </c:pt>
                <c:pt idx="1418">
                  <c:v>0.14369000000000001</c:v>
                </c:pt>
                <c:pt idx="1419">
                  <c:v>0.14416999999999999</c:v>
                </c:pt>
                <c:pt idx="1420">
                  <c:v>0.14480000000000001</c:v>
                </c:pt>
                <c:pt idx="1421">
                  <c:v>0.14527000000000001</c:v>
                </c:pt>
                <c:pt idx="1422">
                  <c:v>0.14585000000000001</c:v>
                </c:pt>
                <c:pt idx="1423">
                  <c:v>0.14621999999999999</c:v>
                </c:pt>
                <c:pt idx="1424">
                  <c:v>0.14659</c:v>
                </c:pt>
                <c:pt idx="1425">
                  <c:v>0.14696000000000001</c:v>
                </c:pt>
                <c:pt idx="1426">
                  <c:v>0.14732999999999999</c:v>
                </c:pt>
                <c:pt idx="1427">
                  <c:v>0.14749000000000001</c:v>
                </c:pt>
                <c:pt idx="1428">
                  <c:v>0.1477</c:v>
                </c:pt>
                <c:pt idx="1429">
                  <c:v>0.14791000000000001</c:v>
                </c:pt>
                <c:pt idx="1430">
                  <c:v>0.14806</c:v>
                </c:pt>
                <c:pt idx="1431">
                  <c:v>0.14812</c:v>
                </c:pt>
                <c:pt idx="1432">
                  <c:v>0.14828</c:v>
                </c:pt>
                <c:pt idx="1433">
                  <c:v>0.14817</c:v>
                </c:pt>
                <c:pt idx="1434">
                  <c:v>0.14796000000000001</c:v>
                </c:pt>
                <c:pt idx="1435">
                  <c:v>0.14763999999999999</c:v>
                </c:pt>
                <c:pt idx="1436">
                  <c:v>0.14721999999999999</c:v>
                </c:pt>
                <c:pt idx="1437">
                  <c:v>0.14680000000000001</c:v>
                </c:pt>
                <c:pt idx="1438">
                  <c:v>0.14606</c:v>
                </c:pt>
                <c:pt idx="1439">
                  <c:v>0.14532</c:v>
                </c:pt>
                <c:pt idx="1440">
                  <c:v>0.14452999999999999</c:v>
                </c:pt>
                <c:pt idx="1441">
                  <c:v>0.14348</c:v>
                </c:pt>
                <c:pt idx="1442">
                  <c:v>0.14232</c:v>
                </c:pt>
                <c:pt idx="1443">
                  <c:v>0.14127000000000001</c:v>
                </c:pt>
                <c:pt idx="1444">
                  <c:v>0.1399</c:v>
                </c:pt>
                <c:pt idx="1445">
                  <c:v>0.13858000000000001</c:v>
                </c:pt>
                <c:pt idx="1446">
                  <c:v>0.1371</c:v>
                </c:pt>
                <c:pt idx="1447">
                  <c:v>0.13583999999999999</c:v>
                </c:pt>
                <c:pt idx="1448">
                  <c:v>0.13421</c:v>
                </c:pt>
                <c:pt idx="1449">
                  <c:v>0.13247</c:v>
                </c:pt>
                <c:pt idx="1450">
                  <c:v>0.13067999999999999</c:v>
                </c:pt>
                <c:pt idx="1451">
                  <c:v>0.12883</c:v>
                </c:pt>
                <c:pt idx="1452">
                  <c:v>0.12698999999999999</c:v>
                </c:pt>
                <c:pt idx="1453">
                  <c:v>0.12493</c:v>
                </c:pt>
                <c:pt idx="1454">
                  <c:v>0.12304</c:v>
                </c:pt>
                <c:pt idx="1455">
                  <c:v>0.12103</c:v>
                </c:pt>
                <c:pt idx="1456">
                  <c:v>0.11887</c:v>
                </c:pt>
                <c:pt idx="1457">
                  <c:v>0.11681999999999999</c:v>
                </c:pt>
                <c:pt idx="1458">
                  <c:v>0.11487</c:v>
                </c:pt>
                <c:pt idx="1459">
                  <c:v>0.11266</c:v>
                </c:pt>
                <c:pt idx="1460">
                  <c:v>0.11065</c:v>
                </c:pt>
                <c:pt idx="1461">
                  <c:v>0.10876</c:v>
                </c:pt>
                <c:pt idx="1462">
                  <c:v>0.10681</c:v>
                </c:pt>
                <c:pt idx="1463">
                  <c:v>0.10501000000000001</c:v>
                </c:pt>
                <c:pt idx="1464">
                  <c:v>0.10317</c:v>
                </c:pt>
                <c:pt idx="1465">
                  <c:v>0.10143000000000001</c:v>
                </c:pt>
                <c:pt idx="1466">
                  <c:v>9.9640000000000006E-2</c:v>
                </c:pt>
                <c:pt idx="1467">
                  <c:v>9.7850000000000006E-2</c:v>
                </c:pt>
                <c:pt idx="1468">
                  <c:v>9.6110000000000001E-2</c:v>
                </c:pt>
                <c:pt idx="1469">
                  <c:v>9.4420000000000004E-2</c:v>
                </c:pt>
                <c:pt idx="1470">
                  <c:v>9.2840000000000006E-2</c:v>
                </c:pt>
                <c:pt idx="1471">
                  <c:v>9.1420000000000001E-2</c:v>
                </c:pt>
                <c:pt idx="1472">
                  <c:v>8.9940000000000006E-2</c:v>
                </c:pt>
                <c:pt idx="1473">
                  <c:v>8.8520000000000001E-2</c:v>
                </c:pt>
                <c:pt idx="1474">
                  <c:v>8.72E-2</c:v>
                </c:pt>
                <c:pt idx="1475">
                  <c:v>8.6099999999999996E-2</c:v>
                </c:pt>
                <c:pt idx="1476">
                  <c:v>8.4830000000000003E-2</c:v>
                </c:pt>
                <c:pt idx="1477">
                  <c:v>8.3879999999999996E-2</c:v>
                </c:pt>
                <c:pt idx="1478">
                  <c:v>8.294E-2</c:v>
                </c:pt>
                <c:pt idx="1479">
                  <c:v>8.2089999999999996E-2</c:v>
                </c:pt>
                <c:pt idx="1480">
                  <c:v>8.1299999999999997E-2</c:v>
                </c:pt>
                <c:pt idx="1481">
                  <c:v>8.0460000000000004E-2</c:v>
                </c:pt>
                <c:pt idx="1482">
                  <c:v>7.9670000000000005E-2</c:v>
                </c:pt>
                <c:pt idx="1483">
                  <c:v>7.8670000000000004E-2</c:v>
                </c:pt>
                <c:pt idx="1484">
                  <c:v>7.7929999999999999E-2</c:v>
                </c:pt>
                <c:pt idx="1485">
                  <c:v>7.714E-2</c:v>
                </c:pt>
                <c:pt idx="1486">
                  <c:v>7.6300000000000007E-2</c:v>
                </c:pt>
                <c:pt idx="1487">
                  <c:v>7.5450000000000003E-2</c:v>
                </c:pt>
                <c:pt idx="1488">
                  <c:v>7.4819999999999998E-2</c:v>
                </c:pt>
                <c:pt idx="1489">
                  <c:v>7.4139999999999998E-2</c:v>
                </c:pt>
                <c:pt idx="1490">
                  <c:v>7.324E-2</c:v>
                </c:pt>
                <c:pt idx="1491">
                  <c:v>7.2559999999999999E-2</c:v>
                </c:pt>
                <c:pt idx="1492">
                  <c:v>7.177E-2</c:v>
                </c:pt>
                <c:pt idx="1493">
                  <c:v>7.0919999999999997E-2</c:v>
                </c:pt>
                <c:pt idx="1494">
                  <c:v>7.0180000000000006E-2</c:v>
                </c:pt>
                <c:pt idx="1495">
                  <c:v>6.9290000000000004E-2</c:v>
                </c:pt>
                <c:pt idx="1496">
                  <c:v>6.8290000000000003E-2</c:v>
                </c:pt>
                <c:pt idx="1497">
                  <c:v>6.7229999999999998E-2</c:v>
                </c:pt>
                <c:pt idx="1498">
                  <c:v>6.6019999999999995E-2</c:v>
                </c:pt>
                <c:pt idx="1499">
                  <c:v>6.4549999999999996E-2</c:v>
                </c:pt>
                <c:pt idx="1500">
                  <c:v>6.318E-2</c:v>
                </c:pt>
                <c:pt idx="1501">
                  <c:v>6.1650000000000003E-2</c:v>
                </c:pt>
                <c:pt idx="1502">
                  <c:v>6.0069999999999998E-2</c:v>
                </c:pt>
                <c:pt idx="1503">
                  <c:v>5.849E-2</c:v>
                </c:pt>
                <c:pt idx="1504">
                  <c:v>5.6750000000000002E-2</c:v>
                </c:pt>
                <c:pt idx="1505">
                  <c:v>5.4960000000000002E-2</c:v>
                </c:pt>
                <c:pt idx="1506">
                  <c:v>5.3319999999999999E-2</c:v>
                </c:pt>
                <c:pt idx="1507">
                  <c:v>5.1369999999999999E-2</c:v>
                </c:pt>
                <c:pt idx="1508">
                  <c:v>4.9529999999999998E-2</c:v>
                </c:pt>
                <c:pt idx="1509">
                  <c:v>4.7419999999999997E-2</c:v>
                </c:pt>
                <c:pt idx="1510">
                  <c:v>4.5420000000000002E-2</c:v>
                </c:pt>
                <c:pt idx="1511">
                  <c:v>4.3360000000000003E-2</c:v>
                </c:pt>
                <c:pt idx="1512">
                  <c:v>4.1360000000000001E-2</c:v>
                </c:pt>
                <c:pt idx="1513">
                  <c:v>3.9039999999999998E-2</c:v>
                </c:pt>
                <c:pt idx="1514">
                  <c:v>3.6670000000000001E-2</c:v>
                </c:pt>
                <c:pt idx="1515">
                  <c:v>3.4299999999999997E-2</c:v>
                </c:pt>
                <c:pt idx="1516">
                  <c:v>3.193E-2</c:v>
                </c:pt>
                <c:pt idx="1517">
                  <c:v>2.945E-2</c:v>
                </c:pt>
                <c:pt idx="1518">
                  <c:v>2.7130000000000001E-2</c:v>
                </c:pt>
                <c:pt idx="1519">
                  <c:v>2.4709999999999999E-2</c:v>
                </c:pt>
                <c:pt idx="1520">
                  <c:v>2.2499999999999999E-2</c:v>
                </c:pt>
                <c:pt idx="1521">
                  <c:v>2.034E-2</c:v>
                </c:pt>
                <c:pt idx="1522">
                  <c:v>1.8180000000000002E-2</c:v>
                </c:pt>
                <c:pt idx="1523">
                  <c:v>1.5959999999999998E-2</c:v>
                </c:pt>
                <c:pt idx="1524">
                  <c:v>1.396E-2</c:v>
                </c:pt>
                <c:pt idx="1525">
                  <c:v>1.196E-2</c:v>
                </c:pt>
                <c:pt idx="1526">
                  <c:v>1.0059999999999999E-2</c:v>
                </c:pt>
                <c:pt idx="1527">
                  <c:v>8.1700000000000002E-3</c:v>
                </c:pt>
                <c:pt idx="1528">
                  <c:v>6.3200000000000001E-3</c:v>
                </c:pt>
                <c:pt idx="1529">
                  <c:v>4.4799999999999996E-3</c:v>
                </c:pt>
                <c:pt idx="1530">
                  <c:v>2.63E-3</c:v>
                </c:pt>
                <c:pt idx="1531">
                  <c:v>7.3999999999999999E-4</c:v>
                </c:pt>
                <c:pt idx="1532">
                  <c:v>-1.1100000000000001E-3</c:v>
                </c:pt>
                <c:pt idx="1533">
                  <c:v>-2.9499999999999999E-3</c:v>
                </c:pt>
                <c:pt idx="1534">
                  <c:v>-4.64E-3</c:v>
                </c:pt>
                <c:pt idx="1535">
                  <c:v>-6.2700000000000004E-3</c:v>
                </c:pt>
                <c:pt idx="1536">
                  <c:v>-7.8499999999999993E-3</c:v>
                </c:pt>
                <c:pt idx="1537">
                  <c:v>-9.3299999999999998E-3</c:v>
                </c:pt>
                <c:pt idx="1538">
                  <c:v>-1.0800000000000001E-2</c:v>
                </c:pt>
                <c:pt idx="1539">
                  <c:v>-1.2070000000000001E-2</c:v>
                </c:pt>
                <c:pt idx="1540">
                  <c:v>-1.349E-2</c:v>
                </c:pt>
                <c:pt idx="1541">
                  <c:v>-1.491E-2</c:v>
                </c:pt>
                <c:pt idx="1542">
                  <c:v>-1.6389999999999998E-2</c:v>
                </c:pt>
                <c:pt idx="1543">
                  <c:v>-1.7760000000000001E-2</c:v>
                </c:pt>
                <c:pt idx="1544">
                  <c:v>-1.9179999999999999E-2</c:v>
                </c:pt>
                <c:pt idx="1545">
                  <c:v>-2.0660000000000001E-2</c:v>
                </c:pt>
                <c:pt idx="1546">
                  <c:v>-2.2339999999999999E-2</c:v>
                </c:pt>
                <c:pt idx="1547">
                  <c:v>-2.3869999999999999E-2</c:v>
                </c:pt>
                <c:pt idx="1548">
                  <c:v>-2.5610000000000001E-2</c:v>
                </c:pt>
                <c:pt idx="1549">
                  <c:v>-2.7449999999999999E-2</c:v>
                </c:pt>
                <c:pt idx="1550">
                  <c:v>-2.9139999999999999E-2</c:v>
                </c:pt>
                <c:pt idx="1551">
                  <c:v>-3.0880000000000001E-2</c:v>
                </c:pt>
                <c:pt idx="1552">
                  <c:v>-3.2570000000000002E-2</c:v>
                </c:pt>
                <c:pt idx="1553">
                  <c:v>-3.4250000000000003E-2</c:v>
                </c:pt>
                <c:pt idx="1554">
                  <c:v>-3.594E-2</c:v>
                </c:pt>
                <c:pt idx="1555">
                  <c:v>-3.7620000000000001E-2</c:v>
                </c:pt>
                <c:pt idx="1556">
                  <c:v>-3.9309999999999998E-2</c:v>
                </c:pt>
                <c:pt idx="1557">
                  <c:v>-4.1050000000000003E-2</c:v>
                </c:pt>
                <c:pt idx="1558">
                  <c:v>-4.2950000000000002E-2</c:v>
                </c:pt>
                <c:pt idx="1559">
                  <c:v>-4.4690000000000001E-2</c:v>
                </c:pt>
                <c:pt idx="1560">
                  <c:v>-4.6530000000000002E-2</c:v>
                </c:pt>
                <c:pt idx="1561">
                  <c:v>-4.8480000000000002E-2</c:v>
                </c:pt>
                <c:pt idx="1562">
                  <c:v>-5.0430000000000003E-2</c:v>
                </c:pt>
                <c:pt idx="1563">
                  <c:v>-5.2479999999999999E-2</c:v>
                </c:pt>
                <c:pt idx="1564">
                  <c:v>-5.459E-2</c:v>
                </c:pt>
                <c:pt idx="1565">
                  <c:v>-5.654E-2</c:v>
                </c:pt>
                <c:pt idx="1566">
                  <c:v>-5.8650000000000001E-2</c:v>
                </c:pt>
                <c:pt idx="1567">
                  <c:v>-6.0600000000000001E-2</c:v>
                </c:pt>
                <c:pt idx="1568">
                  <c:v>-6.2390000000000001E-2</c:v>
                </c:pt>
                <c:pt idx="1569">
                  <c:v>-6.429E-2</c:v>
                </c:pt>
                <c:pt idx="1570">
                  <c:v>-6.5920000000000006E-2</c:v>
                </c:pt>
                <c:pt idx="1571">
                  <c:v>-6.7659999999999998E-2</c:v>
                </c:pt>
                <c:pt idx="1572">
                  <c:v>-6.9349999999999995E-2</c:v>
                </c:pt>
                <c:pt idx="1573">
                  <c:v>-7.1080000000000004E-2</c:v>
                </c:pt>
                <c:pt idx="1574">
                  <c:v>-7.2770000000000001E-2</c:v>
                </c:pt>
                <c:pt idx="1575">
                  <c:v>-7.4399999999999994E-2</c:v>
                </c:pt>
                <c:pt idx="1576">
                  <c:v>-7.5990000000000002E-2</c:v>
                </c:pt>
                <c:pt idx="1577">
                  <c:v>-7.7670000000000003E-2</c:v>
                </c:pt>
                <c:pt idx="1578">
                  <c:v>-7.9460000000000003E-2</c:v>
                </c:pt>
                <c:pt idx="1579">
                  <c:v>-8.1100000000000005E-2</c:v>
                </c:pt>
                <c:pt idx="1580">
                  <c:v>-8.2839999999999997E-2</c:v>
                </c:pt>
                <c:pt idx="1581">
                  <c:v>-8.4470000000000003E-2</c:v>
                </c:pt>
                <c:pt idx="1582">
                  <c:v>-8.6150000000000004E-2</c:v>
                </c:pt>
                <c:pt idx="1583">
                  <c:v>-8.7739999999999999E-2</c:v>
                </c:pt>
                <c:pt idx="1584">
                  <c:v>-8.9319999999999997E-2</c:v>
                </c:pt>
                <c:pt idx="1585">
                  <c:v>-9.0690000000000007E-2</c:v>
                </c:pt>
                <c:pt idx="1586">
                  <c:v>-9.2160000000000006E-2</c:v>
                </c:pt>
                <c:pt idx="1587">
                  <c:v>-9.3640000000000001E-2</c:v>
                </c:pt>
                <c:pt idx="1588">
                  <c:v>-9.511E-2</c:v>
                </c:pt>
                <c:pt idx="1589">
                  <c:v>-9.6640000000000004E-2</c:v>
                </c:pt>
                <c:pt idx="1590">
                  <c:v>-9.8330000000000001E-2</c:v>
                </c:pt>
                <c:pt idx="1591">
                  <c:v>-9.9959999999999993E-2</c:v>
                </c:pt>
                <c:pt idx="1592">
                  <c:v>-0.10154000000000001</c:v>
                </c:pt>
                <c:pt idx="1593">
                  <c:v>-0.10323</c:v>
                </c:pt>
                <c:pt idx="1594">
                  <c:v>-0.10502</c:v>
                </c:pt>
                <c:pt idx="1595">
                  <c:v>-0.10692</c:v>
                </c:pt>
                <c:pt idx="1596">
                  <c:v>-0.10876</c:v>
                </c:pt>
                <c:pt idx="1597">
                  <c:v>-0.11076</c:v>
                </c:pt>
                <c:pt idx="1598">
                  <c:v>-0.11276</c:v>
                </c:pt>
                <c:pt idx="1599">
                  <c:v>-0.11482000000000001</c:v>
                </c:pt>
                <c:pt idx="1600">
                  <c:v>-0.11672</c:v>
                </c:pt>
                <c:pt idx="1601">
                  <c:v>-0.11860999999999999</c:v>
                </c:pt>
                <c:pt idx="1602">
                  <c:v>-0.12067</c:v>
                </c:pt>
                <c:pt idx="1603">
                  <c:v>-0.12262000000000001</c:v>
                </c:pt>
                <c:pt idx="1604">
                  <c:v>-0.12461999999999999</c:v>
                </c:pt>
                <c:pt idx="1605">
                  <c:v>-0.12673000000000001</c:v>
                </c:pt>
                <c:pt idx="1606">
                  <c:v>-0.12884000000000001</c:v>
                </c:pt>
                <c:pt idx="1607">
                  <c:v>-0.13094</c:v>
                </c:pt>
                <c:pt idx="1608">
                  <c:v>-0.13316</c:v>
                </c:pt>
                <c:pt idx="1609">
                  <c:v>-0.13521</c:v>
                </c:pt>
                <c:pt idx="1610">
                  <c:v>-0.13727</c:v>
                </c:pt>
                <c:pt idx="1611">
                  <c:v>-0.13932</c:v>
                </c:pt>
                <c:pt idx="1612">
                  <c:v>-0.14138000000000001</c:v>
                </c:pt>
                <c:pt idx="1613">
                  <c:v>-0.14348</c:v>
                </c:pt>
                <c:pt idx="1614">
                  <c:v>-0.14538000000000001</c:v>
                </c:pt>
                <c:pt idx="1615">
                  <c:v>-0.14723</c:v>
                </c:pt>
                <c:pt idx="1616">
                  <c:v>-0.14902000000000001</c:v>
                </c:pt>
                <c:pt idx="1617">
                  <c:v>-0.15060000000000001</c:v>
                </c:pt>
                <c:pt idx="1618">
                  <c:v>-0.15207000000000001</c:v>
                </c:pt>
                <c:pt idx="1619">
                  <c:v>-0.15365000000000001</c:v>
                </c:pt>
                <c:pt idx="1620">
                  <c:v>-0.15508</c:v>
                </c:pt>
                <c:pt idx="1621">
                  <c:v>-0.15654999999999999</c:v>
                </c:pt>
                <c:pt idx="1622">
                  <c:v>-0.15798000000000001</c:v>
                </c:pt>
                <c:pt idx="1623">
                  <c:v>-0.15928999999999999</c:v>
                </c:pt>
                <c:pt idx="1624">
                  <c:v>-0.16056000000000001</c:v>
                </c:pt>
                <c:pt idx="1625">
                  <c:v>-0.16172</c:v>
                </c:pt>
                <c:pt idx="1626">
                  <c:v>-0.16288</c:v>
                </c:pt>
                <c:pt idx="1627">
                  <c:v>-0.16388</c:v>
                </c:pt>
                <c:pt idx="1628">
                  <c:v>-0.16497999999999999</c:v>
                </c:pt>
                <c:pt idx="1629">
                  <c:v>-0.16597999999999999</c:v>
                </c:pt>
                <c:pt idx="1630">
                  <c:v>-0.16703999999999999</c:v>
                </c:pt>
                <c:pt idx="1631">
                  <c:v>-0.16793</c:v>
                </c:pt>
                <c:pt idx="1632">
                  <c:v>-0.16883000000000001</c:v>
                </c:pt>
                <c:pt idx="1633">
                  <c:v>-0.16957</c:v>
                </c:pt>
                <c:pt idx="1634">
                  <c:v>-0.17025000000000001</c:v>
                </c:pt>
                <c:pt idx="1635">
                  <c:v>-0.17104</c:v>
                </c:pt>
                <c:pt idx="1636">
                  <c:v>-0.17188999999999999</c:v>
                </c:pt>
                <c:pt idx="1637">
                  <c:v>-0.17272999999999999</c:v>
                </c:pt>
                <c:pt idx="1638">
                  <c:v>-0.17357</c:v>
                </c:pt>
                <c:pt idx="1639">
                  <c:v>-0.17446999999999999</c:v>
                </c:pt>
                <c:pt idx="1640">
                  <c:v>-0.17541999999999999</c:v>
                </c:pt>
                <c:pt idx="1641">
                  <c:v>-0.17630999999999999</c:v>
                </c:pt>
                <c:pt idx="1642">
                  <c:v>-0.17710000000000001</c:v>
                </c:pt>
                <c:pt idx="1643">
                  <c:v>-0.17795</c:v>
                </c:pt>
                <c:pt idx="1644">
                  <c:v>-0.17868000000000001</c:v>
                </c:pt>
                <c:pt idx="1645">
                  <c:v>-0.17957999999999999</c:v>
                </c:pt>
                <c:pt idx="1646">
                  <c:v>-0.18042</c:v>
                </c:pt>
                <c:pt idx="1647">
                  <c:v>-0.18104999999999999</c:v>
                </c:pt>
                <c:pt idx="1648">
                  <c:v>-0.18184</c:v>
                </c:pt>
                <c:pt idx="1649">
                  <c:v>-0.18257999999999999</c:v>
                </c:pt>
                <c:pt idx="1650">
                  <c:v>-0.18306</c:v>
                </c:pt>
                <c:pt idx="1651">
                  <c:v>-0.18373999999999999</c:v>
                </c:pt>
                <c:pt idx="1652">
                  <c:v>-0.18426999999999999</c:v>
                </c:pt>
                <c:pt idx="1653">
                  <c:v>-0.18484999999999999</c:v>
                </c:pt>
                <c:pt idx="1654">
                  <c:v>-0.18543000000000001</c:v>
                </c:pt>
                <c:pt idx="1655">
                  <c:v>-0.18590000000000001</c:v>
                </c:pt>
                <c:pt idx="1656">
                  <c:v>-0.18643000000000001</c:v>
                </c:pt>
                <c:pt idx="1657">
                  <c:v>-0.18679999999999999</c:v>
                </c:pt>
                <c:pt idx="1658">
                  <c:v>-0.18706</c:v>
                </c:pt>
                <c:pt idx="1659">
                  <c:v>-0.18726999999999999</c:v>
                </c:pt>
                <c:pt idx="1660">
                  <c:v>-0.18743000000000001</c:v>
                </c:pt>
                <c:pt idx="1661">
                  <c:v>-0.18754000000000001</c:v>
                </c:pt>
                <c:pt idx="1662">
                  <c:v>-0.18764</c:v>
                </c:pt>
                <c:pt idx="1663">
                  <c:v>-0.18769</c:v>
                </c:pt>
                <c:pt idx="1664">
                  <c:v>-0.18759000000000001</c:v>
                </c:pt>
                <c:pt idx="1665">
                  <c:v>-0.18743000000000001</c:v>
                </c:pt>
                <c:pt idx="1666">
                  <c:v>-0.18731999999999999</c:v>
                </c:pt>
                <c:pt idx="1667">
                  <c:v>-0.18706</c:v>
                </c:pt>
                <c:pt idx="1668">
                  <c:v>-0.18701000000000001</c:v>
                </c:pt>
                <c:pt idx="1669">
                  <c:v>-0.18684999999999999</c:v>
                </c:pt>
                <c:pt idx="1670">
                  <c:v>-0.18668999999999999</c:v>
                </c:pt>
                <c:pt idx="1671">
                  <c:v>-0.18664</c:v>
                </c:pt>
                <c:pt idx="1672">
                  <c:v>-0.18653</c:v>
                </c:pt>
                <c:pt idx="1673">
                  <c:v>-0.18632000000000001</c:v>
                </c:pt>
                <c:pt idx="1674">
                  <c:v>-0.18611</c:v>
                </c:pt>
                <c:pt idx="1675">
                  <c:v>-0.18590000000000001</c:v>
                </c:pt>
                <c:pt idx="1676">
                  <c:v>-0.18559</c:v>
                </c:pt>
                <c:pt idx="1677">
                  <c:v>-0.18532000000000001</c:v>
                </c:pt>
                <c:pt idx="1678">
                  <c:v>-0.18515999999999999</c:v>
                </c:pt>
                <c:pt idx="1679">
                  <c:v>-0.18501000000000001</c:v>
                </c:pt>
                <c:pt idx="1680">
                  <c:v>-0.18464</c:v>
                </c:pt>
                <c:pt idx="1681">
                  <c:v>-0.18437000000000001</c:v>
                </c:pt>
                <c:pt idx="1682">
                  <c:v>-0.18415999999999999</c:v>
                </c:pt>
                <c:pt idx="1683">
                  <c:v>-0.18395</c:v>
                </c:pt>
                <c:pt idx="1684">
                  <c:v>-0.18348</c:v>
                </c:pt>
                <c:pt idx="1685">
                  <c:v>-0.18326999999999999</c:v>
                </c:pt>
                <c:pt idx="1686">
                  <c:v>-0.18295</c:v>
                </c:pt>
                <c:pt idx="1687">
                  <c:v>-0.18274000000000001</c:v>
                </c:pt>
                <c:pt idx="1688">
                  <c:v>-0.18226999999999999</c:v>
                </c:pt>
                <c:pt idx="1689">
                  <c:v>-0.18179000000000001</c:v>
                </c:pt>
                <c:pt idx="1690">
                  <c:v>-0.18115999999999999</c:v>
                </c:pt>
                <c:pt idx="1691">
                  <c:v>-0.18042</c:v>
                </c:pt>
                <c:pt idx="1692">
                  <c:v>-0.17963000000000001</c:v>
                </c:pt>
                <c:pt idx="1693">
                  <c:v>-0.17868000000000001</c:v>
                </c:pt>
                <c:pt idx="1694">
                  <c:v>-0.17757999999999999</c:v>
                </c:pt>
                <c:pt idx="1695">
                  <c:v>-0.17652000000000001</c:v>
                </c:pt>
                <c:pt idx="1696">
                  <c:v>-0.17530999999999999</c:v>
                </c:pt>
                <c:pt idx="1697">
                  <c:v>-0.17405000000000001</c:v>
                </c:pt>
                <c:pt idx="1698">
                  <c:v>-0.17268</c:v>
                </c:pt>
                <c:pt idx="1699">
                  <c:v>-0.17104</c:v>
                </c:pt>
                <c:pt idx="1700">
                  <c:v>-0.16950999999999999</c:v>
                </c:pt>
                <c:pt idx="1701">
                  <c:v>-0.16788</c:v>
                </c:pt>
                <c:pt idx="1702">
                  <c:v>-0.16619999999999999</c:v>
                </c:pt>
                <c:pt idx="1703">
                  <c:v>-0.16435</c:v>
                </c:pt>
                <c:pt idx="1704">
                  <c:v>-0.16250999999999999</c:v>
                </c:pt>
                <c:pt idx="1705">
                  <c:v>-0.16034999999999999</c:v>
                </c:pt>
                <c:pt idx="1706">
                  <c:v>-0.15812999999999999</c:v>
                </c:pt>
                <c:pt idx="1707">
                  <c:v>-0.15592</c:v>
                </c:pt>
                <c:pt idx="1708">
                  <c:v>-0.15359999999999999</c:v>
                </c:pt>
                <c:pt idx="1709">
                  <c:v>-0.15112</c:v>
                </c:pt>
                <c:pt idx="1710">
                  <c:v>-0.14860000000000001</c:v>
                </c:pt>
                <c:pt idx="1711">
                  <c:v>-0.14616999999999999</c:v>
                </c:pt>
                <c:pt idx="1712">
                  <c:v>-0.14369999999999999</c:v>
                </c:pt>
                <c:pt idx="1713">
                  <c:v>-0.14111000000000001</c:v>
                </c:pt>
                <c:pt idx="1714">
                  <c:v>-0.13858000000000001</c:v>
                </c:pt>
                <c:pt idx="1715">
                  <c:v>-0.13594999999999999</c:v>
                </c:pt>
                <c:pt idx="1716">
                  <c:v>-0.13342000000000001</c:v>
                </c:pt>
                <c:pt idx="1717">
                  <c:v>-0.13094</c:v>
                </c:pt>
                <c:pt idx="1718">
                  <c:v>-0.12836</c:v>
                </c:pt>
                <c:pt idx="1719">
                  <c:v>-0.12589</c:v>
                </c:pt>
                <c:pt idx="1720">
                  <c:v>-0.12350999999999999</c:v>
                </c:pt>
                <c:pt idx="1721">
                  <c:v>-0.12098</c:v>
                </c:pt>
                <c:pt idx="1722">
                  <c:v>-0.11846</c:v>
                </c:pt>
                <c:pt idx="1723">
                  <c:v>-0.11587</c:v>
                </c:pt>
                <c:pt idx="1724">
                  <c:v>-0.11334</c:v>
                </c:pt>
                <c:pt idx="1725">
                  <c:v>-0.11076</c:v>
                </c:pt>
                <c:pt idx="1726">
                  <c:v>-0.10839</c:v>
                </c:pt>
                <c:pt idx="1727">
                  <c:v>-0.10596999999999999</c:v>
                </c:pt>
                <c:pt idx="1728">
                  <c:v>-0.10365000000000001</c:v>
                </c:pt>
                <c:pt idx="1729">
                  <c:v>-0.10138</c:v>
                </c:pt>
                <c:pt idx="1730">
                  <c:v>-9.9169999999999994E-2</c:v>
                </c:pt>
                <c:pt idx="1731">
                  <c:v>-9.7059999999999994E-2</c:v>
                </c:pt>
                <c:pt idx="1732">
                  <c:v>-9.5009999999999997E-2</c:v>
                </c:pt>
                <c:pt idx="1733">
                  <c:v>-9.2899999999999996E-2</c:v>
                </c:pt>
                <c:pt idx="1734">
                  <c:v>-9.0950000000000003E-2</c:v>
                </c:pt>
                <c:pt idx="1735">
                  <c:v>-8.8999999999999996E-2</c:v>
                </c:pt>
                <c:pt idx="1736">
                  <c:v>-8.7050000000000002E-2</c:v>
                </c:pt>
                <c:pt idx="1737">
                  <c:v>-8.5150000000000003E-2</c:v>
                </c:pt>
                <c:pt idx="1738">
                  <c:v>-8.3099999999999993E-2</c:v>
                </c:pt>
                <c:pt idx="1739">
                  <c:v>-8.1100000000000005E-2</c:v>
                </c:pt>
                <c:pt idx="1740">
                  <c:v>-7.9200000000000007E-2</c:v>
                </c:pt>
                <c:pt idx="1741">
                  <c:v>-7.7299999999999994E-2</c:v>
                </c:pt>
                <c:pt idx="1742">
                  <c:v>-7.5410000000000005E-2</c:v>
                </c:pt>
                <c:pt idx="1743">
                  <c:v>-7.356E-2</c:v>
                </c:pt>
                <c:pt idx="1744">
                  <c:v>-7.1720000000000006E-2</c:v>
                </c:pt>
                <c:pt idx="1745">
                  <c:v>-6.9980000000000001E-2</c:v>
                </c:pt>
                <c:pt idx="1746">
                  <c:v>-6.8339999999999998E-2</c:v>
                </c:pt>
                <c:pt idx="1747">
                  <c:v>-6.6659999999999997E-2</c:v>
                </c:pt>
                <c:pt idx="1748">
                  <c:v>-6.4920000000000005E-2</c:v>
                </c:pt>
                <c:pt idx="1749">
                  <c:v>-6.318E-2</c:v>
                </c:pt>
                <c:pt idx="1750">
                  <c:v>-6.1490000000000003E-2</c:v>
                </c:pt>
                <c:pt idx="1751">
                  <c:v>-5.9859999999999997E-2</c:v>
                </c:pt>
                <c:pt idx="1752">
                  <c:v>-5.8069999999999997E-2</c:v>
                </c:pt>
                <c:pt idx="1753">
                  <c:v>-5.6279999999999997E-2</c:v>
                </c:pt>
                <c:pt idx="1754">
                  <c:v>-5.4429999999999999E-2</c:v>
                </c:pt>
                <c:pt idx="1755">
                  <c:v>-5.2330000000000002E-2</c:v>
                </c:pt>
                <c:pt idx="1756">
                  <c:v>-5.0319999999999997E-2</c:v>
                </c:pt>
                <c:pt idx="1757">
                  <c:v>-4.827E-2</c:v>
                </c:pt>
                <c:pt idx="1758">
                  <c:v>-4.616E-2</c:v>
                </c:pt>
                <c:pt idx="1759">
                  <c:v>-4.4110000000000003E-2</c:v>
                </c:pt>
                <c:pt idx="1760">
                  <c:v>-4.2049999999999997E-2</c:v>
                </c:pt>
                <c:pt idx="1761">
                  <c:v>-0.04</c:v>
                </c:pt>
                <c:pt idx="1762">
                  <c:v>-3.7990000000000003E-2</c:v>
                </c:pt>
                <c:pt idx="1763">
                  <c:v>-3.594E-2</c:v>
                </c:pt>
                <c:pt idx="1764">
                  <c:v>-3.3779999999999998E-2</c:v>
                </c:pt>
                <c:pt idx="1765">
                  <c:v>-3.1620000000000002E-2</c:v>
                </c:pt>
                <c:pt idx="1766">
                  <c:v>-2.9510000000000002E-2</c:v>
                </c:pt>
                <c:pt idx="1767">
                  <c:v>-2.7300000000000001E-2</c:v>
                </c:pt>
                <c:pt idx="1768">
                  <c:v>-2.5139999999999999E-2</c:v>
                </c:pt>
                <c:pt idx="1769">
                  <c:v>-2.2919999999999999E-2</c:v>
                </c:pt>
                <c:pt idx="1770">
                  <c:v>-2.0549999999999999E-2</c:v>
                </c:pt>
                <c:pt idx="1771">
                  <c:v>-1.8290000000000001E-2</c:v>
                </c:pt>
                <c:pt idx="1772">
                  <c:v>-1.5810000000000001E-2</c:v>
                </c:pt>
                <c:pt idx="1773">
                  <c:v>-1.3650000000000001E-2</c:v>
                </c:pt>
                <c:pt idx="1774">
                  <c:v>-1.123E-2</c:v>
                </c:pt>
                <c:pt idx="1775">
                  <c:v>-9.1199999999999996E-3</c:v>
                </c:pt>
                <c:pt idx="1776">
                  <c:v>-7.0099999999999997E-3</c:v>
                </c:pt>
                <c:pt idx="1777">
                  <c:v>-4.96E-3</c:v>
                </c:pt>
                <c:pt idx="1778">
                  <c:v>-3.0100000000000001E-3</c:v>
                </c:pt>
                <c:pt idx="1779">
                  <c:v>-1.1100000000000001E-3</c:v>
                </c:pt>
                <c:pt idx="1780">
                  <c:v>7.9000000000000001E-4</c:v>
                </c:pt>
                <c:pt idx="1781">
                  <c:v>2.7399999999999998E-3</c:v>
                </c:pt>
                <c:pt idx="1782">
                  <c:v>4.4200000000000003E-3</c:v>
                </c:pt>
                <c:pt idx="1783">
                  <c:v>6.2700000000000004E-3</c:v>
                </c:pt>
                <c:pt idx="1784">
                  <c:v>8.0099999999999998E-3</c:v>
                </c:pt>
                <c:pt idx="1785">
                  <c:v>9.7999999999999997E-3</c:v>
                </c:pt>
                <c:pt idx="1786">
                  <c:v>1.159E-2</c:v>
                </c:pt>
                <c:pt idx="1787">
                  <c:v>1.338E-2</c:v>
                </c:pt>
                <c:pt idx="1788">
                  <c:v>1.528E-2</c:v>
                </c:pt>
                <c:pt idx="1789">
                  <c:v>1.702E-2</c:v>
                </c:pt>
                <c:pt idx="1790">
                  <c:v>1.8759999999999999E-2</c:v>
                </c:pt>
                <c:pt idx="1791">
                  <c:v>2.0500000000000001E-2</c:v>
                </c:pt>
                <c:pt idx="1792">
                  <c:v>2.223E-2</c:v>
                </c:pt>
                <c:pt idx="1793">
                  <c:v>2.3820000000000001E-2</c:v>
                </c:pt>
                <c:pt idx="1794">
                  <c:v>2.5399999999999999E-2</c:v>
                </c:pt>
                <c:pt idx="1795">
                  <c:v>2.6980000000000001E-2</c:v>
                </c:pt>
                <c:pt idx="1796">
                  <c:v>2.8719999999999999E-2</c:v>
                </c:pt>
                <c:pt idx="1797">
                  <c:v>3.04E-2</c:v>
                </c:pt>
                <c:pt idx="1798">
                  <c:v>3.2190000000000003E-2</c:v>
                </c:pt>
                <c:pt idx="1799">
                  <c:v>3.3980000000000003E-2</c:v>
                </c:pt>
                <c:pt idx="1800">
                  <c:v>3.5830000000000001E-2</c:v>
                </c:pt>
                <c:pt idx="1801">
                  <c:v>3.7780000000000001E-2</c:v>
                </c:pt>
                <c:pt idx="1802">
                  <c:v>3.9780000000000003E-2</c:v>
                </c:pt>
                <c:pt idx="1803">
                  <c:v>4.1730000000000003E-2</c:v>
                </c:pt>
                <c:pt idx="1804">
                  <c:v>4.3889999999999998E-2</c:v>
                </c:pt>
                <c:pt idx="1805">
                  <c:v>4.616E-2</c:v>
                </c:pt>
                <c:pt idx="1806">
                  <c:v>4.8210000000000003E-2</c:v>
                </c:pt>
                <c:pt idx="1807">
                  <c:v>5.0270000000000002E-2</c:v>
                </c:pt>
                <c:pt idx="1808">
                  <c:v>5.2429999999999997E-2</c:v>
                </c:pt>
                <c:pt idx="1809">
                  <c:v>5.4429999999999999E-2</c:v>
                </c:pt>
                <c:pt idx="1810">
                  <c:v>5.638E-2</c:v>
                </c:pt>
                <c:pt idx="1811">
                  <c:v>5.8279999999999998E-2</c:v>
                </c:pt>
                <c:pt idx="1812">
                  <c:v>6.028E-2</c:v>
                </c:pt>
                <c:pt idx="1813">
                  <c:v>6.2280000000000002E-2</c:v>
                </c:pt>
                <c:pt idx="1814">
                  <c:v>6.4280000000000004E-2</c:v>
                </c:pt>
                <c:pt idx="1815">
                  <c:v>6.6229999999999997E-2</c:v>
                </c:pt>
                <c:pt idx="1816">
                  <c:v>6.8129999999999996E-2</c:v>
                </c:pt>
                <c:pt idx="1817">
                  <c:v>7.0080000000000003E-2</c:v>
                </c:pt>
                <c:pt idx="1818">
                  <c:v>7.1919999999999998E-2</c:v>
                </c:pt>
                <c:pt idx="1819">
                  <c:v>7.3719999999999994E-2</c:v>
                </c:pt>
                <c:pt idx="1820">
                  <c:v>7.5450000000000003E-2</c:v>
                </c:pt>
                <c:pt idx="1821">
                  <c:v>7.7350000000000002E-2</c:v>
                </c:pt>
                <c:pt idx="1822">
                  <c:v>7.8880000000000006E-2</c:v>
                </c:pt>
                <c:pt idx="1823">
                  <c:v>8.0509999999999998E-2</c:v>
                </c:pt>
                <c:pt idx="1824">
                  <c:v>8.183E-2</c:v>
                </c:pt>
                <c:pt idx="1825">
                  <c:v>8.2989999999999994E-2</c:v>
                </c:pt>
                <c:pt idx="1826">
                  <c:v>8.4150000000000003E-2</c:v>
                </c:pt>
                <c:pt idx="1827">
                  <c:v>8.5199999999999998E-2</c:v>
                </c:pt>
                <c:pt idx="1828">
                  <c:v>8.6150000000000004E-2</c:v>
                </c:pt>
                <c:pt idx="1829">
                  <c:v>8.7260000000000004E-2</c:v>
                </c:pt>
                <c:pt idx="1830">
                  <c:v>8.8099999999999998E-2</c:v>
                </c:pt>
                <c:pt idx="1831">
                  <c:v>8.8999999999999996E-2</c:v>
                </c:pt>
                <c:pt idx="1832">
                  <c:v>8.9730000000000004E-2</c:v>
                </c:pt>
                <c:pt idx="1833">
                  <c:v>9.0520000000000003E-2</c:v>
                </c:pt>
                <c:pt idx="1834">
                  <c:v>9.1259999999999994E-2</c:v>
                </c:pt>
                <c:pt idx="1835">
                  <c:v>9.1950000000000004E-2</c:v>
                </c:pt>
                <c:pt idx="1836">
                  <c:v>9.2679999999999998E-2</c:v>
                </c:pt>
                <c:pt idx="1837">
                  <c:v>9.332E-2</c:v>
                </c:pt>
                <c:pt idx="1838">
                  <c:v>9.3950000000000006E-2</c:v>
                </c:pt>
                <c:pt idx="1839">
                  <c:v>9.4579999999999997E-2</c:v>
                </c:pt>
                <c:pt idx="1840">
                  <c:v>9.4950000000000007E-2</c:v>
                </c:pt>
                <c:pt idx="1841">
                  <c:v>9.5369999999999996E-2</c:v>
                </c:pt>
                <c:pt idx="1842">
                  <c:v>9.5740000000000006E-2</c:v>
                </c:pt>
                <c:pt idx="1843">
                  <c:v>9.622E-2</c:v>
                </c:pt>
                <c:pt idx="1844">
                  <c:v>9.6579999999999999E-2</c:v>
                </c:pt>
                <c:pt idx="1845">
                  <c:v>9.7059999999999994E-2</c:v>
                </c:pt>
                <c:pt idx="1846">
                  <c:v>9.7689999999999999E-2</c:v>
                </c:pt>
                <c:pt idx="1847">
                  <c:v>9.8110000000000003E-2</c:v>
                </c:pt>
                <c:pt idx="1848">
                  <c:v>9.8739999999999994E-2</c:v>
                </c:pt>
                <c:pt idx="1849">
                  <c:v>9.9379999999999996E-2</c:v>
                </c:pt>
                <c:pt idx="1850">
                  <c:v>9.9959999999999993E-2</c:v>
                </c:pt>
                <c:pt idx="1851">
                  <c:v>0.10069</c:v>
                </c:pt>
                <c:pt idx="1852">
                  <c:v>0.10138</c:v>
                </c:pt>
                <c:pt idx="1853">
                  <c:v>0.10217</c:v>
                </c:pt>
                <c:pt idx="1854">
                  <c:v>0.10301</c:v>
                </c:pt>
                <c:pt idx="1855">
                  <c:v>0.1038</c:v>
                </c:pt>
                <c:pt idx="1856">
                  <c:v>0.10453999999999999</c:v>
                </c:pt>
                <c:pt idx="1857">
                  <c:v>0.10528</c:v>
                </c:pt>
                <c:pt idx="1858">
                  <c:v>0.10607</c:v>
                </c:pt>
                <c:pt idx="1859">
                  <c:v>0.1067</c:v>
                </c:pt>
                <c:pt idx="1860">
                  <c:v>0.10749</c:v>
                </c:pt>
                <c:pt idx="1861">
                  <c:v>0.10833</c:v>
                </c:pt>
                <c:pt idx="1862">
                  <c:v>0.10918</c:v>
                </c:pt>
                <c:pt idx="1863">
                  <c:v>0.10992</c:v>
                </c:pt>
                <c:pt idx="1864">
                  <c:v>0.11071</c:v>
                </c:pt>
                <c:pt idx="1865">
                  <c:v>0.11155</c:v>
                </c:pt>
                <c:pt idx="1866">
                  <c:v>0.11229</c:v>
                </c:pt>
                <c:pt idx="1867">
                  <c:v>0.11302</c:v>
                </c:pt>
                <c:pt idx="1868">
                  <c:v>0.11380999999999999</c:v>
                </c:pt>
                <c:pt idx="1869">
                  <c:v>0.1145</c:v>
                </c:pt>
                <c:pt idx="1870">
                  <c:v>0.11513</c:v>
                </c:pt>
                <c:pt idx="1871">
                  <c:v>0.11570999999999999</c:v>
                </c:pt>
                <c:pt idx="1872">
                  <c:v>0.11624</c:v>
                </c:pt>
                <c:pt idx="1873">
                  <c:v>0.11650000000000001</c:v>
                </c:pt>
                <c:pt idx="1874">
                  <c:v>0.11681999999999999</c:v>
                </c:pt>
                <c:pt idx="1875">
                  <c:v>0.11708</c:v>
                </c:pt>
                <c:pt idx="1876">
                  <c:v>0.11724</c:v>
                </c:pt>
                <c:pt idx="1877">
                  <c:v>0.1174</c:v>
                </c:pt>
                <c:pt idx="1878">
                  <c:v>0.11771</c:v>
                </c:pt>
                <c:pt idx="1879">
                  <c:v>0.11777</c:v>
                </c:pt>
                <c:pt idx="1880">
                  <c:v>0.11787</c:v>
                </c:pt>
                <c:pt idx="1881">
                  <c:v>0.11787</c:v>
                </c:pt>
                <c:pt idx="1882">
                  <c:v>0.11787</c:v>
                </c:pt>
                <c:pt idx="1883">
                  <c:v>0.11787</c:v>
                </c:pt>
                <c:pt idx="1884">
                  <c:v>0.11787</c:v>
                </c:pt>
                <c:pt idx="1885">
                  <c:v>0.11766</c:v>
                </c:pt>
                <c:pt idx="1886">
                  <c:v>0.11761000000000001</c:v>
                </c:pt>
                <c:pt idx="1887">
                  <c:v>0.1174</c:v>
                </c:pt>
                <c:pt idx="1888">
                  <c:v>0.11719</c:v>
                </c:pt>
                <c:pt idx="1889">
                  <c:v>0.11687</c:v>
                </c:pt>
                <c:pt idx="1890">
                  <c:v>0.11650000000000001</c:v>
                </c:pt>
                <c:pt idx="1891">
                  <c:v>0.11624</c:v>
                </c:pt>
                <c:pt idx="1892">
                  <c:v>0.11587</c:v>
                </c:pt>
                <c:pt idx="1893">
                  <c:v>0.11550000000000001</c:v>
                </c:pt>
                <c:pt idx="1894">
                  <c:v>0.11529</c:v>
                </c:pt>
                <c:pt idx="1895">
                  <c:v>0.11497</c:v>
                </c:pt>
                <c:pt idx="1896">
                  <c:v>0.11459999999999999</c:v>
                </c:pt>
                <c:pt idx="1897">
                  <c:v>0.11418</c:v>
                </c:pt>
                <c:pt idx="1898">
                  <c:v>0.11387</c:v>
                </c:pt>
                <c:pt idx="1899">
                  <c:v>0.11334</c:v>
                </c:pt>
                <c:pt idx="1900">
                  <c:v>0.11302</c:v>
                </c:pt>
                <c:pt idx="1901">
                  <c:v>0.1125</c:v>
                </c:pt>
                <c:pt idx="1902">
                  <c:v>0.11201999999999999</c:v>
                </c:pt>
                <c:pt idx="1903">
                  <c:v>0.11155</c:v>
                </c:pt>
                <c:pt idx="1904">
                  <c:v>0.11097</c:v>
                </c:pt>
                <c:pt idx="1905">
                  <c:v>0.11033999999999999</c:v>
                </c:pt>
                <c:pt idx="1906">
                  <c:v>0.1096</c:v>
                </c:pt>
                <c:pt idx="1907">
                  <c:v>0.10897</c:v>
                </c:pt>
                <c:pt idx="1908">
                  <c:v>0.10823000000000001</c:v>
                </c:pt>
                <c:pt idx="1909">
                  <c:v>0.10754</c:v>
                </c:pt>
                <c:pt idx="1910">
                  <c:v>0.10675</c:v>
                </c:pt>
                <c:pt idx="1911">
                  <c:v>0.10596</c:v>
                </c:pt>
                <c:pt idx="1912">
                  <c:v>0.10517</c:v>
                </c:pt>
                <c:pt idx="1913">
                  <c:v>0.10433000000000001</c:v>
                </c:pt>
                <c:pt idx="1914">
                  <c:v>0.10359</c:v>
                </c:pt>
                <c:pt idx="1915">
                  <c:v>0.10259</c:v>
                </c:pt>
                <c:pt idx="1916">
                  <c:v>0.1018</c:v>
                </c:pt>
                <c:pt idx="1917">
                  <c:v>0.10085</c:v>
                </c:pt>
                <c:pt idx="1918">
                  <c:v>0.10001</c:v>
                </c:pt>
                <c:pt idx="1919">
                  <c:v>9.9059999999999995E-2</c:v>
                </c:pt>
                <c:pt idx="1920">
                  <c:v>9.8320000000000005E-2</c:v>
                </c:pt>
                <c:pt idx="1921">
                  <c:v>9.7320000000000004E-2</c:v>
                </c:pt>
                <c:pt idx="1922">
                  <c:v>9.6479999999999996E-2</c:v>
                </c:pt>
                <c:pt idx="1923">
                  <c:v>9.5579999999999998E-2</c:v>
                </c:pt>
                <c:pt idx="1924">
                  <c:v>9.4689999999999996E-2</c:v>
                </c:pt>
                <c:pt idx="1925">
                  <c:v>9.4049999999999995E-2</c:v>
                </c:pt>
                <c:pt idx="1926">
                  <c:v>9.3259999999999996E-2</c:v>
                </c:pt>
                <c:pt idx="1927">
                  <c:v>9.2579999999999996E-2</c:v>
                </c:pt>
                <c:pt idx="1928">
                  <c:v>9.1999999999999998E-2</c:v>
                </c:pt>
                <c:pt idx="1929">
                  <c:v>9.1310000000000002E-2</c:v>
                </c:pt>
                <c:pt idx="1930">
                  <c:v>9.0630000000000002E-2</c:v>
                </c:pt>
                <c:pt idx="1931">
                  <c:v>9.0050000000000005E-2</c:v>
                </c:pt>
                <c:pt idx="1932">
                  <c:v>8.9520000000000002E-2</c:v>
                </c:pt>
                <c:pt idx="1933">
                  <c:v>8.9050000000000004E-2</c:v>
                </c:pt>
                <c:pt idx="1934">
                  <c:v>8.8569999999999996E-2</c:v>
                </c:pt>
                <c:pt idx="1935">
                  <c:v>8.8050000000000003E-2</c:v>
                </c:pt>
                <c:pt idx="1936">
                  <c:v>8.7679999999999994E-2</c:v>
                </c:pt>
                <c:pt idx="1937">
                  <c:v>8.7260000000000004E-2</c:v>
                </c:pt>
                <c:pt idx="1938">
                  <c:v>8.6889999999999995E-2</c:v>
                </c:pt>
                <c:pt idx="1939">
                  <c:v>8.6410000000000001E-2</c:v>
                </c:pt>
                <c:pt idx="1940">
                  <c:v>8.6199999999999999E-2</c:v>
                </c:pt>
                <c:pt idx="1941">
                  <c:v>8.5830000000000004E-2</c:v>
                </c:pt>
                <c:pt idx="1942">
                  <c:v>8.5569999999999993E-2</c:v>
                </c:pt>
                <c:pt idx="1943">
                  <c:v>8.5150000000000003E-2</c:v>
                </c:pt>
                <c:pt idx="1944">
                  <c:v>8.4830000000000003E-2</c:v>
                </c:pt>
                <c:pt idx="1945">
                  <c:v>8.4570000000000006E-2</c:v>
                </c:pt>
                <c:pt idx="1946">
                  <c:v>8.4099999999999994E-2</c:v>
                </c:pt>
                <c:pt idx="1947">
                  <c:v>8.3779999999999993E-2</c:v>
                </c:pt>
                <c:pt idx="1948">
                  <c:v>8.3360000000000004E-2</c:v>
                </c:pt>
                <c:pt idx="1949">
                  <c:v>8.2879999999999995E-2</c:v>
                </c:pt>
                <c:pt idx="1950">
                  <c:v>8.251E-2</c:v>
                </c:pt>
                <c:pt idx="1951">
                  <c:v>8.2040000000000002E-2</c:v>
                </c:pt>
                <c:pt idx="1952">
                  <c:v>8.1509999999999999E-2</c:v>
                </c:pt>
                <c:pt idx="1953">
                  <c:v>8.1089999999999995E-2</c:v>
                </c:pt>
                <c:pt idx="1954">
                  <c:v>8.0509999999999998E-2</c:v>
                </c:pt>
                <c:pt idx="1955">
                  <c:v>7.9930000000000001E-2</c:v>
                </c:pt>
                <c:pt idx="1956">
                  <c:v>7.9460000000000003E-2</c:v>
                </c:pt>
                <c:pt idx="1957">
                  <c:v>7.8829999999999997E-2</c:v>
                </c:pt>
                <c:pt idx="1958">
                  <c:v>7.8140000000000001E-2</c:v>
                </c:pt>
                <c:pt idx="1959">
                  <c:v>7.7609999999999998E-2</c:v>
                </c:pt>
                <c:pt idx="1960">
                  <c:v>7.6929999999999998E-2</c:v>
                </c:pt>
                <c:pt idx="1961">
                  <c:v>7.6139999999999999E-2</c:v>
                </c:pt>
                <c:pt idx="1962">
                  <c:v>7.5399999999999995E-2</c:v>
                </c:pt>
                <c:pt idx="1963">
                  <c:v>7.4609999999999996E-2</c:v>
                </c:pt>
                <c:pt idx="1964">
                  <c:v>7.3819999999999997E-2</c:v>
                </c:pt>
                <c:pt idx="1965">
                  <c:v>7.2870000000000004E-2</c:v>
                </c:pt>
                <c:pt idx="1966">
                  <c:v>7.2080000000000005E-2</c:v>
                </c:pt>
                <c:pt idx="1967">
                  <c:v>7.1190000000000003E-2</c:v>
                </c:pt>
                <c:pt idx="1968">
                  <c:v>7.0290000000000005E-2</c:v>
                </c:pt>
                <c:pt idx="1969">
                  <c:v>6.9389999999999993E-2</c:v>
                </c:pt>
                <c:pt idx="1970">
                  <c:v>6.855E-2</c:v>
                </c:pt>
                <c:pt idx="1971">
                  <c:v>6.7549999999999999E-2</c:v>
                </c:pt>
                <c:pt idx="1972">
                  <c:v>6.6710000000000005E-2</c:v>
                </c:pt>
                <c:pt idx="1973">
                  <c:v>6.5860000000000002E-2</c:v>
                </c:pt>
                <c:pt idx="1974">
                  <c:v>6.4920000000000005E-2</c:v>
                </c:pt>
                <c:pt idx="1975">
                  <c:v>6.4070000000000002E-2</c:v>
                </c:pt>
                <c:pt idx="1976">
                  <c:v>6.3119999999999996E-2</c:v>
                </c:pt>
                <c:pt idx="1977">
                  <c:v>6.2179999999999999E-2</c:v>
                </c:pt>
                <c:pt idx="1978">
                  <c:v>6.1170000000000002E-2</c:v>
                </c:pt>
                <c:pt idx="1979">
                  <c:v>6.0229999999999999E-2</c:v>
                </c:pt>
                <c:pt idx="1980">
                  <c:v>5.9220000000000002E-2</c:v>
                </c:pt>
                <c:pt idx="1981">
                  <c:v>5.8169999999999999E-2</c:v>
                </c:pt>
                <c:pt idx="1982">
                  <c:v>5.7279999999999998E-2</c:v>
                </c:pt>
                <c:pt idx="1983">
                  <c:v>5.6329999999999998E-2</c:v>
                </c:pt>
                <c:pt idx="1984">
                  <c:v>5.5590000000000001E-2</c:v>
                </c:pt>
                <c:pt idx="1985">
                  <c:v>5.4690000000000003E-2</c:v>
                </c:pt>
                <c:pt idx="1986">
                  <c:v>5.3850000000000002E-2</c:v>
                </c:pt>
                <c:pt idx="1987">
                  <c:v>5.3109999999999997E-2</c:v>
                </c:pt>
                <c:pt idx="1988">
                  <c:v>5.2319999999999998E-2</c:v>
                </c:pt>
                <c:pt idx="1989">
                  <c:v>5.1740000000000001E-2</c:v>
                </c:pt>
                <c:pt idx="1990">
                  <c:v>5.0950000000000002E-2</c:v>
                </c:pt>
                <c:pt idx="1991">
                  <c:v>5.0270000000000002E-2</c:v>
                </c:pt>
                <c:pt idx="1992">
                  <c:v>4.9579999999999999E-2</c:v>
                </c:pt>
                <c:pt idx="1993">
                  <c:v>4.895E-2</c:v>
                </c:pt>
                <c:pt idx="1994">
                  <c:v>4.8259999999999997E-2</c:v>
                </c:pt>
                <c:pt idx="1995">
                  <c:v>4.768E-2</c:v>
                </c:pt>
                <c:pt idx="1996">
                  <c:v>4.7160000000000001E-2</c:v>
                </c:pt>
                <c:pt idx="1997">
                  <c:v>4.6469999999999997E-2</c:v>
                </c:pt>
                <c:pt idx="1998">
                  <c:v>4.589E-2</c:v>
                </c:pt>
                <c:pt idx="1999">
                  <c:v>4.5420000000000002E-2</c:v>
                </c:pt>
                <c:pt idx="2000">
                  <c:v>4.4940000000000001E-2</c:v>
                </c:pt>
                <c:pt idx="2001">
                  <c:v>4.4519999999999997E-2</c:v>
                </c:pt>
                <c:pt idx="2002">
                  <c:v>4.4150000000000002E-2</c:v>
                </c:pt>
                <c:pt idx="2003">
                  <c:v>4.3679999999999997E-2</c:v>
                </c:pt>
                <c:pt idx="2004">
                  <c:v>4.3310000000000001E-2</c:v>
                </c:pt>
                <c:pt idx="2005">
                  <c:v>4.2939999999999999E-2</c:v>
                </c:pt>
                <c:pt idx="2006">
                  <c:v>4.2569999999999997E-2</c:v>
                </c:pt>
                <c:pt idx="2007">
                  <c:v>4.231E-2</c:v>
                </c:pt>
                <c:pt idx="2008">
                  <c:v>4.1889999999999997E-2</c:v>
                </c:pt>
                <c:pt idx="2009">
                  <c:v>4.1520000000000001E-2</c:v>
                </c:pt>
                <c:pt idx="2010">
                  <c:v>4.1149999999999999E-2</c:v>
                </c:pt>
                <c:pt idx="2011">
                  <c:v>4.0680000000000001E-2</c:v>
                </c:pt>
                <c:pt idx="2012">
                  <c:v>4.0149999999999998E-2</c:v>
                </c:pt>
                <c:pt idx="2013">
                  <c:v>3.9730000000000001E-2</c:v>
                </c:pt>
                <c:pt idx="2014">
                  <c:v>3.9359999999999999E-2</c:v>
                </c:pt>
                <c:pt idx="2015">
                  <c:v>3.8890000000000001E-2</c:v>
                </c:pt>
                <c:pt idx="2016">
                  <c:v>3.8460000000000001E-2</c:v>
                </c:pt>
                <c:pt idx="2017">
                  <c:v>3.7990000000000003E-2</c:v>
                </c:pt>
                <c:pt idx="2018">
                  <c:v>3.7670000000000002E-2</c:v>
                </c:pt>
                <c:pt idx="2019">
                  <c:v>3.7249999999999998E-2</c:v>
                </c:pt>
                <c:pt idx="2020">
                  <c:v>3.6880000000000003E-2</c:v>
                </c:pt>
                <c:pt idx="2021">
                  <c:v>3.6409999999999998E-2</c:v>
                </c:pt>
                <c:pt idx="2022">
                  <c:v>3.5929999999999997E-2</c:v>
                </c:pt>
                <c:pt idx="2023">
                  <c:v>3.5569999999999997E-2</c:v>
                </c:pt>
                <c:pt idx="2024">
                  <c:v>3.5040000000000002E-2</c:v>
                </c:pt>
                <c:pt idx="2025">
                  <c:v>3.4619999999999998E-2</c:v>
                </c:pt>
                <c:pt idx="2026">
                  <c:v>3.4040000000000001E-2</c:v>
                </c:pt>
                <c:pt idx="2027">
                  <c:v>3.3509999999999998E-2</c:v>
                </c:pt>
                <c:pt idx="2028">
                  <c:v>3.288E-2</c:v>
                </c:pt>
                <c:pt idx="2029">
                  <c:v>3.2349999999999997E-2</c:v>
                </c:pt>
                <c:pt idx="2030">
                  <c:v>3.1719999999999998E-2</c:v>
                </c:pt>
                <c:pt idx="2031">
                  <c:v>3.1140000000000001E-2</c:v>
                </c:pt>
                <c:pt idx="2032">
                  <c:v>3.0669999999999999E-2</c:v>
                </c:pt>
                <c:pt idx="2033">
                  <c:v>3.0030000000000001E-2</c:v>
                </c:pt>
                <c:pt idx="2034">
                  <c:v>2.9610000000000001E-2</c:v>
                </c:pt>
                <c:pt idx="2035">
                  <c:v>2.903E-2</c:v>
                </c:pt>
                <c:pt idx="2036">
                  <c:v>2.8500000000000001E-2</c:v>
                </c:pt>
                <c:pt idx="2037">
                  <c:v>2.793E-2</c:v>
                </c:pt>
                <c:pt idx="2038">
                  <c:v>2.7289999999999998E-2</c:v>
                </c:pt>
                <c:pt idx="2039">
                  <c:v>2.6710000000000001E-2</c:v>
                </c:pt>
                <c:pt idx="2040">
                  <c:v>2.6239999999999999E-2</c:v>
                </c:pt>
                <c:pt idx="2041">
                  <c:v>2.5659999999999999E-2</c:v>
                </c:pt>
                <c:pt idx="2042">
                  <c:v>2.503E-2</c:v>
                </c:pt>
                <c:pt idx="2043">
                  <c:v>2.4340000000000001E-2</c:v>
                </c:pt>
                <c:pt idx="2044">
                  <c:v>2.366E-2</c:v>
                </c:pt>
                <c:pt idx="2045">
                  <c:v>2.2970000000000001E-2</c:v>
                </c:pt>
                <c:pt idx="2046">
                  <c:v>2.239E-2</c:v>
                </c:pt>
                <c:pt idx="2047">
                  <c:v>2.181E-2</c:v>
                </c:pt>
                <c:pt idx="2048">
                  <c:v>2.1229999999999999E-2</c:v>
                </c:pt>
                <c:pt idx="2049">
                  <c:v>2.0760000000000001E-2</c:v>
                </c:pt>
                <c:pt idx="2050">
                  <c:v>2.018E-2</c:v>
                </c:pt>
                <c:pt idx="2051">
                  <c:v>1.9709999999999998E-2</c:v>
                </c:pt>
                <c:pt idx="2052">
                  <c:v>1.9179999999999999E-2</c:v>
                </c:pt>
                <c:pt idx="2053">
                  <c:v>1.8700000000000001E-2</c:v>
                </c:pt>
                <c:pt idx="2054">
                  <c:v>1.8339999999999999E-2</c:v>
                </c:pt>
                <c:pt idx="2055">
                  <c:v>1.797E-2</c:v>
                </c:pt>
                <c:pt idx="2056">
                  <c:v>1.7600000000000001E-2</c:v>
                </c:pt>
                <c:pt idx="2057">
                  <c:v>1.712E-2</c:v>
                </c:pt>
                <c:pt idx="2058">
                  <c:v>1.67E-2</c:v>
                </c:pt>
                <c:pt idx="2059">
                  <c:v>1.6279999999999999E-2</c:v>
                </c:pt>
                <c:pt idx="2060">
                  <c:v>1.602E-2</c:v>
                </c:pt>
                <c:pt idx="2061">
                  <c:v>1.5699999999999999E-2</c:v>
                </c:pt>
                <c:pt idx="2062">
                  <c:v>1.538E-2</c:v>
                </c:pt>
                <c:pt idx="2063">
                  <c:v>1.512E-2</c:v>
                </c:pt>
                <c:pt idx="2064">
                  <c:v>1.491E-2</c:v>
                </c:pt>
                <c:pt idx="2065">
                  <c:v>1.465E-2</c:v>
                </c:pt>
                <c:pt idx="2066">
                  <c:v>1.4540000000000001E-2</c:v>
                </c:pt>
                <c:pt idx="2067">
                  <c:v>1.4330000000000001E-2</c:v>
                </c:pt>
                <c:pt idx="2068">
                  <c:v>1.417E-2</c:v>
                </c:pt>
                <c:pt idx="2069">
                  <c:v>1.396E-2</c:v>
                </c:pt>
                <c:pt idx="2070">
                  <c:v>1.3860000000000001E-2</c:v>
                </c:pt>
                <c:pt idx="2071">
                  <c:v>1.359E-2</c:v>
                </c:pt>
                <c:pt idx="2072">
                  <c:v>1.3429999999999999E-2</c:v>
                </c:pt>
                <c:pt idx="2073">
                  <c:v>1.3169999999999999E-2</c:v>
                </c:pt>
                <c:pt idx="2074">
                  <c:v>1.2959999999999999E-2</c:v>
                </c:pt>
                <c:pt idx="2075">
                  <c:v>1.2699999999999999E-2</c:v>
                </c:pt>
                <c:pt idx="2076">
                  <c:v>1.2489999999999999E-2</c:v>
                </c:pt>
                <c:pt idx="2077">
                  <c:v>1.206E-2</c:v>
                </c:pt>
                <c:pt idx="2078">
                  <c:v>1.17E-2</c:v>
                </c:pt>
                <c:pt idx="2079">
                  <c:v>1.1379999999999999E-2</c:v>
                </c:pt>
                <c:pt idx="2080">
                  <c:v>1.112E-2</c:v>
                </c:pt>
                <c:pt idx="2081">
                  <c:v>1.069E-2</c:v>
                </c:pt>
                <c:pt idx="2082">
                  <c:v>1.038E-2</c:v>
                </c:pt>
                <c:pt idx="2083">
                  <c:v>9.9600000000000001E-3</c:v>
                </c:pt>
                <c:pt idx="2084">
                  <c:v>9.6399999999999993E-3</c:v>
                </c:pt>
                <c:pt idx="2085">
                  <c:v>9.1699999999999993E-3</c:v>
                </c:pt>
                <c:pt idx="2086">
                  <c:v>8.6899999999999998E-3</c:v>
                </c:pt>
                <c:pt idx="2087">
                  <c:v>8.3199999999999993E-3</c:v>
                </c:pt>
                <c:pt idx="2088">
                  <c:v>7.9000000000000008E-3</c:v>
                </c:pt>
                <c:pt idx="2089">
                  <c:v>7.43E-3</c:v>
                </c:pt>
                <c:pt idx="2090">
                  <c:v>7.0099999999999997E-3</c:v>
                </c:pt>
                <c:pt idx="2091">
                  <c:v>6.43E-3</c:v>
                </c:pt>
                <c:pt idx="2092">
                  <c:v>5.9500000000000004E-3</c:v>
                </c:pt>
                <c:pt idx="2093">
                  <c:v>5.4799999999999996E-3</c:v>
                </c:pt>
                <c:pt idx="2094">
                  <c:v>5.0000000000000001E-3</c:v>
                </c:pt>
                <c:pt idx="2095">
                  <c:v>4.6299999999999996E-3</c:v>
                </c:pt>
                <c:pt idx="2096">
                  <c:v>4.1599999999999996E-3</c:v>
                </c:pt>
                <c:pt idx="2097">
                  <c:v>3.9500000000000004E-3</c:v>
                </c:pt>
                <c:pt idx="2098">
                  <c:v>3.5799999999999998E-3</c:v>
                </c:pt>
                <c:pt idx="2099">
                  <c:v>3.32E-3</c:v>
                </c:pt>
                <c:pt idx="2100">
                  <c:v>3.0000000000000001E-3</c:v>
                </c:pt>
                <c:pt idx="2101">
                  <c:v>2.7899999999999999E-3</c:v>
                </c:pt>
                <c:pt idx="2102">
                  <c:v>2.63E-3</c:v>
                </c:pt>
                <c:pt idx="2103">
                  <c:v>2.4199999999999998E-3</c:v>
                </c:pt>
                <c:pt idx="2104">
                  <c:v>2.2599999999999999E-3</c:v>
                </c:pt>
                <c:pt idx="2105">
                  <c:v>2.1099999999999999E-3</c:v>
                </c:pt>
                <c:pt idx="2106">
                  <c:v>1.9499999999999999E-3</c:v>
                </c:pt>
                <c:pt idx="2107">
                  <c:v>1.74E-3</c:v>
                </c:pt>
                <c:pt idx="2108">
                  <c:v>1.6800000000000001E-3</c:v>
                </c:pt>
                <c:pt idx="2109">
                  <c:v>1.6299999999999999E-3</c:v>
                </c:pt>
                <c:pt idx="2110">
                  <c:v>1.5299999999999999E-3</c:v>
                </c:pt>
                <c:pt idx="2111">
                  <c:v>1.42E-3</c:v>
                </c:pt>
                <c:pt idx="2112">
                  <c:v>1.3699999999999999E-3</c:v>
                </c:pt>
                <c:pt idx="2113">
                  <c:v>1.3699999999999999E-3</c:v>
                </c:pt>
                <c:pt idx="2114">
                  <c:v>1.3699999999999999E-3</c:v>
                </c:pt>
                <c:pt idx="2115">
                  <c:v>1.3699999999999999E-3</c:v>
                </c:pt>
                <c:pt idx="2116">
                  <c:v>1.3699999999999999E-3</c:v>
                </c:pt>
                <c:pt idx="2117">
                  <c:v>1.2600000000000001E-3</c:v>
                </c:pt>
                <c:pt idx="2118">
                  <c:v>1.2600000000000001E-3</c:v>
                </c:pt>
                <c:pt idx="2119">
                  <c:v>1.2099999999999999E-3</c:v>
                </c:pt>
                <c:pt idx="2120">
                  <c:v>1.1000000000000001E-3</c:v>
                </c:pt>
                <c:pt idx="2121">
                  <c:v>1E-3</c:v>
                </c:pt>
                <c:pt idx="2122">
                  <c:v>8.8999999999999995E-4</c:v>
                </c:pt>
                <c:pt idx="2123">
                  <c:v>7.9000000000000001E-4</c:v>
                </c:pt>
                <c:pt idx="2124">
                  <c:v>7.3999999999999999E-4</c:v>
                </c:pt>
                <c:pt idx="2125">
                  <c:v>5.8E-4</c:v>
                </c:pt>
                <c:pt idx="2126">
                  <c:v>5.1999999999999995E-4</c:v>
                </c:pt>
                <c:pt idx="2127">
                  <c:v>2.5999999999999998E-4</c:v>
                </c:pt>
                <c:pt idx="2128">
                  <c:v>1E-4</c:v>
                </c:pt>
                <c:pt idx="2129">
                  <c:v>5.0000000000000002E-5</c:v>
                </c:pt>
                <c:pt idx="2130">
                  <c:v>5.0000000000000002E-5</c:v>
                </c:pt>
                <c:pt idx="2131">
                  <c:v>-1.1E-4</c:v>
                </c:pt>
                <c:pt idx="2132">
                  <c:v>-1.1E-4</c:v>
                </c:pt>
                <c:pt idx="2133">
                  <c:v>-1.6000000000000001E-4</c:v>
                </c:pt>
                <c:pt idx="2134">
                  <c:v>-1.1E-4</c:v>
                </c:pt>
                <c:pt idx="2135">
                  <c:v>-1.1E-4</c:v>
                </c:pt>
                <c:pt idx="2136">
                  <c:v>-5.0000000000000002E-5</c:v>
                </c:pt>
                <c:pt idx="2137">
                  <c:v>-5.0000000000000002E-5</c:v>
                </c:pt>
                <c:pt idx="2138">
                  <c:v>0</c:v>
                </c:pt>
                <c:pt idx="2139">
                  <c:v>1E-4</c:v>
                </c:pt>
                <c:pt idx="2140">
                  <c:v>2.1000000000000001E-4</c:v>
                </c:pt>
                <c:pt idx="2141">
                  <c:v>2.5999999999999998E-4</c:v>
                </c:pt>
                <c:pt idx="2142">
                  <c:v>4.6999999999999999E-4</c:v>
                </c:pt>
                <c:pt idx="2143">
                  <c:v>6.3000000000000003E-4</c:v>
                </c:pt>
                <c:pt idx="2144">
                  <c:v>7.9000000000000001E-4</c:v>
                </c:pt>
                <c:pt idx="2145">
                  <c:v>1.0499999999999999E-3</c:v>
                </c:pt>
                <c:pt idx="2146">
                  <c:v>1.32E-3</c:v>
                </c:pt>
                <c:pt idx="2147">
                  <c:v>1.5299999999999999E-3</c:v>
                </c:pt>
                <c:pt idx="2148">
                  <c:v>1.74E-3</c:v>
                </c:pt>
                <c:pt idx="2149">
                  <c:v>2.1099999999999999E-3</c:v>
                </c:pt>
                <c:pt idx="2150">
                  <c:v>2.32E-3</c:v>
                </c:pt>
                <c:pt idx="2151">
                  <c:v>2.47E-3</c:v>
                </c:pt>
                <c:pt idx="2152">
                  <c:v>2.7399999999999998E-3</c:v>
                </c:pt>
                <c:pt idx="2153">
                  <c:v>2.8400000000000001E-3</c:v>
                </c:pt>
                <c:pt idx="2154">
                  <c:v>2.9499999999999999E-3</c:v>
                </c:pt>
                <c:pt idx="2155">
                  <c:v>2.9499999999999999E-3</c:v>
                </c:pt>
                <c:pt idx="2156">
                  <c:v>2.9499999999999999E-3</c:v>
                </c:pt>
                <c:pt idx="2157">
                  <c:v>2.8999999999999998E-3</c:v>
                </c:pt>
                <c:pt idx="2158">
                  <c:v>2.7899999999999999E-3</c:v>
                </c:pt>
                <c:pt idx="2159">
                  <c:v>2.7399999999999998E-3</c:v>
                </c:pt>
                <c:pt idx="2160">
                  <c:v>2.5799999999999998E-3</c:v>
                </c:pt>
                <c:pt idx="2161">
                  <c:v>2.3700000000000001E-3</c:v>
                </c:pt>
                <c:pt idx="2162">
                  <c:v>2.1099999999999999E-3</c:v>
                </c:pt>
                <c:pt idx="2163">
                  <c:v>1.8400000000000001E-3</c:v>
                </c:pt>
                <c:pt idx="2164">
                  <c:v>1.47E-3</c:v>
                </c:pt>
                <c:pt idx="2165">
                  <c:v>1E-3</c:v>
                </c:pt>
                <c:pt idx="2166">
                  <c:v>6.8000000000000005E-4</c:v>
                </c:pt>
                <c:pt idx="2167">
                  <c:v>2.1000000000000001E-4</c:v>
                </c:pt>
                <c:pt idx="2168">
                  <c:v>-3.6999999999999999E-4</c:v>
                </c:pt>
                <c:pt idx="2169">
                  <c:v>-8.4999999999999995E-4</c:v>
                </c:pt>
                <c:pt idx="2170">
                  <c:v>-1.42E-3</c:v>
                </c:pt>
                <c:pt idx="2171">
                  <c:v>-2.16E-3</c:v>
                </c:pt>
                <c:pt idx="2172">
                  <c:v>-2.6900000000000001E-3</c:v>
                </c:pt>
                <c:pt idx="2173">
                  <c:v>-3.32E-3</c:v>
                </c:pt>
                <c:pt idx="2174">
                  <c:v>-3.9500000000000004E-3</c:v>
                </c:pt>
                <c:pt idx="2175">
                  <c:v>-4.64E-3</c:v>
                </c:pt>
                <c:pt idx="2176">
                  <c:v>-5.11E-3</c:v>
                </c:pt>
                <c:pt idx="2177">
                  <c:v>-5.7499999999999999E-3</c:v>
                </c:pt>
                <c:pt idx="2178">
                  <c:v>-6.2700000000000004E-3</c:v>
                </c:pt>
                <c:pt idx="2179">
                  <c:v>-6.6899999999999998E-3</c:v>
                </c:pt>
                <c:pt idx="2180">
                  <c:v>-7.2199999999999999E-3</c:v>
                </c:pt>
                <c:pt idx="2181">
                  <c:v>-7.6400000000000001E-3</c:v>
                </c:pt>
                <c:pt idx="2182">
                  <c:v>-8.0599999999999995E-3</c:v>
                </c:pt>
                <c:pt idx="2183">
                  <c:v>-8.4899999999999993E-3</c:v>
                </c:pt>
                <c:pt idx="2184">
                  <c:v>-8.8500000000000002E-3</c:v>
                </c:pt>
                <c:pt idx="2185">
                  <c:v>-9.1199999999999996E-3</c:v>
                </c:pt>
                <c:pt idx="2186">
                  <c:v>-9.3799999999999994E-3</c:v>
                </c:pt>
                <c:pt idx="2187">
                  <c:v>-9.5899999999999996E-3</c:v>
                </c:pt>
                <c:pt idx="2188">
                  <c:v>-9.7999999999999997E-3</c:v>
                </c:pt>
                <c:pt idx="2189">
                  <c:v>-9.9600000000000001E-3</c:v>
                </c:pt>
                <c:pt idx="2190">
                  <c:v>-1.0070000000000001E-2</c:v>
                </c:pt>
                <c:pt idx="2191">
                  <c:v>-1.0120000000000001E-2</c:v>
                </c:pt>
                <c:pt idx="2192">
                  <c:v>-1.017E-2</c:v>
                </c:pt>
                <c:pt idx="2193">
                  <c:v>-1.0120000000000001E-2</c:v>
                </c:pt>
                <c:pt idx="2194">
                  <c:v>-1.0070000000000001E-2</c:v>
                </c:pt>
                <c:pt idx="2195">
                  <c:v>-9.9600000000000001E-3</c:v>
                </c:pt>
                <c:pt idx="2196">
                  <c:v>-9.8600000000000007E-3</c:v>
                </c:pt>
                <c:pt idx="2197">
                  <c:v>-9.7000000000000003E-3</c:v>
                </c:pt>
                <c:pt idx="2198">
                  <c:v>-9.5899999999999996E-3</c:v>
                </c:pt>
                <c:pt idx="2199">
                  <c:v>-9.3799999999999994E-3</c:v>
                </c:pt>
                <c:pt idx="2200">
                  <c:v>-9.1699999999999993E-3</c:v>
                </c:pt>
                <c:pt idx="2201">
                  <c:v>-9.0699999999999999E-3</c:v>
                </c:pt>
                <c:pt idx="2202">
                  <c:v>-8.9099999999999995E-3</c:v>
                </c:pt>
                <c:pt idx="2203">
                  <c:v>-8.8000000000000005E-3</c:v>
                </c:pt>
                <c:pt idx="2204">
                  <c:v>-8.6400000000000001E-3</c:v>
                </c:pt>
                <c:pt idx="2205">
                  <c:v>-8.5400000000000007E-3</c:v>
                </c:pt>
                <c:pt idx="2206">
                  <c:v>-8.43E-3</c:v>
                </c:pt>
                <c:pt idx="2207">
                  <c:v>-8.43E-3</c:v>
                </c:pt>
                <c:pt idx="2208">
                  <c:v>-8.3300000000000006E-3</c:v>
                </c:pt>
                <c:pt idx="2209">
                  <c:v>-8.2199999999999999E-3</c:v>
                </c:pt>
                <c:pt idx="2210">
                  <c:v>-8.2699999999999996E-3</c:v>
                </c:pt>
                <c:pt idx="2211">
                  <c:v>-8.3800000000000003E-3</c:v>
                </c:pt>
                <c:pt idx="2212">
                  <c:v>-8.5900000000000004E-3</c:v>
                </c:pt>
                <c:pt idx="2213">
                  <c:v>-8.6999999999999994E-3</c:v>
                </c:pt>
                <c:pt idx="2214">
                  <c:v>-8.9099999999999995E-3</c:v>
                </c:pt>
                <c:pt idx="2215">
                  <c:v>-9.2800000000000001E-3</c:v>
                </c:pt>
                <c:pt idx="2216">
                  <c:v>-9.6399999999999993E-3</c:v>
                </c:pt>
                <c:pt idx="2217">
                  <c:v>-1.0120000000000001E-2</c:v>
                </c:pt>
                <c:pt idx="2218">
                  <c:v>-1.065E-2</c:v>
                </c:pt>
                <c:pt idx="2219">
                  <c:v>-1.1379999999999999E-2</c:v>
                </c:pt>
                <c:pt idx="2220">
                  <c:v>-1.196E-2</c:v>
                </c:pt>
                <c:pt idx="2221">
                  <c:v>-1.2749999999999999E-2</c:v>
                </c:pt>
                <c:pt idx="2222">
                  <c:v>-1.354E-2</c:v>
                </c:pt>
                <c:pt idx="2223">
                  <c:v>-1.439E-2</c:v>
                </c:pt>
                <c:pt idx="2224">
                  <c:v>-1.5339999999999999E-2</c:v>
                </c:pt>
                <c:pt idx="2225">
                  <c:v>-1.6230000000000001E-2</c:v>
                </c:pt>
                <c:pt idx="2226">
                  <c:v>-1.7129999999999999E-2</c:v>
                </c:pt>
                <c:pt idx="2227">
                  <c:v>-1.823E-2</c:v>
                </c:pt>
                <c:pt idx="2228">
                  <c:v>-1.9179999999999999E-2</c:v>
                </c:pt>
                <c:pt idx="2229">
                  <c:v>-2.018E-2</c:v>
                </c:pt>
                <c:pt idx="2230">
                  <c:v>-2.1239999999999998E-2</c:v>
                </c:pt>
                <c:pt idx="2231">
                  <c:v>-2.2239999999999999E-2</c:v>
                </c:pt>
                <c:pt idx="2232">
                  <c:v>-2.3189999999999999E-2</c:v>
                </c:pt>
                <c:pt idx="2233">
                  <c:v>-2.419E-2</c:v>
                </c:pt>
                <c:pt idx="2234">
                  <c:v>-2.503E-2</c:v>
                </c:pt>
                <c:pt idx="2235">
                  <c:v>-2.598E-2</c:v>
                </c:pt>
                <c:pt idx="2236">
                  <c:v>-2.6720000000000001E-2</c:v>
                </c:pt>
                <c:pt idx="2237">
                  <c:v>-2.7400000000000001E-2</c:v>
                </c:pt>
                <c:pt idx="2238">
                  <c:v>-2.8139999999999998E-2</c:v>
                </c:pt>
                <c:pt idx="2239">
                  <c:v>-2.877E-2</c:v>
                </c:pt>
                <c:pt idx="2240">
                  <c:v>-2.9250000000000002E-2</c:v>
                </c:pt>
                <c:pt idx="2241">
                  <c:v>-2.9510000000000002E-2</c:v>
                </c:pt>
                <c:pt idx="2242">
                  <c:v>-2.988E-2</c:v>
                </c:pt>
                <c:pt idx="2243">
                  <c:v>-3.0089999999999999E-2</c:v>
                </c:pt>
                <c:pt idx="2244">
                  <c:v>-3.014E-2</c:v>
                </c:pt>
                <c:pt idx="2245">
                  <c:v>-3.014E-2</c:v>
                </c:pt>
                <c:pt idx="2246">
                  <c:v>-3.0089999999999999E-2</c:v>
                </c:pt>
                <c:pt idx="2247">
                  <c:v>-3.0040000000000001E-2</c:v>
                </c:pt>
                <c:pt idx="2248">
                  <c:v>-2.9770000000000001E-2</c:v>
                </c:pt>
                <c:pt idx="2249">
                  <c:v>-2.962E-2</c:v>
                </c:pt>
                <c:pt idx="2250">
                  <c:v>-2.9350000000000001E-2</c:v>
                </c:pt>
                <c:pt idx="2251">
                  <c:v>-2.904E-2</c:v>
                </c:pt>
                <c:pt idx="2252">
                  <c:v>-2.877E-2</c:v>
                </c:pt>
                <c:pt idx="2253">
                  <c:v>-2.835E-2</c:v>
                </c:pt>
                <c:pt idx="2254">
                  <c:v>-2.7980000000000001E-2</c:v>
                </c:pt>
                <c:pt idx="2255">
                  <c:v>-2.7609999999999999E-2</c:v>
                </c:pt>
                <c:pt idx="2256">
                  <c:v>-2.724E-2</c:v>
                </c:pt>
                <c:pt idx="2257">
                  <c:v>-2.7029999999999998E-2</c:v>
                </c:pt>
                <c:pt idx="2258">
                  <c:v>-2.6720000000000001E-2</c:v>
                </c:pt>
                <c:pt idx="2259">
                  <c:v>-2.6450000000000001E-2</c:v>
                </c:pt>
                <c:pt idx="2260">
                  <c:v>-2.63E-2</c:v>
                </c:pt>
                <c:pt idx="2261">
                  <c:v>-2.614E-2</c:v>
                </c:pt>
                <c:pt idx="2262">
                  <c:v>-2.614E-2</c:v>
                </c:pt>
                <c:pt idx="2263">
                  <c:v>-2.6030000000000001E-2</c:v>
                </c:pt>
                <c:pt idx="2264">
                  <c:v>-2.6190000000000001E-2</c:v>
                </c:pt>
                <c:pt idx="2265">
                  <c:v>-2.6349999999999998E-2</c:v>
                </c:pt>
                <c:pt idx="2266">
                  <c:v>-2.6509999999999999E-2</c:v>
                </c:pt>
                <c:pt idx="2267">
                  <c:v>-2.682E-2</c:v>
                </c:pt>
                <c:pt idx="2268">
                  <c:v>-2.7140000000000001E-2</c:v>
                </c:pt>
                <c:pt idx="2269">
                  <c:v>-2.7560000000000001E-2</c:v>
                </c:pt>
                <c:pt idx="2270">
                  <c:v>-2.809E-2</c:v>
                </c:pt>
                <c:pt idx="2271">
                  <c:v>-2.8559999999999999E-2</c:v>
                </c:pt>
                <c:pt idx="2272">
                  <c:v>-2.904E-2</c:v>
                </c:pt>
                <c:pt idx="2273">
                  <c:v>-2.9669999999999998E-2</c:v>
                </c:pt>
                <c:pt idx="2274">
                  <c:v>-3.0249999999999999E-2</c:v>
                </c:pt>
                <c:pt idx="2275">
                  <c:v>-3.0929999999999999E-2</c:v>
                </c:pt>
                <c:pt idx="2276">
                  <c:v>-3.1460000000000002E-2</c:v>
                </c:pt>
                <c:pt idx="2277">
                  <c:v>-3.209E-2</c:v>
                </c:pt>
                <c:pt idx="2278">
                  <c:v>-3.2779999999999997E-2</c:v>
                </c:pt>
                <c:pt idx="2279">
                  <c:v>-3.3360000000000001E-2</c:v>
                </c:pt>
                <c:pt idx="2280">
                  <c:v>-3.3989999999999999E-2</c:v>
                </c:pt>
                <c:pt idx="2281">
                  <c:v>-3.4669999999999999E-2</c:v>
                </c:pt>
                <c:pt idx="2282">
                  <c:v>-3.5200000000000002E-2</c:v>
                </c:pt>
                <c:pt idx="2283">
                  <c:v>-3.5830000000000001E-2</c:v>
                </c:pt>
                <c:pt idx="2284">
                  <c:v>-3.6360000000000003E-2</c:v>
                </c:pt>
                <c:pt idx="2285">
                  <c:v>-3.6940000000000001E-2</c:v>
                </c:pt>
                <c:pt idx="2286">
                  <c:v>-3.7470000000000003E-2</c:v>
                </c:pt>
                <c:pt idx="2287">
                  <c:v>-3.7940000000000002E-2</c:v>
                </c:pt>
                <c:pt idx="2288">
                  <c:v>-3.8359999999999998E-2</c:v>
                </c:pt>
                <c:pt idx="2289">
                  <c:v>-3.8730000000000001E-2</c:v>
                </c:pt>
                <c:pt idx="2290">
                  <c:v>-3.9100000000000003E-2</c:v>
                </c:pt>
                <c:pt idx="2291">
                  <c:v>-3.9419999999999997E-2</c:v>
                </c:pt>
                <c:pt idx="2292">
                  <c:v>-3.9730000000000001E-2</c:v>
                </c:pt>
                <c:pt idx="2293">
                  <c:v>-3.9940000000000003E-2</c:v>
                </c:pt>
                <c:pt idx="2294">
                  <c:v>-4.0259999999999997E-2</c:v>
                </c:pt>
                <c:pt idx="2295">
                  <c:v>-4.0469999999999999E-2</c:v>
                </c:pt>
                <c:pt idx="2296">
                  <c:v>-4.0730000000000002E-2</c:v>
                </c:pt>
                <c:pt idx="2297">
                  <c:v>-4.1050000000000003E-2</c:v>
                </c:pt>
                <c:pt idx="2298">
                  <c:v>-4.1309999999999999E-2</c:v>
                </c:pt>
                <c:pt idx="2299">
                  <c:v>-4.147E-2</c:v>
                </c:pt>
                <c:pt idx="2300">
                  <c:v>-4.1680000000000002E-2</c:v>
                </c:pt>
                <c:pt idx="2301">
                  <c:v>-4.1889999999999997E-2</c:v>
                </c:pt>
                <c:pt idx="2302">
                  <c:v>-4.2099999999999999E-2</c:v>
                </c:pt>
                <c:pt idx="2303">
                  <c:v>-4.2419999999999999E-2</c:v>
                </c:pt>
                <c:pt idx="2304">
                  <c:v>-4.258E-2</c:v>
                </c:pt>
                <c:pt idx="2305">
                  <c:v>-4.2790000000000002E-2</c:v>
                </c:pt>
                <c:pt idx="2306">
                  <c:v>-4.2999999999999997E-2</c:v>
                </c:pt>
                <c:pt idx="2307">
                  <c:v>-4.3209999999999998E-2</c:v>
                </c:pt>
                <c:pt idx="2308">
                  <c:v>-4.342E-2</c:v>
                </c:pt>
                <c:pt idx="2309">
                  <c:v>-4.3580000000000001E-2</c:v>
                </c:pt>
                <c:pt idx="2310">
                  <c:v>-4.3900000000000002E-2</c:v>
                </c:pt>
                <c:pt idx="2311">
                  <c:v>-4.4159999999999998E-2</c:v>
                </c:pt>
                <c:pt idx="2312">
                  <c:v>-4.4420000000000001E-2</c:v>
                </c:pt>
                <c:pt idx="2313">
                  <c:v>-4.4580000000000002E-2</c:v>
                </c:pt>
                <c:pt idx="2314">
                  <c:v>-4.4900000000000002E-2</c:v>
                </c:pt>
                <c:pt idx="2315">
                  <c:v>-4.5109999999999997E-2</c:v>
                </c:pt>
                <c:pt idx="2316">
                  <c:v>-4.5370000000000001E-2</c:v>
                </c:pt>
                <c:pt idx="2317">
                  <c:v>-4.5690000000000001E-2</c:v>
                </c:pt>
                <c:pt idx="2318">
                  <c:v>-4.5949999999999998E-2</c:v>
                </c:pt>
                <c:pt idx="2319">
                  <c:v>-4.616E-2</c:v>
                </c:pt>
                <c:pt idx="2320">
                  <c:v>-4.648E-2</c:v>
                </c:pt>
                <c:pt idx="2321">
                  <c:v>-4.6690000000000002E-2</c:v>
                </c:pt>
                <c:pt idx="2322">
                  <c:v>-4.6949999999999999E-2</c:v>
                </c:pt>
                <c:pt idx="2323">
                  <c:v>-4.7109999999999999E-2</c:v>
                </c:pt>
                <c:pt idx="2324">
                  <c:v>-4.7320000000000001E-2</c:v>
                </c:pt>
                <c:pt idx="2325">
                  <c:v>-4.7640000000000002E-2</c:v>
                </c:pt>
                <c:pt idx="2326">
                  <c:v>-4.7849999999999997E-2</c:v>
                </c:pt>
                <c:pt idx="2327">
                  <c:v>-4.8009999999999997E-2</c:v>
                </c:pt>
                <c:pt idx="2328">
                  <c:v>-4.8160000000000001E-2</c:v>
                </c:pt>
                <c:pt idx="2329">
                  <c:v>-4.8320000000000002E-2</c:v>
                </c:pt>
                <c:pt idx="2330">
                  <c:v>-4.8529999999999997E-2</c:v>
                </c:pt>
                <c:pt idx="2331">
                  <c:v>-4.8579999999999998E-2</c:v>
                </c:pt>
                <c:pt idx="2332">
                  <c:v>-4.8640000000000003E-2</c:v>
                </c:pt>
                <c:pt idx="2333">
                  <c:v>-4.8640000000000003E-2</c:v>
                </c:pt>
                <c:pt idx="2334">
                  <c:v>-4.8579999999999998E-2</c:v>
                </c:pt>
                <c:pt idx="2335">
                  <c:v>-4.8689999999999997E-2</c:v>
                </c:pt>
                <c:pt idx="2336">
                  <c:v>-4.8529999999999997E-2</c:v>
                </c:pt>
                <c:pt idx="2337">
                  <c:v>-4.8430000000000001E-2</c:v>
                </c:pt>
                <c:pt idx="2338">
                  <c:v>-4.8320000000000002E-2</c:v>
                </c:pt>
                <c:pt idx="2339">
                  <c:v>-4.8219999999999999E-2</c:v>
                </c:pt>
                <c:pt idx="2340">
                  <c:v>-4.795E-2</c:v>
                </c:pt>
                <c:pt idx="2341">
                  <c:v>-4.7849999999999997E-2</c:v>
                </c:pt>
                <c:pt idx="2342">
                  <c:v>-4.7579999999999997E-2</c:v>
                </c:pt>
                <c:pt idx="2343">
                  <c:v>-4.7480000000000001E-2</c:v>
                </c:pt>
                <c:pt idx="2344">
                  <c:v>-4.7160000000000001E-2</c:v>
                </c:pt>
                <c:pt idx="2345">
                  <c:v>-4.6899999999999997E-2</c:v>
                </c:pt>
                <c:pt idx="2346">
                  <c:v>-4.6640000000000001E-2</c:v>
                </c:pt>
                <c:pt idx="2347">
                  <c:v>-4.6420000000000003E-2</c:v>
                </c:pt>
                <c:pt idx="2348">
                  <c:v>-4.6059999999999997E-2</c:v>
                </c:pt>
                <c:pt idx="2349">
                  <c:v>-4.5839999999999999E-2</c:v>
                </c:pt>
                <c:pt idx="2350">
                  <c:v>-4.5629999999999997E-2</c:v>
                </c:pt>
                <c:pt idx="2351">
                  <c:v>-4.5420000000000002E-2</c:v>
                </c:pt>
                <c:pt idx="2352">
                  <c:v>-4.5269999999999998E-2</c:v>
                </c:pt>
                <c:pt idx="2353">
                  <c:v>-4.4999999999999998E-2</c:v>
                </c:pt>
                <c:pt idx="2354">
                  <c:v>-4.4839999999999998E-2</c:v>
                </c:pt>
                <c:pt idx="2355">
                  <c:v>-4.4630000000000003E-2</c:v>
                </c:pt>
                <c:pt idx="2356">
                  <c:v>-4.453E-2</c:v>
                </c:pt>
                <c:pt idx="2357">
                  <c:v>-4.4420000000000001E-2</c:v>
                </c:pt>
                <c:pt idx="2358">
                  <c:v>-4.4420000000000001E-2</c:v>
                </c:pt>
                <c:pt idx="2359">
                  <c:v>-4.4319999999999998E-2</c:v>
                </c:pt>
                <c:pt idx="2360">
                  <c:v>-4.437E-2</c:v>
                </c:pt>
                <c:pt idx="2361">
                  <c:v>-4.4319999999999998E-2</c:v>
                </c:pt>
                <c:pt idx="2362">
                  <c:v>-4.4319999999999998E-2</c:v>
                </c:pt>
                <c:pt idx="2363">
                  <c:v>-4.4420000000000001E-2</c:v>
                </c:pt>
                <c:pt idx="2364">
                  <c:v>-4.4319999999999998E-2</c:v>
                </c:pt>
                <c:pt idx="2365">
                  <c:v>-4.4319999999999998E-2</c:v>
                </c:pt>
                <c:pt idx="2366">
                  <c:v>-4.4319999999999998E-2</c:v>
                </c:pt>
                <c:pt idx="2367">
                  <c:v>-4.4260000000000001E-2</c:v>
                </c:pt>
                <c:pt idx="2368">
                  <c:v>-4.4319999999999998E-2</c:v>
                </c:pt>
                <c:pt idx="2369">
                  <c:v>-4.4319999999999998E-2</c:v>
                </c:pt>
                <c:pt idx="2370">
                  <c:v>-4.4159999999999998E-2</c:v>
                </c:pt>
                <c:pt idx="2371">
                  <c:v>-4.4110000000000003E-2</c:v>
                </c:pt>
                <c:pt idx="2372">
                  <c:v>-4.3950000000000003E-2</c:v>
                </c:pt>
                <c:pt idx="2373">
                  <c:v>-4.3790000000000003E-2</c:v>
                </c:pt>
                <c:pt idx="2374">
                  <c:v>-4.3630000000000002E-2</c:v>
                </c:pt>
                <c:pt idx="2375">
                  <c:v>-4.342E-2</c:v>
                </c:pt>
                <c:pt idx="2376">
                  <c:v>-4.3159999999999997E-2</c:v>
                </c:pt>
                <c:pt idx="2377">
                  <c:v>-4.2889999999999998E-2</c:v>
                </c:pt>
                <c:pt idx="2378">
                  <c:v>-4.258E-2</c:v>
                </c:pt>
                <c:pt idx="2379">
                  <c:v>-4.2099999999999999E-2</c:v>
                </c:pt>
                <c:pt idx="2380">
                  <c:v>-4.1730000000000003E-2</c:v>
                </c:pt>
                <c:pt idx="2381">
                  <c:v>-4.1369999999999997E-2</c:v>
                </c:pt>
                <c:pt idx="2382">
                  <c:v>-4.0890000000000003E-2</c:v>
                </c:pt>
                <c:pt idx="2383">
                  <c:v>-4.052E-2</c:v>
                </c:pt>
                <c:pt idx="2384">
                  <c:v>-3.9940000000000003E-2</c:v>
                </c:pt>
                <c:pt idx="2385">
                  <c:v>-3.9570000000000001E-2</c:v>
                </c:pt>
                <c:pt idx="2386">
                  <c:v>-3.9149999999999997E-2</c:v>
                </c:pt>
                <c:pt idx="2387">
                  <c:v>-3.8730000000000001E-2</c:v>
                </c:pt>
                <c:pt idx="2388">
                  <c:v>-3.8359999999999998E-2</c:v>
                </c:pt>
                <c:pt idx="2389">
                  <c:v>-3.7990000000000003E-2</c:v>
                </c:pt>
                <c:pt idx="2390">
                  <c:v>-3.7839999999999999E-2</c:v>
                </c:pt>
                <c:pt idx="2391">
                  <c:v>-3.7569999999999999E-2</c:v>
                </c:pt>
                <c:pt idx="2392">
                  <c:v>-3.7260000000000001E-2</c:v>
                </c:pt>
                <c:pt idx="2393">
                  <c:v>-3.7199999999999997E-2</c:v>
                </c:pt>
                <c:pt idx="2394">
                  <c:v>-3.7100000000000001E-2</c:v>
                </c:pt>
                <c:pt idx="2395">
                  <c:v>-3.6990000000000002E-2</c:v>
                </c:pt>
                <c:pt idx="2396">
                  <c:v>-3.6940000000000001E-2</c:v>
                </c:pt>
                <c:pt idx="2397">
                  <c:v>-3.6990000000000002E-2</c:v>
                </c:pt>
                <c:pt idx="2398">
                  <c:v>-3.7100000000000001E-2</c:v>
                </c:pt>
                <c:pt idx="2399">
                  <c:v>-3.7199999999999997E-2</c:v>
                </c:pt>
                <c:pt idx="2400">
                  <c:v>-3.7310000000000003E-2</c:v>
                </c:pt>
                <c:pt idx="2401">
                  <c:v>-3.7569999999999999E-2</c:v>
                </c:pt>
                <c:pt idx="2402">
                  <c:v>-3.7780000000000001E-2</c:v>
                </c:pt>
                <c:pt idx="2403">
                  <c:v>-3.805E-2</c:v>
                </c:pt>
                <c:pt idx="2404">
                  <c:v>-3.8359999999999998E-2</c:v>
                </c:pt>
                <c:pt idx="2405">
                  <c:v>-3.8629999999999998E-2</c:v>
                </c:pt>
                <c:pt idx="2406">
                  <c:v>-3.8989999999999997E-2</c:v>
                </c:pt>
                <c:pt idx="2407">
                  <c:v>-3.9260000000000003E-2</c:v>
                </c:pt>
                <c:pt idx="2408">
                  <c:v>-3.9469999999999998E-2</c:v>
                </c:pt>
                <c:pt idx="2409">
                  <c:v>-3.968E-2</c:v>
                </c:pt>
                <c:pt idx="2410">
                  <c:v>-3.984E-2</c:v>
                </c:pt>
                <c:pt idx="2411">
                  <c:v>-3.9890000000000002E-2</c:v>
                </c:pt>
                <c:pt idx="2412">
                  <c:v>-3.9890000000000002E-2</c:v>
                </c:pt>
                <c:pt idx="2413">
                  <c:v>-3.984E-2</c:v>
                </c:pt>
                <c:pt idx="2414">
                  <c:v>-3.9730000000000001E-2</c:v>
                </c:pt>
                <c:pt idx="2415">
                  <c:v>-3.9419999999999997E-2</c:v>
                </c:pt>
                <c:pt idx="2416">
                  <c:v>-3.9149999999999997E-2</c:v>
                </c:pt>
                <c:pt idx="2417">
                  <c:v>-3.884E-2</c:v>
                </c:pt>
                <c:pt idx="2418">
                  <c:v>-3.8420000000000003E-2</c:v>
                </c:pt>
                <c:pt idx="2419">
                  <c:v>-3.789E-2</c:v>
                </c:pt>
                <c:pt idx="2420">
                  <c:v>-3.7359999999999997E-2</c:v>
                </c:pt>
                <c:pt idx="2421">
                  <c:v>-3.6569999999999998E-2</c:v>
                </c:pt>
                <c:pt idx="2422">
                  <c:v>-3.5729999999999998E-2</c:v>
                </c:pt>
                <c:pt idx="2423">
                  <c:v>-3.4939999999999999E-2</c:v>
                </c:pt>
                <c:pt idx="2424">
                  <c:v>-3.388E-2</c:v>
                </c:pt>
                <c:pt idx="2425">
                  <c:v>-3.2829999999999998E-2</c:v>
                </c:pt>
                <c:pt idx="2426">
                  <c:v>-3.1719999999999998E-2</c:v>
                </c:pt>
                <c:pt idx="2427">
                  <c:v>-3.056E-2</c:v>
                </c:pt>
                <c:pt idx="2428">
                  <c:v>-2.93E-2</c:v>
                </c:pt>
                <c:pt idx="2429">
                  <c:v>-2.8139999999999998E-2</c:v>
                </c:pt>
                <c:pt idx="2430">
                  <c:v>-2.682E-2</c:v>
                </c:pt>
                <c:pt idx="2431">
                  <c:v>-2.545E-2</c:v>
                </c:pt>
                <c:pt idx="2432">
                  <c:v>-2.4140000000000002E-2</c:v>
                </c:pt>
                <c:pt idx="2433">
                  <c:v>-2.2769999999999999E-2</c:v>
                </c:pt>
                <c:pt idx="2434">
                  <c:v>-2.1659999999999999E-2</c:v>
                </c:pt>
                <c:pt idx="2435">
                  <c:v>-2.034E-2</c:v>
                </c:pt>
                <c:pt idx="2436">
                  <c:v>-1.908E-2</c:v>
                </c:pt>
                <c:pt idx="2437">
                  <c:v>-1.7809999999999999E-2</c:v>
                </c:pt>
                <c:pt idx="2438">
                  <c:v>-1.66E-2</c:v>
                </c:pt>
                <c:pt idx="2439">
                  <c:v>-1.549E-2</c:v>
                </c:pt>
                <c:pt idx="2440">
                  <c:v>-1.439E-2</c:v>
                </c:pt>
                <c:pt idx="2441">
                  <c:v>-1.349E-2</c:v>
                </c:pt>
                <c:pt idx="2442">
                  <c:v>-1.238E-2</c:v>
                </c:pt>
                <c:pt idx="2443">
                  <c:v>-1.149E-2</c:v>
                </c:pt>
                <c:pt idx="2444">
                  <c:v>-1.0540000000000001E-2</c:v>
                </c:pt>
                <c:pt idx="2445">
                  <c:v>-9.7000000000000003E-3</c:v>
                </c:pt>
                <c:pt idx="2446">
                  <c:v>-8.9099999999999995E-3</c:v>
                </c:pt>
                <c:pt idx="2447">
                  <c:v>-8.2199999999999999E-3</c:v>
                </c:pt>
                <c:pt idx="2448">
                  <c:v>-7.6400000000000001E-3</c:v>
                </c:pt>
                <c:pt idx="2449">
                  <c:v>-7.2199999999999999E-3</c:v>
                </c:pt>
                <c:pt idx="2450">
                  <c:v>-6.6899999999999998E-3</c:v>
                </c:pt>
                <c:pt idx="2451">
                  <c:v>-6.43E-3</c:v>
                </c:pt>
                <c:pt idx="2452">
                  <c:v>-6.0600000000000003E-3</c:v>
                </c:pt>
                <c:pt idx="2453">
                  <c:v>-5.8500000000000002E-3</c:v>
                </c:pt>
                <c:pt idx="2454">
                  <c:v>-5.6899999999999997E-3</c:v>
                </c:pt>
                <c:pt idx="2455">
                  <c:v>-5.5900000000000004E-3</c:v>
                </c:pt>
                <c:pt idx="2456">
                  <c:v>-5.3800000000000002E-3</c:v>
                </c:pt>
                <c:pt idx="2457">
                  <c:v>-5.3800000000000002E-3</c:v>
                </c:pt>
                <c:pt idx="2458">
                  <c:v>-5.2700000000000004E-3</c:v>
                </c:pt>
                <c:pt idx="2459">
                  <c:v>-5.2199999999999998E-3</c:v>
                </c:pt>
                <c:pt idx="2460">
                  <c:v>-5.1700000000000001E-3</c:v>
                </c:pt>
                <c:pt idx="2461">
                  <c:v>-5.2199999999999998E-3</c:v>
                </c:pt>
                <c:pt idx="2462">
                  <c:v>-5.2199999999999998E-3</c:v>
                </c:pt>
                <c:pt idx="2463">
                  <c:v>-5.2700000000000004E-3</c:v>
                </c:pt>
                <c:pt idx="2464">
                  <c:v>-5.2700000000000004E-3</c:v>
                </c:pt>
                <c:pt idx="2465">
                  <c:v>-5.3200000000000001E-3</c:v>
                </c:pt>
                <c:pt idx="2466">
                  <c:v>-5.3200000000000001E-3</c:v>
                </c:pt>
                <c:pt idx="2467">
                  <c:v>-5.2700000000000004E-3</c:v>
                </c:pt>
                <c:pt idx="2468">
                  <c:v>-5.3200000000000001E-3</c:v>
                </c:pt>
                <c:pt idx="2469">
                  <c:v>-5.3200000000000001E-3</c:v>
                </c:pt>
                <c:pt idx="2470">
                  <c:v>-5.2700000000000004E-3</c:v>
                </c:pt>
                <c:pt idx="2471">
                  <c:v>-5.2199999999999998E-3</c:v>
                </c:pt>
                <c:pt idx="2472">
                  <c:v>-5.0600000000000003E-3</c:v>
                </c:pt>
                <c:pt idx="2473">
                  <c:v>-4.8999999999999998E-3</c:v>
                </c:pt>
                <c:pt idx="2474">
                  <c:v>-4.7400000000000003E-3</c:v>
                </c:pt>
                <c:pt idx="2475">
                  <c:v>-4.5300000000000002E-3</c:v>
                </c:pt>
                <c:pt idx="2476">
                  <c:v>-4.2199999999999998E-3</c:v>
                </c:pt>
                <c:pt idx="2477">
                  <c:v>-4.0099999999999997E-3</c:v>
                </c:pt>
                <c:pt idx="2478">
                  <c:v>-3.7399999999999998E-3</c:v>
                </c:pt>
                <c:pt idx="2479">
                  <c:v>-3.4299999999999999E-3</c:v>
                </c:pt>
                <c:pt idx="2480">
                  <c:v>-3.1099999999999999E-3</c:v>
                </c:pt>
                <c:pt idx="2481">
                  <c:v>-2.7399999999999998E-3</c:v>
                </c:pt>
                <c:pt idx="2482">
                  <c:v>-2.3700000000000001E-3</c:v>
                </c:pt>
                <c:pt idx="2483">
                  <c:v>-2E-3</c:v>
                </c:pt>
                <c:pt idx="2484">
                  <c:v>-1.64E-3</c:v>
                </c:pt>
                <c:pt idx="2485">
                  <c:v>-1.2700000000000001E-3</c:v>
                </c:pt>
                <c:pt idx="2486">
                  <c:v>-8.9999999999999998E-4</c:v>
                </c:pt>
                <c:pt idx="2487">
                  <c:v>-5.2999999999999998E-4</c:v>
                </c:pt>
                <c:pt idx="2488">
                  <c:v>-1.1E-4</c:v>
                </c:pt>
                <c:pt idx="2489">
                  <c:v>3.1E-4</c:v>
                </c:pt>
                <c:pt idx="2490">
                  <c:v>7.3999999999999999E-4</c:v>
                </c:pt>
                <c:pt idx="2491">
                  <c:v>1.0499999999999999E-3</c:v>
                </c:pt>
                <c:pt idx="2492">
                  <c:v>1.58E-3</c:v>
                </c:pt>
                <c:pt idx="2493">
                  <c:v>2.0500000000000002E-3</c:v>
                </c:pt>
                <c:pt idx="2494">
                  <c:v>2.3700000000000001E-3</c:v>
                </c:pt>
                <c:pt idx="2495">
                  <c:v>2.7899999999999999E-3</c:v>
                </c:pt>
                <c:pt idx="2496">
                  <c:v>3.32E-3</c:v>
                </c:pt>
                <c:pt idx="2497">
                  <c:v>3.63E-3</c:v>
                </c:pt>
                <c:pt idx="2498">
                  <c:v>4.0600000000000002E-3</c:v>
                </c:pt>
                <c:pt idx="2499">
                  <c:v>4.4200000000000003E-3</c:v>
                </c:pt>
                <c:pt idx="2500">
                  <c:v>4.8500000000000001E-3</c:v>
                </c:pt>
                <c:pt idx="2501">
                  <c:v>5.2100000000000002E-3</c:v>
                </c:pt>
                <c:pt idx="2502">
                  <c:v>5.6899999999999997E-3</c:v>
                </c:pt>
                <c:pt idx="2503">
                  <c:v>6.11E-3</c:v>
                </c:pt>
                <c:pt idx="2504">
                  <c:v>6.6400000000000001E-3</c:v>
                </c:pt>
                <c:pt idx="2505">
                  <c:v>7.1599999999999997E-3</c:v>
                </c:pt>
                <c:pt idx="2506">
                  <c:v>7.6400000000000001E-3</c:v>
                </c:pt>
                <c:pt idx="2507">
                  <c:v>8.2699999999999996E-3</c:v>
                </c:pt>
                <c:pt idx="2508">
                  <c:v>8.8999999999999999E-3</c:v>
                </c:pt>
                <c:pt idx="2509">
                  <c:v>9.4800000000000006E-3</c:v>
                </c:pt>
                <c:pt idx="2510">
                  <c:v>1.0109999999999999E-2</c:v>
                </c:pt>
                <c:pt idx="2511">
                  <c:v>1.0800000000000001E-2</c:v>
                </c:pt>
                <c:pt idx="2512">
                  <c:v>1.1429999999999999E-2</c:v>
                </c:pt>
                <c:pt idx="2513">
                  <c:v>1.201E-2</c:v>
                </c:pt>
                <c:pt idx="2514">
                  <c:v>1.2800000000000001E-2</c:v>
                </c:pt>
                <c:pt idx="2515">
                  <c:v>1.349E-2</c:v>
                </c:pt>
                <c:pt idx="2516">
                  <c:v>1.4069999999999999E-2</c:v>
                </c:pt>
                <c:pt idx="2517">
                  <c:v>1.4800000000000001E-2</c:v>
                </c:pt>
                <c:pt idx="2518">
                  <c:v>1.549E-2</c:v>
                </c:pt>
                <c:pt idx="2519">
                  <c:v>1.6119999999999999E-2</c:v>
                </c:pt>
                <c:pt idx="2520">
                  <c:v>1.6750000000000001E-2</c:v>
                </c:pt>
                <c:pt idx="2521">
                  <c:v>1.728E-2</c:v>
                </c:pt>
                <c:pt idx="2522">
                  <c:v>1.7909999999999999E-2</c:v>
                </c:pt>
                <c:pt idx="2523">
                  <c:v>1.8489999999999999E-2</c:v>
                </c:pt>
                <c:pt idx="2524">
                  <c:v>1.9130000000000001E-2</c:v>
                </c:pt>
                <c:pt idx="2525">
                  <c:v>1.9650000000000001E-2</c:v>
                </c:pt>
                <c:pt idx="2526">
                  <c:v>1.9970000000000002E-2</c:v>
                </c:pt>
                <c:pt idx="2527">
                  <c:v>2.044E-2</c:v>
                </c:pt>
                <c:pt idx="2528">
                  <c:v>2.0760000000000001E-2</c:v>
                </c:pt>
                <c:pt idx="2529">
                  <c:v>2.0809999999999999E-2</c:v>
                </c:pt>
                <c:pt idx="2530">
                  <c:v>2.1080000000000002E-2</c:v>
                </c:pt>
                <c:pt idx="2531">
                  <c:v>2.129E-2</c:v>
                </c:pt>
                <c:pt idx="2532">
                  <c:v>2.1340000000000001E-2</c:v>
                </c:pt>
                <c:pt idx="2533">
                  <c:v>2.129E-2</c:v>
                </c:pt>
                <c:pt idx="2534">
                  <c:v>2.1499999999999998E-2</c:v>
                </c:pt>
                <c:pt idx="2535">
                  <c:v>2.1440000000000001E-2</c:v>
                </c:pt>
                <c:pt idx="2536">
                  <c:v>2.1389999999999999E-2</c:v>
                </c:pt>
                <c:pt idx="2537">
                  <c:v>2.129E-2</c:v>
                </c:pt>
                <c:pt idx="2538">
                  <c:v>2.129E-2</c:v>
                </c:pt>
                <c:pt idx="2539">
                  <c:v>2.1180000000000001E-2</c:v>
                </c:pt>
                <c:pt idx="2540">
                  <c:v>2.1180000000000001E-2</c:v>
                </c:pt>
                <c:pt idx="2541">
                  <c:v>2.1180000000000001E-2</c:v>
                </c:pt>
                <c:pt idx="2542">
                  <c:v>2.1080000000000002E-2</c:v>
                </c:pt>
                <c:pt idx="2543">
                  <c:v>2.1129999999999999E-2</c:v>
                </c:pt>
                <c:pt idx="2544">
                  <c:v>2.1129999999999999E-2</c:v>
                </c:pt>
                <c:pt idx="2545">
                  <c:v>2.1129999999999999E-2</c:v>
                </c:pt>
                <c:pt idx="2546">
                  <c:v>2.1340000000000001E-2</c:v>
                </c:pt>
                <c:pt idx="2547">
                  <c:v>2.1440000000000001E-2</c:v>
                </c:pt>
                <c:pt idx="2548">
                  <c:v>2.1760000000000002E-2</c:v>
                </c:pt>
                <c:pt idx="2549">
                  <c:v>2.2179999999999998E-2</c:v>
                </c:pt>
                <c:pt idx="2550">
                  <c:v>2.2450000000000001E-2</c:v>
                </c:pt>
                <c:pt idx="2551">
                  <c:v>2.2919999999999999E-2</c:v>
                </c:pt>
                <c:pt idx="2552">
                  <c:v>2.3449999999999999E-2</c:v>
                </c:pt>
                <c:pt idx="2553">
                  <c:v>2.4080000000000001E-2</c:v>
                </c:pt>
                <c:pt idx="2554">
                  <c:v>2.4660000000000001E-2</c:v>
                </c:pt>
                <c:pt idx="2555">
                  <c:v>2.5340000000000001E-2</c:v>
                </c:pt>
                <c:pt idx="2556">
                  <c:v>2.6079999999999999E-2</c:v>
                </c:pt>
                <c:pt idx="2557">
                  <c:v>2.682E-2</c:v>
                </c:pt>
                <c:pt idx="2558">
                  <c:v>2.7660000000000001E-2</c:v>
                </c:pt>
                <c:pt idx="2559">
                  <c:v>2.845E-2</c:v>
                </c:pt>
                <c:pt idx="2560">
                  <c:v>2.9190000000000001E-2</c:v>
                </c:pt>
                <c:pt idx="2561">
                  <c:v>2.9870000000000001E-2</c:v>
                </c:pt>
                <c:pt idx="2562">
                  <c:v>3.0609999999999998E-2</c:v>
                </c:pt>
                <c:pt idx="2563">
                  <c:v>3.124E-2</c:v>
                </c:pt>
                <c:pt idx="2564">
                  <c:v>3.193E-2</c:v>
                </c:pt>
                <c:pt idx="2565">
                  <c:v>3.2399999999999998E-2</c:v>
                </c:pt>
                <c:pt idx="2566">
                  <c:v>3.288E-2</c:v>
                </c:pt>
                <c:pt idx="2567">
                  <c:v>3.3250000000000002E-2</c:v>
                </c:pt>
                <c:pt idx="2568">
                  <c:v>3.3619999999999997E-2</c:v>
                </c:pt>
                <c:pt idx="2569">
                  <c:v>3.3770000000000001E-2</c:v>
                </c:pt>
                <c:pt idx="2570">
                  <c:v>3.388E-2</c:v>
                </c:pt>
                <c:pt idx="2571">
                  <c:v>3.388E-2</c:v>
                </c:pt>
                <c:pt idx="2572">
                  <c:v>3.3770000000000001E-2</c:v>
                </c:pt>
                <c:pt idx="2573">
                  <c:v>3.3509999999999998E-2</c:v>
                </c:pt>
                <c:pt idx="2574">
                  <c:v>3.3140000000000003E-2</c:v>
                </c:pt>
                <c:pt idx="2575">
                  <c:v>3.2719999999999999E-2</c:v>
                </c:pt>
                <c:pt idx="2576">
                  <c:v>3.2140000000000002E-2</c:v>
                </c:pt>
                <c:pt idx="2577">
                  <c:v>3.1609999999999999E-2</c:v>
                </c:pt>
                <c:pt idx="2578">
                  <c:v>3.0769999999999999E-2</c:v>
                </c:pt>
                <c:pt idx="2579">
                  <c:v>2.9929999999999998E-2</c:v>
                </c:pt>
                <c:pt idx="2580">
                  <c:v>2.9080000000000002E-2</c:v>
                </c:pt>
                <c:pt idx="2581">
                  <c:v>2.8289999999999999E-2</c:v>
                </c:pt>
                <c:pt idx="2582">
                  <c:v>2.7349999999999999E-2</c:v>
                </c:pt>
                <c:pt idx="2583">
                  <c:v>2.6290000000000001E-2</c:v>
                </c:pt>
                <c:pt idx="2584">
                  <c:v>2.5399999999999999E-2</c:v>
                </c:pt>
                <c:pt idx="2585">
                  <c:v>2.4500000000000001E-2</c:v>
                </c:pt>
                <c:pt idx="2586">
                  <c:v>2.35E-2</c:v>
                </c:pt>
                <c:pt idx="2587">
                  <c:v>2.266E-2</c:v>
                </c:pt>
                <c:pt idx="2588">
                  <c:v>2.1760000000000002E-2</c:v>
                </c:pt>
                <c:pt idx="2589">
                  <c:v>2.0969999999999999E-2</c:v>
                </c:pt>
                <c:pt idx="2590">
                  <c:v>2.0279999999999999E-2</c:v>
                </c:pt>
                <c:pt idx="2591">
                  <c:v>1.9550000000000001E-2</c:v>
                </c:pt>
                <c:pt idx="2592">
                  <c:v>1.8970000000000001E-2</c:v>
                </c:pt>
                <c:pt idx="2593">
                  <c:v>1.8339999999999999E-2</c:v>
                </c:pt>
                <c:pt idx="2594">
                  <c:v>1.7909999999999999E-2</c:v>
                </c:pt>
                <c:pt idx="2595">
                  <c:v>1.754E-2</c:v>
                </c:pt>
                <c:pt idx="2596">
                  <c:v>1.7229999999999999E-2</c:v>
                </c:pt>
                <c:pt idx="2597">
                  <c:v>1.6969999999999999E-2</c:v>
                </c:pt>
                <c:pt idx="2598">
                  <c:v>1.686E-2</c:v>
                </c:pt>
                <c:pt idx="2599">
                  <c:v>1.6750000000000001E-2</c:v>
                </c:pt>
                <c:pt idx="2600">
                  <c:v>1.67E-2</c:v>
                </c:pt>
                <c:pt idx="2601">
                  <c:v>1.6750000000000001E-2</c:v>
                </c:pt>
                <c:pt idx="2602">
                  <c:v>1.6750000000000001E-2</c:v>
                </c:pt>
                <c:pt idx="2603">
                  <c:v>1.6969999999999999E-2</c:v>
                </c:pt>
                <c:pt idx="2604">
                  <c:v>1.702E-2</c:v>
                </c:pt>
                <c:pt idx="2605">
                  <c:v>1.7180000000000001E-2</c:v>
                </c:pt>
                <c:pt idx="2606">
                  <c:v>1.7440000000000001E-2</c:v>
                </c:pt>
                <c:pt idx="2607">
                  <c:v>1.7649999999999999E-2</c:v>
                </c:pt>
                <c:pt idx="2608">
                  <c:v>1.7760000000000001E-2</c:v>
                </c:pt>
                <c:pt idx="2609">
                  <c:v>1.7909999999999999E-2</c:v>
                </c:pt>
                <c:pt idx="2610">
                  <c:v>1.8120000000000001E-2</c:v>
                </c:pt>
                <c:pt idx="2611">
                  <c:v>1.8339999999999999E-2</c:v>
                </c:pt>
                <c:pt idx="2612">
                  <c:v>1.8489999999999999E-2</c:v>
                </c:pt>
                <c:pt idx="2613">
                  <c:v>1.8700000000000001E-2</c:v>
                </c:pt>
                <c:pt idx="2614">
                  <c:v>1.8859999999999998E-2</c:v>
                </c:pt>
                <c:pt idx="2615">
                  <c:v>1.8859999999999998E-2</c:v>
                </c:pt>
                <c:pt idx="2616">
                  <c:v>1.907E-2</c:v>
                </c:pt>
                <c:pt idx="2617">
                  <c:v>1.9179999999999999E-2</c:v>
                </c:pt>
                <c:pt idx="2618">
                  <c:v>1.9279999999999999E-2</c:v>
                </c:pt>
                <c:pt idx="2619">
                  <c:v>1.934E-2</c:v>
                </c:pt>
                <c:pt idx="2620">
                  <c:v>1.9390000000000001E-2</c:v>
                </c:pt>
                <c:pt idx="2621">
                  <c:v>1.9439999999999999E-2</c:v>
                </c:pt>
                <c:pt idx="2622">
                  <c:v>1.949E-2</c:v>
                </c:pt>
                <c:pt idx="2623">
                  <c:v>1.9650000000000001E-2</c:v>
                </c:pt>
                <c:pt idx="2624">
                  <c:v>1.976E-2</c:v>
                </c:pt>
                <c:pt idx="2625">
                  <c:v>1.9859999999999999E-2</c:v>
                </c:pt>
                <c:pt idx="2626">
                  <c:v>1.9859999999999999E-2</c:v>
                </c:pt>
                <c:pt idx="2627">
                  <c:v>2.002E-2</c:v>
                </c:pt>
                <c:pt idx="2628">
                  <c:v>2.0129999999999999E-2</c:v>
                </c:pt>
                <c:pt idx="2629">
                  <c:v>2.034E-2</c:v>
                </c:pt>
                <c:pt idx="2630">
                  <c:v>2.0389999999999998E-2</c:v>
                </c:pt>
                <c:pt idx="2631">
                  <c:v>2.06E-2</c:v>
                </c:pt>
                <c:pt idx="2632">
                  <c:v>2.0809999999999999E-2</c:v>
                </c:pt>
                <c:pt idx="2633">
                  <c:v>2.0920000000000001E-2</c:v>
                </c:pt>
                <c:pt idx="2634">
                  <c:v>2.1129999999999999E-2</c:v>
                </c:pt>
                <c:pt idx="2635">
                  <c:v>2.1180000000000001E-2</c:v>
                </c:pt>
                <c:pt idx="2636">
                  <c:v>2.1340000000000001E-2</c:v>
                </c:pt>
                <c:pt idx="2637">
                  <c:v>2.129E-2</c:v>
                </c:pt>
                <c:pt idx="2638">
                  <c:v>2.1389999999999999E-2</c:v>
                </c:pt>
                <c:pt idx="2639">
                  <c:v>2.1389999999999999E-2</c:v>
                </c:pt>
                <c:pt idx="2640">
                  <c:v>2.1440000000000001E-2</c:v>
                </c:pt>
                <c:pt idx="2641">
                  <c:v>2.1340000000000001E-2</c:v>
                </c:pt>
                <c:pt idx="2642">
                  <c:v>2.1129999999999999E-2</c:v>
                </c:pt>
                <c:pt idx="2643">
                  <c:v>2.0969999999999999E-2</c:v>
                </c:pt>
                <c:pt idx="2644">
                  <c:v>2.0650000000000002E-2</c:v>
                </c:pt>
                <c:pt idx="2645">
                  <c:v>2.0230000000000001E-2</c:v>
                </c:pt>
                <c:pt idx="2646">
                  <c:v>1.9859999999999999E-2</c:v>
                </c:pt>
                <c:pt idx="2647">
                  <c:v>1.9390000000000001E-2</c:v>
                </c:pt>
                <c:pt idx="2648">
                  <c:v>1.881E-2</c:v>
                </c:pt>
                <c:pt idx="2649">
                  <c:v>1.823E-2</c:v>
                </c:pt>
                <c:pt idx="2650">
                  <c:v>1.754E-2</c:v>
                </c:pt>
                <c:pt idx="2651">
                  <c:v>1.67E-2</c:v>
                </c:pt>
                <c:pt idx="2652">
                  <c:v>1.6070000000000001E-2</c:v>
                </c:pt>
                <c:pt idx="2653">
                  <c:v>1.502E-2</c:v>
                </c:pt>
                <c:pt idx="2654">
                  <c:v>1.417E-2</c:v>
                </c:pt>
                <c:pt idx="2655">
                  <c:v>1.328E-2</c:v>
                </c:pt>
                <c:pt idx="2656">
                  <c:v>1.2279999999999999E-2</c:v>
                </c:pt>
                <c:pt idx="2657">
                  <c:v>1.1379999999999999E-2</c:v>
                </c:pt>
                <c:pt idx="2658">
                  <c:v>1.048E-2</c:v>
                </c:pt>
                <c:pt idx="2659">
                  <c:v>9.5399999999999999E-3</c:v>
                </c:pt>
                <c:pt idx="2660">
                  <c:v>8.7399999999999995E-3</c:v>
                </c:pt>
                <c:pt idx="2661">
                  <c:v>7.8499999999999993E-3</c:v>
                </c:pt>
                <c:pt idx="2662">
                  <c:v>7.0600000000000003E-3</c:v>
                </c:pt>
                <c:pt idx="2663">
                  <c:v>6.4799999999999996E-3</c:v>
                </c:pt>
                <c:pt idx="2664">
                  <c:v>5.8500000000000002E-3</c:v>
                </c:pt>
                <c:pt idx="2665">
                  <c:v>5.11E-3</c:v>
                </c:pt>
                <c:pt idx="2666">
                  <c:v>4.6899999999999997E-3</c:v>
                </c:pt>
                <c:pt idx="2667">
                  <c:v>4.2700000000000004E-3</c:v>
                </c:pt>
                <c:pt idx="2668">
                  <c:v>4.0000000000000001E-3</c:v>
                </c:pt>
                <c:pt idx="2669">
                  <c:v>3.7399999999999998E-3</c:v>
                </c:pt>
                <c:pt idx="2670">
                  <c:v>3.5799999999999998E-3</c:v>
                </c:pt>
                <c:pt idx="2671">
                  <c:v>3.4199999999999999E-3</c:v>
                </c:pt>
                <c:pt idx="2672">
                  <c:v>3.5799999999999998E-3</c:v>
                </c:pt>
                <c:pt idx="2673">
                  <c:v>3.6900000000000001E-3</c:v>
                </c:pt>
                <c:pt idx="2674">
                  <c:v>3.8400000000000001E-3</c:v>
                </c:pt>
                <c:pt idx="2675">
                  <c:v>4.1599999999999996E-3</c:v>
                </c:pt>
                <c:pt idx="2676">
                  <c:v>4.4200000000000003E-3</c:v>
                </c:pt>
                <c:pt idx="2677">
                  <c:v>4.8500000000000001E-3</c:v>
                </c:pt>
                <c:pt idx="2678">
                  <c:v>5.2700000000000004E-3</c:v>
                </c:pt>
                <c:pt idx="2679">
                  <c:v>5.6899999999999997E-3</c:v>
                </c:pt>
                <c:pt idx="2680">
                  <c:v>6.2700000000000004E-3</c:v>
                </c:pt>
                <c:pt idx="2681">
                  <c:v>6.7999999999999996E-3</c:v>
                </c:pt>
                <c:pt idx="2682">
                  <c:v>7.2700000000000004E-3</c:v>
                </c:pt>
                <c:pt idx="2683">
                  <c:v>7.7400000000000004E-3</c:v>
                </c:pt>
                <c:pt idx="2684">
                  <c:v>8.1700000000000002E-3</c:v>
                </c:pt>
                <c:pt idx="2685">
                  <c:v>8.6899999999999998E-3</c:v>
                </c:pt>
                <c:pt idx="2686">
                  <c:v>9.0100000000000006E-3</c:v>
                </c:pt>
                <c:pt idx="2687">
                  <c:v>9.3200000000000002E-3</c:v>
                </c:pt>
                <c:pt idx="2688">
                  <c:v>9.75E-3</c:v>
                </c:pt>
                <c:pt idx="2689">
                  <c:v>9.9600000000000001E-3</c:v>
                </c:pt>
                <c:pt idx="2690">
                  <c:v>1.017E-2</c:v>
                </c:pt>
                <c:pt idx="2691">
                  <c:v>1.027E-2</c:v>
                </c:pt>
                <c:pt idx="2692">
                  <c:v>1.0330000000000001E-2</c:v>
                </c:pt>
                <c:pt idx="2693">
                  <c:v>1.027E-2</c:v>
                </c:pt>
                <c:pt idx="2694">
                  <c:v>1.022E-2</c:v>
                </c:pt>
                <c:pt idx="2695">
                  <c:v>1.0059999999999999E-2</c:v>
                </c:pt>
                <c:pt idx="2696">
                  <c:v>9.6900000000000007E-3</c:v>
                </c:pt>
                <c:pt idx="2697">
                  <c:v>9.4800000000000006E-3</c:v>
                </c:pt>
                <c:pt idx="2698">
                  <c:v>9.11E-3</c:v>
                </c:pt>
                <c:pt idx="2699">
                  <c:v>8.6899999999999998E-3</c:v>
                </c:pt>
                <c:pt idx="2700">
                  <c:v>8.2199999999999999E-3</c:v>
                </c:pt>
                <c:pt idx="2701">
                  <c:v>7.6899999999999998E-3</c:v>
                </c:pt>
                <c:pt idx="2702">
                  <c:v>7.0600000000000003E-3</c:v>
                </c:pt>
                <c:pt idx="2703">
                  <c:v>6.43E-3</c:v>
                </c:pt>
                <c:pt idx="2704">
                  <c:v>5.9500000000000004E-3</c:v>
                </c:pt>
                <c:pt idx="2705">
                  <c:v>5.3200000000000001E-3</c:v>
                </c:pt>
                <c:pt idx="2706">
                  <c:v>4.6899999999999997E-3</c:v>
                </c:pt>
                <c:pt idx="2707">
                  <c:v>4.1099999999999999E-3</c:v>
                </c:pt>
                <c:pt idx="2708">
                  <c:v>3.5300000000000002E-3</c:v>
                </c:pt>
                <c:pt idx="2709">
                  <c:v>3.0500000000000002E-3</c:v>
                </c:pt>
                <c:pt idx="2710">
                  <c:v>2.5799999999999998E-3</c:v>
                </c:pt>
                <c:pt idx="2711">
                  <c:v>2E-3</c:v>
                </c:pt>
                <c:pt idx="2712">
                  <c:v>1.58E-3</c:v>
                </c:pt>
                <c:pt idx="2713">
                  <c:v>1.2600000000000001E-3</c:v>
                </c:pt>
                <c:pt idx="2714">
                  <c:v>9.5E-4</c:v>
                </c:pt>
                <c:pt idx="2715">
                  <c:v>7.3999999999999999E-4</c:v>
                </c:pt>
                <c:pt idx="2716">
                  <c:v>5.8E-4</c:v>
                </c:pt>
                <c:pt idx="2717">
                  <c:v>4.2000000000000002E-4</c:v>
                </c:pt>
                <c:pt idx="2718">
                  <c:v>3.6999999999999999E-4</c:v>
                </c:pt>
                <c:pt idx="2719">
                  <c:v>4.6999999999999999E-4</c:v>
                </c:pt>
                <c:pt idx="2720">
                  <c:v>6.3000000000000003E-4</c:v>
                </c:pt>
                <c:pt idx="2721">
                  <c:v>8.4000000000000003E-4</c:v>
                </c:pt>
                <c:pt idx="2722">
                  <c:v>1.16E-3</c:v>
                </c:pt>
                <c:pt idx="2723">
                  <c:v>1.47E-3</c:v>
                </c:pt>
                <c:pt idx="2724">
                  <c:v>1.89E-3</c:v>
                </c:pt>
                <c:pt idx="2725">
                  <c:v>2.4199999999999998E-3</c:v>
                </c:pt>
                <c:pt idx="2726">
                  <c:v>2.9499999999999999E-3</c:v>
                </c:pt>
                <c:pt idx="2727">
                  <c:v>3.5799999999999998E-3</c:v>
                </c:pt>
                <c:pt idx="2728">
                  <c:v>4.2100000000000002E-3</c:v>
                </c:pt>
                <c:pt idx="2729">
                  <c:v>4.8500000000000001E-3</c:v>
                </c:pt>
                <c:pt idx="2730">
                  <c:v>5.5300000000000002E-3</c:v>
                </c:pt>
                <c:pt idx="2731">
                  <c:v>6.11E-3</c:v>
                </c:pt>
                <c:pt idx="2732">
                  <c:v>6.8500000000000002E-3</c:v>
                </c:pt>
                <c:pt idx="2733">
                  <c:v>7.4799999999999997E-3</c:v>
                </c:pt>
                <c:pt idx="2734">
                  <c:v>8.1099999999999992E-3</c:v>
                </c:pt>
                <c:pt idx="2735">
                  <c:v>8.7399999999999995E-3</c:v>
                </c:pt>
                <c:pt idx="2736">
                  <c:v>9.2700000000000005E-3</c:v>
                </c:pt>
                <c:pt idx="2737">
                  <c:v>9.7999999999999997E-3</c:v>
                </c:pt>
                <c:pt idx="2738">
                  <c:v>1.0330000000000001E-2</c:v>
                </c:pt>
                <c:pt idx="2739">
                  <c:v>1.069E-2</c:v>
                </c:pt>
                <c:pt idx="2740">
                  <c:v>1.1010000000000001E-2</c:v>
                </c:pt>
                <c:pt idx="2741">
                  <c:v>1.1220000000000001E-2</c:v>
                </c:pt>
                <c:pt idx="2742">
                  <c:v>1.1429999999999999E-2</c:v>
                </c:pt>
                <c:pt idx="2743">
                  <c:v>1.1379999999999999E-2</c:v>
                </c:pt>
                <c:pt idx="2744">
                  <c:v>1.1270000000000001E-2</c:v>
                </c:pt>
                <c:pt idx="2745">
                  <c:v>1.1169999999999999E-2</c:v>
                </c:pt>
                <c:pt idx="2746">
                  <c:v>1.0800000000000001E-2</c:v>
                </c:pt>
                <c:pt idx="2747">
                  <c:v>1.043E-2</c:v>
                </c:pt>
                <c:pt idx="2748">
                  <c:v>9.9600000000000001E-3</c:v>
                </c:pt>
                <c:pt idx="2749">
                  <c:v>9.2700000000000005E-3</c:v>
                </c:pt>
                <c:pt idx="2750">
                  <c:v>8.6400000000000001E-3</c:v>
                </c:pt>
                <c:pt idx="2751">
                  <c:v>7.8499999999999993E-3</c:v>
                </c:pt>
                <c:pt idx="2752">
                  <c:v>6.9499999999999996E-3</c:v>
                </c:pt>
                <c:pt idx="2753">
                  <c:v>6.0000000000000001E-3</c:v>
                </c:pt>
                <c:pt idx="2754">
                  <c:v>5.0600000000000003E-3</c:v>
                </c:pt>
                <c:pt idx="2755">
                  <c:v>3.9500000000000004E-3</c:v>
                </c:pt>
                <c:pt idx="2756">
                  <c:v>2.8999999999999998E-3</c:v>
                </c:pt>
                <c:pt idx="2757">
                  <c:v>1.7899999999999999E-3</c:v>
                </c:pt>
                <c:pt idx="2758">
                  <c:v>6.8000000000000005E-4</c:v>
                </c:pt>
                <c:pt idx="2759">
                  <c:v>-5.2999999999999998E-4</c:v>
                </c:pt>
                <c:pt idx="2760">
                  <c:v>-1.64E-3</c:v>
                </c:pt>
                <c:pt idx="2761">
                  <c:v>-2.8999999999999998E-3</c:v>
                </c:pt>
                <c:pt idx="2762">
                  <c:v>-4.0099999999999997E-3</c:v>
                </c:pt>
                <c:pt idx="2763">
                  <c:v>-5.11E-3</c:v>
                </c:pt>
                <c:pt idx="2764">
                  <c:v>-6.2199999999999998E-3</c:v>
                </c:pt>
                <c:pt idx="2765">
                  <c:v>-7.1199999999999996E-3</c:v>
                </c:pt>
                <c:pt idx="2766">
                  <c:v>-8.1200000000000005E-3</c:v>
                </c:pt>
                <c:pt idx="2767">
                  <c:v>-8.9099999999999995E-3</c:v>
                </c:pt>
                <c:pt idx="2768">
                  <c:v>-9.7999999999999997E-3</c:v>
                </c:pt>
                <c:pt idx="2769">
                  <c:v>-1.0489999999999999E-2</c:v>
                </c:pt>
                <c:pt idx="2770">
                  <c:v>-1.123E-2</c:v>
                </c:pt>
                <c:pt idx="2771">
                  <c:v>-1.175E-2</c:v>
                </c:pt>
                <c:pt idx="2772">
                  <c:v>-1.2330000000000001E-2</c:v>
                </c:pt>
                <c:pt idx="2773">
                  <c:v>-1.2749999999999999E-2</c:v>
                </c:pt>
                <c:pt idx="2774">
                  <c:v>-1.312E-2</c:v>
                </c:pt>
                <c:pt idx="2775">
                  <c:v>-1.349E-2</c:v>
                </c:pt>
                <c:pt idx="2776">
                  <c:v>-1.3650000000000001E-2</c:v>
                </c:pt>
                <c:pt idx="2777">
                  <c:v>-1.391E-2</c:v>
                </c:pt>
                <c:pt idx="2778">
                  <c:v>-1.397E-2</c:v>
                </c:pt>
                <c:pt idx="2779">
                  <c:v>-1.4120000000000001E-2</c:v>
                </c:pt>
                <c:pt idx="2780">
                  <c:v>-1.4120000000000001E-2</c:v>
                </c:pt>
                <c:pt idx="2781">
                  <c:v>-1.423E-2</c:v>
                </c:pt>
                <c:pt idx="2782">
                  <c:v>-1.418E-2</c:v>
                </c:pt>
                <c:pt idx="2783">
                  <c:v>-1.4120000000000001E-2</c:v>
                </c:pt>
                <c:pt idx="2784">
                  <c:v>-1.4069999999999999E-2</c:v>
                </c:pt>
                <c:pt idx="2785">
                  <c:v>-1.397E-2</c:v>
                </c:pt>
                <c:pt idx="2786">
                  <c:v>-1.3809999999999999E-2</c:v>
                </c:pt>
                <c:pt idx="2787">
                  <c:v>-1.3650000000000001E-2</c:v>
                </c:pt>
                <c:pt idx="2788">
                  <c:v>-1.349E-2</c:v>
                </c:pt>
                <c:pt idx="2789">
                  <c:v>-1.323E-2</c:v>
                </c:pt>
                <c:pt idx="2790">
                  <c:v>-1.2959999999999999E-2</c:v>
                </c:pt>
                <c:pt idx="2791">
                  <c:v>-1.2699999999999999E-2</c:v>
                </c:pt>
                <c:pt idx="2792">
                  <c:v>-1.2540000000000001E-2</c:v>
                </c:pt>
                <c:pt idx="2793">
                  <c:v>-1.217E-2</c:v>
                </c:pt>
                <c:pt idx="2794">
                  <c:v>-1.175E-2</c:v>
                </c:pt>
                <c:pt idx="2795">
                  <c:v>-1.1440000000000001E-2</c:v>
                </c:pt>
                <c:pt idx="2796">
                  <c:v>-1.107E-2</c:v>
                </c:pt>
                <c:pt idx="2797">
                  <c:v>-1.059E-2</c:v>
                </c:pt>
                <c:pt idx="2798">
                  <c:v>-1.017E-2</c:v>
                </c:pt>
                <c:pt idx="2799">
                  <c:v>-9.5899999999999996E-3</c:v>
                </c:pt>
                <c:pt idx="2800">
                  <c:v>-9.0100000000000006E-3</c:v>
                </c:pt>
                <c:pt idx="2801">
                  <c:v>-8.4899999999999993E-3</c:v>
                </c:pt>
                <c:pt idx="2802">
                  <c:v>-7.9100000000000004E-3</c:v>
                </c:pt>
                <c:pt idx="2803">
                  <c:v>-7.2199999999999999E-3</c:v>
                </c:pt>
                <c:pt idx="2804">
                  <c:v>-6.6400000000000001E-3</c:v>
                </c:pt>
                <c:pt idx="2805">
                  <c:v>-5.8999999999999999E-3</c:v>
                </c:pt>
                <c:pt idx="2806">
                  <c:v>-5.1700000000000001E-3</c:v>
                </c:pt>
                <c:pt idx="2807">
                  <c:v>-4.4299999999999999E-3</c:v>
                </c:pt>
                <c:pt idx="2808">
                  <c:v>-3.7399999999999998E-3</c:v>
                </c:pt>
                <c:pt idx="2809">
                  <c:v>-3.0100000000000001E-3</c:v>
                </c:pt>
                <c:pt idx="2810">
                  <c:v>-2.32E-3</c:v>
                </c:pt>
                <c:pt idx="2811">
                  <c:v>-1.6900000000000001E-3</c:v>
                </c:pt>
                <c:pt idx="2812">
                  <c:v>-1E-3</c:v>
                </c:pt>
                <c:pt idx="2813">
                  <c:v>-4.2000000000000002E-4</c:v>
                </c:pt>
                <c:pt idx="2814">
                  <c:v>2.1000000000000001E-4</c:v>
                </c:pt>
                <c:pt idx="2815">
                  <c:v>7.3999999999999999E-4</c:v>
                </c:pt>
                <c:pt idx="2816">
                  <c:v>1.2099999999999999E-3</c:v>
                </c:pt>
                <c:pt idx="2817">
                  <c:v>1.58E-3</c:v>
                </c:pt>
                <c:pt idx="2818">
                  <c:v>2E-3</c:v>
                </c:pt>
                <c:pt idx="2819">
                  <c:v>2.3700000000000001E-3</c:v>
                </c:pt>
                <c:pt idx="2820">
                  <c:v>2.47E-3</c:v>
                </c:pt>
                <c:pt idx="2821">
                  <c:v>2.7399999999999998E-3</c:v>
                </c:pt>
                <c:pt idx="2822">
                  <c:v>2.7399999999999998E-3</c:v>
                </c:pt>
                <c:pt idx="2823">
                  <c:v>2.7899999999999999E-3</c:v>
                </c:pt>
                <c:pt idx="2824">
                  <c:v>2.8400000000000001E-3</c:v>
                </c:pt>
                <c:pt idx="2825">
                  <c:v>2.6900000000000001E-3</c:v>
                </c:pt>
                <c:pt idx="2826">
                  <c:v>2.5300000000000001E-3</c:v>
                </c:pt>
                <c:pt idx="2827">
                  <c:v>2.2599999999999999E-3</c:v>
                </c:pt>
                <c:pt idx="2828">
                  <c:v>1.9499999999999999E-3</c:v>
                </c:pt>
                <c:pt idx="2829">
                  <c:v>1.6299999999999999E-3</c:v>
                </c:pt>
                <c:pt idx="2830">
                  <c:v>1.2600000000000001E-3</c:v>
                </c:pt>
                <c:pt idx="2831">
                  <c:v>8.8999999999999995E-4</c:v>
                </c:pt>
                <c:pt idx="2832">
                  <c:v>4.2000000000000002E-4</c:v>
                </c:pt>
                <c:pt idx="2833">
                  <c:v>-5.0000000000000002E-5</c:v>
                </c:pt>
                <c:pt idx="2834">
                  <c:v>-4.8000000000000001E-4</c:v>
                </c:pt>
                <c:pt idx="2835">
                  <c:v>-8.9999999999999998E-4</c:v>
                </c:pt>
                <c:pt idx="2836">
                  <c:v>-1.32E-3</c:v>
                </c:pt>
                <c:pt idx="2837">
                  <c:v>-1.7899999999999999E-3</c:v>
                </c:pt>
                <c:pt idx="2838">
                  <c:v>-2.32E-3</c:v>
                </c:pt>
                <c:pt idx="2839">
                  <c:v>-2.7399999999999998E-3</c:v>
                </c:pt>
                <c:pt idx="2840">
                  <c:v>-3.2200000000000002E-3</c:v>
                </c:pt>
                <c:pt idx="2841">
                  <c:v>-3.64E-3</c:v>
                </c:pt>
                <c:pt idx="2842">
                  <c:v>-4.1099999999999999E-3</c:v>
                </c:pt>
                <c:pt idx="2843">
                  <c:v>-4.3800000000000002E-3</c:v>
                </c:pt>
                <c:pt idx="2844">
                  <c:v>-4.6899999999999997E-3</c:v>
                </c:pt>
                <c:pt idx="2845">
                  <c:v>-5.0099999999999997E-3</c:v>
                </c:pt>
                <c:pt idx="2846">
                  <c:v>-5.2700000000000004E-3</c:v>
                </c:pt>
                <c:pt idx="2847">
                  <c:v>-5.5300000000000002E-3</c:v>
                </c:pt>
                <c:pt idx="2848">
                  <c:v>-5.6899999999999997E-3</c:v>
                </c:pt>
                <c:pt idx="2849">
                  <c:v>-5.96E-3</c:v>
                </c:pt>
                <c:pt idx="2850">
                  <c:v>-5.96E-3</c:v>
                </c:pt>
                <c:pt idx="2851">
                  <c:v>-6.1700000000000001E-3</c:v>
                </c:pt>
                <c:pt idx="2852">
                  <c:v>-6.11E-3</c:v>
                </c:pt>
                <c:pt idx="2853">
                  <c:v>-6.2199999999999998E-3</c:v>
                </c:pt>
                <c:pt idx="2854">
                  <c:v>-6.11E-3</c:v>
                </c:pt>
                <c:pt idx="2855">
                  <c:v>-6.0600000000000003E-3</c:v>
                </c:pt>
                <c:pt idx="2856">
                  <c:v>-5.8500000000000002E-3</c:v>
                </c:pt>
                <c:pt idx="2857">
                  <c:v>-5.6899999999999997E-3</c:v>
                </c:pt>
                <c:pt idx="2858">
                  <c:v>-5.5900000000000004E-3</c:v>
                </c:pt>
                <c:pt idx="2859">
                  <c:v>-5.3800000000000002E-3</c:v>
                </c:pt>
                <c:pt idx="2860">
                  <c:v>-5.0600000000000003E-3</c:v>
                </c:pt>
                <c:pt idx="2861">
                  <c:v>-4.6899999999999997E-3</c:v>
                </c:pt>
                <c:pt idx="2862">
                  <c:v>-4.3200000000000001E-3</c:v>
                </c:pt>
                <c:pt idx="2863">
                  <c:v>-3.9500000000000004E-3</c:v>
                </c:pt>
                <c:pt idx="2864">
                  <c:v>-3.3700000000000002E-3</c:v>
                </c:pt>
                <c:pt idx="2865">
                  <c:v>-2.8999999999999998E-3</c:v>
                </c:pt>
                <c:pt idx="2866">
                  <c:v>-2.3700000000000001E-3</c:v>
                </c:pt>
                <c:pt idx="2867">
                  <c:v>-1.7899999999999999E-3</c:v>
                </c:pt>
                <c:pt idx="2868">
                  <c:v>-1.2700000000000001E-3</c:v>
                </c:pt>
                <c:pt idx="2869">
                  <c:v>-5.2999999999999998E-4</c:v>
                </c:pt>
                <c:pt idx="2870">
                  <c:v>5.0000000000000002E-5</c:v>
                </c:pt>
                <c:pt idx="2871">
                  <c:v>6.8000000000000005E-4</c:v>
                </c:pt>
                <c:pt idx="2872">
                  <c:v>1.3699999999999999E-3</c:v>
                </c:pt>
                <c:pt idx="2873">
                  <c:v>1.8400000000000001E-3</c:v>
                </c:pt>
                <c:pt idx="2874">
                  <c:v>2.4199999999999998E-3</c:v>
                </c:pt>
                <c:pt idx="2875">
                  <c:v>2.9499999999999999E-3</c:v>
                </c:pt>
                <c:pt idx="2876">
                  <c:v>3.5300000000000002E-3</c:v>
                </c:pt>
                <c:pt idx="2877">
                  <c:v>4.0000000000000001E-3</c:v>
                </c:pt>
                <c:pt idx="2878">
                  <c:v>4.3200000000000001E-3</c:v>
                </c:pt>
                <c:pt idx="2879">
                  <c:v>4.6899999999999997E-3</c:v>
                </c:pt>
                <c:pt idx="2880">
                  <c:v>4.9500000000000004E-3</c:v>
                </c:pt>
                <c:pt idx="2881">
                  <c:v>5.11E-3</c:v>
                </c:pt>
                <c:pt idx="2882">
                  <c:v>5.2700000000000004E-3</c:v>
                </c:pt>
                <c:pt idx="2883">
                  <c:v>5.3200000000000001E-3</c:v>
                </c:pt>
                <c:pt idx="2884">
                  <c:v>5.2100000000000002E-3</c:v>
                </c:pt>
                <c:pt idx="2885">
                  <c:v>5.11E-3</c:v>
                </c:pt>
                <c:pt idx="2886">
                  <c:v>4.8999999999999998E-3</c:v>
                </c:pt>
                <c:pt idx="2887">
                  <c:v>4.5300000000000002E-3</c:v>
                </c:pt>
                <c:pt idx="2888">
                  <c:v>4.2700000000000004E-3</c:v>
                </c:pt>
                <c:pt idx="2889">
                  <c:v>3.7399999999999998E-3</c:v>
                </c:pt>
                <c:pt idx="2890">
                  <c:v>3.2599999999999999E-3</c:v>
                </c:pt>
                <c:pt idx="2891">
                  <c:v>2.63E-3</c:v>
                </c:pt>
                <c:pt idx="2892">
                  <c:v>2E-3</c:v>
                </c:pt>
                <c:pt idx="2893">
                  <c:v>1.3699999999999999E-3</c:v>
                </c:pt>
                <c:pt idx="2894">
                  <c:v>5.8E-4</c:v>
                </c:pt>
                <c:pt idx="2895">
                  <c:v>-1.1E-4</c:v>
                </c:pt>
                <c:pt idx="2896">
                  <c:v>-8.4999999999999995E-4</c:v>
                </c:pt>
                <c:pt idx="2897">
                  <c:v>-1.48E-3</c:v>
                </c:pt>
                <c:pt idx="2898">
                  <c:v>-2.2699999999999999E-3</c:v>
                </c:pt>
                <c:pt idx="2899">
                  <c:v>-3.0599999999999998E-3</c:v>
                </c:pt>
                <c:pt idx="2900">
                  <c:v>-3.6900000000000001E-3</c:v>
                </c:pt>
                <c:pt idx="2901">
                  <c:v>-4.4299999999999999E-3</c:v>
                </c:pt>
                <c:pt idx="2902">
                  <c:v>-4.96E-3</c:v>
                </c:pt>
                <c:pt idx="2903">
                  <c:v>-5.5300000000000002E-3</c:v>
                </c:pt>
                <c:pt idx="2904">
                  <c:v>-6.0099999999999997E-3</c:v>
                </c:pt>
                <c:pt idx="2905">
                  <c:v>-6.4799999999999996E-3</c:v>
                </c:pt>
                <c:pt idx="2906">
                  <c:v>-6.8500000000000002E-3</c:v>
                </c:pt>
                <c:pt idx="2907">
                  <c:v>-7.1700000000000002E-3</c:v>
                </c:pt>
                <c:pt idx="2908">
                  <c:v>-7.3299999999999997E-3</c:v>
                </c:pt>
                <c:pt idx="2909">
                  <c:v>-7.5399999999999998E-3</c:v>
                </c:pt>
                <c:pt idx="2910">
                  <c:v>-7.7000000000000002E-3</c:v>
                </c:pt>
                <c:pt idx="2911">
                  <c:v>-7.7499999999999999E-3</c:v>
                </c:pt>
                <c:pt idx="2912">
                  <c:v>-7.6400000000000001E-3</c:v>
                </c:pt>
                <c:pt idx="2913">
                  <c:v>-7.5900000000000004E-3</c:v>
                </c:pt>
                <c:pt idx="2914">
                  <c:v>-7.43E-3</c:v>
                </c:pt>
                <c:pt idx="2915">
                  <c:v>-7.3299999999999997E-3</c:v>
                </c:pt>
                <c:pt idx="2916">
                  <c:v>-7.1199999999999996E-3</c:v>
                </c:pt>
                <c:pt idx="2917">
                  <c:v>-6.8999999999999999E-3</c:v>
                </c:pt>
                <c:pt idx="2918">
                  <c:v>-6.5900000000000004E-3</c:v>
                </c:pt>
                <c:pt idx="2919">
                  <c:v>-6.2199999999999998E-3</c:v>
                </c:pt>
                <c:pt idx="2920">
                  <c:v>-5.96E-3</c:v>
                </c:pt>
                <c:pt idx="2921">
                  <c:v>-5.5900000000000004E-3</c:v>
                </c:pt>
                <c:pt idx="2922">
                  <c:v>-5.2199999999999998E-3</c:v>
                </c:pt>
                <c:pt idx="2923">
                  <c:v>-4.7400000000000003E-3</c:v>
                </c:pt>
                <c:pt idx="2924">
                  <c:v>-4.3200000000000001E-3</c:v>
                </c:pt>
                <c:pt idx="2925">
                  <c:v>-4.0099999999999997E-3</c:v>
                </c:pt>
                <c:pt idx="2926">
                  <c:v>-3.4299999999999999E-3</c:v>
                </c:pt>
                <c:pt idx="2927">
                  <c:v>-3.0599999999999998E-3</c:v>
                </c:pt>
                <c:pt idx="2928">
                  <c:v>-2.64E-3</c:v>
                </c:pt>
                <c:pt idx="2929">
                  <c:v>-2.2200000000000002E-3</c:v>
                </c:pt>
                <c:pt idx="2930">
                  <c:v>-1.74E-3</c:v>
                </c:pt>
                <c:pt idx="2931">
                  <c:v>-1.2700000000000001E-3</c:v>
                </c:pt>
                <c:pt idx="2932">
                  <c:v>-7.9000000000000001E-4</c:v>
                </c:pt>
                <c:pt idx="2933">
                  <c:v>-4.2000000000000002E-4</c:v>
                </c:pt>
                <c:pt idx="2934">
                  <c:v>1.6000000000000001E-4</c:v>
                </c:pt>
                <c:pt idx="2935">
                  <c:v>6.3000000000000003E-4</c:v>
                </c:pt>
                <c:pt idx="2936">
                  <c:v>1.1000000000000001E-3</c:v>
                </c:pt>
                <c:pt idx="2937">
                  <c:v>1.58E-3</c:v>
                </c:pt>
                <c:pt idx="2938">
                  <c:v>2E-3</c:v>
                </c:pt>
                <c:pt idx="2939">
                  <c:v>2.4199999999999998E-3</c:v>
                </c:pt>
                <c:pt idx="2940">
                  <c:v>2.8999999999999998E-3</c:v>
                </c:pt>
                <c:pt idx="2941">
                  <c:v>3.2100000000000002E-3</c:v>
                </c:pt>
                <c:pt idx="2942">
                  <c:v>3.7399999999999998E-3</c:v>
                </c:pt>
                <c:pt idx="2943">
                  <c:v>4.0600000000000002E-3</c:v>
                </c:pt>
                <c:pt idx="2944">
                  <c:v>4.3699999999999998E-3</c:v>
                </c:pt>
                <c:pt idx="2945">
                  <c:v>4.6299999999999996E-3</c:v>
                </c:pt>
                <c:pt idx="2946">
                  <c:v>4.9500000000000004E-3</c:v>
                </c:pt>
                <c:pt idx="2947">
                  <c:v>5.0600000000000003E-3</c:v>
                </c:pt>
                <c:pt idx="2948">
                  <c:v>5.3200000000000001E-3</c:v>
                </c:pt>
                <c:pt idx="2949">
                  <c:v>5.3200000000000001E-3</c:v>
                </c:pt>
                <c:pt idx="2950">
                  <c:v>5.3200000000000001E-3</c:v>
                </c:pt>
                <c:pt idx="2951">
                  <c:v>5.2100000000000002E-3</c:v>
                </c:pt>
                <c:pt idx="2952">
                  <c:v>5.0600000000000003E-3</c:v>
                </c:pt>
                <c:pt idx="2953">
                  <c:v>4.8500000000000001E-3</c:v>
                </c:pt>
                <c:pt idx="2954">
                  <c:v>4.5799999999999999E-3</c:v>
                </c:pt>
                <c:pt idx="2955">
                  <c:v>4.1099999999999999E-3</c:v>
                </c:pt>
                <c:pt idx="2956">
                  <c:v>3.6900000000000001E-3</c:v>
                </c:pt>
                <c:pt idx="2957">
                  <c:v>3.2100000000000002E-3</c:v>
                </c:pt>
                <c:pt idx="2958">
                  <c:v>2.5300000000000001E-3</c:v>
                </c:pt>
                <c:pt idx="2959">
                  <c:v>1.89E-3</c:v>
                </c:pt>
                <c:pt idx="2960">
                  <c:v>1.1000000000000001E-3</c:v>
                </c:pt>
                <c:pt idx="2961">
                  <c:v>4.2000000000000002E-4</c:v>
                </c:pt>
                <c:pt idx="2962">
                  <c:v>-4.8000000000000001E-4</c:v>
                </c:pt>
                <c:pt idx="2963">
                  <c:v>-1.32E-3</c:v>
                </c:pt>
                <c:pt idx="2964">
                  <c:v>-2.16E-3</c:v>
                </c:pt>
                <c:pt idx="2965">
                  <c:v>-3.0599999999999998E-3</c:v>
                </c:pt>
                <c:pt idx="2966">
                  <c:v>-3.8999999999999998E-3</c:v>
                </c:pt>
                <c:pt idx="2967">
                  <c:v>-4.7400000000000003E-3</c:v>
                </c:pt>
                <c:pt idx="2968">
                  <c:v>-5.64E-3</c:v>
                </c:pt>
                <c:pt idx="2969">
                  <c:v>-6.5900000000000004E-3</c:v>
                </c:pt>
                <c:pt idx="2970">
                  <c:v>-7.3299999999999997E-3</c:v>
                </c:pt>
                <c:pt idx="2971">
                  <c:v>-8.1200000000000005E-3</c:v>
                </c:pt>
                <c:pt idx="2972">
                  <c:v>-8.8000000000000005E-3</c:v>
                </c:pt>
                <c:pt idx="2973">
                  <c:v>-9.4900000000000002E-3</c:v>
                </c:pt>
                <c:pt idx="2974">
                  <c:v>-1.0120000000000001E-2</c:v>
                </c:pt>
                <c:pt idx="2975">
                  <c:v>-1.059E-2</c:v>
                </c:pt>
                <c:pt idx="2976">
                  <c:v>-1.107E-2</c:v>
                </c:pt>
                <c:pt idx="2977">
                  <c:v>-1.149E-2</c:v>
                </c:pt>
                <c:pt idx="2978">
                  <c:v>-1.1809999999999999E-2</c:v>
                </c:pt>
                <c:pt idx="2979">
                  <c:v>-1.2019999999999999E-2</c:v>
                </c:pt>
                <c:pt idx="2980">
                  <c:v>-1.217E-2</c:v>
                </c:pt>
                <c:pt idx="2981">
                  <c:v>-1.2279999999999999E-2</c:v>
                </c:pt>
                <c:pt idx="2982">
                  <c:v>-1.238E-2</c:v>
                </c:pt>
                <c:pt idx="2983">
                  <c:v>-1.2330000000000001E-2</c:v>
                </c:pt>
                <c:pt idx="2984">
                  <c:v>-1.223E-2</c:v>
                </c:pt>
                <c:pt idx="2985">
                  <c:v>-1.2120000000000001E-2</c:v>
                </c:pt>
                <c:pt idx="2986">
                  <c:v>-1.191E-2</c:v>
                </c:pt>
                <c:pt idx="2987">
                  <c:v>-1.1809999999999999E-2</c:v>
                </c:pt>
                <c:pt idx="2988">
                  <c:v>-1.149E-2</c:v>
                </c:pt>
                <c:pt idx="2989">
                  <c:v>-1.112E-2</c:v>
                </c:pt>
                <c:pt idx="2990">
                  <c:v>-1.0699999999999999E-2</c:v>
                </c:pt>
                <c:pt idx="2991">
                  <c:v>-1.044E-2</c:v>
                </c:pt>
                <c:pt idx="2992">
                  <c:v>-1.0070000000000001E-2</c:v>
                </c:pt>
                <c:pt idx="2993">
                  <c:v>-9.6399999999999993E-3</c:v>
                </c:pt>
                <c:pt idx="2994">
                  <c:v>-9.2200000000000008E-3</c:v>
                </c:pt>
                <c:pt idx="2995">
                  <c:v>-8.9099999999999995E-3</c:v>
                </c:pt>
                <c:pt idx="2996">
                  <c:v>-8.5400000000000007E-3</c:v>
                </c:pt>
                <c:pt idx="2997">
                  <c:v>-8.0099999999999998E-3</c:v>
                </c:pt>
                <c:pt idx="2998">
                  <c:v>-7.5900000000000004E-3</c:v>
                </c:pt>
                <c:pt idx="2999">
                  <c:v>-7.1700000000000002E-3</c:v>
                </c:pt>
                <c:pt idx="3000">
                  <c:v>-6.7499999999999999E-3</c:v>
                </c:pt>
                <c:pt idx="3001">
                  <c:v>-6.3800000000000003E-3</c:v>
                </c:pt>
                <c:pt idx="3002">
                  <c:v>-6.0600000000000003E-3</c:v>
                </c:pt>
                <c:pt idx="3003">
                  <c:v>-5.6899999999999997E-3</c:v>
                </c:pt>
                <c:pt idx="3004">
                  <c:v>-5.2700000000000004E-3</c:v>
                </c:pt>
                <c:pt idx="3005">
                  <c:v>-4.8999999999999998E-3</c:v>
                </c:pt>
                <c:pt idx="3006">
                  <c:v>-4.5900000000000003E-3</c:v>
                </c:pt>
                <c:pt idx="3007">
                  <c:v>-4.2700000000000004E-3</c:v>
                </c:pt>
                <c:pt idx="3008">
                  <c:v>-4.0099999999999997E-3</c:v>
                </c:pt>
                <c:pt idx="3009">
                  <c:v>-3.64E-3</c:v>
                </c:pt>
                <c:pt idx="3010">
                  <c:v>-3.48E-3</c:v>
                </c:pt>
                <c:pt idx="3011">
                  <c:v>-3.2200000000000002E-3</c:v>
                </c:pt>
                <c:pt idx="3012">
                  <c:v>-3.1099999999999999E-3</c:v>
                </c:pt>
                <c:pt idx="3013">
                  <c:v>-2.9499999999999999E-3</c:v>
                </c:pt>
                <c:pt idx="3014">
                  <c:v>-2.7899999999999999E-3</c:v>
                </c:pt>
                <c:pt idx="3015">
                  <c:v>-2.7399999999999998E-3</c:v>
                </c:pt>
                <c:pt idx="3016">
                  <c:v>-2.7399999999999998E-3</c:v>
                </c:pt>
                <c:pt idx="3017">
                  <c:v>-2.8500000000000001E-3</c:v>
                </c:pt>
                <c:pt idx="3018">
                  <c:v>-2.8999999999999998E-3</c:v>
                </c:pt>
                <c:pt idx="3019">
                  <c:v>-3.0599999999999998E-3</c:v>
                </c:pt>
                <c:pt idx="3020">
                  <c:v>-3.2200000000000002E-3</c:v>
                </c:pt>
                <c:pt idx="3021">
                  <c:v>-3.48E-3</c:v>
                </c:pt>
                <c:pt idx="3022">
                  <c:v>-3.7399999999999998E-3</c:v>
                </c:pt>
                <c:pt idx="3023">
                  <c:v>-4.0099999999999997E-3</c:v>
                </c:pt>
                <c:pt idx="3024">
                  <c:v>-4.4799999999999996E-3</c:v>
                </c:pt>
                <c:pt idx="3025">
                  <c:v>-4.8500000000000001E-3</c:v>
                </c:pt>
                <c:pt idx="3026">
                  <c:v>-5.3200000000000001E-3</c:v>
                </c:pt>
                <c:pt idx="3027">
                  <c:v>-5.7499999999999999E-3</c:v>
                </c:pt>
                <c:pt idx="3028">
                  <c:v>-6.2700000000000004E-3</c:v>
                </c:pt>
                <c:pt idx="3029">
                  <c:v>-6.7499999999999999E-3</c:v>
                </c:pt>
                <c:pt idx="3030">
                  <c:v>-7.1199999999999996E-3</c:v>
                </c:pt>
                <c:pt idx="3031">
                  <c:v>-7.7000000000000002E-3</c:v>
                </c:pt>
                <c:pt idx="3032">
                  <c:v>-8.1200000000000005E-3</c:v>
                </c:pt>
                <c:pt idx="3033">
                  <c:v>-8.5900000000000004E-3</c:v>
                </c:pt>
                <c:pt idx="3034">
                  <c:v>-9.0100000000000006E-3</c:v>
                </c:pt>
                <c:pt idx="3035">
                  <c:v>-9.3799999999999994E-3</c:v>
                </c:pt>
                <c:pt idx="3036">
                  <c:v>-9.5899999999999996E-3</c:v>
                </c:pt>
                <c:pt idx="3037">
                  <c:v>-9.8600000000000007E-3</c:v>
                </c:pt>
                <c:pt idx="3038">
                  <c:v>-1.001E-2</c:v>
                </c:pt>
                <c:pt idx="3039">
                  <c:v>-1.0120000000000001E-2</c:v>
                </c:pt>
                <c:pt idx="3040">
                  <c:v>-1.0120000000000001E-2</c:v>
                </c:pt>
                <c:pt idx="3041">
                  <c:v>-1.0120000000000001E-2</c:v>
                </c:pt>
                <c:pt idx="3042">
                  <c:v>-9.9100000000000004E-3</c:v>
                </c:pt>
                <c:pt idx="3043">
                  <c:v>-9.75E-3</c:v>
                </c:pt>
                <c:pt idx="3044">
                  <c:v>-9.4900000000000002E-3</c:v>
                </c:pt>
                <c:pt idx="3045">
                  <c:v>-9.0100000000000006E-3</c:v>
                </c:pt>
                <c:pt idx="3046">
                  <c:v>-8.5900000000000004E-3</c:v>
                </c:pt>
                <c:pt idx="3047">
                  <c:v>-8.1200000000000005E-3</c:v>
                </c:pt>
                <c:pt idx="3048">
                  <c:v>-7.5399999999999998E-3</c:v>
                </c:pt>
                <c:pt idx="3049">
                  <c:v>-6.96E-3</c:v>
                </c:pt>
                <c:pt idx="3050">
                  <c:v>-6.3299999999999997E-3</c:v>
                </c:pt>
                <c:pt idx="3051">
                  <c:v>-5.7499999999999999E-3</c:v>
                </c:pt>
                <c:pt idx="3052">
                  <c:v>-5.0600000000000003E-3</c:v>
                </c:pt>
                <c:pt idx="3053">
                  <c:v>-4.4299999999999999E-3</c:v>
                </c:pt>
                <c:pt idx="3054">
                  <c:v>-3.8500000000000001E-3</c:v>
                </c:pt>
                <c:pt idx="3055">
                  <c:v>-3.2699999999999999E-3</c:v>
                </c:pt>
                <c:pt idx="3056">
                  <c:v>-2.8500000000000001E-3</c:v>
                </c:pt>
                <c:pt idx="3057">
                  <c:v>-2.3700000000000001E-3</c:v>
                </c:pt>
                <c:pt idx="3058">
                  <c:v>-2E-3</c:v>
                </c:pt>
                <c:pt idx="3059">
                  <c:v>-1.6900000000000001E-3</c:v>
                </c:pt>
                <c:pt idx="3060">
                  <c:v>-1.42E-3</c:v>
                </c:pt>
                <c:pt idx="3061">
                  <c:v>-1.3699999999999999E-3</c:v>
                </c:pt>
                <c:pt idx="3062">
                  <c:v>-1.32E-3</c:v>
                </c:pt>
                <c:pt idx="3063">
                  <c:v>-1.48E-3</c:v>
                </c:pt>
                <c:pt idx="3064">
                  <c:v>-1.58E-3</c:v>
                </c:pt>
                <c:pt idx="3065">
                  <c:v>-1.9E-3</c:v>
                </c:pt>
                <c:pt idx="3066">
                  <c:v>-2.2699999999999999E-3</c:v>
                </c:pt>
                <c:pt idx="3067">
                  <c:v>-2.7399999999999998E-3</c:v>
                </c:pt>
                <c:pt idx="3068">
                  <c:v>-3.2200000000000002E-3</c:v>
                </c:pt>
                <c:pt idx="3069">
                  <c:v>-3.8E-3</c:v>
                </c:pt>
                <c:pt idx="3070">
                  <c:v>-4.4799999999999996E-3</c:v>
                </c:pt>
                <c:pt idx="3071">
                  <c:v>-5.11E-3</c:v>
                </c:pt>
                <c:pt idx="3072">
                  <c:v>-5.7999999999999996E-3</c:v>
                </c:pt>
                <c:pt idx="3073">
                  <c:v>-6.5399999999999998E-3</c:v>
                </c:pt>
                <c:pt idx="3074">
                  <c:v>-7.2199999999999999E-3</c:v>
                </c:pt>
                <c:pt idx="3075">
                  <c:v>-7.9600000000000001E-3</c:v>
                </c:pt>
                <c:pt idx="3076">
                  <c:v>-8.6999999999999994E-3</c:v>
                </c:pt>
                <c:pt idx="3077">
                  <c:v>-9.2800000000000001E-3</c:v>
                </c:pt>
                <c:pt idx="3078">
                  <c:v>-9.8600000000000007E-3</c:v>
                </c:pt>
                <c:pt idx="3079">
                  <c:v>-1.0489999999999999E-2</c:v>
                </c:pt>
                <c:pt idx="3080">
                  <c:v>-1.091E-2</c:v>
                </c:pt>
                <c:pt idx="3081">
                  <c:v>-1.128E-2</c:v>
                </c:pt>
                <c:pt idx="3082">
                  <c:v>-1.154E-2</c:v>
                </c:pt>
                <c:pt idx="3083">
                  <c:v>-1.175E-2</c:v>
                </c:pt>
                <c:pt idx="3084">
                  <c:v>-1.1809999999999999E-2</c:v>
                </c:pt>
                <c:pt idx="3085">
                  <c:v>-1.196E-2</c:v>
                </c:pt>
                <c:pt idx="3086">
                  <c:v>-1.1809999999999999E-2</c:v>
                </c:pt>
                <c:pt idx="3087">
                  <c:v>-1.1650000000000001E-2</c:v>
                </c:pt>
                <c:pt idx="3088">
                  <c:v>-1.133E-2</c:v>
                </c:pt>
                <c:pt idx="3089">
                  <c:v>-1.1010000000000001E-2</c:v>
                </c:pt>
                <c:pt idx="3090">
                  <c:v>-1.065E-2</c:v>
                </c:pt>
                <c:pt idx="3091">
                  <c:v>-1.017E-2</c:v>
                </c:pt>
                <c:pt idx="3092">
                  <c:v>-9.5399999999999999E-3</c:v>
                </c:pt>
                <c:pt idx="3093">
                  <c:v>-9.0699999999999999E-3</c:v>
                </c:pt>
                <c:pt idx="3094">
                  <c:v>-8.3300000000000006E-3</c:v>
                </c:pt>
                <c:pt idx="3095">
                  <c:v>-7.7499999999999999E-3</c:v>
                </c:pt>
                <c:pt idx="3096">
                  <c:v>-7.0099999999999997E-3</c:v>
                </c:pt>
                <c:pt idx="3097">
                  <c:v>-6.2700000000000004E-3</c:v>
                </c:pt>
                <c:pt idx="3098">
                  <c:v>-5.6899999999999997E-3</c:v>
                </c:pt>
                <c:pt idx="3099">
                  <c:v>-4.96E-3</c:v>
                </c:pt>
                <c:pt idx="3100">
                  <c:v>-4.3200000000000001E-3</c:v>
                </c:pt>
                <c:pt idx="3101">
                  <c:v>-3.8E-3</c:v>
                </c:pt>
                <c:pt idx="3102">
                  <c:v>-3.2200000000000002E-3</c:v>
                </c:pt>
                <c:pt idx="3103">
                  <c:v>-2.5799999999999998E-3</c:v>
                </c:pt>
                <c:pt idx="3104">
                  <c:v>-2.2200000000000002E-3</c:v>
                </c:pt>
                <c:pt idx="3105">
                  <c:v>-1.6900000000000001E-3</c:v>
                </c:pt>
                <c:pt idx="3106">
                  <c:v>-1.2700000000000001E-3</c:v>
                </c:pt>
                <c:pt idx="3107">
                  <c:v>-8.9999999999999998E-4</c:v>
                </c:pt>
                <c:pt idx="3108">
                  <c:v>-5.8E-4</c:v>
                </c:pt>
                <c:pt idx="3109">
                  <c:v>-2.7E-4</c:v>
                </c:pt>
                <c:pt idx="3110">
                  <c:v>-5.0000000000000002E-5</c:v>
                </c:pt>
                <c:pt idx="3111">
                  <c:v>1.6000000000000001E-4</c:v>
                </c:pt>
                <c:pt idx="3112">
                  <c:v>3.6999999999999999E-4</c:v>
                </c:pt>
                <c:pt idx="3113">
                  <c:v>5.8E-4</c:v>
                </c:pt>
                <c:pt idx="3114">
                  <c:v>7.9000000000000001E-4</c:v>
                </c:pt>
                <c:pt idx="3115">
                  <c:v>9.5E-4</c:v>
                </c:pt>
                <c:pt idx="3116">
                  <c:v>1.1000000000000001E-3</c:v>
                </c:pt>
                <c:pt idx="3117">
                  <c:v>1.2099999999999999E-3</c:v>
                </c:pt>
                <c:pt idx="3118">
                  <c:v>1.3699999999999999E-3</c:v>
                </c:pt>
                <c:pt idx="3119">
                  <c:v>1.47E-3</c:v>
                </c:pt>
                <c:pt idx="3120">
                  <c:v>1.58E-3</c:v>
                </c:pt>
                <c:pt idx="3121">
                  <c:v>1.7899999999999999E-3</c:v>
                </c:pt>
                <c:pt idx="3122">
                  <c:v>1.89E-3</c:v>
                </c:pt>
                <c:pt idx="3123">
                  <c:v>2.1099999999999999E-3</c:v>
                </c:pt>
                <c:pt idx="3124">
                  <c:v>2.2599999999999999E-3</c:v>
                </c:pt>
                <c:pt idx="3125">
                  <c:v>2.47E-3</c:v>
                </c:pt>
                <c:pt idx="3126">
                  <c:v>2.63E-3</c:v>
                </c:pt>
                <c:pt idx="3127">
                  <c:v>2.7899999999999999E-3</c:v>
                </c:pt>
                <c:pt idx="3128">
                  <c:v>2.8999999999999998E-3</c:v>
                </c:pt>
                <c:pt idx="3129">
                  <c:v>3.1099999999999999E-3</c:v>
                </c:pt>
                <c:pt idx="3130">
                  <c:v>3.2100000000000002E-3</c:v>
                </c:pt>
                <c:pt idx="3131">
                  <c:v>3.32E-3</c:v>
                </c:pt>
                <c:pt idx="3132">
                  <c:v>3.4199999999999999E-3</c:v>
                </c:pt>
                <c:pt idx="3133">
                  <c:v>3.48E-3</c:v>
                </c:pt>
                <c:pt idx="3134">
                  <c:v>3.5799999999999998E-3</c:v>
                </c:pt>
                <c:pt idx="3135">
                  <c:v>3.48E-3</c:v>
                </c:pt>
                <c:pt idx="3136">
                  <c:v>3.4199999999999999E-3</c:v>
                </c:pt>
                <c:pt idx="3137">
                  <c:v>3.2599999999999999E-3</c:v>
                </c:pt>
                <c:pt idx="3138">
                  <c:v>3.1099999999999999E-3</c:v>
                </c:pt>
                <c:pt idx="3139">
                  <c:v>2.7899999999999999E-3</c:v>
                </c:pt>
                <c:pt idx="3140">
                  <c:v>2.5300000000000001E-3</c:v>
                </c:pt>
                <c:pt idx="3141">
                  <c:v>2.1099999999999999E-3</c:v>
                </c:pt>
                <c:pt idx="3142">
                  <c:v>1.8400000000000001E-3</c:v>
                </c:pt>
                <c:pt idx="3143">
                  <c:v>1.2099999999999999E-3</c:v>
                </c:pt>
                <c:pt idx="3144">
                  <c:v>7.3999999999999999E-4</c:v>
                </c:pt>
                <c:pt idx="3145">
                  <c:v>1.6000000000000001E-4</c:v>
                </c:pt>
                <c:pt idx="3146">
                  <c:v>-5.2999999999999998E-4</c:v>
                </c:pt>
                <c:pt idx="3147">
                  <c:v>-1.1100000000000001E-3</c:v>
                </c:pt>
                <c:pt idx="3148">
                  <c:v>-1.74E-3</c:v>
                </c:pt>
                <c:pt idx="3149">
                  <c:v>-2.5300000000000001E-3</c:v>
                </c:pt>
                <c:pt idx="3150">
                  <c:v>-3.1099999999999999E-3</c:v>
                </c:pt>
                <c:pt idx="3151">
                  <c:v>-3.8500000000000001E-3</c:v>
                </c:pt>
                <c:pt idx="3152">
                  <c:v>-4.5300000000000002E-3</c:v>
                </c:pt>
                <c:pt idx="3153">
                  <c:v>-5.3200000000000001E-3</c:v>
                </c:pt>
                <c:pt idx="3154">
                  <c:v>-5.8999999999999999E-3</c:v>
                </c:pt>
                <c:pt idx="3155">
                  <c:v>-6.5900000000000004E-3</c:v>
                </c:pt>
                <c:pt idx="3156">
                  <c:v>-7.1199999999999996E-3</c:v>
                </c:pt>
                <c:pt idx="3157">
                  <c:v>-7.6400000000000001E-3</c:v>
                </c:pt>
                <c:pt idx="3158">
                  <c:v>-8.1700000000000002E-3</c:v>
                </c:pt>
                <c:pt idx="3159">
                  <c:v>-8.5900000000000004E-3</c:v>
                </c:pt>
                <c:pt idx="3160">
                  <c:v>-8.8000000000000005E-3</c:v>
                </c:pt>
                <c:pt idx="3161">
                  <c:v>-9.1199999999999996E-3</c:v>
                </c:pt>
                <c:pt idx="3162">
                  <c:v>-9.3299999999999998E-3</c:v>
                </c:pt>
                <c:pt idx="3163">
                  <c:v>-9.3799999999999994E-3</c:v>
                </c:pt>
                <c:pt idx="3164">
                  <c:v>-9.3299999999999998E-3</c:v>
                </c:pt>
                <c:pt idx="3165">
                  <c:v>-9.3299999999999998E-3</c:v>
                </c:pt>
                <c:pt idx="3166">
                  <c:v>-9.0699999999999999E-3</c:v>
                </c:pt>
                <c:pt idx="3167">
                  <c:v>-8.8500000000000002E-3</c:v>
                </c:pt>
                <c:pt idx="3168">
                  <c:v>-8.5400000000000007E-3</c:v>
                </c:pt>
                <c:pt idx="3169">
                  <c:v>-8.1200000000000005E-3</c:v>
                </c:pt>
                <c:pt idx="3170">
                  <c:v>-7.7000000000000002E-3</c:v>
                </c:pt>
                <c:pt idx="3171">
                  <c:v>-7.1700000000000002E-3</c:v>
                </c:pt>
                <c:pt idx="3172">
                  <c:v>-6.6400000000000001E-3</c:v>
                </c:pt>
                <c:pt idx="3173">
                  <c:v>-6.0099999999999997E-3</c:v>
                </c:pt>
                <c:pt idx="3174">
                  <c:v>-5.3200000000000001E-3</c:v>
                </c:pt>
                <c:pt idx="3175">
                  <c:v>-4.64E-3</c:v>
                </c:pt>
                <c:pt idx="3176">
                  <c:v>-3.9500000000000004E-3</c:v>
                </c:pt>
                <c:pt idx="3177">
                  <c:v>-3.32E-3</c:v>
                </c:pt>
                <c:pt idx="3178">
                  <c:v>-2.64E-3</c:v>
                </c:pt>
                <c:pt idx="3179">
                  <c:v>-2E-3</c:v>
                </c:pt>
                <c:pt idx="3180">
                  <c:v>-1.32E-3</c:v>
                </c:pt>
                <c:pt idx="3181">
                  <c:v>-7.9000000000000001E-4</c:v>
                </c:pt>
                <c:pt idx="3182">
                  <c:v>-1.6000000000000001E-4</c:v>
                </c:pt>
                <c:pt idx="3183">
                  <c:v>3.1E-4</c:v>
                </c:pt>
                <c:pt idx="3184">
                  <c:v>8.4000000000000003E-4</c:v>
                </c:pt>
                <c:pt idx="3185">
                  <c:v>1.0499999999999999E-3</c:v>
                </c:pt>
                <c:pt idx="3186">
                  <c:v>1.47E-3</c:v>
                </c:pt>
                <c:pt idx="3187">
                  <c:v>1.74E-3</c:v>
                </c:pt>
                <c:pt idx="3188">
                  <c:v>2E-3</c:v>
                </c:pt>
                <c:pt idx="3189">
                  <c:v>2.1099999999999999E-3</c:v>
                </c:pt>
                <c:pt idx="3190">
                  <c:v>2.16E-3</c:v>
                </c:pt>
                <c:pt idx="3191">
                  <c:v>2.1099999999999999E-3</c:v>
                </c:pt>
                <c:pt idx="3192">
                  <c:v>2E-3</c:v>
                </c:pt>
                <c:pt idx="3193">
                  <c:v>1.9499999999999999E-3</c:v>
                </c:pt>
                <c:pt idx="3194">
                  <c:v>1.7899999999999999E-3</c:v>
                </c:pt>
                <c:pt idx="3195">
                  <c:v>1.6299999999999999E-3</c:v>
                </c:pt>
                <c:pt idx="3196">
                  <c:v>1.3699999999999999E-3</c:v>
                </c:pt>
                <c:pt idx="3197">
                  <c:v>1.1000000000000001E-3</c:v>
                </c:pt>
                <c:pt idx="3198">
                  <c:v>8.8999999999999995E-4</c:v>
                </c:pt>
                <c:pt idx="3199">
                  <c:v>5.8E-4</c:v>
                </c:pt>
                <c:pt idx="3200">
                  <c:v>2.5999999999999998E-4</c:v>
                </c:pt>
                <c:pt idx="3201">
                  <c:v>0</c:v>
                </c:pt>
                <c:pt idx="3202">
                  <c:v>-3.2000000000000003E-4</c:v>
                </c:pt>
                <c:pt idx="3203">
                  <c:v>-6.3000000000000003E-4</c:v>
                </c:pt>
                <c:pt idx="3204">
                  <c:v>-7.9000000000000001E-4</c:v>
                </c:pt>
              </c:numCache>
            </c:numRef>
          </c:yVal>
          <c:smooth val="1"/>
        </c:ser>
        <c:dLbls>
          <c:showLegendKey val="0"/>
          <c:showVal val="0"/>
          <c:showCatName val="0"/>
          <c:showSerName val="0"/>
          <c:showPercent val="0"/>
          <c:showBubbleSize val="0"/>
        </c:dLbls>
        <c:axId val="44036608"/>
        <c:axId val="44037184"/>
      </c:scatterChart>
      <c:valAx>
        <c:axId val="44036608"/>
        <c:scaling>
          <c:orientation val="minMax"/>
        </c:scaling>
        <c:delete val="0"/>
        <c:axPos val="b"/>
        <c:numFmt formatCode="0.00E+00" sourceLinked="1"/>
        <c:majorTickMark val="out"/>
        <c:minorTickMark val="none"/>
        <c:tickLblPos val="nextTo"/>
        <c:crossAx val="44037184"/>
        <c:crosses val="autoZero"/>
        <c:crossBetween val="midCat"/>
      </c:valAx>
      <c:valAx>
        <c:axId val="44037184"/>
        <c:scaling>
          <c:orientation val="minMax"/>
        </c:scaling>
        <c:delete val="0"/>
        <c:axPos val="l"/>
        <c:majorGridlines/>
        <c:numFmt formatCode="0.00E+00" sourceLinked="1"/>
        <c:majorTickMark val="out"/>
        <c:minorTickMark val="none"/>
        <c:tickLblPos val="nextTo"/>
        <c:crossAx val="440366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6159492563429574"/>
          <c:h val="0.8326195683872849"/>
        </c:manualLayout>
      </c:layout>
      <c:scatterChart>
        <c:scatterStyle val="smoothMarker"/>
        <c:varyColors val="0"/>
        <c:ser>
          <c:idx val="1"/>
          <c:order val="1"/>
          <c:tx>
            <c:v>Fit</c:v>
          </c:tx>
          <c:marker>
            <c:symbol val="none"/>
          </c:marker>
          <c:xVal>
            <c:numRef>
              <c:f>Sheet4!$F$1:$F$33</c:f>
              <c:numCache>
                <c:formatCode>0.00E+00</c:formatCode>
                <c:ptCount val="33"/>
                <c:pt idx="0">
                  <c:v>2.0000000000000001E-10</c:v>
                </c:pt>
                <c:pt idx="1">
                  <c:v>2.1250000000000002E-10</c:v>
                </c:pt>
                <c:pt idx="2">
                  <c:v>2.25E-10</c:v>
                </c:pt>
                <c:pt idx="3">
                  <c:v>2.3750000000000001E-10</c:v>
                </c:pt>
                <c:pt idx="4">
                  <c:v>2.5000000000000002E-10</c:v>
                </c:pt>
                <c:pt idx="5">
                  <c:v>2.6250000000000002E-10</c:v>
                </c:pt>
                <c:pt idx="6">
                  <c:v>2.7499999999999998E-10</c:v>
                </c:pt>
                <c:pt idx="7">
                  <c:v>2.8749999999999999E-10</c:v>
                </c:pt>
                <c:pt idx="8">
                  <c:v>3E-10</c:v>
                </c:pt>
                <c:pt idx="9">
                  <c:v>3.1250000000000001E-10</c:v>
                </c:pt>
                <c:pt idx="10">
                  <c:v>3.2500000000000002E-10</c:v>
                </c:pt>
                <c:pt idx="11">
                  <c:v>3.3750000000000002E-10</c:v>
                </c:pt>
                <c:pt idx="12">
                  <c:v>3.5000000000000003E-10</c:v>
                </c:pt>
                <c:pt idx="13">
                  <c:v>3.6250000000000004E-10</c:v>
                </c:pt>
                <c:pt idx="14">
                  <c:v>3.7500000000000005E-10</c:v>
                </c:pt>
                <c:pt idx="15">
                  <c:v>3.8750000000000001E-10</c:v>
                </c:pt>
                <c:pt idx="16">
                  <c:v>4.0000000000000001E-10</c:v>
                </c:pt>
                <c:pt idx="17">
                  <c:v>4.1250000000000002E-10</c:v>
                </c:pt>
                <c:pt idx="18">
                  <c:v>4.2499999999999998E-10</c:v>
                </c:pt>
                <c:pt idx="19">
                  <c:v>4.3749999999999999E-10</c:v>
                </c:pt>
                <c:pt idx="20">
                  <c:v>4.5E-10</c:v>
                </c:pt>
                <c:pt idx="21">
                  <c:v>4.6250000000000001E-10</c:v>
                </c:pt>
                <c:pt idx="22">
                  <c:v>4.7500000000000001E-10</c:v>
                </c:pt>
                <c:pt idx="23">
                  <c:v>4.8750000000000002E-10</c:v>
                </c:pt>
                <c:pt idx="24">
                  <c:v>5.0000000000000003E-10</c:v>
                </c:pt>
                <c:pt idx="25">
                  <c:v>5.1250000000000004E-10</c:v>
                </c:pt>
                <c:pt idx="26">
                  <c:v>5.2500000000000005E-10</c:v>
                </c:pt>
                <c:pt idx="27">
                  <c:v>5.3750000000000006E-10</c:v>
                </c:pt>
                <c:pt idx="28">
                  <c:v>5.5000000000000007E-10</c:v>
                </c:pt>
                <c:pt idx="29">
                  <c:v>5.6249999999999997E-10</c:v>
                </c:pt>
                <c:pt idx="30">
                  <c:v>5.7499999999999998E-10</c:v>
                </c:pt>
                <c:pt idx="31">
                  <c:v>5.8749999999999999E-10</c:v>
                </c:pt>
                <c:pt idx="32">
                  <c:v>6E-10</c:v>
                </c:pt>
              </c:numCache>
            </c:numRef>
          </c:xVal>
          <c:yVal>
            <c:numRef>
              <c:f>Sheet4!$J$1:$J$33</c:f>
              <c:numCache>
                <c:formatCode>0.00E+00</c:formatCode>
                <c:ptCount val="33"/>
                <c:pt idx="0">
                  <c:v>0.85492268145884442</c:v>
                </c:pt>
                <c:pt idx="1">
                  <c:v>1.5787020228609203</c:v>
                </c:pt>
                <c:pt idx="2">
                  <c:v>2.8069369710526342</c:v>
                </c:pt>
                <c:pt idx="3">
                  <c:v>4.8053422553925289</c:v>
                </c:pt>
                <c:pt idx="4">
                  <c:v>7.9209114621754395</c:v>
                </c:pt>
                <c:pt idx="5">
                  <c:v>12.571443899198364</c:v>
                </c:pt>
                <c:pt idx="6">
                  <c:v>19.21119293398089</c:v>
                </c:pt>
                <c:pt idx="7">
                  <c:v>28.267192378250488</c:v>
                </c:pt>
                <c:pt idx="8">
                  <c:v>40.047018165951265</c:v>
                </c:pt>
                <c:pt idx="9">
                  <c:v>54.628198047077774</c:v>
                </c:pt>
                <c:pt idx="10">
                  <c:v>71.751177789625999</c:v>
                </c:pt>
                <c:pt idx="11">
                  <c:v>90.902255792259183</c:v>
                </c:pt>
                <c:pt idx="12">
                  <c:v>115.95502039942996</c:v>
                </c:pt>
                <c:pt idx="13">
                  <c:v>167.84888515583435</c:v>
                </c:pt>
                <c:pt idx="14">
                  <c:v>202.83787870341521</c:v>
                </c:pt>
                <c:pt idx="15">
                  <c:v>176.58031485918502</c:v>
                </c:pt>
                <c:pt idx="16">
                  <c:v>167.50033158305556</c:v>
                </c:pt>
                <c:pt idx="17">
                  <c:v>167.63395527223136</c:v>
                </c:pt>
                <c:pt idx="18">
                  <c:v>162.6296452423968</c:v>
                </c:pt>
                <c:pt idx="19">
                  <c:v>151.92804875968574</c:v>
                </c:pt>
                <c:pt idx="20">
                  <c:v>136.65813827586419</c:v>
                </c:pt>
                <c:pt idx="21">
                  <c:v>118.35652591283389</c:v>
                </c:pt>
                <c:pt idx="22">
                  <c:v>98.697939732918684</c:v>
                </c:pt>
                <c:pt idx="23">
                  <c:v>79.247055468108925</c:v>
                </c:pt>
                <c:pt idx="24">
                  <c:v>61.265693066561383</c:v>
                </c:pt>
                <c:pt idx="25">
                  <c:v>45.604818998798514</c:v>
                </c:pt>
                <c:pt idx="26">
                  <c:v>32.686114002624642</c:v>
                </c:pt>
                <c:pt idx="27">
                  <c:v>22.556671507088375</c:v>
                </c:pt>
                <c:pt idx="28">
                  <c:v>14.988076736794824</c:v>
                </c:pt>
                <c:pt idx="29">
                  <c:v>9.5890585430446418</c:v>
                </c:pt>
                <c:pt idx="30">
                  <c:v>5.9069759324826636</c:v>
                </c:pt>
                <c:pt idx="31">
                  <c:v>3.5035926111911504</c:v>
                </c:pt>
                <c:pt idx="32">
                  <c:v>2.0008805902969971</c:v>
                </c:pt>
              </c:numCache>
            </c:numRef>
          </c:yVal>
          <c:smooth val="1"/>
        </c:ser>
        <c:ser>
          <c:idx val="2"/>
          <c:order val="2"/>
          <c:tx>
            <c:v>Gaussian #1</c:v>
          </c:tx>
          <c:marker>
            <c:symbol val="none"/>
          </c:marker>
          <c:xVal>
            <c:numRef>
              <c:f>Sheet4!$F$1:$F$33</c:f>
              <c:numCache>
                <c:formatCode>0.00E+00</c:formatCode>
                <c:ptCount val="33"/>
                <c:pt idx="0">
                  <c:v>2.0000000000000001E-10</c:v>
                </c:pt>
                <c:pt idx="1">
                  <c:v>2.1250000000000002E-10</c:v>
                </c:pt>
                <c:pt idx="2">
                  <c:v>2.25E-10</c:v>
                </c:pt>
                <c:pt idx="3">
                  <c:v>2.3750000000000001E-10</c:v>
                </c:pt>
                <c:pt idx="4">
                  <c:v>2.5000000000000002E-10</c:v>
                </c:pt>
                <c:pt idx="5">
                  <c:v>2.6250000000000002E-10</c:v>
                </c:pt>
                <c:pt idx="6">
                  <c:v>2.7499999999999998E-10</c:v>
                </c:pt>
                <c:pt idx="7">
                  <c:v>2.8749999999999999E-10</c:v>
                </c:pt>
                <c:pt idx="8">
                  <c:v>3E-10</c:v>
                </c:pt>
                <c:pt idx="9">
                  <c:v>3.1250000000000001E-10</c:v>
                </c:pt>
                <c:pt idx="10">
                  <c:v>3.2500000000000002E-10</c:v>
                </c:pt>
                <c:pt idx="11">
                  <c:v>3.3750000000000002E-10</c:v>
                </c:pt>
                <c:pt idx="12">
                  <c:v>3.5000000000000003E-10</c:v>
                </c:pt>
                <c:pt idx="13">
                  <c:v>3.6250000000000004E-10</c:v>
                </c:pt>
                <c:pt idx="14">
                  <c:v>3.7500000000000005E-10</c:v>
                </c:pt>
                <c:pt idx="15">
                  <c:v>3.8750000000000001E-10</c:v>
                </c:pt>
                <c:pt idx="16">
                  <c:v>4.0000000000000001E-10</c:v>
                </c:pt>
                <c:pt idx="17">
                  <c:v>4.1250000000000002E-10</c:v>
                </c:pt>
                <c:pt idx="18">
                  <c:v>4.2499999999999998E-10</c:v>
                </c:pt>
                <c:pt idx="19">
                  <c:v>4.3749999999999999E-10</c:v>
                </c:pt>
                <c:pt idx="20">
                  <c:v>4.5E-10</c:v>
                </c:pt>
                <c:pt idx="21">
                  <c:v>4.6250000000000001E-10</c:v>
                </c:pt>
                <c:pt idx="22">
                  <c:v>4.7500000000000001E-10</c:v>
                </c:pt>
                <c:pt idx="23">
                  <c:v>4.8750000000000002E-10</c:v>
                </c:pt>
                <c:pt idx="24">
                  <c:v>5.0000000000000003E-10</c:v>
                </c:pt>
                <c:pt idx="25">
                  <c:v>5.1250000000000004E-10</c:v>
                </c:pt>
                <c:pt idx="26">
                  <c:v>5.2500000000000005E-10</c:v>
                </c:pt>
                <c:pt idx="27">
                  <c:v>5.3750000000000006E-10</c:v>
                </c:pt>
                <c:pt idx="28">
                  <c:v>5.5000000000000007E-10</c:v>
                </c:pt>
                <c:pt idx="29">
                  <c:v>5.6249999999999997E-10</c:v>
                </c:pt>
                <c:pt idx="30">
                  <c:v>5.7499999999999998E-10</c:v>
                </c:pt>
                <c:pt idx="31">
                  <c:v>5.8749999999999999E-10</c:v>
                </c:pt>
                <c:pt idx="32">
                  <c:v>6E-10</c:v>
                </c:pt>
              </c:numCache>
            </c:numRef>
          </c:xVal>
          <c:yVal>
            <c:numRef>
              <c:f>Sheet4!$K$1:$K$33</c:f>
              <c:numCache>
                <c:formatCode>General</c:formatCode>
                <c:ptCount val="33"/>
                <c:pt idx="0">
                  <c:v>7.3469238077490768E-63</c:v>
                </c:pt>
                <c:pt idx="1">
                  <c:v>6.6564374315560217E-54</c:v>
                </c:pt>
                <c:pt idx="2">
                  <c:v>1.271772984292926E-45</c:v>
                </c:pt>
                <c:pt idx="3">
                  <c:v>5.1239957309162641E-38</c:v>
                </c:pt>
                <c:pt idx="4">
                  <c:v>4.3535079932173271E-31</c:v>
                </c:pt>
                <c:pt idx="5">
                  <c:v>7.8001212922553564E-25</c:v>
                </c:pt>
                <c:pt idx="6">
                  <c:v>2.9470994326762985E-19</c:v>
                </c:pt>
                <c:pt idx="7">
                  <c:v>2.3481165229482515E-14</c:v>
                </c:pt>
                <c:pt idx="8">
                  <c:v>3.9452626696201135E-10</c:v>
                </c:pt>
                <c:pt idx="9">
                  <c:v>1.3978598296794039E-6</c:v>
                </c:pt>
                <c:pt idx="10">
                  <c:v>1.044438203832177E-3</c:v>
                </c:pt>
                <c:pt idx="11">
                  <c:v>0.16456341705356906</c:v>
                </c:pt>
                <c:pt idx="12">
                  <c:v>5.4678333172055336</c:v>
                </c:pt>
                <c:pt idx="13">
                  <c:v>38.31145625198819</c:v>
                </c:pt>
                <c:pt idx="14">
                  <c:v>56.607434979019068</c:v>
                </c:pt>
                <c:pt idx="15">
                  <c:v>17.63801532013435</c:v>
                </c:pt>
                <c:pt idx="16">
                  <c:v>1.1589304600041546</c:v>
                </c:pt>
                <c:pt idx="17">
                  <c:v>1.6058185204103823E-2</c:v>
                </c:pt>
                <c:pt idx="18">
                  <c:v>4.6920968768781834E-5</c:v>
                </c:pt>
                <c:pt idx="19">
                  <c:v>2.8911385271911519E-8</c:v>
                </c:pt>
                <c:pt idx="20">
                  <c:v>3.7566631506483429E-12</c:v>
                </c:pt>
                <c:pt idx="21">
                  <c:v>1.0293593921540925E-16</c:v>
                </c:pt>
                <c:pt idx="22">
                  <c:v>5.9478941492126956E-22</c:v>
                </c:pt>
                <c:pt idx="23">
                  <c:v>7.2475438816512021E-28</c:v>
                </c:pt>
                <c:pt idx="24">
                  <c:v>1.8623010964788185E-34</c:v>
                </c:pt>
                <c:pt idx="25">
                  <c:v>1.0091143157354314E-41</c:v>
                </c:pt>
                <c:pt idx="26">
                  <c:v>1.153087485022179E-49</c:v>
                </c:pt>
                <c:pt idx="27">
                  <c:v>2.7785330869366184E-58</c:v>
                </c:pt>
                <c:pt idx="28">
                  <c:v>1.4118882041767119E-67</c:v>
                </c:pt>
                <c:pt idx="29">
                  <c:v>1.5129217621608376E-77</c:v>
                </c:pt>
                <c:pt idx="30">
                  <c:v>3.4187240948834685E-88</c:v>
                </c:pt>
                <c:pt idx="31">
                  <c:v>1.6290824262179035E-99</c:v>
                </c:pt>
                <c:pt idx="32">
                  <c:v>1.6370181235411484E-111</c:v>
                </c:pt>
              </c:numCache>
            </c:numRef>
          </c:yVal>
          <c:smooth val="1"/>
        </c:ser>
        <c:ser>
          <c:idx val="3"/>
          <c:order val="3"/>
          <c:tx>
            <c:v>Gaussian #2</c:v>
          </c:tx>
          <c:marker>
            <c:symbol val="none"/>
          </c:marker>
          <c:xVal>
            <c:numRef>
              <c:f>Sheet4!$F$1:$F$33</c:f>
              <c:numCache>
                <c:formatCode>0.00E+00</c:formatCode>
                <c:ptCount val="33"/>
                <c:pt idx="0">
                  <c:v>2.0000000000000001E-10</c:v>
                </c:pt>
                <c:pt idx="1">
                  <c:v>2.1250000000000002E-10</c:v>
                </c:pt>
                <c:pt idx="2">
                  <c:v>2.25E-10</c:v>
                </c:pt>
                <c:pt idx="3">
                  <c:v>2.3750000000000001E-10</c:v>
                </c:pt>
                <c:pt idx="4">
                  <c:v>2.5000000000000002E-10</c:v>
                </c:pt>
                <c:pt idx="5">
                  <c:v>2.6250000000000002E-10</c:v>
                </c:pt>
                <c:pt idx="6">
                  <c:v>2.7499999999999998E-10</c:v>
                </c:pt>
                <c:pt idx="7">
                  <c:v>2.8749999999999999E-10</c:v>
                </c:pt>
                <c:pt idx="8">
                  <c:v>3E-10</c:v>
                </c:pt>
                <c:pt idx="9">
                  <c:v>3.1250000000000001E-10</c:v>
                </c:pt>
                <c:pt idx="10">
                  <c:v>3.2500000000000002E-10</c:v>
                </c:pt>
                <c:pt idx="11">
                  <c:v>3.3750000000000002E-10</c:v>
                </c:pt>
                <c:pt idx="12">
                  <c:v>3.5000000000000003E-10</c:v>
                </c:pt>
                <c:pt idx="13">
                  <c:v>3.6250000000000004E-10</c:v>
                </c:pt>
                <c:pt idx="14">
                  <c:v>3.7500000000000005E-10</c:v>
                </c:pt>
                <c:pt idx="15">
                  <c:v>3.8750000000000001E-10</c:v>
                </c:pt>
                <c:pt idx="16">
                  <c:v>4.0000000000000001E-10</c:v>
                </c:pt>
                <c:pt idx="17">
                  <c:v>4.1250000000000002E-10</c:v>
                </c:pt>
                <c:pt idx="18">
                  <c:v>4.2499999999999998E-10</c:v>
                </c:pt>
                <c:pt idx="19">
                  <c:v>4.3749999999999999E-10</c:v>
                </c:pt>
                <c:pt idx="20">
                  <c:v>4.5E-10</c:v>
                </c:pt>
                <c:pt idx="21">
                  <c:v>4.6250000000000001E-10</c:v>
                </c:pt>
                <c:pt idx="22">
                  <c:v>4.7500000000000001E-10</c:v>
                </c:pt>
                <c:pt idx="23">
                  <c:v>4.8750000000000002E-10</c:v>
                </c:pt>
                <c:pt idx="24">
                  <c:v>5.0000000000000003E-10</c:v>
                </c:pt>
                <c:pt idx="25">
                  <c:v>5.1250000000000004E-10</c:v>
                </c:pt>
                <c:pt idx="26">
                  <c:v>5.2500000000000005E-10</c:v>
                </c:pt>
                <c:pt idx="27">
                  <c:v>5.3750000000000006E-10</c:v>
                </c:pt>
                <c:pt idx="28">
                  <c:v>5.5000000000000007E-10</c:v>
                </c:pt>
                <c:pt idx="29">
                  <c:v>5.6249999999999997E-10</c:v>
                </c:pt>
                <c:pt idx="30">
                  <c:v>5.7499999999999998E-10</c:v>
                </c:pt>
                <c:pt idx="31">
                  <c:v>5.8749999999999999E-10</c:v>
                </c:pt>
                <c:pt idx="32">
                  <c:v>6E-10</c:v>
                </c:pt>
              </c:numCache>
            </c:numRef>
          </c:xVal>
          <c:yVal>
            <c:numRef>
              <c:f>Sheet4!$L$1:$L$33</c:f>
              <c:numCache>
                <c:formatCode>General</c:formatCode>
                <c:ptCount val="33"/>
                <c:pt idx="0">
                  <c:v>0.85492268145884442</c:v>
                </c:pt>
                <c:pt idx="1">
                  <c:v>1.5787020228609203</c:v>
                </c:pt>
                <c:pt idx="2">
                  <c:v>2.8069369710526342</c:v>
                </c:pt>
                <c:pt idx="3">
                  <c:v>4.8053422553925289</c:v>
                </c:pt>
                <c:pt idx="4">
                  <c:v>7.9209114621754395</c:v>
                </c:pt>
                <c:pt idx="5">
                  <c:v>12.571443899198364</c:v>
                </c:pt>
                <c:pt idx="6">
                  <c:v>19.21119293398089</c:v>
                </c:pt>
                <c:pt idx="7">
                  <c:v>28.267192378250463</c:v>
                </c:pt>
                <c:pt idx="8">
                  <c:v>40.047018165556736</c:v>
                </c:pt>
                <c:pt idx="9">
                  <c:v>54.628196649217941</c:v>
                </c:pt>
                <c:pt idx="10">
                  <c:v>71.750133351422164</c:v>
                </c:pt>
                <c:pt idx="11">
                  <c:v>90.737692375205611</c:v>
                </c:pt>
                <c:pt idx="12">
                  <c:v>110.48718708222442</c:v>
                </c:pt>
                <c:pt idx="13">
                  <c:v>129.53742890384618</c:v>
                </c:pt>
                <c:pt idx="14">
                  <c:v>146.23044372439614</c:v>
                </c:pt>
                <c:pt idx="15">
                  <c:v>158.94229953905068</c:v>
                </c:pt>
                <c:pt idx="16">
                  <c:v>166.34140112305141</c:v>
                </c:pt>
                <c:pt idx="17">
                  <c:v>167.61789708702725</c:v>
                </c:pt>
                <c:pt idx="18">
                  <c:v>162.62959832142803</c:v>
                </c:pt>
                <c:pt idx="19">
                  <c:v>151.92804873077435</c:v>
                </c:pt>
                <c:pt idx="20">
                  <c:v>136.65813827586044</c:v>
                </c:pt>
                <c:pt idx="21">
                  <c:v>118.35652591283389</c:v>
                </c:pt>
                <c:pt idx="22">
                  <c:v>98.697939732918684</c:v>
                </c:pt>
                <c:pt idx="23">
                  <c:v>79.247055468108925</c:v>
                </c:pt>
                <c:pt idx="24">
                  <c:v>61.265693066561383</c:v>
                </c:pt>
                <c:pt idx="25">
                  <c:v>45.604818998798514</c:v>
                </c:pt>
                <c:pt idx="26">
                  <c:v>32.686114002624642</c:v>
                </c:pt>
                <c:pt idx="27">
                  <c:v>22.556671507088375</c:v>
                </c:pt>
                <c:pt idx="28">
                  <c:v>14.988076736794824</c:v>
                </c:pt>
                <c:pt idx="29">
                  <c:v>9.5890585430446418</c:v>
                </c:pt>
                <c:pt idx="30">
                  <c:v>5.9069759324826636</c:v>
                </c:pt>
                <c:pt idx="31">
                  <c:v>3.5035926111911504</c:v>
                </c:pt>
                <c:pt idx="32">
                  <c:v>2.0008805902969971</c:v>
                </c:pt>
              </c:numCache>
            </c:numRef>
          </c:yVal>
          <c:smooth val="1"/>
        </c:ser>
        <c:dLbls>
          <c:showLegendKey val="0"/>
          <c:showVal val="0"/>
          <c:showCatName val="0"/>
          <c:showSerName val="0"/>
          <c:showPercent val="0"/>
          <c:showBubbleSize val="0"/>
        </c:dLbls>
        <c:axId val="86820544"/>
        <c:axId val="86821120"/>
      </c:scatterChart>
      <c:scatterChart>
        <c:scatterStyle val="lineMarker"/>
        <c:varyColors val="0"/>
        <c:ser>
          <c:idx val="0"/>
          <c:order val="0"/>
          <c:tx>
            <c:v>Data</c:v>
          </c:tx>
          <c:spPr>
            <a:ln w="28575">
              <a:noFill/>
            </a:ln>
          </c:spPr>
          <c:marker>
            <c:symbol val="diamond"/>
            <c:size val="4"/>
          </c:marker>
          <c:xVal>
            <c:numRef>
              <c:f>Sheet4!$F$1:$F$33</c:f>
              <c:numCache>
                <c:formatCode>0.00E+00</c:formatCode>
                <c:ptCount val="33"/>
                <c:pt idx="0">
                  <c:v>2.0000000000000001E-10</c:v>
                </c:pt>
                <c:pt idx="1">
                  <c:v>2.1250000000000002E-10</c:v>
                </c:pt>
                <c:pt idx="2">
                  <c:v>2.25E-10</c:v>
                </c:pt>
                <c:pt idx="3">
                  <c:v>2.3750000000000001E-10</c:v>
                </c:pt>
                <c:pt idx="4">
                  <c:v>2.5000000000000002E-10</c:v>
                </c:pt>
                <c:pt idx="5">
                  <c:v>2.6250000000000002E-10</c:v>
                </c:pt>
                <c:pt idx="6">
                  <c:v>2.7499999999999998E-10</c:v>
                </c:pt>
                <c:pt idx="7">
                  <c:v>2.8749999999999999E-10</c:v>
                </c:pt>
                <c:pt idx="8">
                  <c:v>3E-10</c:v>
                </c:pt>
                <c:pt idx="9">
                  <c:v>3.1250000000000001E-10</c:v>
                </c:pt>
                <c:pt idx="10">
                  <c:v>3.2500000000000002E-10</c:v>
                </c:pt>
                <c:pt idx="11">
                  <c:v>3.3750000000000002E-10</c:v>
                </c:pt>
                <c:pt idx="12">
                  <c:v>3.5000000000000003E-10</c:v>
                </c:pt>
                <c:pt idx="13">
                  <c:v>3.6250000000000004E-10</c:v>
                </c:pt>
                <c:pt idx="14">
                  <c:v>3.7500000000000005E-10</c:v>
                </c:pt>
                <c:pt idx="15">
                  <c:v>3.8750000000000001E-10</c:v>
                </c:pt>
                <c:pt idx="16">
                  <c:v>4.0000000000000001E-10</c:v>
                </c:pt>
                <c:pt idx="17">
                  <c:v>4.1250000000000002E-10</c:v>
                </c:pt>
                <c:pt idx="18">
                  <c:v>4.2499999999999998E-10</c:v>
                </c:pt>
                <c:pt idx="19">
                  <c:v>4.3749999999999999E-10</c:v>
                </c:pt>
                <c:pt idx="20">
                  <c:v>4.5E-10</c:v>
                </c:pt>
                <c:pt idx="21">
                  <c:v>4.6250000000000001E-10</c:v>
                </c:pt>
                <c:pt idx="22">
                  <c:v>4.7500000000000001E-10</c:v>
                </c:pt>
                <c:pt idx="23">
                  <c:v>4.8750000000000002E-10</c:v>
                </c:pt>
                <c:pt idx="24">
                  <c:v>5.0000000000000003E-10</c:v>
                </c:pt>
                <c:pt idx="25">
                  <c:v>5.1250000000000004E-10</c:v>
                </c:pt>
                <c:pt idx="26">
                  <c:v>5.2500000000000005E-10</c:v>
                </c:pt>
                <c:pt idx="27">
                  <c:v>5.3750000000000006E-10</c:v>
                </c:pt>
                <c:pt idx="28">
                  <c:v>5.5000000000000007E-10</c:v>
                </c:pt>
                <c:pt idx="29">
                  <c:v>5.6249999999999997E-10</c:v>
                </c:pt>
                <c:pt idx="30">
                  <c:v>5.7499999999999998E-10</c:v>
                </c:pt>
                <c:pt idx="31">
                  <c:v>5.8749999999999999E-10</c:v>
                </c:pt>
                <c:pt idx="32">
                  <c:v>6E-10</c:v>
                </c:pt>
              </c:numCache>
            </c:numRef>
          </c:xVal>
          <c:yVal>
            <c:numRef>
              <c:f>Sheet4!$G$1:$G$33</c:f>
              <c:numCache>
                <c:formatCode>General</c:formatCode>
                <c:ptCount val="33"/>
                <c:pt idx="0">
                  <c:v>52</c:v>
                </c:pt>
                <c:pt idx="1">
                  <c:v>6</c:v>
                </c:pt>
                <c:pt idx="2">
                  <c:v>5</c:v>
                </c:pt>
                <c:pt idx="3">
                  <c:v>11</c:v>
                </c:pt>
                <c:pt idx="4">
                  <c:v>15</c:v>
                </c:pt>
                <c:pt idx="5">
                  <c:v>8</c:v>
                </c:pt>
                <c:pt idx="6">
                  <c:v>26</c:v>
                </c:pt>
                <c:pt idx="7">
                  <c:v>29</c:v>
                </c:pt>
                <c:pt idx="8">
                  <c:v>43</c:v>
                </c:pt>
                <c:pt idx="9">
                  <c:v>64</c:v>
                </c:pt>
                <c:pt idx="10">
                  <c:v>55</c:v>
                </c:pt>
                <c:pt idx="11">
                  <c:v>102</c:v>
                </c:pt>
                <c:pt idx="12">
                  <c:v>92</c:v>
                </c:pt>
                <c:pt idx="13">
                  <c:v>180</c:v>
                </c:pt>
                <c:pt idx="14">
                  <c:v>196</c:v>
                </c:pt>
                <c:pt idx="15">
                  <c:v>183</c:v>
                </c:pt>
                <c:pt idx="16">
                  <c:v>168</c:v>
                </c:pt>
                <c:pt idx="17">
                  <c:v>192</c:v>
                </c:pt>
                <c:pt idx="18">
                  <c:v>143</c:v>
                </c:pt>
                <c:pt idx="19">
                  <c:v>143</c:v>
                </c:pt>
                <c:pt idx="20">
                  <c:v>146</c:v>
                </c:pt>
                <c:pt idx="21">
                  <c:v>116</c:v>
                </c:pt>
                <c:pt idx="22">
                  <c:v>97</c:v>
                </c:pt>
                <c:pt idx="23">
                  <c:v>78</c:v>
                </c:pt>
                <c:pt idx="24">
                  <c:v>61</c:v>
                </c:pt>
                <c:pt idx="25">
                  <c:v>47</c:v>
                </c:pt>
                <c:pt idx="26">
                  <c:v>31</c:v>
                </c:pt>
                <c:pt idx="27">
                  <c:v>21</c:v>
                </c:pt>
                <c:pt idx="28">
                  <c:v>21</c:v>
                </c:pt>
                <c:pt idx="29">
                  <c:v>5</c:v>
                </c:pt>
                <c:pt idx="30">
                  <c:v>6</c:v>
                </c:pt>
                <c:pt idx="31">
                  <c:v>1</c:v>
                </c:pt>
                <c:pt idx="32">
                  <c:v>2</c:v>
                </c:pt>
              </c:numCache>
            </c:numRef>
          </c:yVal>
          <c:smooth val="0"/>
        </c:ser>
        <c:dLbls>
          <c:showLegendKey val="0"/>
          <c:showVal val="0"/>
          <c:showCatName val="0"/>
          <c:showSerName val="0"/>
          <c:showPercent val="0"/>
          <c:showBubbleSize val="0"/>
        </c:dLbls>
        <c:axId val="86820544"/>
        <c:axId val="86821120"/>
      </c:scatterChart>
      <c:valAx>
        <c:axId val="86820544"/>
        <c:scaling>
          <c:orientation val="minMax"/>
          <c:min val="2.0000000000000011E-10"/>
        </c:scaling>
        <c:delete val="0"/>
        <c:axPos val="b"/>
        <c:numFmt formatCode="0.E+00" sourceLinked="0"/>
        <c:majorTickMark val="out"/>
        <c:minorTickMark val="none"/>
        <c:tickLblPos val="nextTo"/>
        <c:crossAx val="86821120"/>
        <c:crosses val="autoZero"/>
        <c:crossBetween val="midCat"/>
      </c:valAx>
      <c:valAx>
        <c:axId val="86821120"/>
        <c:scaling>
          <c:orientation val="minMax"/>
          <c:min val="0"/>
        </c:scaling>
        <c:delete val="0"/>
        <c:axPos val="l"/>
        <c:majorGridlines/>
        <c:numFmt formatCode="#,##0" sourceLinked="0"/>
        <c:majorTickMark val="out"/>
        <c:minorTickMark val="none"/>
        <c:tickLblPos val="nextTo"/>
        <c:crossAx val="86820544"/>
        <c:crosses val="autoZero"/>
        <c:crossBetween val="midCat"/>
      </c:valAx>
    </c:plotArea>
    <c:legend>
      <c:legendPos val="r"/>
      <c:layout>
        <c:manualLayout>
          <c:xMode val="edge"/>
          <c:yMode val="edge"/>
          <c:x val="0.61804120734908141"/>
          <c:y val="0.35511641689950046"/>
          <c:w val="0.32229212598425194"/>
          <c:h val="0.37250317500635"/>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5507436570428"/>
          <c:y val="5.1400554097404488E-2"/>
          <c:w val="0.85101859142607172"/>
          <c:h val="0.89719889180519097"/>
        </c:manualLayout>
      </c:layout>
      <c:scatterChart>
        <c:scatterStyle val="smoothMarker"/>
        <c:varyColors val="0"/>
        <c:ser>
          <c:idx val="1"/>
          <c:order val="1"/>
          <c:tx>
            <c:v>Fit</c:v>
          </c:tx>
          <c:marker>
            <c:symbol val="none"/>
          </c:marker>
          <c:xVal>
            <c:numRef>
              <c:f>Sheet4!$F$1:$F$49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Sheet4!$J$1:$J$49</c:f>
              <c:numCache>
                <c:formatCode>General</c:formatCode>
                <c:ptCount val="49"/>
                <c:pt idx="0">
                  <c:v>2.7089059465068648E-3</c:v>
                </c:pt>
                <c:pt idx="1">
                  <c:v>5.8255634511364335E-3</c:v>
                </c:pt>
                <c:pt idx="2">
                  <c:v>1.2204248922907781E-2</c:v>
                </c:pt>
                <c:pt idx="3">
                  <c:v>2.4906533541648995E-2</c:v>
                </c:pt>
                <c:pt idx="4">
                  <c:v>4.9515894299995658E-2</c:v>
                </c:pt>
                <c:pt idx="5">
                  <c:v>9.5897012353827096E-2</c:v>
                </c:pt>
                <c:pt idx="6">
                  <c:v>0.18092335674415869</c:v>
                </c:pt>
                <c:pt idx="7">
                  <c:v>0.33251658104182086</c:v>
                </c:pt>
                <c:pt idx="8">
                  <c:v>0.5953345479660217</c:v>
                </c:pt>
                <c:pt idx="9">
                  <c:v>1.0383361521610379</c:v>
                </c:pt>
                <c:pt idx="10">
                  <c:v>1.76418438811538</c:v>
                </c:pt>
                <c:pt idx="11">
                  <c:v>2.9199746672642175</c:v>
                </c:pt>
                <c:pt idx="12">
                  <c:v>4.7080742423549848</c:v>
                </c:pt>
                <c:pt idx="13">
                  <c:v>7.3949736624479527</c:v>
                </c:pt>
                <c:pt idx="14">
                  <c:v>11.315117556591186</c:v>
                </c:pt>
                <c:pt idx="15">
                  <c:v>16.86594264046149</c:v>
                </c:pt>
                <c:pt idx="16">
                  <c:v>24.49014054776292</c:v>
                </c:pt>
                <c:pt idx="17">
                  <c:v>34.641847533387676</c:v>
                </c:pt>
                <c:pt idx="18">
                  <c:v>47.735329448680901</c:v>
                </c:pt>
                <c:pt idx="19">
                  <c:v>64.077847185785018</c:v>
                </c:pt>
                <c:pt idx="20">
                  <c:v>83.792473448767709</c:v>
                </c:pt>
                <c:pt idx="21">
                  <c:v>106.74098800644541</c:v>
                </c:pt>
                <c:pt idx="22">
                  <c:v>132.46054457482848</c:v>
                </c:pt>
                <c:pt idx="23">
                  <c:v>160.12941088402178</c:v>
                </c:pt>
                <c:pt idx="24">
                  <c:v>188.62615692888741</c:v>
                </c:pt>
                <c:pt idx="25">
                  <c:v>223.95121751115553</c:v>
                </c:pt>
                <c:pt idx="26">
                  <c:v>416.2721164279705</c:v>
                </c:pt>
                <c:pt idx="27">
                  <c:v>876.56389483125417</c:v>
                </c:pt>
                <c:pt idx="28">
                  <c:v>609.85633728852099</c:v>
                </c:pt>
                <c:pt idx="29">
                  <c:v>315.7494527691868</c:v>
                </c:pt>
                <c:pt idx="30">
                  <c:v>290.60027918566681</c:v>
                </c:pt>
                <c:pt idx="31">
                  <c:v>284.57410058413069</c:v>
                </c:pt>
                <c:pt idx="32">
                  <c:v>271.7945586627618</c:v>
                </c:pt>
                <c:pt idx="33">
                  <c:v>252.8810488085235</c:v>
                </c:pt>
                <c:pt idx="34">
                  <c:v>229.20332861403824</c:v>
                </c:pt>
                <c:pt idx="35">
                  <c:v>202.37397710415496</c:v>
                </c:pt>
                <c:pt idx="36">
                  <c:v>174.06743219400232</c:v>
                </c:pt>
                <c:pt idx="37">
                  <c:v>145.85102606443567</c:v>
                </c:pt>
                <c:pt idx="38">
                  <c:v>119.05031931716384</c:v>
                </c:pt>
                <c:pt idx="39">
                  <c:v>94.66310606893316</c:v>
                </c:pt>
                <c:pt idx="40">
                  <c:v>73.326346375656996</c:v>
                </c:pt>
                <c:pt idx="41">
                  <c:v>55.330991360080191</c:v>
                </c:pt>
                <c:pt idx="42">
                  <c:v>40.672977539141144</c:v>
                </c:pt>
                <c:pt idx="43">
                  <c:v>29.125446515320306</c:v>
                </c:pt>
                <c:pt idx="44">
                  <c:v>20.317409188850895</c:v>
                </c:pt>
                <c:pt idx="45">
                  <c:v>13.80680440146309</c:v>
                </c:pt>
                <c:pt idx="46">
                  <c:v>9.1400196038593933</c:v>
                </c:pt>
                <c:pt idx="47">
                  <c:v>5.8942722560289278</c:v>
                </c:pt>
              </c:numCache>
            </c:numRef>
          </c:yVal>
          <c:smooth val="1"/>
        </c:ser>
        <c:ser>
          <c:idx val="2"/>
          <c:order val="2"/>
          <c:tx>
            <c:v>Gaussian #1</c:v>
          </c:tx>
          <c:marker>
            <c:symbol val="none"/>
          </c:marker>
          <c:xVal>
            <c:numRef>
              <c:f>Sheet4!$F$1:$F$49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Sheet4!$K$1:$K$49</c:f>
              <c:numCache>
                <c:formatCode>General</c:formatCode>
                <c:ptCount val="49"/>
                <c:pt idx="0">
                  <c:v>1.882094190343359E-298</c:v>
                </c:pt>
                <c:pt idx="1">
                  <c:v>9.7490463076677743E-277</c:v>
                </c:pt>
                <c:pt idx="2">
                  <c:v>7.746635825135765E-256</c:v>
                </c:pt>
                <c:pt idx="3">
                  <c:v>9.4426604724088084E-236</c:v>
                </c:pt>
                <c:pt idx="4">
                  <c:v>1.7656549481110226E-216</c:v>
                </c:pt>
                <c:pt idx="5">
                  <c:v>5.0646276894691598E-198</c:v>
                </c:pt>
                <c:pt idx="6">
                  <c:v>2.2285349103559259E-180</c:v>
                </c:pt>
                <c:pt idx="7">
                  <c:v>1.5042554235462719E-163</c:v>
                </c:pt>
                <c:pt idx="8">
                  <c:v>1.5575928959920631E-147</c:v>
                </c:pt>
                <c:pt idx="9">
                  <c:v>2.4740960562203683E-132</c:v>
                </c:pt>
                <c:pt idx="10">
                  <c:v>6.0285016453017051E-118</c:v>
                </c:pt>
                <c:pt idx="11">
                  <c:v>2.2533696366502246E-104</c:v>
                </c:pt>
                <c:pt idx="12">
                  <c:v>1.2920690388744468E-91</c:v>
                </c:pt>
                <c:pt idx="13">
                  <c:v>1.136499448091193E-79</c:v>
                </c:pt>
                <c:pt idx="14">
                  <c:v>1.5334971245497485E-68</c:v>
                </c:pt>
                <c:pt idx="15">
                  <c:v>3.174146229120176E-58</c:v>
                </c:pt>
                <c:pt idx="16">
                  <c:v>1.0078621185710307E-48</c:v>
                </c:pt>
                <c:pt idx="17">
                  <c:v>4.9091414007152252E-40</c:v>
                </c:pt>
                <c:pt idx="18">
                  <c:v>3.6680917350227002E-32</c:v>
                </c:pt>
                <c:pt idx="19">
                  <c:v>4.2044100230720629E-25</c:v>
                </c:pt>
                <c:pt idx="20">
                  <c:v>7.3926503291087717E-19</c:v>
                </c:pt>
                <c:pt idx="21">
                  <c:v>1.9940015613733971E-13</c:v>
                </c:pt>
                <c:pt idx="22">
                  <c:v>8.250514862285153E-9</c:v>
                </c:pt>
                <c:pt idx="23">
                  <c:v>5.2368102183740382E-5</c:v>
                </c:pt>
                <c:pt idx="24">
                  <c:v>5.0989745852539944E-2</c:v>
                </c:pt>
                <c:pt idx="25">
                  <c:v>7.6160377280942004</c:v>
                </c:pt>
                <c:pt idx="26">
                  <c:v>174.50406725678511</c:v>
                </c:pt>
                <c:pt idx="27">
                  <c:v>613.35547774220629</c:v>
                </c:pt>
                <c:pt idx="28">
                  <c:v>330.71140335359377</c:v>
                </c:pt>
                <c:pt idx="29">
                  <c:v>27.353715128095271</c:v>
                </c:pt>
                <c:pt idx="30">
                  <c:v>0.3470672995919723</c:v>
                </c:pt>
                <c:pt idx="31">
                  <c:v>6.755248057282254E-4</c:v>
                </c:pt>
                <c:pt idx="32">
                  <c:v>2.0169685817449707E-7</c:v>
                </c:pt>
                <c:pt idx="33">
                  <c:v>9.2381964404914776E-12</c:v>
                </c:pt>
                <c:pt idx="34">
                  <c:v>6.4909083924049496E-17</c:v>
                </c:pt>
                <c:pt idx="35">
                  <c:v>6.9960675553195216E-23</c:v>
                </c:pt>
                <c:pt idx="36">
                  <c:v>1.1567319637923268E-29</c:v>
                </c:pt>
                <c:pt idx="37">
                  <c:v>2.9338756734158091E-37</c:v>
                </c:pt>
                <c:pt idx="38">
                  <c:v>1.1415131090077149E-45</c:v>
                </c:pt>
                <c:pt idx="39">
                  <c:v>6.8131872946042417E-55</c:v>
                </c:pt>
                <c:pt idx="40">
                  <c:v>6.2380662101120408E-65</c:v>
                </c:pt>
                <c:pt idx="41">
                  <c:v>8.7615281297245266E-76</c:v>
                </c:pt>
                <c:pt idx="42">
                  <c:v>1.8877303871531679E-87</c:v>
                </c:pt>
                <c:pt idx="43">
                  <c:v>6.2392200285652419E-100</c:v>
                </c:pt>
                <c:pt idx="44">
                  <c:v>3.1633763515772669E-113</c:v>
                </c:pt>
                <c:pt idx="45">
                  <c:v>2.4603769706851835E-127</c:v>
                </c:pt>
                <c:pt idx="46">
                  <c:v>2.9355039597873715E-142</c:v>
                </c:pt>
                <c:pt idx="47">
                  <c:v>5.372716380435575E-158</c:v>
                </c:pt>
              </c:numCache>
            </c:numRef>
          </c:yVal>
          <c:smooth val="1"/>
        </c:ser>
        <c:ser>
          <c:idx val="3"/>
          <c:order val="3"/>
          <c:tx>
            <c:v>Gaussian #2</c:v>
          </c:tx>
          <c:marker>
            <c:symbol val="none"/>
          </c:marker>
          <c:xVal>
            <c:numRef>
              <c:f>Sheet4!$F$1:$F$49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Sheet4!$L$1:$L$49</c:f>
              <c:numCache>
                <c:formatCode>General</c:formatCode>
                <c:ptCount val="49"/>
                <c:pt idx="0">
                  <c:v>2.7089059465068648E-3</c:v>
                </c:pt>
                <c:pt idx="1">
                  <c:v>5.8255634511364335E-3</c:v>
                </c:pt>
                <c:pt idx="2">
                  <c:v>1.2204248922907781E-2</c:v>
                </c:pt>
                <c:pt idx="3">
                  <c:v>2.4906533541648995E-2</c:v>
                </c:pt>
                <c:pt idx="4">
                  <c:v>4.9515894299995658E-2</c:v>
                </c:pt>
                <c:pt idx="5">
                  <c:v>9.5897012353827096E-2</c:v>
                </c:pt>
                <c:pt idx="6">
                  <c:v>0.18092335674415869</c:v>
                </c:pt>
                <c:pt idx="7">
                  <c:v>0.33251658104182086</c:v>
                </c:pt>
                <c:pt idx="8">
                  <c:v>0.5953345479660217</c:v>
                </c:pt>
                <c:pt idx="9">
                  <c:v>1.0383361521610379</c:v>
                </c:pt>
                <c:pt idx="10">
                  <c:v>1.76418438811538</c:v>
                </c:pt>
                <c:pt idx="11">
                  <c:v>2.9199746672642175</c:v>
                </c:pt>
                <c:pt idx="12">
                  <c:v>4.7080742423549848</c:v>
                </c:pt>
                <c:pt idx="13">
                  <c:v>7.3949736624479527</c:v>
                </c:pt>
                <c:pt idx="14">
                  <c:v>11.315117556591186</c:v>
                </c:pt>
                <c:pt idx="15">
                  <c:v>16.86594264046149</c:v>
                </c:pt>
                <c:pt idx="16">
                  <c:v>24.49014054776292</c:v>
                </c:pt>
                <c:pt idx="17">
                  <c:v>34.641847533387676</c:v>
                </c:pt>
                <c:pt idx="18">
                  <c:v>47.735329448680901</c:v>
                </c:pt>
                <c:pt idx="19">
                  <c:v>64.077847185785018</c:v>
                </c:pt>
                <c:pt idx="20">
                  <c:v>83.792473448767709</c:v>
                </c:pt>
                <c:pt idx="21">
                  <c:v>106.74098800644521</c:v>
                </c:pt>
                <c:pt idx="22">
                  <c:v>132.46054456657797</c:v>
                </c:pt>
                <c:pt idx="23">
                  <c:v>160.12935851591959</c:v>
                </c:pt>
                <c:pt idx="24">
                  <c:v>188.57516718303486</c:v>
                </c:pt>
                <c:pt idx="25">
                  <c:v>216.33517978306134</c:v>
                </c:pt>
                <c:pt idx="26">
                  <c:v>241.7680491711854</c:v>
                </c:pt>
                <c:pt idx="27">
                  <c:v>263.20841708904788</c:v>
                </c:pt>
                <c:pt idx="28">
                  <c:v>279.14493393492722</c:v>
                </c:pt>
                <c:pt idx="29">
                  <c:v>288.39573764109156</c:v>
                </c:pt>
                <c:pt idx="30">
                  <c:v>290.25321188607484</c:v>
                </c:pt>
                <c:pt idx="31">
                  <c:v>284.57342505932496</c:v>
                </c:pt>
                <c:pt idx="32">
                  <c:v>271.79455846106492</c:v>
                </c:pt>
                <c:pt idx="33">
                  <c:v>252.88104880851427</c:v>
                </c:pt>
                <c:pt idx="34">
                  <c:v>229.20332861403824</c:v>
                </c:pt>
                <c:pt idx="35">
                  <c:v>202.37397710415496</c:v>
                </c:pt>
                <c:pt idx="36">
                  <c:v>174.06743219400232</c:v>
                </c:pt>
                <c:pt idx="37">
                  <c:v>145.85102606443567</c:v>
                </c:pt>
                <c:pt idx="38">
                  <c:v>119.05031931716384</c:v>
                </c:pt>
                <c:pt idx="39">
                  <c:v>94.66310606893316</c:v>
                </c:pt>
                <c:pt idx="40">
                  <c:v>73.326346375656996</c:v>
                </c:pt>
                <c:pt idx="41">
                  <c:v>55.330991360080191</c:v>
                </c:pt>
                <c:pt idx="42">
                  <c:v>40.672977539141144</c:v>
                </c:pt>
                <c:pt idx="43">
                  <c:v>29.125446515320306</c:v>
                </c:pt>
                <c:pt idx="44">
                  <c:v>20.317409188850895</c:v>
                </c:pt>
                <c:pt idx="45">
                  <c:v>13.80680440146309</c:v>
                </c:pt>
                <c:pt idx="46">
                  <c:v>9.1400196038593933</c:v>
                </c:pt>
                <c:pt idx="47">
                  <c:v>5.8942722560289278</c:v>
                </c:pt>
              </c:numCache>
            </c:numRef>
          </c:yVal>
          <c:smooth val="1"/>
        </c:ser>
        <c:dLbls>
          <c:showLegendKey val="0"/>
          <c:showVal val="0"/>
          <c:showCatName val="0"/>
          <c:showSerName val="0"/>
          <c:showPercent val="0"/>
          <c:showBubbleSize val="0"/>
        </c:dLbls>
        <c:axId val="86822848"/>
        <c:axId val="86823424"/>
      </c:scatterChart>
      <c:scatterChart>
        <c:scatterStyle val="lineMarker"/>
        <c:varyColors val="0"/>
        <c:ser>
          <c:idx val="0"/>
          <c:order val="0"/>
          <c:tx>
            <c:v>Data</c:v>
          </c:tx>
          <c:spPr>
            <a:ln w="28575">
              <a:noFill/>
            </a:ln>
          </c:spPr>
          <c:marker>
            <c:symbol val="diamond"/>
            <c:size val="2"/>
          </c:marker>
          <c:xVal>
            <c:numRef>
              <c:f>Sheet4!$F$1:$F$49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Sheet4!$G$1:$G$49</c:f>
              <c:numCache>
                <c:formatCode>General</c:formatCode>
                <c:ptCount val="49"/>
                <c:pt idx="0">
                  <c:v>0</c:v>
                </c:pt>
                <c:pt idx="1">
                  <c:v>0</c:v>
                </c:pt>
                <c:pt idx="2">
                  <c:v>0</c:v>
                </c:pt>
                <c:pt idx="3">
                  <c:v>0</c:v>
                </c:pt>
                <c:pt idx="4">
                  <c:v>1</c:v>
                </c:pt>
                <c:pt idx="5">
                  <c:v>2</c:v>
                </c:pt>
                <c:pt idx="6">
                  <c:v>2</c:v>
                </c:pt>
                <c:pt idx="7">
                  <c:v>3</c:v>
                </c:pt>
                <c:pt idx="8">
                  <c:v>4</c:v>
                </c:pt>
                <c:pt idx="9">
                  <c:v>9</c:v>
                </c:pt>
                <c:pt idx="10">
                  <c:v>9</c:v>
                </c:pt>
                <c:pt idx="11">
                  <c:v>5</c:v>
                </c:pt>
                <c:pt idx="12">
                  <c:v>17</c:v>
                </c:pt>
                <c:pt idx="13">
                  <c:v>16</c:v>
                </c:pt>
                <c:pt idx="14">
                  <c:v>20</c:v>
                </c:pt>
                <c:pt idx="15">
                  <c:v>12</c:v>
                </c:pt>
                <c:pt idx="16">
                  <c:v>28</c:v>
                </c:pt>
                <c:pt idx="17">
                  <c:v>39</c:v>
                </c:pt>
                <c:pt idx="18">
                  <c:v>32</c:v>
                </c:pt>
                <c:pt idx="19">
                  <c:v>80</c:v>
                </c:pt>
                <c:pt idx="20">
                  <c:v>69</c:v>
                </c:pt>
                <c:pt idx="21">
                  <c:v>98</c:v>
                </c:pt>
                <c:pt idx="22">
                  <c:v>134</c:v>
                </c:pt>
                <c:pt idx="23">
                  <c:v>128</c:v>
                </c:pt>
                <c:pt idx="24">
                  <c:v>205</c:v>
                </c:pt>
                <c:pt idx="25">
                  <c:v>257</c:v>
                </c:pt>
                <c:pt idx="26">
                  <c:v>427</c:v>
                </c:pt>
                <c:pt idx="27">
                  <c:v>865</c:v>
                </c:pt>
                <c:pt idx="28">
                  <c:v>633</c:v>
                </c:pt>
                <c:pt idx="29">
                  <c:v>218</c:v>
                </c:pt>
                <c:pt idx="30">
                  <c:v>345</c:v>
                </c:pt>
                <c:pt idx="31">
                  <c:v>307</c:v>
                </c:pt>
                <c:pt idx="32">
                  <c:v>290</c:v>
                </c:pt>
                <c:pt idx="33">
                  <c:v>230</c:v>
                </c:pt>
                <c:pt idx="34">
                  <c:v>222</c:v>
                </c:pt>
                <c:pt idx="35">
                  <c:v>205</c:v>
                </c:pt>
                <c:pt idx="36">
                  <c:v>136</c:v>
                </c:pt>
                <c:pt idx="37">
                  <c:v>154</c:v>
                </c:pt>
                <c:pt idx="38">
                  <c:v>143</c:v>
                </c:pt>
                <c:pt idx="39">
                  <c:v>102</c:v>
                </c:pt>
                <c:pt idx="40">
                  <c:v>74</c:v>
                </c:pt>
                <c:pt idx="41">
                  <c:v>60</c:v>
                </c:pt>
                <c:pt idx="42">
                  <c:v>37</c:v>
                </c:pt>
                <c:pt idx="43">
                  <c:v>32</c:v>
                </c:pt>
                <c:pt idx="44">
                  <c:v>12</c:v>
                </c:pt>
                <c:pt idx="45">
                  <c:v>13</c:v>
                </c:pt>
                <c:pt idx="46">
                  <c:v>14</c:v>
                </c:pt>
                <c:pt idx="47">
                  <c:v>6</c:v>
                </c:pt>
                <c:pt idx="48">
                  <c:v>3</c:v>
                </c:pt>
              </c:numCache>
            </c:numRef>
          </c:yVal>
          <c:smooth val="0"/>
        </c:ser>
        <c:dLbls>
          <c:showLegendKey val="0"/>
          <c:showVal val="0"/>
          <c:showCatName val="0"/>
          <c:showSerName val="0"/>
          <c:showPercent val="0"/>
          <c:showBubbleSize val="0"/>
        </c:dLbls>
        <c:axId val="86822848"/>
        <c:axId val="86823424"/>
      </c:scatterChart>
      <c:valAx>
        <c:axId val="86822848"/>
        <c:scaling>
          <c:orientation val="minMax"/>
        </c:scaling>
        <c:delete val="0"/>
        <c:axPos val="b"/>
        <c:numFmt formatCode="General" sourceLinked="1"/>
        <c:majorTickMark val="out"/>
        <c:minorTickMark val="none"/>
        <c:tickLblPos val="nextTo"/>
        <c:crossAx val="86823424"/>
        <c:crosses val="autoZero"/>
        <c:crossBetween val="midCat"/>
      </c:valAx>
      <c:valAx>
        <c:axId val="86823424"/>
        <c:scaling>
          <c:orientation val="minMax"/>
          <c:min val="0"/>
        </c:scaling>
        <c:delete val="0"/>
        <c:axPos val="l"/>
        <c:majorGridlines/>
        <c:numFmt formatCode="General" sourceLinked="1"/>
        <c:majorTickMark val="out"/>
        <c:minorTickMark val="none"/>
        <c:tickLblPos val="nextTo"/>
        <c:crossAx val="86822848"/>
        <c:crosses val="autoZero"/>
        <c:crossBetween val="midCat"/>
      </c:valAx>
    </c:plotArea>
    <c:legend>
      <c:legendPos val="r"/>
      <c:layout>
        <c:manualLayout>
          <c:xMode val="edge"/>
          <c:yMode val="edge"/>
          <c:x val="0.63355390672319811"/>
          <c:y val="0.31867672790901141"/>
          <c:w val="0.31511255804562893"/>
          <c:h val="0.40257709973753281"/>
        </c:manualLayout>
      </c:layout>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91776027996496E-2"/>
          <c:y val="0.16690580344123651"/>
          <c:w val="0.77006692913385821"/>
          <c:h val="0.71177456984543597"/>
        </c:manualLayout>
      </c:layout>
      <c:scatterChart>
        <c:scatterStyle val="lineMarker"/>
        <c:varyColors val="0"/>
        <c:ser>
          <c:idx val="0"/>
          <c:order val="0"/>
          <c:spPr>
            <a:ln w="28575">
              <a:noFill/>
            </a:ln>
          </c:spPr>
          <c:marker>
            <c:symbol val="dot"/>
            <c:size val="2"/>
          </c:marker>
          <c:xVal>
            <c:numRef>
              <c:f>Sheet1!$C$1:$C$5701</c:f>
              <c:numCache>
                <c:formatCode>General</c:formatCode>
                <c:ptCount val="5701"/>
                <c:pt idx="0">
                  <c:v>-0.11609</c:v>
                </c:pt>
                <c:pt idx="1">
                  <c:v>-0.11029</c:v>
                </c:pt>
                <c:pt idx="2">
                  <c:v>-0.17460000000000001</c:v>
                </c:pt>
                <c:pt idx="3">
                  <c:v>-0.19098999999999999</c:v>
                </c:pt>
                <c:pt idx="4">
                  <c:v>-0.14807000000000001</c:v>
                </c:pt>
                <c:pt idx="5">
                  <c:v>-0.15892999999999999</c:v>
                </c:pt>
                <c:pt idx="6">
                  <c:v>-0.11859</c:v>
                </c:pt>
                <c:pt idx="7">
                  <c:v>-0.13436999999999999</c:v>
                </c:pt>
                <c:pt idx="8">
                  <c:v>-0.12078</c:v>
                </c:pt>
                <c:pt idx="9">
                  <c:v>-0.15977</c:v>
                </c:pt>
                <c:pt idx="10">
                  <c:v>-0.11271</c:v>
                </c:pt>
                <c:pt idx="11">
                  <c:v>-0.15289</c:v>
                </c:pt>
                <c:pt idx="12">
                  <c:v>-0.21704999999999999</c:v>
                </c:pt>
                <c:pt idx="13">
                  <c:v>-0.13803000000000001</c:v>
                </c:pt>
                <c:pt idx="14">
                  <c:v>-0.10224999999999999</c:v>
                </c:pt>
                <c:pt idx="15">
                  <c:v>-0.19997000000000001</c:v>
                </c:pt>
                <c:pt idx="16">
                  <c:v>-0.16295999999999999</c:v>
                </c:pt>
                <c:pt idx="17">
                  <c:v>-0.11991</c:v>
                </c:pt>
                <c:pt idx="18">
                  <c:v>-0.17949999999999999</c:v>
                </c:pt>
                <c:pt idx="19">
                  <c:v>-0.30309000000000003</c:v>
                </c:pt>
                <c:pt idx="20">
                  <c:v>-0.23657</c:v>
                </c:pt>
                <c:pt idx="21">
                  <c:v>-0.12280000000000001</c:v>
                </c:pt>
                <c:pt idx="22">
                  <c:v>-0.17233999999999999</c:v>
                </c:pt>
                <c:pt idx="23">
                  <c:v>-9.8640000000000005E-2</c:v>
                </c:pt>
                <c:pt idx="24">
                  <c:v>-0.15473999999999999</c:v>
                </c:pt>
                <c:pt idx="25">
                  <c:v>-0.14330000000000001</c:v>
                </c:pt>
                <c:pt idx="26">
                  <c:v>-0.15987000000000001</c:v>
                </c:pt>
                <c:pt idx="27">
                  <c:v>-0.13794999999999999</c:v>
                </c:pt>
                <c:pt idx="28">
                  <c:v>-9.9669999999999995E-2</c:v>
                </c:pt>
                <c:pt idx="29">
                  <c:v>-0.14151</c:v>
                </c:pt>
                <c:pt idx="30">
                  <c:v>-0.15347</c:v>
                </c:pt>
                <c:pt idx="31">
                  <c:v>-0.12241</c:v>
                </c:pt>
                <c:pt idx="32">
                  <c:v>-0.11332</c:v>
                </c:pt>
                <c:pt idx="33">
                  <c:v>-0.19622999999999999</c:v>
                </c:pt>
                <c:pt idx="34">
                  <c:v>-9.7750000000000004E-2</c:v>
                </c:pt>
                <c:pt idx="35">
                  <c:v>-0.16188</c:v>
                </c:pt>
                <c:pt idx="36">
                  <c:v>-0.22311</c:v>
                </c:pt>
                <c:pt idx="37">
                  <c:v>-0.17657999999999999</c:v>
                </c:pt>
                <c:pt idx="38">
                  <c:v>-0.11262999999999999</c:v>
                </c:pt>
                <c:pt idx="39">
                  <c:v>-0.19897000000000001</c:v>
                </c:pt>
                <c:pt idx="40">
                  <c:v>-0.20075999999999999</c:v>
                </c:pt>
                <c:pt idx="41">
                  <c:v>-0.18187</c:v>
                </c:pt>
                <c:pt idx="42">
                  <c:v>-9.9510000000000001E-2</c:v>
                </c:pt>
                <c:pt idx="43">
                  <c:v>-0.10854999999999999</c:v>
                </c:pt>
                <c:pt idx="44">
                  <c:v>-0.10621</c:v>
                </c:pt>
                <c:pt idx="45">
                  <c:v>-0.14119000000000001</c:v>
                </c:pt>
                <c:pt idx="46">
                  <c:v>-0.10335999999999999</c:v>
                </c:pt>
                <c:pt idx="47">
                  <c:v>-0.12852</c:v>
                </c:pt>
                <c:pt idx="48">
                  <c:v>-0.15468000000000001</c:v>
                </c:pt>
                <c:pt idx="49">
                  <c:v>-0.21768000000000001</c:v>
                </c:pt>
                <c:pt idx="50">
                  <c:v>-0.10397000000000001</c:v>
                </c:pt>
                <c:pt idx="51">
                  <c:v>-0.10997</c:v>
                </c:pt>
                <c:pt idx="52">
                  <c:v>-0.21009</c:v>
                </c:pt>
                <c:pt idx="53">
                  <c:v>-0.24279000000000001</c:v>
                </c:pt>
                <c:pt idx="54">
                  <c:v>-0.11588</c:v>
                </c:pt>
                <c:pt idx="55">
                  <c:v>-0.14333000000000001</c:v>
                </c:pt>
                <c:pt idx="56">
                  <c:v>-0.15078</c:v>
                </c:pt>
                <c:pt idx="57">
                  <c:v>-0.16696</c:v>
                </c:pt>
                <c:pt idx="58">
                  <c:v>-0.15770999999999999</c:v>
                </c:pt>
                <c:pt idx="59">
                  <c:v>-0.15558</c:v>
                </c:pt>
                <c:pt idx="60">
                  <c:v>-9.8589999999999997E-2</c:v>
                </c:pt>
                <c:pt idx="61">
                  <c:v>-0.13192000000000001</c:v>
                </c:pt>
                <c:pt idx="62">
                  <c:v>-0.11345</c:v>
                </c:pt>
                <c:pt idx="63">
                  <c:v>-0.17405000000000001</c:v>
                </c:pt>
                <c:pt idx="64">
                  <c:v>-0.27777000000000002</c:v>
                </c:pt>
                <c:pt idx="65">
                  <c:v>-0.11137</c:v>
                </c:pt>
                <c:pt idx="66">
                  <c:v>-0.13324</c:v>
                </c:pt>
                <c:pt idx="67">
                  <c:v>-0.11872000000000001</c:v>
                </c:pt>
                <c:pt idx="68">
                  <c:v>-0.11042</c:v>
                </c:pt>
                <c:pt idx="69">
                  <c:v>-0.1242</c:v>
                </c:pt>
                <c:pt idx="70">
                  <c:v>-0.12554000000000001</c:v>
                </c:pt>
                <c:pt idx="71">
                  <c:v>-0.12417</c:v>
                </c:pt>
                <c:pt idx="72">
                  <c:v>-9.8619999999999999E-2</c:v>
                </c:pt>
                <c:pt idx="73">
                  <c:v>-0.17227999999999999</c:v>
                </c:pt>
                <c:pt idx="74">
                  <c:v>-0.1037</c:v>
                </c:pt>
                <c:pt idx="75">
                  <c:v>-0.11133999999999999</c:v>
                </c:pt>
                <c:pt idx="76">
                  <c:v>-0.13632</c:v>
                </c:pt>
                <c:pt idx="77">
                  <c:v>-0.14717</c:v>
                </c:pt>
                <c:pt idx="78">
                  <c:v>-0.10067</c:v>
                </c:pt>
                <c:pt idx="79">
                  <c:v>-0.16622000000000001</c:v>
                </c:pt>
                <c:pt idx="80">
                  <c:v>-0.17141000000000001</c:v>
                </c:pt>
                <c:pt idx="81">
                  <c:v>-0.10631</c:v>
                </c:pt>
                <c:pt idx="82">
                  <c:v>-0.11967</c:v>
                </c:pt>
                <c:pt idx="83">
                  <c:v>-0.11743000000000001</c:v>
                </c:pt>
                <c:pt idx="84">
                  <c:v>-0.13655999999999999</c:v>
                </c:pt>
                <c:pt idx="85">
                  <c:v>-0.12246</c:v>
                </c:pt>
                <c:pt idx="86">
                  <c:v>-0.27539999999999998</c:v>
                </c:pt>
                <c:pt idx="87">
                  <c:v>-0.12914999999999999</c:v>
                </c:pt>
                <c:pt idx="88">
                  <c:v>-0.13163</c:v>
                </c:pt>
                <c:pt idx="89">
                  <c:v>-0.10468</c:v>
                </c:pt>
                <c:pt idx="90">
                  <c:v>-0.15265000000000001</c:v>
                </c:pt>
                <c:pt idx="91">
                  <c:v>-9.9959999999999993E-2</c:v>
                </c:pt>
                <c:pt idx="92">
                  <c:v>-0.22736999999999999</c:v>
                </c:pt>
                <c:pt idx="93">
                  <c:v>-0.22026000000000001</c:v>
                </c:pt>
                <c:pt idx="94">
                  <c:v>-0.12472999999999999</c:v>
                </c:pt>
                <c:pt idx="95">
                  <c:v>-0.24582000000000001</c:v>
                </c:pt>
                <c:pt idx="96">
                  <c:v>-0.13345000000000001</c:v>
                </c:pt>
                <c:pt idx="97">
                  <c:v>-0.13231999999999999</c:v>
                </c:pt>
                <c:pt idx="98">
                  <c:v>-9.7199999999999995E-2</c:v>
                </c:pt>
                <c:pt idx="99">
                  <c:v>-0.10552</c:v>
                </c:pt>
                <c:pt idx="100">
                  <c:v>-0.16483</c:v>
                </c:pt>
                <c:pt idx="101">
                  <c:v>-0.15339</c:v>
                </c:pt>
                <c:pt idx="102">
                  <c:v>-0.22608</c:v>
                </c:pt>
                <c:pt idx="103">
                  <c:v>-0.18221999999999999</c:v>
                </c:pt>
                <c:pt idx="104">
                  <c:v>-0.17027999999999999</c:v>
                </c:pt>
                <c:pt idx="105">
                  <c:v>-0.17302000000000001</c:v>
                </c:pt>
                <c:pt idx="106">
                  <c:v>-0.14501</c:v>
                </c:pt>
                <c:pt idx="107">
                  <c:v>-0.13727</c:v>
                </c:pt>
                <c:pt idx="108">
                  <c:v>-0.10106999999999999</c:v>
                </c:pt>
                <c:pt idx="109">
                  <c:v>-0.11898</c:v>
                </c:pt>
                <c:pt idx="110">
                  <c:v>-0.13589999999999999</c:v>
                </c:pt>
                <c:pt idx="111">
                  <c:v>-0.14027000000000001</c:v>
                </c:pt>
                <c:pt idx="112">
                  <c:v>-0.11393</c:v>
                </c:pt>
                <c:pt idx="113">
                  <c:v>-0.1678</c:v>
                </c:pt>
                <c:pt idx="114">
                  <c:v>-0.10789</c:v>
                </c:pt>
                <c:pt idx="115">
                  <c:v>-0.11548</c:v>
                </c:pt>
                <c:pt idx="116">
                  <c:v>-0.10786999999999999</c:v>
                </c:pt>
                <c:pt idx="117">
                  <c:v>-0.22478999999999999</c:v>
                </c:pt>
                <c:pt idx="118">
                  <c:v>-0.19206999999999999</c:v>
                </c:pt>
                <c:pt idx="119">
                  <c:v>-9.8169999999999993E-2</c:v>
                </c:pt>
                <c:pt idx="120">
                  <c:v>-0.12992000000000001</c:v>
                </c:pt>
                <c:pt idx="121">
                  <c:v>-0.10449</c:v>
                </c:pt>
                <c:pt idx="122">
                  <c:v>-0.11169</c:v>
                </c:pt>
                <c:pt idx="123">
                  <c:v>-0.17834</c:v>
                </c:pt>
                <c:pt idx="124">
                  <c:v>-0.10942</c:v>
                </c:pt>
                <c:pt idx="125">
                  <c:v>-9.5899999999999999E-2</c:v>
                </c:pt>
                <c:pt idx="126">
                  <c:v>-0.10605000000000001</c:v>
                </c:pt>
                <c:pt idx="127">
                  <c:v>-0.1487</c:v>
                </c:pt>
                <c:pt idx="128">
                  <c:v>-0.1095</c:v>
                </c:pt>
                <c:pt idx="129">
                  <c:v>-0.12767999999999999</c:v>
                </c:pt>
                <c:pt idx="130">
                  <c:v>-0.156</c:v>
                </c:pt>
                <c:pt idx="131">
                  <c:v>-0.14641000000000001</c:v>
                </c:pt>
                <c:pt idx="132">
                  <c:v>-0.10979</c:v>
                </c:pt>
                <c:pt idx="133">
                  <c:v>-0.11337</c:v>
                </c:pt>
                <c:pt idx="134">
                  <c:v>-0.12259</c:v>
                </c:pt>
                <c:pt idx="135">
                  <c:v>-0.20643</c:v>
                </c:pt>
                <c:pt idx="136">
                  <c:v>-0.11674</c:v>
                </c:pt>
                <c:pt idx="137">
                  <c:v>-9.8379999999999995E-2</c:v>
                </c:pt>
                <c:pt idx="138">
                  <c:v>-0.24611</c:v>
                </c:pt>
                <c:pt idx="139">
                  <c:v>-0.12723000000000001</c:v>
                </c:pt>
                <c:pt idx="140">
                  <c:v>-0.18464</c:v>
                </c:pt>
                <c:pt idx="141">
                  <c:v>-0.16338</c:v>
                </c:pt>
                <c:pt idx="142">
                  <c:v>-0.11888</c:v>
                </c:pt>
                <c:pt idx="143">
                  <c:v>-0.11967</c:v>
                </c:pt>
                <c:pt idx="144">
                  <c:v>-9.8040000000000002E-2</c:v>
                </c:pt>
                <c:pt idx="145">
                  <c:v>-0.14143</c:v>
                </c:pt>
                <c:pt idx="146">
                  <c:v>-0.12200999999999999</c:v>
                </c:pt>
                <c:pt idx="147">
                  <c:v>-0.107</c:v>
                </c:pt>
                <c:pt idx="148">
                  <c:v>-0.41119</c:v>
                </c:pt>
                <c:pt idx="149">
                  <c:v>-0.15284</c:v>
                </c:pt>
                <c:pt idx="150">
                  <c:v>-0.16127</c:v>
                </c:pt>
                <c:pt idx="151">
                  <c:v>-0.11917</c:v>
                </c:pt>
                <c:pt idx="152">
                  <c:v>-0.16333</c:v>
                </c:pt>
                <c:pt idx="153">
                  <c:v>-0.22009999999999999</c:v>
                </c:pt>
                <c:pt idx="154">
                  <c:v>-0.10194</c:v>
                </c:pt>
                <c:pt idx="155">
                  <c:v>-0.10283</c:v>
                </c:pt>
                <c:pt idx="156">
                  <c:v>-0.11501</c:v>
                </c:pt>
                <c:pt idx="157">
                  <c:v>-0.26485999999999998</c:v>
                </c:pt>
                <c:pt idx="158">
                  <c:v>-0.13186999999999999</c:v>
                </c:pt>
                <c:pt idx="159">
                  <c:v>-0.18060999999999999</c:v>
                </c:pt>
                <c:pt idx="160">
                  <c:v>-0.20347999999999999</c:v>
                </c:pt>
                <c:pt idx="161">
                  <c:v>-0.11262999999999999</c:v>
                </c:pt>
                <c:pt idx="162">
                  <c:v>-0.11303000000000001</c:v>
                </c:pt>
                <c:pt idx="163">
                  <c:v>-0.21106</c:v>
                </c:pt>
                <c:pt idx="164">
                  <c:v>-0.20385</c:v>
                </c:pt>
                <c:pt idx="165">
                  <c:v>-0.12280000000000001</c:v>
                </c:pt>
                <c:pt idx="166">
                  <c:v>-0.1164</c:v>
                </c:pt>
                <c:pt idx="167">
                  <c:v>-0.21054</c:v>
                </c:pt>
                <c:pt idx="168">
                  <c:v>-0.13147</c:v>
                </c:pt>
                <c:pt idx="169">
                  <c:v>-0.24193999999999999</c:v>
                </c:pt>
                <c:pt idx="170">
                  <c:v>-0.12149</c:v>
                </c:pt>
                <c:pt idx="171">
                  <c:v>-0.18783</c:v>
                </c:pt>
                <c:pt idx="172">
                  <c:v>-0.12820999999999999</c:v>
                </c:pt>
                <c:pt idx="173">
                  <c:v>-0.11142000000000001</c:v>
                </c:pt>
                <c:pt idx="174">
                  <c:v>-0.10675999999999999</c:v>
                </c:pt>
                <c:pt idx="175">
                  <c:v>-0.11058</c:v>
                </c:pt>
                <c:pt idx="176">
                  <c:v>-0.22656000000000001</c:v>
                </c:pt>
                <c:pt idx="177">
                  <c:v>-0.10397000000000001</c:v>
                </c:pt>
                <c:pt idx="178">
                  <c:v>-0.15966</c:v>
                </c:pt>
                <c:pt idx="179">
                  <c:v>-0.23380000000000001</c:v>
                </c:pt>
                <c:pt idx="180">
                  <c:v>-9.7850000000000006E-2</c:v>
                </c:pt>
                <c:pt idx="181">
                  <c:v>-0.12942000000000001</c:v>
                </c:pt>
                <c:pt idx="182">
                  <c:v>-0.13217999999999999</c:v>
                </c:pt>
                <c:pt idx="183">
                  <c:v>-0.1017</c:v>
                </c:pt>
                <c:pt idx="184">
                  <c:v>-0.10007000000000001</c:v>
                </c:pt>
                <c:pt idx="185">
                  <c:v>-0.18164</c:v>
                </c:pt>
                <c:pt idx="186">
                  <c:v>-0.26489000000000001</c:v>
                </c:pt>
                <c:pt idx="187">
                  <c:v>-0.11840000000000001</c:v>
                </c:pt>
                <c:pt idx="188">
                  <c:v>-0.16693</c:v>
                </c:pt>
                <c:pt idx="189">
                  <c:v>-0.15143999999999999</c:v>
                </c:pt>
                <c:pt idx="190">
                  <c:v>-0.17842</c:v>
                </c:pt>
                <c:pt idx="191">
                  <c:v>-0.38911000000000001</c:v>
                </c:pt>
                <c:pt idx="192">
                  <c:v>-0.10434</c:v>
                </c:pt>
                <c:pt idx="193">
                  <c:v>-0.11811000000000001</c:v>
                </c:pt>
                <c:pt idx="194">
                  <c:v>-0.13413</c:v>
                </c:pt>
                <c:pt idx="195">
                  <c:v>-0.11292000000000001</c:v>
                </c:pt>
                <c:pt idx="196">
                  <c:v>-0.23075000000000001</c:v>
                </c:pt>
                <c:pt idx="197">
                  <c:v>-9.8540000000000003E-2</c:v>
                </c:pt>
                <c:pt idx="198">
                  <c:v>-9.8570000000000005E-2</c:v>
                </c:pt>
                <c:pt idx="199">
                  <c:v>-0.27363999999999999</c:v>
                </c:pt>
                <c:pt idx="200">
                  <c:v>-0.13005</c:v>
                </c:pt>
                <c:pt idx="201">
                  <c:v>-0.11437</c:v>
                </c:pt>
                <c:pt idx="202">
                  <c:v>-0.15437000000000001</c:v>
                </c:pt>
                <c:pt idx="203">
                  <c:v>-0.23025000000000001</c:v>
                </c:pt>
                <c:pt idx="204">
                  <c:v>-0.20688000000000001</c:v>
                </c:pt>
                <c:pt idx="205">
                  <c:v>-0.10804999999999999</c:v>
                </c:pt>
                <c:pt idx="206">
                  <c:v>-0.18664</c:v>
                </c:pt>
                <c:pt idx="207">
                  <c:v>-0.21346000000000001</c:v>
                </c:pt>
                <c:pt idx="208">
                  <c:v>-0.15268000000000001</c:v>
                </c:pt>
                <c:pt idx="209">
                  <c:v>-0.13037000000000001</c:v>
                </c:pt>
                <c:pt idx="210">
                  <c:v>-0.32740999999999998</c:v>
                </c:pt>
                <c:pt idx="211">
                  <c:v>-0.19212000000000001</c:v>
                </c:pt>
                <c:pt idx="212">
                  <c:v>-0.14305999999999999</c:v>
                </c:pt>
                <c:pt idx="213">
                  <c:v>-0.15128</c:v>
                </c:pt>
                <c:pt idx="214">
                  <c:v>-0.15595000000000001</c:v>
                </c:pt>
                <c:pt idx="215">
                  <c:v>-0.13492000000000001</c:v>
                </c:pt>
                <c:pt idx="216">
                  <c:v>-9.9959999999999993E-2</c:v>
                </c:pt>
                <c:pt idx="217">
                  <c:v>-9.7430000000000003E-2</c:v>
                </c:pt>
                <c:pt idx="218">
                  <c:v>-9.7799999999999998E-2</c:v>
                </c:pt>
                <c:pt idx="219">
                  <c:v>-0.19868</c:v>
                </c:pt>
                <c:pt idx="220">
                  <c:v>-0.23193</c:v>
                </c:pt>
                <c:pt idx="221">
                  <c:v>-0.10879</c:v>
                </c:pt>
                <c:pt idx="222">
                  <c:v>-0.23538000000000001</c:v>
                </c:pt>
                <c:pt idx="223">
                  <c:v>-0.26629000000000003</c:v>
                </c:pt>
                <c:pt idx="224">
                  <c:v>-0.34459000000000001</c:v>
                </c:pt>
                <c:pt idx="225">
                  <c:v>-0.19303999999999999</c:v>
                </c:pt>
                <c:pt idx="226">
                  <c:v>-0.11635</c:v>
                </c:pt>
                <c:pt idx="227">
                  <c:v>-0.13924</c:v>
                </c:pt>
                <c:pt idx="228">
                  <c:v>-0.10739</c:v>
                </c:pt>
                <c:pt idx="229">
                  <c:v>-0.19664999999999999</c:v>
                </c:pt>
                <c:pt idx="230">
                  <c:v>-0.11108</c:v>
                </c:pt>
                <c:pt idx="231">
                  <c:v>-0.15234</c:v>
                </c:pt>
                <c:pt idx="232">
                  <c:v>-0.22247</c:v>
                </c:pt>
                <c:pt idx="233">
                  <c:v>-9.9779999999999994E-2</c:v>
                </c:pt>
                <c:pt idx="234">
                  <c:v>-0.19241</c:v>
                </c:pt>
                <c:pt idx="235">
                  <c:v>-0.20458000000000001</c:v>
                </c:pt>
                <c:pt idx="236">
                  <c:v>-0.11927</c:v>
                </c:pt>
                <c:pt idx="237">
                  <c:v>-0.15051999999999999</c:v>
                </c:pt>
                <c:pt idx="238">
                  <c:v>-0.12457</c:v>
                </c:pt>
                <c:pt idx="239">
                  <c:v>-0.15462999999999999</c:v>
                </c:pt>
                <c:pt idx="240">
                  <c:v>-0.13020999999999999</c:v>
                </c:pt>
                <c:pt idx="241">
                  <c:v>-0.16899</c:v>
                </c:pt>
                <c:pt idx="242">
                  <c:v>-0.12952</c:v>
                </c:pt>
                <c:pt idx="243">
                  <c:v>-0.10983999999999999</c:v>
                </c:pt>
                <c:pt idx="244">
                  <c:v>-0.26887</c:v>
                </c:pt>
                <c:pt idx="245">
                  <c:v>-0.12452000000000001</c:v>
                </c:pt>
                <c:pt idx="246">
                  <c:v>-0.10576000000000001</c:v>
                </c:pt>
                <c:pt idx="247">
                  <c:v>-0.17926</c:v>
                </c:pt>
                <c:pt idx="248">
                  <c:v>-0.12889</c:v>
                </c:pt>
                <c:pt idx="249">
                  <c:v>-0.1011</c:v>
                </c:pt>
                <c:pt idx="250">
                  <c:v>-0.25772</c:v>
                </c:pt>
                <c:pt idx="251">
                  <c:v>-0.14441000000000001</c:v>
                </c:pt>
                <c:pt idx="252">
                  <c:v>-0.14940999999999999</c:v>
                </c:pt>
                <c:pt idx="253">
                  <c:v>-0.16625000000000001</c:v>
                </c:pt>
                <c:pt idx="254">
                  <c:v>-0.32290999999999997</c:v>
                </c:pt>
                <c:pt idx="255">
                  <c:v>-0.23308999999999999</c:v>
                </c:pt>
                <c:pt idx="256">
                  <c:v>-0.13428999999999999</c:v>
                </c:pt>
                <c:pt idx="257">
                  <c:v>-9.8780000000000007E-2</c:v>
                </c:pt>
                <c:pt idx="258">
                  <c:v>-0.10394</c:v>
                </c:pt>
                <c:pt idx="259">
                  <c:v>-0.16904</c:v>
                </c:pt>
                <c:pt idx="260">
                  <c:v>-0.1119</c:v>
                </c:pt>
                <c:pt idx="261">
                  <c:v>-0.15769</c:v>
                </c:pt>
                <c:pt idx="262">
                  <c:v>-0.14523</c:v>
                </c:pt>
                <c:pt idx="263">
                  <c:v>-0.10081</c:v>
                </c:pt>
                <c:pt idx="264">
                  <c:v>-0.13300000000000001</c:v>
                </c:pt>
                <c:pt idx="265">
                  <c:v>-0.19167000000000001</c:v>
                </c:pt>
                <c:pt idx="266">
                  <c:v>-0.13730000000000001</c:v>
                </c:pt>
                <c:pt idx="267">
                  <c:v>-0.13070999999999999</c:v>
                </c:pt>
                <c:pt idx="268">
                  <c:v>-0.22842999999999999</c:v>
                </c:pt>
                <c:pt idx="269">
                  <c:v>-0.12659999999999999</c:v>
                </c:pt>
                <c:pt idx="270">
                  <c:v>-0.10218000000000001</c:v>
                </c:pt>
                <c:pt idx="271">
                  <c:v>-0.10077999999999999</c:v>
                </c:pt>
                <c:pt idx="272">
                  <c:v>-0.16073999999999999</c:v>
                </c:pt>
                <c:pt idx="273">
                  <c:v>-0.20996000000000001</c:v>
                </c:pt>
                <c:pt idx="274">
                  <c:v>-0.22606000000000001</c:v>
                </c:pt>
                <c:pt idx="275">
                  <c:v>-0.10015</c:v>
                </c:pt>
                <c:pt idx="276">
                  <c:v>-0.13766</c:v>
                </c:pt>
                <c:pt idx="277">
                  <c:v>-0.15708</c:v>
                </c:pt>
                <c:pt idx="278">
                  <c:v>-0.10715</c:v>
                </c:pt>
                <c:pt idx="279">
                  <c:v>-0.11898</c:v>
                </c:pt>
                <c:pt idx="280">
                  <c:v>-0.32493</c:v>
                </c:pt>
                <c:pt idx="281">
                  <c:v>-0.17791999999999999</c:v>
                </c:pt>
                <c:pt idx="282">
                  <c:v>-0.24915999999999999</c:v>
                </c:pt>
                <c:pt idx="283">
                  <c:v>-0.12697</c:v>
                </c:pt>
                <c:pt idx="284">
                  <c:v>-0.14849000000000001</c:v>
                </c:pt>
                <c:pt idx="285">
                  <c:v>-0.15869</c:v>
                </c:pt>
                <c:pt idx="286">
                  <c:v>-0.13932</c:v>
                </c:pt>
                <c:pt idx="287">
                  <c:v>-0.13205</c:v>
                </c:pt>
                <c:pt idx="288">
                  <c:v>-0.15068000000000001</c:v>
                </c:pt>
                <c:pt idx="289">
                  <c:v>-0.13882</c:v>
                </c:pt>
                <c:pt idx="290">
                  <c:v>-0.27961999999999998</c:v>
                </c:pt>
                <c:pt idx="291">
                  <c:v>-0.12678</c:v>
                </c:pt>
                <c:pt idx="292">
                  <c:v>-0.12923000000000001</c:v>
                </c:pt>
                <c:pt idx="293">
                  <c:v>-0.25724999999999998</c:v>
                </c:pt>
                <c:pt idx="294">
                  <c:v>-0.17595</c:v>
                </c:pt>
                <c:pt idx="295">
                  <c:v>-0.12773000000000001</c:v>
                </c:pt>
                <c:pt idx="296">
                  <c:v>-0.10557</c:v>
                </c:pt>
                <c:pt idx="297">
                  <c:v>-0.21897</c:v>
                </c:pt>
                <c:pt idx="298">
                  <c:v>-0.21262</c:v>
                </c:pt>
                <c:pt idx="299">
                  <c:v>-0.12528</c:v>
                </c:pt>
                <c:pt idx="300">
                  <c:v>-0.10664999999999999</c:v>
                </c:pt>
                <c:pt idx="301">
                  <c:v>-0.13073000000000001</c:v>
                </c:pt>
                <c:pt idx="302">
                  <c:v>-0.16658999999999999</c:v>
                </c:pt>
                <c:pt idx="303">
                  <c:v>-0.14216999999999999</c:v>
                </c:pt>
                <c:pt idx="304">
                  <c:v>-0.13582</c:v>
                </c:pt>
                <c:pt idx="305">
                  <c:v>-0.10589</c:v>
                </c:pt>
                <c:pt idx="306">
                  <c:v>-0.17552000000000001</c:v>
                </c:pt>
                <c:pt idx="307">
                  <c:v>-0.12101000000000001</c:v>
                </c:pt>
                <c:pt idx="308">
                  <c:v>-0.16056000000000001</c:v>
                </c:pt>
                <c:pt idx="309">
                  <c:v>-0.10755000000000001</c:v>
                </c:pt>
                <c:pt idx="310">
                  <c:v>-0.11574</c:v>
                </c:pt>
                <c:pt idx="311">
                  <c:v>-0.17294000000000001</c:v>
                </c:pt>
                <c:pt idx="312">
                  <c:v>-0.20487</c:v>
                </c:pt>
                <c:pt idx="313">
                  <c:v>-0.15769</c:v>
                </c:pt>
                <c:pt idx="314">
                  <c:v>-0.14515</c:v>
                </c:pt>
                <c:pt idx="315">
                  <c:v>-0.16397999999999999</c:v>
                </c:pt>
                <c:pt idx="316">
                  <c:v>-0.10333000000000001</c:v>
                </c:pt>
                <c:pt idx="317">
                  <c:v>-0.11129</c:v>
                </c:pt>
                <c:pt idx="318">
                  <c:v>-0.10886999999999999</c:v>
                </c:pt>
                <c:pt idx="319">
                  <c:v>-0.15126000000000001</c:v>
                </c:pt>
                <c:pt idx="320">
                  <c:v>-0.23757</c:v>
                </c:pt>
                <c:pt idx="321">
                  <c:v>-0.12963</c:v>
                </c:pt>
                <c:pt idx="322">
                  <c:v>-0.12902</c:v>
                </c:pt>
                <c:pt idx="323">
                  <c:v>-0.12828000000000001</c:v>
                </c:pt>
                <c:pt idx="324">
                  <c:v>-0.1153</c:v>
                </c:pt>
                <c:pt idx="325">
                  <c:v>-0.13511000000000001</c:v>
                </c:pt>
                <c:pt idx="326">
                  <c:v>-0.10655000000000001</c:v>
                </c:pt>
                <c:pt idx="327">
                  <c:v>-0.12109</c:v>
                </c:pt>
                <c:pt idx="328">
                  <c:v>-0.30757000000000001</c:v>
                </c:pt>
                <c:pt idx="329">
                  <c:v>-0.1492</c:v>
                </c:pt>
                <c:pt idx="330">
                  <c:v>-0.14391000000000001</c:v>
                </c:pt>
                <c:pt idx="331">
                  <c:v>-0.11783</c:v>
                </c:pt>
                <c:pt idx="332">
                  <c:v>-0.14641000000000001</c:v>
                </c:pt>
                <c:pt idx="333">
                  <c:v>-0.13561000000000001</c:v>
                </c:pt>
                <c:pt idx="334">
                  <c:v>-0.12744</c:v>
                </c:pt>
                <c:pt idx="335">
                  <c:v>-0.30762</c:v>
                </c:pt>
                <c:pt idx="336">
                  <c:v>-0.17299</c:v>
                </c:pt>
                <c:pt idx="337">
                  <c:v>-0.14973</c:v>
                </c:pt>
                <c:pt idx="338">
                  <c:v>-0.10183</c:v>
                </c:pt>
                <c:pt idx="339">
                  <c:v>-0.10001</c:v>
                </c:pt>
                <c:pt idx="340">
                  <c:v>-0.1159</c:v>
                </c:pt>
                <c:pt idx="341">
                  <c:v>-0.13453000000000001</c:v>
                </c:pt>
                <c:pt idx="342">
                  <c:v>-0.11087</c:v>
                </c:pt>
                <c:pt idx="343">
                  <c:v>-0.12751999999999999</c:v>
                </c:pt>
                <c:pt idx="344">
                  <c:v>-0.1163</c:v>
                </c:pt>
                <c:pt idx="345">
                  <c:v>-0.17995</c:v>
                </c:pt>
                <c:pt idx="346">
                  <c:v>-0.13882</c:v>
                </c:pt>
                <c:pt idx="347">
                  <c:v>-0.10075000000000001</c:v>
                </c:pt>
                <c:pt idx="348">
                  <c:v>-0.17998</c:v>
                </c:pt>
                <c:pt idx="349">
                  <c:v>-0.16350999999999999</c:v>
                </c:pt>
                <c:pt idx="350">
                  <c:v>-0.18683</c:v>
                </c:pt>
                <c:pt idx="351">
                  <c:v>-0.12559999999999999</c:v>
                </c:pt>
                <c:pt idx="352">
                  <c:v>-0.14602000000000001</c:v>
                </c:pt>
                <c:pt idx="353">
                  <c:v>-0.12162000000000001</c:v>
                </c:pt>
                <c:pt idx="354">
                  <c:v>-0.10306999999999999</c:v>
                </c:pt>
                <c:pt idx="355">
                  <c:v>-0.10932</c:v>
                </c:pt>
                <c:pt idx="356">
                  <c:v>-0.31034</c:v>
                </c:pt>
                <c:pt idx="357">
                  <c:v>-0.12117</c:v>
                </c:pt>
                <c:pt idx="358">
                  <c:v>-0.17587</c:v>
                </c:pt>
                <c:pt idx="359">
                  <c:v>-0.1169</c:v>
                </c:pt>
                <c:pt idx="360">
                  <c:v>-0.11743000000000001</c:v>
                </c:pt>
                <c:pt idx="361">
                  <c:v>-0.20121</c:v>
                </c:pt>
                <c:pt idx="362">
                  <c:v>-0.13444999999999999</c:v>
                </c:pt>
                <c:pt idx="363">
                  <c:v>-0.13089000000000001</c:v>
                </c:pt>
                <c:pt idx="364">
                  <c:v>-0.10874</c:v>
                </c:pt>
                <c:pt idx="365">
                  <c:v>-0.12499</c:v>
                </c:pt>
                <c:pt idx="366">
                  <c:v>-0.24571000000000001</c:v>
                </c:pt>
                <c:pt idx="367">
                  <c:v>-9.7780000000000006E-2</c:v>
                </c:pt>
                <c:pt idx="368">
                  <c:v>-0.11219</c:v>
                </c:pt>
                <c:pt idx="369">
                  <c:v>-0.13927</c:v>
                </c:pt>
                <c:pt idx="370">
                  <c:v>-0.14954999999999999</c:v>
                </c:pt>
                <c:pt idx="371">
                  <c:v>-0.19003999999999999</c:v>
                </c:pt>
                <c:pt idx="372">
                  <c:v>-0.1716</c:v>
                </c:pt>
                <c:pt idx="373">
                  <c:v>-0.12544</c:v>
                </c:pt>
                <c:pt idx="374">
                  <c:v>-0.20132</c:v>
                </c:pt>
                <c:pt idx="375">
                  <c:v>-0.15597</c:v>
                </c:pt>
                <c:pt idx="376">
                  <c:v>-0.12676000000000001</c:v>
                </c:pt>
                <c:pt idx="377">
                  <c:v>-0.10431</c:v>
                </c:pt>
                <c:pt idx="378">
                  <c:v>-0.11493</c:v>
                </c:pt>
                <c:pt idx="379">
                  <c:v>-0.16267000000000001</c:v>
                </c:pt>
                <c:pt idx="380">
                  <c:v>-0.19983999999999999</c:v>
                </c:pt>
                <c:pt idx="381">
                  <c:v>-0.10117</c:v>
                </c:pt>
                <c:pt idx="382">
                  <c:v>-0.10099</c:v>
                </c:pt>
                <c:pt idx="383">
                  <c:v>-0.22187000000000001</c:v>
                </c:pt>
                <c:pt idx="384">
                  <c:v>-0.11593000000000001</c:v>
                </c:pt>
                <c:pt idx="385">
                  <c:v>-0.37343999999999999</c:v>
                </c:pt>
                <c:pt idx="386">
                  <c:v>-0.22292000000000001</c:v>
                </c:pt>
                <c:pt idx="387">
                  <c:v>-0.13044</c:v>
                </c:pt>
                <c:pt idx="388">
                  <c:v>-0.12806999999999999</c:v>
                </c:pt>
                <c:pt idx="389">
                  <c:v>-0.16433</c:v>
                </c:pt>
                <c:pt idx="390">
                  <c:v>-9.5380000000000006E-2</c:v>
                </c:pt>
                <c:pt idx="391">
                  <c:v>-0.19905</c:v>
                </c:pt>
                <c:pt idx="392">
                  <c:v>-0.10128</c:v>
                </c:pt>
                <c:pt idx="393">
                  <c:v>-0.19239000000000001</c:v>
                </c:pt>
                <c:pt idx="394">
                  <c:v>-0.10145999999999999</c:v>
                </c:pt>
                <c:pt idx="395">
                  <c:v>-9.8220000000000002E-2</c:v>
                </c:pt>
                <c:pt idx="396">
                  <c:v>-0.18379999999999999</c:v>
                </c:pt>
                <c:pt idx="397">
                  <c:v>-0.14743999999999999</c:v>
                </c:pt>
                <c:pt idx="398">
                  <c:v>-0.1154</c:v>
                </c:pt>
                <c:pt idx="399">
                  <c:v>-0.13761000000000001</c:v>
                </c:pt>
                <c:pt idx="400">
                  <c:v>-0.12064</c:v>
                </c:pt>
                <c:pt idx="401">
                  <c:v>-0.16272</c:v>
                </c:pt>
                <c:pt idx="402">
                  <c:v>-0.25472</c:v>
                </c:pt>
                <c:pt idx="403">
                  <c:v>-0.10278</c:v>
                </c:pt>
                <c:pt idx="404">
                  <c:v>-0.14127000000000001</c:v>
                </c:pt>
                <c:pt idx="405">
                  <c:v>-0.21868000000000001</c:v>
                </c:pt>
                <c:pt idx="406">
                  <c:v>-0.20832000000000001</c:v>
                </c:pt>
                <c:pt idx="407">
                  <c:v>-0.13124</c:v>
                </c:pt>
                <c:pt idx="408">
                  <c:v>-0.12706999999999999</c:v>
                </c:pt>
                <c:pt idx="409">
                  <c:v>-0.1217</c:v>
                </c:pt>
                <c:pt idx="410">
                  <c:v>-0.10997</c:v>
                </c:pt>
                <c:pt idx="411">
                  <c:v>-0.15592</c:v>
                </c:pt>
                <c:pt idx="412">
                  <c:v>-0.13686999999999999</c:v>
                </c:pt>
                <c:pt idx="413">
                  <c:v>-0.30886000000000002</c:v>
                </c:pt>
                <c:pt idx="414">
                  <c:v>-0.21009</c:v>
                </c:pt>
                <c:pt idx="415">
                  <c:v>-0.17426</c:v>
                </c:pt>
                <c:pt idx="416">
                  <c:v>-0.10903</c:v>
                </c:pt>
                <c:pt idx="417">
                  <c:v>-0.26687</c:v>
                </c:pt>
                <c:pt idx="418">
                  <c:v>-0.1888</c:v>
                </c:pt>
                <c:pt idx="419">
                  <c:v>-0.11287</c:v>
                </c:pt>
                <c:pt idx="420">
                  <c:v>-9.6640000000000004E-2</c:v>
                </c:pt>
                <c:pt idx="421">
                  <c:v>-0.12365</c:v>
                </c:pt>
                <c:pt idx="422">
                  <c:v>-0.15062999999999999</c:v>
                </c:pt>
                <c:pt idx="423">
                  <c:v>-0.14638000000000001</c:v>
                </c:pt>
                <c:pt idx="424">
                  <c:v>-0.1032</c:v>
                </c:pt>
                <c:pt idx="425">
                  <c:v>-0.17494000000000001</c:v>
                </c:pt>
                <c:pt idx="426">
                  <c:v>-0.14580000000000001</c:v>
                </c:pt>
                <c:pt idx="427">
                  <c:v>-0.16298000000000001</c:v>
                </c:pt>
                <c:pt idx="428">
                  <c:v>-0.12422999999999999</c:v>
                </c:pt>
                <c:pt idx="429">
                  <c:v>-0.11717</c:v>
                </c:pt>
                <c:pt idx="430">
                  <c:v>-0.20613999999999999</c:v>
                </c:pt>
                <c:pt idx="431">
                  <c:v>-0.14699000000000001</c:v>
                </c:pt>
                <c:pt idx="432">
                  <c:v>-0.29498000000000002</c:v>
                </c:pt>
                <c:pt idx="433">
                  <c:v>-0.24371000000000001</c:v>
                </c:pt>
                <c:pt idx="434">
                  <c:v>-0.10858</c:v>
                </c:pt>
                <c:pt idx="435">
                  <c:v>-0.25699</c:v>
                </c:pt>
                <c:pt idx="436">
                  <c:v>-0.11735</c:v>
                </c:pt>
                <c:pt idx="437">
                  <c:v>-0.20543</c:v>
                </c:pt>
                <c:pt idx="438">
                  <c:v>-0.14781</c:v>
                </c:pt>
                <c:pt idx="439">
                  <c:v>-9.8299999999999998E-2</c:v>
                </c:pt>
                <c:pt idx="440">
                  <c:v>-0.13331999999999999</c:v>
                </c:pt>
                <c:pt idx="441">
                  <c:v>-0.15592</c:v>
                </c:pt>
                <c:pt idx="442">
                  <c:v>-0.15626000000000001</c:v>
                </c:pt>
                <c:pt idx="443">
                  <c:v>-0.12701999999999999</c:v>
                </c:pt>
                <c:pt idx="444">
                  <c:v>-0.23580000000000001</c:v>
                </c:pt>
                <c:pt idx="445">
                  <c:v>-0.16778000000000001</c:v>
                </c:pt>
                <c:pt idx="446">
                  <c:v>-0.14912</c:v>
                </c:pt>
                <c:pt idx="447">
                  <c:v>-0.10191</c:v>
                </c:pt>
                <c:pt idx="448">
                  <c:v>-0.15615999999999999</c:v>
                </c:pt>
                <c:pt idx="449">
                  <c:v>-0.15554999999999999</c:v>
                </c:pt>
                <c:pt idx="450">
                  <c:v>-0.40210000000000001</c:v>
                </c:pt>
                <c:pt idx="451">
                  <c:v>-0.12691</c:v>
                </c:pt>
                <c:pt idx="452">
                  <c:v>-0.12232999999999999</c:v>
                </c:pt>
                <c:pt idx="453">
                  <c:v>-0.19020000000000001</c:v>
                </c:pt>
                <c:pt idx="454">
                  <c:v>-0.10671</c:v>
                </c:pt>
                <c:pt idx="455">
                  <c:v>-0.11142000000000001</c:v>
                </c:pt>
                <c:pt idx="456">
                  <c:v>-0.37317</c:v>
                </c:pt>
                <c:pt idx="457">
                  <c:v>-0.19256999999999999</c:v>
                </c:pt>
                <c:pt idx="458">
                  <c:v>-0.13969000000000001</c:v>
                </c:pt>
                <c:pt idx="459">
                  <c:v>-0.13489999999999999</c:v>
                </c:pt>
                <c:pt idx="460">
                  <c:v>-0.13471</c:v>
                </c:pt>
                <c:pt idx="461">
                  <c:v>-0.17774000000000001</c:v>
                </c:pt>
                <c:pt idx="462">
                  <c:v>-0.1105</c:v>
                </c:pt>
                <c:pt idx="463">
                  <c:v>-0.11601</c:v>
                </c:pt>
                <c:pt idx="464">
                  <c:v>-0.20624000000000001</c:v>
                </c:pt>
                <c:pt idx="465">
                  <c:v>-0.27050000000000002</c:v>
                </c:pt>
                <c:pt idx="466">
                  <c:v>-0.17291999999999999</c:v>
                </c:pt>
                <c:pt idx="467">
                  <c:v>-0.12186</c:v>
                </c:pt>
                <c:pt idx="468">
                  <c:v>-0.24882000000000001</c:v>
                </c:pt>
                <c:pt idx="469">
                  <c:v>-9.9879999999999997E-2</c:v>
                </c:pt>
                <c:pt idx="470">
                  <c:v>-0.27384999999999998</c:v>
                </c:pt>
                <c:pt idx="471">
                  <c:v>-0.12597</c:v>
                </c:pt>
                <c:pt idx="472">
                  <c:v>-0.14482999999999999</c:v>
                </c:pt>
                <c:pt idx="473">
                  <c:v>-0.21457000000000001</c:v>
                </c:pt>
                <c:pt idx="474">
                  <c:v>-0.13506000000000001</c:v>
                </c:pt>
                <c:pt idx="475">
                  <c:v>-0.11677</c:v>
                </c:pt>
                <c:pt idx="476">
                  <c:v>-0.14823</c:v>
                </c:pt>
                <c:pt idx="477">
                  <c:v>-0.30628</c:v>
                </c:pt>
                <c:pt idx="478">
                  <c:v>-9.8199999999999996E-2</c:v>
                </c:pt>
                <c:pt idx="479">
                  <c:v>-0.10463</c:v>
                </c:pt>
                <c:pt idx="480">
                  <c:v>-0.13852999999999999</c:v>
                </c:pt>
                <c:pt idx="481">
                  <c:v>-0.10773000000000001</c:v>
                </c:pt>
                <c:pt idx="482">
                  <c:v>-0.12647</c:v>
                </c:pt>
                <c:pt idx="483">
                  <c:v>-0.20624000000000001</c:v>
                </c:pt>
                <c:pt idx="484">
                  <c:v>-0.15984999999999999</c:v>
                </c:pt>
                <c:pt idx="485">
                  <c:v>-0.10178</c:v>
                </c:pt>
                <c:pt idx="486">
                  <c:v>-0.17546999999999999</c:v>
                </c:pt>
                <c:pt idx="487">
                  <c:v>-0.10473</c:v>
                </c:pt>
                <c:pt idx="488">
                  <c:v>-0.1012</c:v>
                </c:pt>
                <c:pt idx="489">
                  <c:v>-0.17111999999999999</c:v>
                </c:pt>
                <c:pt idx="490">
                  <c:v>-0.23003000000000001</c:v>
                </c:pt>
                <c:pt idx="491">
                  <c:v>-0.12706999999999999</c:v>
                </c:pt>
                <c:pt idx="492">
                  <c:v>-0.12667999999999999</c:v>
                </c:pt>
                <c:pt idx="493">
                  <c:v>-0.12207</c:v>
                </c:pt>
                <c:pt idx="494">
                  <c:v>-0.21254000000000001</c:v>
                </c:pt>
                <c:pt idx="495">
                  <c:v>-0.10289</c:v>
                </c:pt>
                <c:pt idx="496">
                  <c:v>-0.13730000000000001</c:v>
                </c:pt>
                <c:pt idx="497">
                  <c:v>-9.5399999999999999E-2</c:v>
                </c:pt>
                <c:pt idx="498">
                  <c:v>-0.13205</c:v>
                </c:pt>
                <c:pt idx="499">
                  <c:v>-0.1321</c:v>
                </c:pt>
                <c:pt idx="500">
                  <c:v>-0.22370999999999999</c:v>
                </c:pt>
                <c:pt idx="501">
                  <c:v>-0.25883</c:v>
                </c:pt>
                <c:pt idx="502">
                  <c:v>-0.12162000000000001</c:v>
                </c:pt>
                <c:pt idx="503">
                  <c:v>-0.12884000000000001</c:v>
                </c:pt>
                <c:pt idx="504">
                  <c:v>-0.18994</c:v>
                </c:pt>
                <c:pt idx="505">
                  <c:v>-0.17576</c:v>
                </c:pt>
                <c:pt idx="506">
                  <c:v>-0.23197999999999999</c:v>
                </c:pt>
                <c:pt idx="507">
                  <c:v>-0.16949</c:v>
                </c:pt>
                <c:pt idx="508">
                  <c:v>-0.25746000000000002</c:v>
                </c:pt>
                <c:pt idx="509">
                  <c:v>-0.16211</c:v>
                </c:pt>
                <c:pt idx="510">
                  <c:v>-0.10241</c:v>
                </c:pt>
                <c:pt idx="511">
                  <c:v>-0.16667000000000001</c:v>
                </c:pt>
                <c:pt idx="512">
                  <c:v>-0.11835</c:v>
                </c:pt>
                <c:pt idx="513">
                  <c:v>-0.23166999999999999</c:v>
                </c:pt>
                <c:pt idx="514">
                  <c:v>-0.14738999999999999</c:v>
                </c:pt>
                <c:pt idx="515">
                  <c:v>-0.14330000000000001</c:v>
                </c:pt>
                <c:pt idx="516">
                  <c:v>-0.11935</c:v>
                </c:pt>
                <c:pt idx="517">
                  <c:v>-0.13997999999999999</c:v>
                </c:pt>
                <c:pt idx="518">
                  <c:v>-0.10795</c:v>
                </c:pt>
                <c:pt idx="519">
                  <c:v>-0.17441999999999999</c:v>
                </c:pt>
                <c:pt idx="520">
                  <c:v>-0.26049</c:v>
                </c:pt>
                <c:pt idx="521">
                  <c:v>-0.1295</c:v>
                </c:pt>
                <c:pt idx="522">
                  <c:v>-0.13413</c:v>
                </c:pt>
                <c:pt idx="523">
                  <c:v>-0.27439999999999998</c:v>
                </c:pt>
                <c:pt idx="524">
                  <c:v>-0.1452</c:v>
                </c:pt>
                <c:pt idx="525">
                  <c:v>-0.22058</c:v>
                </c:pt>
                <c:pt idx="526">
                  <c:v>-0.10228</c:v>
                </c:pt>
                <c:pt idx="527">
                  <c:v>-0.13858999999999999</c:v>
                </c:pt>
                <c:pt idx="528">
                  <c:v>-0.10731</c:v>
                </c:pt>
                <c:pt idx="529">
                  <c:v>-0.20487</c:v>
                </c:pt>
                <c:pt idx="530">
                  <c:v>-0.12083000000000001</c:v>
                </c:pt>
                <c:pt idx="531">
                  <c:v>-0.31309999999999999</c:v>
                </c:pt>
                <c:pt idx="532">
                  <c:v>-0.17215</c:v>
                </c:pt>
                <c:pt idx="533">
                  <c:v>-0.12136</c:v>
                </c:pt>
                <c:pt idx="534">
                  <c:v>-0.15708</c:v>
                </c:pt>
                <c:pt idx="535">
                  <c:v>-0.10199</c:v>
                </c:pt>
                <c:pt idx="536">
                  <c:v>-0.13345000000000001</c:v>
                </c:pt>
                <c:pt idx="537">
                  <c:v>-0.14632999999999999</c:v>
                </c:pt>
                <c:pt idx="538">
                  <c:v>-0.12778</c:v>
                </c:pt>
                <c:pt idx="539">
                  <c:v>-0.12831000000000001</c:v>
                </c:pt>
                <c:pt idx="540">
                  <c:v>-0.12250999999999999</c:v>
                </c:pt>
                <c:pt idx="541">
                  <c:v>-0.21379999999999999</c:v>
                </c:pt>
                <c:pt idx="542">
                  <c:v>-0.14494000000000001</c:v>
                </c:pt>
                <c:pt idx="543">
                  <c:v>-0.20856</c:v>
                </c:pt>
                <c:pt idx="544">
                  <c:v>-9.6460000000000004E-2</c:v>
                </c:pt>
                <c:pt idx="545">
                  <c:v>-0.19921</c:v>
                </c:pt>
                <c:pt idx="546">
                  <c:v>-0.15745000000000001</c:v>
                </c:pt>
                <c:pt idx="547">
                  <c:v>-0.22714000000000001</c:v>
                </c:pt>
                <c:pt idx="548">
                  <c:v>-0.10792</c:v>
                </c:pt>
                <c:pt idx="549">
                  <c:v>-0.14319999999999999</c:v>
                </c:pt>
                <c:pt idx="550">
                  <c:v>-0.22425999999999999</c:v>
                </c:pt>
                <c:pt idx="551">
                  <c:v>-0.12180000000000001</c:v>
                </c:pt>
                <c:pt idx="552">
                  <c:v>-0.20413999999999999</c:v>
                </c:pt>
                <c:pt idx="553">
                  <c:v>-0.12311999999999999</c:v>
                </c:pt>
                <c:pt idx="554">
                  <c:v>-0.11408</c:v>
                </c:pt>
                <c:pt idx="555">
                  <c:v>-0.32022</c:v>
                </c:pt>
                <c:pt idx="556">
                  <c:v>-0.12576000000000001</c:v>
                </c:pt>
                <c:pt idx="557">
                  <c:v>-0.22519</c:v>
                </c:pt>
                <c:pt idx="558">
                  <c:v>-0.20255999999999999</c:v>
                </c:pt>
                <c:pt idx="559">
                  <c:v>-0.1951</c:v>
                </c:pt>
                <c:pt idx="560">
                  <c:v>-0.25599</c:v>
                </c:pt>
                <c:pt idx="561">
                  <c:v>-9.9779999999999994E-2</c:v>
                </c:pt>
                <c:pt idx="562">
                  <c:v>-0.23200999999999999</c:v>
                </c:pt>
                <c:pt idx="563">
                  <c:v>-0.24512999999999999</c:v>
                </c:pt>
                <c:pt idx="564">
                  <c:v>-0.10542</c:v>
                </c:pt>
                <c:pt idx="565">
                  <c:v>-0.12191</c:v>
                </c:pt>
                <c:pt idx="566">
                  <c:v>-0.12831000000000001</c:v>
                </c:pt>
                <c:pt idx="567">
                  <c:v>-0.17699999999999999</c:v>
                </c:pt>
                <c:pt idx="568">
                  <c:v>-0.1011</c:v>
                </c:pt>
                <c:pt idx="569">
                  <c:v>-0.12576000000000001</c:v>
                </c:pt>
                <c:pt idx="570">
                  <c:v>-9.8040000000000002E-2</c:v>
                </c:pt>
                <c:pt idx="571">
                  <c:v>-0.32206000000000001</c:v>
                </c:pt>
                <c:pt idx="572">
                  <c:v>-0.12606999999999999</c:v>
                </c:pt>
                <c:pt idx="573">
                  <c:v>-0.13236999999999999</c:v>
                </c:pt>
                <c:pt idx="574">
                  <c:v>-0.27228999999999998</c:v>
                </c:pt>
                <c:pt idx="575">
                  <c:v>-0.26891999999999999</c:v>
                </c:pt>
                <c:pt idx="576">
                  <c:v>-0.11851</c:v>
                </c:pt>
                <c:pt idx="577">
                  <c:v>-9.7119999999999998E-2</c:v>
                </c:pt>
                <c:pt idx="578">
                  <c:v>-0.12422999999999999</c:v>
                </c:pt>
                <c:pt idx="579">
                  <c:v>-0.13500000000000001</c:v>
                </c:pt>
                <c:pt idx="580">
                  <c:v>-0.15107000000000001</c:v>
                </c:pt>
                <c:pt idx="581">
                  <c:v>-0.13281999999999999</c:v>
                </c:pt>
                <c:pt idx="582">
                  <c:v>-0.11724999999999999</c:v>
                </c:pt>
                <c:pt idx="583">
                  <c:v>-0.21404000000000001</c:v>
                </c:pt>
                <c:pt idx="584">
                  <c:v>-0.11524</c:v>
                </c:pt>
                <c:pt idx="585">
                  <c:v>-0.21343999999999999</c:v>
                </c:pt>
                <c:pt idx="586">
                  <c:v>-0.12784000000000001</c:v>
                </c:pt>
                <c:pt idx="587">
                  <c:v>-0.11751</c:v>
                </c:pt>
                <c:pt idx="588">
                  <c:v>-0.19847000000000001</c:v>
                </c:pt>
                <c:pt idx="589">
                  <c:v>-0.28100999999999998</c:v>
                </c:pt>
                <c:pt idx="590">
                  <c:v>-0.13739999999999999</c:v>
                </c:pt>
                <c:pt idx="591">
                  <c:v>-0.17626</c:v>
                </c:pt>
                <c:pt idx="592">
                  <c:v>-0.13977000000000001</c:v>
                </c:pt>
                <c:pt idx="593">
                  <c:v>-9.8860000000000003E-2</c:v>
                </c:pt>
                <c:pt idx="594">
                  <c:v>-0.10335999999999999</c:v>
                </c:pt>
                <c:pt idx="595">
                  <c:v>-0.12415</c:v>
                </c:pt>
                <c:pt idx="596">
                  <c:v>-0.31368000000000001</c:v>
                </c:pt>
                <c:pt idx="597">
                  <c:v>-0.19825999999999999</c:v>
                </c:pt>
                <c:pt idx="598">
                  <c:v>-0.20835000000000001</c:v>
                </c:pt>
                <c:pt idx="599">
                  <c:v>-0.24207000000000001</c:v>
                </c:pt>
                <c:pt idx="600">
                  <c:v>-0.19073000000000001</c:v>
                </c:pt>
                <c:pt idx="601">
                  <c:v>-0.15062999999999999</c:v>
                </c:pt>
                <c:pt idx="602">
                  <c:v>-0.13980000000000001</c:v>
                </c:pt>
                <c:pt idx="603">
                  <c:v>-0.11798</c:v>
                </c:pt>
                <c:pt idx="604">
                  <c:v>-0.15637000000000001</c:v>
                </c:pt>
                <c:pt idx="605">
                  <c:v>-0.15806000000000001</c:v>
                </c:pt>
                <c:pt idx="606">
                  <c:v>-0.11024</c:v>
                </c:pt>
                <c:pt idx="607">
                  <c:v>-0.16253000000000001</c:v>
                </c:pt>
                <c:pt idx="608">
                  <c:v>-0.10918</c:v>
                </c:pt>
                <c:pt idx="609">
                  <c:v>-0.17749999999999999</c:v>
                </c:pt>
                <c:pt idx="610">
                  <c:v>-0.10057000000000001</c:v>
                </c:pt>
                <c:pt idx="611">
                  <c:v>-0.14660000000000001</c:v>
                </c:pt>
                <c:pt idx="612">
                  <c:v>-0.15532000000000001</c:v>
                </c:pt>
                <c:pt idx="613">
                  <c:v>-0.11619</c:v>
                </c:pt>
                <c:pt idx="614">
                  <c:v>-0.12934000000000001</c:v>
                </c:pt>
                <c:pt idx="615">
                  <c:v>-0.10191</c:v>
                </c:pt>
                <c:pt idx="616">
                  <c:v>-0.10634</c:v>
                </c:pt>
                <c:pt idx="617">
                  <c:v>-0.19025</c:v>
                </c:pt>
                <c:pt idx="618">
                  <c:v>-0.16769999999999999</c:v>
                </c:pt>
                <c:pt idx="619">
                  <c:v>-0.11551</c:v>
                </c:pt>
                <c:pt idx="620">
                  <c:v>-0.1031</c:v>
                </c:pt>
                <c:pt idx="621">
                  <c:v>-0.17161999999999999</c:v>
                </c:pt>
                <c:pt idx="622">
                  <c:v>-0.14599000000000001</c:v>
                </c:pt>
                <c:pt idx="623">
                  <c:v>-0.16736000000000001</c:v>
                </c:pt>
                <c:pt idx="624">
                  <c:v>-0.30091000000000001</c:v>
                </c:pt>
                <c:pt idx="625">
                  <c:v>-0.15684000000000001</c:v>
                </c:pt>
                <c:pt idx="626">
                  <c:v>-0.10378</c:v>
                </c:pt>
                <c:pt idx="627">
                  <c:v>-0.17133000000000001</c:v>
                </c:pt>
                <c:pt idx="628">
                  <c:v>-0.10133</c:v>
                </c:pt>
                <c:pt idx="629">
                  <c:v>-0.10979</c:v>
                </c:pt>
                <c:pt idx="630">
                  <c:v>-0.11645999999999999</c:v>
                </c:pt>
                <c:pt idx="631">
                  <c:v>-0.11842999999999999</c:v>
                </c:pt>
                <c:pt idx="632">
                  <c:v>-0.10513</c:v>
                </c:pt>
                <c:pt idx="633">
                  <c:v>-0.12936</c:v>
                </c:pt>
                <c:pt idx="634">
                  <c:v>-0.18604000000000001</c:v>
                </c:pt>
                <c:pt idx="635">
                  <c:v>-0.11294999999999999</c:v>
                </c:pt>
                <c:pt idx="636">
                  <c:v>-9.5979999999999996E-2</c:v>
                </c:pt>
                <c:pt idx="637">
                  <c:v>-0.17468</c:v>
                </c:pt>
                <c:pt idx="638">
                  <c:v>-0.21301</c:v>
                </c:pt>
                <c:pt idx="639">
                  <c:v>-0.11029</c:v>
                </c:pt>
                <c:pt idx="640">
                  <c:v>-0.11724999999999999</c:v>
                </c:pt>
                <c:pt idx="641">
                  <c:v>-0.12715000000000001</c:v>
                </c:pt>
                <c:pt idx="642">
                  <c:v>-0.35427999999999998</c:v>
                </c:pt>
                <c:pt idx="643">
                  <c:v>-0.24945000000000001</c:v>
                </c:pt>
                <c:pt idx="644">
                  <c:v>-0.12354</c:v>
                </c:pt>
                <c:pt idx="645">
                  <c:v>-0.15321000000000001</c:v>
                </c:pt>
                <c:pt idx="646">
                  <c:v>-0.14710000000000001</c:v>
                </c:pt>
                <c:pt idx="647">
                  <c:v>-0.27461000000000002</c:v>
                </c:pt>
                <c:pt idx="648">
                  <c:v>-0.16535</c:v>
                </c:pt>
                <c:pt idx="649">
                  <c:v>-0.13286999999999999</c:v>
                </c:pt>
                <c:pt idx="650">
                  <c:v>-0.20105000000000001</c:v>
                </c:pt>
                <c:pt idx="651">
                  <c:v>-0.21809999999999999</c:v>
                </c:pt>
                <c:pt idx="652">
                  <c:v>-0.12014</c:v>
                </c:pt>
                <c:pt idx="653">
                  <c:v>-0.16641</c:v>
                </c:pt>
                <c:pt idx="654">
                  <c:v>-0.11285000000000001</c:v>
                </c:pt>
                <c:pt idx="655">
                  <c:v>-0.11983000000000001</c:v>
                </c:pt>
                <c:pt idx="656">
                  <c:v>-0.15073</c:v>
                </c:pt>
                <c:pt idx="657">
                  <c:v>-0.12009</c:v>
                </c:pt>
                <c:pt idx="658">
                  <c:v>-9.9379999999999996E-2</c:v>
                </c:pt>
                <c:pt idx="659">
                  <c:v>-0.25651000000000002</c:v>
                </c:pt>
                <c:pt idx="660">
                  <c:v>-0.15231</c:v>
                </c:pt>
                <c:pt idx="661">
                  <c:v>-0.2162</c:v>
                </c:pt>
                <c:pt idx="662">
                  <c:v>-0.14362</c:v>
                </c:pt>
                <c:pt idx="663">
                  <c:v>-0.11559</c:v>
                </c:pt>
                <c:pt idx="664">
                  <c:v>-0.12994</c:v>
                </c:pt>
                <c:pt idx="665">
                  <c:v>-0.10763</c:v>
                </c:pt>
                <c:pt idx="666">
                  <c:v>-0.13678999999999999</c:v>
                </c:pt>
                <c:pt idx="667">
                  <c:v>-0.30807000000000001</c:v>
                </c:pt>
                <c:pt idx="668">
                  <c:v>-0.23499</c:v>
                </c:pt>
                <c:pt idx="669">
                  <c:v>-0.21099000000000001</c:v>
                </c:pt>
                <c:pt idx="670">
                  <c:v>-0.16757</c:v>
                </c:pt>
                <c:pt idx="671">
                  <c:v>-0.18309</c:v>
                </c:pt>
                <c:pt idx="672">
                  <c:v>-0.28952</c:v>
                </c:pt>
                <c:pt idx="673">
                  <c:v>-0.26778999999999997</c:v>
                </c:pt>
                <c:pt idx="674">
                  <c:v>-0.19256999999999999</c:v>
                </c:pt>
                <c:pt idx="675">
                  <c:v>-0.14430000000000001</c:v>
                </c:pt>
                <c:pt idx="676">
                  <c:v>-0.13855999999999999</c:v>
                </c:pt>
                <c:pt idx="677">
                  <c:v>-0.21523</c:v>
                </c:pt>
                <c:pt idx="678">
                  <c:v>-0.15840000000000001</c:v>
                </c:pt>
                <c:pt idx="679">
                  <c:v>-0.12499</c:v>
                </c:pt>
                <c:pt idx="680">
                  <c:v>-0.15284</c:v>
                </c:pt>
                <c:pt idx="681">
                  <c:v>-0.26544000000000001</c:v>
                </c:pt>
                <c:pt idx="682">
                  <c:v>-0.15018000000000001</c:v>
                </c:pt>
                <c:pt idx="683">
                  <c:v>-0.27672000000000002</c:v>
                </c:pt>
                <c:pt idx="684">
                  <c:v>-0.14177000000000001</c:v>
                </c:pt>
                <c:pt idx="685">
                  <c:v>-0.26945000000000002</c:v>
                </c:pt>
                <c:pt idx="686">
                  <c:v>-0.15110000000000001</c:v>
                </c:pt>
                <c:pt idx="687">
                  <c:v>-0.20266000000000001</c:v>
                </c:pt>
                <c:pt idx="688">
                  <c:v>-9.8070000000000004E-2</c:v>
                </c:pt>
                <c:pt idx="689">
                  <c:v>-0.13308</c:v>
                </c:pt>
                <c:pt idx="690">
                  <c:v>-0.19059000000000001</c:v>
                </c:pt>
                <c:pt idx="691">
                  <c:v>-0.22197</c:v>
                </c:pt>
                <c:pt idx="692">
                  <c:v>-0.23923</c:v>
                </c:pt>
                <c:pt idx="693">
                  <c:v>-0.1193</c:v>
                </c:pt>
                <c:pt idx="694">
                  <c:v>-9.7960000000000005E-2</c:v>
                </c:pt>
                <c:pt idx="695">
                  <c:v>-0.15765999999999999</c:v>
                </c:pt>
                <c:pt idx="696">
                  <c:v>-0.16649</c:v>
                </c:pt>
                <c:pt idx="697">
                  <c:v>-0.1002</c:v>
                </c:pt>
                <c:pt idx="698">
                  <c:v>-0.14662</c:v>
                </c:pt>
                <c:pt idx="699">
                  <c:v>-0.21104000000000001</c:v>
                </c:pt>
                <c:pt idx="700">
                  <c:v>-0.17321</c:v>
                </c:pt>
                <c:pt idx="701">
                  <c:v>-0.17752999999999999</c:v>
                </c:pt>
                <c:pt idx="702">
                  <c:v>-0.13786999999999999</c:v>
                </c:pt>
                <c:pt idx="703">
                  <c:v>-0.14183000000000001</c:v>
                </c:pt>
                <c:pt idx="704">
                  <c:v>-0.17280999999999999</c:v>
                </c:pt>
                <c:pt idx="705">
                  <c:v>-0.25480000000000003</c:v>
                </c:pt>
                <c:pt idx="706">
                  <c:v>-0.23646</c:v>
                </c:pt>
                <c:pt idx="707">
                  <c:v>-0.11061</c:v>
                </c:pt>
                <c:pt idx="708">
                  <c:v>-0.17057</c:v>
                </c:pt>
                <c:pt idx="709">
                  <c:v>-0.16872999999999999</c:v>
                </c:pt>
                <c:pt idx="710">
                  <c:v>-0.31108000000000002</c:v>
                </c:pt>
                <c:pt idx="711">
                  <c:v>-0.14530000000000001</c:v>
                </c:pt>
                <c:pt idx="712">
                  <c:v>-0.1497</c:v>
                </c:pt>
                <c:pt idx="713">
                  <c:v>-0.16095000000000001</c:v>
                </c:pt>
                <c:pt idx="714">
                  <c:v>-0.25951999999999997</c:v>
                </c:pt>
                <c:pt idx="715">
                  <c:v>-0.10323</c:v>
                </c:pt>
                <c:pt idx="716">
                  <c:v>-0.12644</c:v>
                </c:pt>
                <c:pt idx="717">
                  <c:v>-0.13824</c:v>
                </c:pt>
                <c:pt idx="718">
                  <c:v>-0.19755</c:v>
                </c:pt>
                <c:pt idx="719">
                  <c:v>-0.13336999999999999</c:v>
                </c:pt>
                <c:pt idx="720">
                  <c:v>-0.34100999999999998</c:v>
                </c:pt>
                <c:pt idx="721">
                  <c:v>-0.16596</c:v>
                </c:pt>
                <c:pt idx="722">
                  <c:v>-0.14666999999999999</c:v>
                </c:pt>
                <c:pt idx="723">
                  <c:v>-0.24798000000000001</c:v>
                </c:pt>
                <c:pt idx="724">
                  <c:v>-0.17602000000000001</c:v>
                </c:pt>
                <c:pt idx="725">
                  <c:v>-0.11361</c:v>
                </c:pt>
                <c:pt idx="726">
                  <c:v>-0.24553</c:v>
                </c:pt>
                <c:pt idx="727">
                  <c:v>-0.21532999999999999</c:v>
                </c:pt>
                <c:pt idx="728">
                  <c:v>-0.17441999999999999</c:v>
                </c:pt>
                <c:pt idx="729">
                  <c:v>-0.11364</c:v>
                </c:pt>
                <c:pt idx="730">
                  <c:v>-0.15084</c:v>
                </c:pt>
                <c:pt idx="731">
                  <c:v>-0.1071</c:v>
                </c:pt>
                <c:pt idx="732">
                  <c:v>-0.11566</c:v>
                </c:pt>
                <c:pt idx="733">
                  <c:v>-0.13034000000000001</c:v>
                </c:pt>
                <c:pt idx="734">
                  <c:v>-9.5689999999999997E-2</c:v>
                </c:pt>
                <c:pt idx="735">
                  <c:v>-0.14585999999999999</c:v>
                </c:pt>
                <c:pt idx="736">
                  <c:v>-9.443E-2</c:v>
                </c:pt>
                <c:pt idx="737">
                  <c:v>-0.13242000000000001</c:v>
                </c:pt>
                <c:pt idx="738">
                  <c:v>-0.11672</c:v>
                </c:pt>
                <c:pt idx="739">
                  <c:v>-0.22178999999999999</c:v>
                </c:pt>
                <c:pt idx="740">
                  <c:v>-0.16485</c:v>
                </c:pt>
                <c:pt idx="741">
                  <c:v>-0.27128999999999998</c:v>
                </c:pt>
                <c:pt idx="742">
                  <c:v>-0.13880000000000001</c:v>
                </c:pt>
                <c:pt idx="743">
                  <c:v>-0.15347</c:v>
                </c:pt>
                <c:pt idx="744">
                  <c:v>-0.28937000000000002</c:v>
                </c:pt>
                <c:pt idx="745">
                  <c:v>-0.15487000000000001</c:v>
                </c:pt>
                <c:pt idx="746">
                  <c:v>-0.18684999999999999</c:v>
                </c:pt>
                <c:pt idx="747">
                  <c:v>-0.12504000000000001</c:v>
                </c:pt>
                <c:pt idx="748">
                  <c:v>-9.9959999999999993E-2</c:v>
                </c:pt>
                <c:pt idx="749">
                  <c:v>-0.12628</c:v>
                </c:pt>
                <c:pt idx="750">
                  <c:v>-0.16585</c:v>
                </c:pt>
                <c:pt idx="751">
                  <c:v>-0.17738999999999999</c:v>
                </c:pt>
                <c:pt idx="752">
                  <c:v>-0.13780000000000001</c:v>
                </c:pt>
                <c:pt idx="753">
                  <c:v>-0.10623</c:v>
                </c:pt>
                <c:pt idx="754">
                  <c:v>-0.21632999999999999</c:v>
                </c:pt>
                <c:pt idx="755">
                  <c:v>-0.28411999999999998</c:v>
                </c:pt>
                <c:pt idx="756">
                  <c:v>-0.1555</c:v>
                </c:pt>
                <c:pt idx="757">
                  <c:v>-0.13786999999999999</c:v>
                </c:pt>
                <c:pt idx="758">
                  <c:v>-0.1178</c:v>
                </c:pt>
                <c:pt idx="759">
                  <c:v>-0.12225</c:v>
                </c:pt>
                <c:pt idx="760">
                  <c:v>-0.10518</c:v>
                </c:pt>
                <c:pt idx="761">
                  <c:v>-0.12275</c:v>
                </c:pt>
                <c:pt idx="762">
                  <c:v>-0.2132</c:v>
                </c:pt>
                <c:pt idx="763">
                  <c:v>-9.9570000000000006E-2</c:v>
                </c:pt>
                <c:pt idx="764">
                  <c:v>-0.33487</c:v>
                </c:pt>
                <c:pt idx="765">
                  <c:v>-0.15107000000000001</c:v>
                </c:pt>
                <c:pt idx="766">
                  <c:v>-0.15631999999999999</c:v>
                </c:pt>
                <c:pt idx="767">
                  <c:v>-0.29389999999999999</c:v>
                </c:pt>
                <c:pt idx="768">
                  <c:v>-0.11661000000000001</c:v>
                </c:pt>
                <c:pt idx="769">
                  <c:v>-0.15078</c:v>
                </c:pt>
                <c:pt idx="770">
                  <c:v>-0.1467</c:v>
                </c:pt>
                <c:pt idx="771">
                  <c:v>-0.21682999999999999</c:v>
                </c:pt>
                <c:pt idx="772">
                  <c:v>-0.11198</c:v>
                </c:pt>
                <c:pt idx="773">
                  <c:v>-0.10294</c:v>
                </c:pt>
                <c:pt idx="774">
                  <c:v>-0.11303000000000001</c:v>
                </c:pt>
                <c:pt idx="775">
                  <c:v>-9.6379999999999993E-2</c:v>
                </c:pt>
                <c:pt idx="776">
                  <c:v>-0.11179</c:v>
                </c:pt>
                <c:pt idx="777">
                  <c:v>-0.13664000000000001</c:v>
                </c:pt>
                <c:pt idx="778">
                  <c:v>-0.1148</c:v>
                </c:pt>
                <c:pt idx="779">
                  <c:v>-0.17849999999999999</c:v>
                </c:pt>
                <c:pt idx="780">
                  <c:v>-0.12647</c:v>
                </c:pt>
                <c:pt idx="781">
                  <c:v>-0.21021999999999999</c:v>
                </c:pt>
                <c:pt idx="782">
                  <c:v>-0.22066</c:v>
                </c:pt>
                <c:pt idx="783">
                  <c:v>-0.12562000000000001</c:v>
                </c:pt>
                <c:pt idx="784">
                  <c:v>-0.11393</c:v>
                </c:pt>
                <c:pt idx="785">
                  <c:v>-0.22051999999999999</c:v>
                </c:pt>
                <c:pt idx="786">
                  <c:v>-0.28322999999999998</c:v>
                </c:pt>
                <c:pt idx="787">
                  <c:v>-0.20291999999999999</c:v>
                </c:pt>
                <c:pt idx="788">
                  <c:v>-0.11501</c:v>
                </c:pt>
                <c:pt idx="789">
                  <c:v>-0.17460000000000001</c:v>
                </c:pt>
                <c:pt idx="790">
                  <c:v>-0.13292000000000001</c:v>
                </c:pt>
                <c:pt idx="791">
                  <c:v>-0.17515</c:v>
                </c:pt>
                <c:pt idx="792">
                  <c:v>-0.1691</c:v>
                </c:pt>
                <c:pt idx="793">
                  <c:v>-0.21446000000000001</c:v>
                </c:pt>
                <c:pt idx="794">
                  <c:v>-9.9379999999999996E-2</c:v>
                </c:pt>
                <c:pt idx="795">
                  <c:v>-0.10355</c:v>
                </c:pt>
                <c:pt idx="796">
                  <c:v>-0.13020999999999999</c:v>
                </c:pt>
                <c:pt idx="797">
                  <c:v>-0.15334</c:v>
                </c:pt>
                <c:pt idx="798">
                  <c:v>-0.22353000000000001</c:v>
                </c:pt>
                <c:pt idx="799">
                  <c:v>-0.10083</c:v>
                </c:pt>
                <c:pt idx="800">
                  <c:v>-0.12798999999999999</c:v>
                </c:pt>
                <c:pt idx="801">
                  <c:v>-0.35197000000000001</c:v>
                </c:pt>
                <c:pt idx="802">
                  <c:v>-0.14058999999999999</c:v>
                </c:pt>
                <c:pt idx="803">
                  <c:v>-0.18063000000000001</c:v>
                </c:pt>
                <c:pt idx="804">
                  <c:v>-0.20682</c:v>
                </c:pt>
                <c:pt idx="805">
                  <c:v>-0.16089999999999999</c:v>
                </c:pt>
                <c:pt idx="806">
                  <c:v>-0.16253000000000001</c:v>
                </c:pt>
                <c:pt idx="807">
                  <c:v>-0.12103999999999999</c:v>
                </c:pt>
                <c:pt idx="808">
                  <c:v>-0.22355</c:v>
                </c:pt>
                <c:pt idx="809">
                  <c:v>-0.16941000000000001</c:v>
                </c:pt>
                <c:pt idx="810">
                  <c:v>-0.11806</c:v>
                </c:pt>
                <c:pt idx="811">
                  <c:v>-0.14723</c:v>
                </c:pt>
                <c:pt idx="812">
                  <c:v>-0.14047999999999999</c:v>
                </c:pt>
                <c:pt idx="813">
                  <c:v>-0.1908</c:v>
                </c:pt>
                <c:pt idx="814">
                  <c:v>-0.30567</c:v>
                </c:pt>
                <c:pt idx="815">
                  <c:v>-0.10149</c:v>
                </c:pt>
                <c:pt idx="816">
                  <c:v>-0.17529</c:v>
                </c:pt>
                <c:pt idx="817">
                  <c:v>-0.12241</c:v>
                </c:pt>
                <c:pt idx="818">
                  <c:v>-0.11534999999999999</c:v>
                </c:pt>
                <c:pt idx="819">
                  <c:v>-0.11414000000000001</c:v>
                </c:pt>
                <c:pt idx="820">
                  <c:v>-0.23615</c:v>
                </c:pt>
                <c:pt idx="821">
                  <c:v>-0.11473999999999999</c:v>
                </c:pt>
                <c:pt idx="822">
                  <c:v>-0.10452</c:v>
                </c:pt>
                <c:pt idx="823">
                  <c:v>-0.18862000000000001</c:v>
                </c:pt>
                <c:pt idx="824">
                  <c:v>-0.12751999999999999</c:v>
                </c:pt>
                <c:pt idx="825">
                  <c:v>-0.14754</c:v>
                </c:pt>
                <c:pt idx="826">
                  <c:v>-0.21329999999999999</c:v>
                </c:pt>
                <c:pt idx="827">
                  <c:v>-0.17157</c:v>
                </c:pt>
                <c:pt idx="828">
                  <c:v>-0.10439</c:v>
                </c:pt>
                <c:pt idx="829">
                  <c:v>-0.12078</c:v>
                </c:pt>
                <c:pt idx="830">
                  <c:v>-0.17738999999999999</c:v>
                </c:pt>
                <c:pt idx="831">
                  <c:v>-0.14333000000000001</c:v>
                </c:pt>
                <c:pt idx="832">
                  <c:v>-0.24134</c:v>
                </c:pt>
                <c:pt idx="833">
                  <c:v>-0.24665999999999999</c:v>
                </c:pt>
                <c:pt idx="834">
                  <c:v>-0.19900000000000001</c:v>
                </c:pt>
                <c:pt idx="835">
                  <c:v>-0.20566000000000001</c:v>
                </c:pt>
                <c:pt idx="836">
                  <c:v>-0.14277999999999999</c:v>
                </c:pt>
                <c:pt idx="837">
                  <c:v>-0.13532</c:v>
                </c:pt>
                <c:pt idx="838">
                  <c:v>-0.15237000000000001</c:v>
                </c:pt>
                <c:pt idx="839">
                  <c:v>-0.11321000000000001</c:v>
                </c:pt>
                <c:pt idx="840">
                  <c:v>-0.13333999999999999</c:v>
                </c:pt>
                <c:pt idx="841">
                  <c:v>-0.14665</c:v>
                </c:pt>
                <c:pt idx="842">
                  <c:v>-0.11975</c:v>
                </c:pt>
                <c:pt idx="843">
                  <c:v>-0.22284000000000001</c:v>
                </c:pt>
                <c:pt idx="844">
                  <c:v>-0.24339</c:v>
                </c:pt>
                <c:pt idx="845">
                  <c:v>-0.15487000000000001</c:v>
                </c:pt>
                <c:pt idx="846">
                  <c:v>-0.10173</c:v>
                </c:pt>
                <c:pt idx="847">
                  <c:v>-0.11854000000000001</c:v>
                </c:pt>
                <c:pt idx="848">
                  <c:v>-0.16711999999999999</c:v>
                </c:pt>
                <c:pt idx="849">
                  <c:v>-0.12631000000000001</c:v>
                </c:pt>
                <c:pt idx="850">
                  <c:v>-0.17696999999999999</c:v>
                </c:pt>
                <c:pt idx="851">
                  <c:v>-0.18912000000000001</c:v>
                </c:pt>
                <c:pt idx="852">
                  <c:v>-0.11361</c:v>
                </c:pt>
                <c:pt idx="853">
                  <c:v>-0.12894</c:v>
                </c:pt>
                <c:pt idx="854">
                  <c:v>-0.26275999999999999</c:v>
                </c:pt>
                <c:pt idx="855">
                  <c:v>-0.19863</c:v>
                </c:pt>
                <c:pt idx="856">
                  <c:v>-0.20624000000000001</c:v>
                </c:pt>
                <c:pt idx="857">
                  <c:v>-0.22977</c:v>
                </c:pt>
                <c:pt idx="858">
                  <c:v>-0.15023</c:v>
                </c:pt>
                <c:pt idx="859">
                  <c:v>-0.23491000000000001</c:v>
                </c:pt>
                <c:pt idx="860">
                  <c:v>-0.10614999999999999</c:v>
                </c:pt>
                <c:pt idx="861">
                  <c:v>-0.10381</c:v>
                </c:pt>
                <c:pt idx="862">
                  <c:v>-0.21820000000000001</c:v>
                </c:pt>
                <c:pt idx="863">
                  <c:v>-0.12428</c:v>
                </c:pt>
                <c:pt idx="864">
                  <c:v>-0.13797999999999999</c:v>
                </c:pt>
                <c:pt idx="865">
                  <c:v>-0.11121</c:v>
                </c:pt>
                <c:pt idx="866">
                  <c:v>-0.18490000000000001</c:v>
                </c:pt>
                <c:pt idx="867">
                  <c:v>-0.12723000000000001</c:v>
                </c:pt>
                <c:pt idx="868">
                  <c:v>-0.16691</c:v>
                </c:pt>
                <c:pt idx="869">
                  <c:v>-0.14312</c:v>
                </c:pt>
                <c:pt idx="870">
                  <c:v>-0.33789999999999998</c:v>
                </c:pt>
                <c:pt idx="871">
                  <c:v>-0.21929000000000001</c:v>
                </c:pt>
                <c:pt idx="872">
                  <c:v>-0.16683000000000001</c:v>
                </c:pt>
                <c:pt idx="873">
                  <c:v>-0.13363</c:v>
                </c:pt>
                <c:pt idx="874">
                  <c:v>-0.35282999999999998</c:v>
                </c:pt>
                <c:pt idx="875">
                  <c:v>-0.13389999999999999</c:v>
                </c:pt>
                <c:pt idx="876">
                  <c:v>-0.18432000000000001</c:v>
                </c:pt>
                <c:pt idx="877">
                  <c:v>-0.2666</c:v>
                </c:pt>
                <c:pt idx="878">
                  <c:v>-0.19839000000000001</c:v>
                </c:pt>
                <c:pt idx="879">
                  <c:v>-0.10965999999999999</c:v>
                </c:pt>
                <c:pt idx="880">
                  <c:v>-0.12623000000000001</c:v>
                </c:pt>
                <c:pt idx="881">
                  <c:v>-0.1056</c:v>
                </c:pt>
                <c:pt idx="882">
                  <c:v>-0.13383999999999999</c:v>
                </c:pt>
                <c:pt idx="883">
                  <c:v>-9.9379999999999996E-2</c:v>
                </c:pt>
                <c:pt idx="884">
                  <c:v>-0.11502999999999999</c:v>
                </c:pt>
                <c:pt idx="885">
                  <c:v>-0.32604</c:v>
                </c:pt>
                <c:pt idx="886">
                  <c:v>-0.15468000000000001</c:v>
                </c:pt>
                <c:pt idx="887">
                  <c:v>-0.16661999999999999</c:v>
                </c:pt>
                <c:pt idx="888">
                  <c:v>-0.10929</c:v>
                </c:pt>
                <c:pt idx="889">
                  <c:v>-0.12154</c:v>
                </c:pt>
                <c:pt idx="890">
                  <c:v>-0.17929</c:v>
                </c:pt>
                <c:pt idx="891">
                  <c:v>-0.28104000000000001</c:v>
                </c:pt>
                <c:pt idx="892">
                  <c:v>-0.30578</c:v>
                </c:pt>
                <c:pt idx="893">
                  <c:v>-0.21809999999999999</c:v>
                </c:pt>
                <c:pt idx="894">
                  <c:v>-0.11229</c:v>
                </c:pt>
                <c:pt idx="895">
                  <c:v>-0.11561</c:v>
                </c:pt>
                <c:pt idx="896">
                  <c:v>-0.20416000000000001</c:v>
                </c:pt>
                <c:pt idx="897">
                  <c:v>-0.10871</c:v>
                </c:pt>
                <c:pt idx="898">
                  <c:v>-0.15318000000000001</c:v>
                </c:pt>
                <c:pt idx="899">
                  <c:v>-9.7199999999999995E-2</c:v>
                </c:pt>
                <c:pt idx="900">
                  <c:v>-0.14738999999999999</c:v>
                </c:pt>
                <c:pt idx="901">
                  <c:v>-0.15237000000000001</c:v>
                </c:pt>
                <c:pt idx="902">
                  <c:v>-0.21981000000000001</c:v>
                </c:pt>
                <c:pt idx="903">
                  <c:v>-0.21839</c:v>
                </c:pt>
                <c:pt idx="904">
                  <c:v>-0.11783</c:v>
                </c:pt>
                <c:pt idx="905">
                  <c:v>-0.13155</c:v>
                </c:pt>
                <c:pt idx="906">
                  <c:v>-0.13124</c:v>
                </c:pt>
                <c:pt idx="907">
                  <c:v>-0.13478999999999999</c:v>
                </c:pt>
                <c:pt idx="908">
                  <c:v>-0.41998999999999997</c:v>
                </c:pt>
                <c:pt idx="909">
                  <c:v>-0.10829</c:v>
                </c:pt>
                <c:pt idx="910">
                  <c:v>-0.22566</c:v>
                </c:pt>
                <c:pt idx="911">
                  <c:v>-0.14205999999999999</c:v>
                </c:pt>
                <c:pt idx="912">
                  <c:v>-0.17494000000000001</c:v>
                </c:pt>
                <c:pt idx="913">
                  <c:v>-0.19264999999999999</c:v>
                </c:pt>
                <c:pt idx="914">
                  <c:v>-0.17044000000000001</c:v>
                </c:pt>
                <c:pt idx="915">
                  <c:v>-0.21478</c:v>
                </c:pt>
                <c:pt idx="916">
                  <c:v>-0.11564000000000001</c:v>
                </c:pt>
                <c:pt idx="917">
                  <c:v>-0.36946000000000001</c:v>
                </c:pt>
                <c:pt idx="918">
                  <c:v>-9.7640000000000005E-2</c:v>
                </c:pt>
                <c:pt idx="919">
                  <c:v>-0.23932999999999999</c:v>
                </c:pt>
                <c:pt idx="920">
                  <c:v>-0.23269999999999999</c:v>
                </c:pt>
                <c:pt idx="921">
                  <c:v>-0.10987</c:v>
                </c:pt>
                <c:pt idx="922">
                  <c:v>-0.11332</c:v>
                </c:pt>
                <c:pt idx="923">
                  <c:v>-0.20171</c:v>
                </c:pt>
                <c:pt idx="924">
                  <c:v>-0.21029999999999999</c:v>
                </c:pt>
                <c:pt idx="925">
                  <c:v>-0.11461</c:v>
                </c:pt>
                <c:pt idx="926">
                  <c:v>-0.11548</c:v>
                </c:pt>
                <c:pt idx="927">
                  <c:v>-0.17057</c:v>
                </c:pt>
                <c:pt idx="928">
                  <c:v>-0.17383999999999999</c:v>
                </c:pt>
                <c:pt idx="929">
                  <c:v>-0.10514999999999999</c:v>
                </c:pt>
                <c:pt idx="930">
                  <c:v>-0.10842</c:v>
                </c:pt>
                <c:pt idx="931">
                  <c:v>-0.10131</c:v>
                </c:pt>
                <c:pt idx="932">
                  <c:v>-0.11115999999999999</c:v>
                </c:pt>
                <c:pt idx="933">
                  <c:v>-0.14566999999999999</c:v>
                </c:pt>
                <c:pt idx="934">
                  <c:v>-0.12728</c:v>
                </c:pt>
                <c:pt idx="935">
                  <c:v>-0.11211</c:v>
                </c:pt>
                <c:pt idx="936">
                  <c:v>-0.13108</c:v>
                </c:pt>
                <c:pt idx="937">
                  <c:v>-0.10826</c:v>
                </c:pt>
                <c:pt idx="938">
                  <c:v>-9.3770000000000006E-2</c:v>
                </c:pt>
                <c:pt idx="939">
                  <c:v>-0.10792</c:v>
                </c:pt>
                <c:pt idx="940">
                  <c:v>-0.1212</c:v>
                </c:pt>
                <c:pt idx="941">
                  <c:v>-9.6089999999999995E-2</c:v>
                </c:pt>
                <c:pt idx="942">
                  <c:v>-0.21912999999999999</c:v>
                </c:pt>
                <c:pt idx="943">
                  <c:v>-0.10199</c:v>
                </c:pt>
                <c:pt idx="944">
                  <c:v>-0.19897000000000001</c:v>
                </c:pt>
                <c:pt idx="945">
                  <c:v>-0.15545</c:v>
                </c:pt>
                <c:pt idx="946">
                  <c:v>-0.10563</c:v>
                </c:pt>
                <c:pt idx="947">
                  <c:v>-0.26019999999999999</c:v>
                </c:pt>
                <c:pt idx="948">
                  <c:v>-0.34261000000000003</c:v>
                </c:pt>
                <c:pt idx="949">
                  <c:v>-0.11912</c:v>
                </c:pt>
                <c:pt idx="950">
                  <c:v>-0.22089</c:v>
                </c:pt>
                <c:pt idx="951">
                  <c:v>-0.19717999999999999</c:v>
                </c:pt>
                <c:pt idx="952">
                  <c:v>-0.1109</c:v>
                </c:pt>
                <c:pt idx="953">
                  <c:v>-0.10131</c:v>
                </c:pt>
                <c:pt idx="954">
                  <c:v>-0.21496000000000001</c:v>
                </c:pt>
                <c:pt idx="955">
                  <c:v>-0.20848</c:v>
                </c:pt>
                <c:pt idx="956">
                  <c:v>-0.13355</c:v>
                </c:pt>
                <c:pt idx="957">
                  <c:v>-0.12085</c:v>
                </c:pt>
                <c:pt idx="958">
                  <c:v>-0.24546999999999999</c:v>
                </c:pt>
                <c:pt idx="959">
                  <c:v>-9.8140000000000005E-2</c:v>
                </c:pt>
                <c:pt idx="960">
                  <c:v>-0.12987000000000001</c:v>
                </c:pt>
                <c:pt idx="961">
                  <c:v>-0.14509</c:v>
                </c:pt>
                <c:pt idx="962">
                  <c:v>-0.108</c:v>
                </c:pt>
                <c:pt idx="963">
                  <c:v>-0.12717999999999999</c:v>
                </c:pt>
                <c:pt idx="964">
                  <c:v>-0.16039999999999999</c:v>
                </c:pt>
                <c:pt idx="965">
                  <c:v>-0.21715000000000001</c:v>
                </c:pt>
                <c:pt idx="966">
                  <c:v>-0.20147000000000001</c:v>
                </c:pt>
                <c:pt idx="967">
                  <c:v>-0.16069</c:v>
                </c:pt>
                <c:pt idx="968">
                  <c:v>-0.11938</c:v>
                </c:pt>
                <c:pt idx="969">
                  <c:v>-0.12823000000000001</c:v>
                </c:pt>
                <c:pt idx="970">
                  <c:v>-0.14254</c:v>
                </c:pt>
                <c:pt idx="971">
                  <c:v>-0.10664999999999999</c:v>
                </c:pt>
                <c:pt idx="972">
                  <c:v>-0.13466</c:v>
                </c:pt>
                <c:pt idx="973">
                  <c:v>-0.20283999999999999</c:v>
                </c:pt>
                <c:pt idx="974">
                  <c:v>-0.23968</c:v>
                </c:pt>
                <c:pt idx="975">
                  <c:v>-0.24964</c:v>
                </c:pt>
                <c:pt idx="976">
                  <c:v>-0.13785</c:v>
                </c:pt>
                <c:pt idx="977">
                  <c:v>-0.34327000000000002</c:v>
                </c:pt>
                <c:pt idx="978">
                  <c:v>-0.12167</c:v>
                </c:pt>
                <c:pt idx="979">
                  <c:v>-0.10428</c:v>
                </c:pt>
                <c:pt idx="980">
                  <c:v>-0.14501</c:v>
                </c:pt>
                <c:pt idx="981">
                  <c:v>-0.10773000000000001</c:v>
                </c:pt>
                <c:pt idx="982">
                  <c:v>-0.20244999999999999</c:v>
                </c:pt>
                <c:pt idx="983">
                  <c:v>-0.10073</c:v>
                </c:pt>
                <c:pt idx="984">
                  <c:v>-0.11509</c:v>
                </c:pt>
                <c:pt idx="985">
                  <c:v>-0.23666999999999999</c:v>
                </c:pt>
                <c:pt idx="986">
                  <c:v>-0.10455</c:v>
                </c:pt>
                <c:pt idx="987">
                  <c:v>-0.14038</c:v>
                </c:pt>
                <c:pt idx="988">
                  <c:v>-0.20313000000000001</c:v>
                </c:pt>
                <c:pt idx="989">
                  <c:v>-0.11748</c:v>
                </c:pt>
                <c:pt idx="990">
                  <c:v>-0.12138</c:v>
                </c:pt>
                <c:pt idx="991">
                  <c:v>-0.10007000000000001</c:v>
                </c:pt>
                <c:pt idx="992">
                  <c:v>-0.13561000000000001</c:v>
                </c:pt>
                <c:pt idx="993">
                  <c:v>-0.10094</c:v>
                </c:pt>
                <c:pt idx="994">
                  <c:v>-0.15179000000000001</c:v>
                </c:pt>
                <c:pt idx="995">
                  <c:v>-0.11941</c:v>
                </c:pt>
                <c:pt idx="996">
                  <c:v>-0.15010000000000001</c:v>
                </c:pt>
                <c:pt idx="997">
                  <c:v>-0.21009</c:v>
                </c:pt>
                <c:pt idx="998">
                  <c:v>-0.12114</c:v>
                </c:pt>
                <c:pt idx="999">
                  <c:v>-0.14435999999999999</c:v>
                </c:pt>
                <c:pt idx="1000">
                  <c:v>-0.15218000000000001</c:v>
                </c:pt>
                <c:pt idx="1001">
                  <c:v>-0.12109</c:v>
                </c:pt>
                <c:pt idx="1002">
                  <c:v>-0.31036000000000002</c:v>
                </c:pt>
                <c:pt idx="1003">
                  <c:v>-0.15712999999999999</c:v>
                </c:pt>
                <c:pt idx="1004">
                  <c:v>-0.14097999999999999</c:v>
                </c:pt>
                <c:pt idx="1005">
                  <c:v>-0.14807000000000001</c:v>
                </c:pt>
                <c:pt idx="1006">
                  <c:v>-0.14412</c:v>
                </c:pt>
                <c:pt idx="1007">
                  <c:v>-0.15018000000000001</c:v>
                </c:pt>
                <c:pt idx="1008">
                  <c:v>-0.12043</c:v>
                </c:pt>
                <c:pt idx="1009">
                  <c:v>-0.11076</c:v>
                </c:pt>
                <c:pt idx="1010">
                  <c:v>-0.13042000000000001</c:v>
                </c:pt>
                <c:pt idx="1011">
                  <c:v>-0.15720999999999999</c:v>
                </c:pt>
                <c:pt idx="1012">
                  <c:v>-0.13997999999999999</c:v>
                </c:pt>
                <c:pt idx="1013">
                  <c:v>-0.10218000000000001</c:v>
                </c:pt>
                <c:pt idx="1014">
                  <c:v>-0.13852999999999999</c:v>
                </c:pt>
                <c:pt idx="1015">
                  <c:v>-0.15281</c:v>
                </c:pt>
                <c:pt idx="1016">
                  <c:v>-0.14446000000000001</c:v>
                </c:pt>
                <c:pt idx="1017">
                  <c:v>-0.17616000000000001</c:v>
                </c:pt>
                <c:pt idx="1018">
                  <c:v>-0.21643999999999999</c:v>
                </c:pt>
                <c:pt idx="1019">
                  <c:v>-0.16267000000000001</c:v>
                </c:pt>
                <c:pt idx="1020">
                  <c:v>-0.12006</c:v>
                </c:pt>
                <c:pt idx="1021">
                  <c:v>-0.30166999999999999</c:v>
                </c:pt>
                <c:pt idx="1022">
                  <c:v>-0.23769999999999999</c:v>
                </c:pt>
                <c:pt idx="1023">
                  <c:v>-0.32277</c:v>
                </c:pt>
                <c:pt idx="1024">
                  <c:v>-0.11561</c:v>
                </c:pt>
                <c:pt idx="1025">
                  <c:v>-0.10054</c:v>
                </c:pt>
                <c:pt idx="1026">
                  <c:v>-0.20594999999999999</c:v>
                </c:pt>
                <c:pt idx="1027">
                  <c:v>-0.14826</c:v>
                </c:pt>
                <c:pt idx="1028">
                  <c:v>-0.11917</c:v>
                </c:pt>
                <c:pt idx="1029">
                  <c:v>-0.10836999999999999</c:v>
                </c:pt>
                <c:pt idx="1030">
                  <c:v>-0.23996999999999999</c:v>
                </c:pt>
                <c:pt idx="1031">
                  <c:v>-0.10954999999999999</c:v>
                </c:pt>
                <c:pt idx="1032">
                  <c:v>-0.10104</c:v>
                </c:pt>
                <c:pt idx="1033">
                  <c:v>-0.10542</c:v>
                </c:pt>
                <c:pt idx="1034">
                  <c:v>-0.17249</c:v>
                </c:pt>
                <c:pt idx="1035">
                  <c:v>-0.18698000000000001</c:v>
                </c:pt>
                <c:pt idx="1036">
                  <c:v>-0.25833</c:v>
                </c:pt>
                <c:pt idx="1037">
                  <c:v>-0.11348</c:v>
                </c:pt>
                <c:pt idx="1038">
                  <c:v>-0.10347000000000001</c:v>
                </c:pt>
                <c:pt idx="1039">
                  <c:v>-0.15092</c:v>
                </c:pt>
                <c:pt idx="1040">
                  <c:v>-0.11083999999999999</c:v>
                </c:pt>
                <c:pt idx="1041">
                  <c:v>-9.8640000000000005E-2</c:v>
                </c:pt>
                <c:pt idx="1042">
                  <c:v>-0.10692</c:v>
                </c:pt>
                <c:pt idx="1043">
                  <c:v>-0.1183</c:v>
                </c:pt>
                <c:pt idx="1044">
                  <c:v>-0.13927</c:v>
                </c:pt>
                <c:pt idx="1045">
                  <c:v>-0.14685999999999999</c:v>
                </c:pt>
                <c:pt idx="1046">
                  <c:v>-0.24937000000000001</c:v>
                </c:pt>
                <c:pt idx="1047">
                  <c:v>-0.1047</c:v>
                </c:pt>
                <c:pt idx="1048">
                  <c:v>-0.18593000000000001</c:v>
                </c:pt>
                <c:pt idx="1049">
                  <c:v>-0.10723000000000001</c:v>
                </c:pt>
                <c:pt idx="1050">
                  <c:v>-0.16203000000000001</c:v>
                </c:pt>
                <c:pt idx="1051">
                  <c:v>-0.11896</c:v>
                </c:pt>
                <c:pt idx="1052">
                  <c:v>-0.10926</c:v>
                </c:pt>
                <c:pt idx="1053">
                  <c:v>-0.11727</c:v>
                </c:pt>
                <c:pt idx="1054">
                  <c:v>-0.10721</c:v>
                </c:pt>
                <c:pt idx="1055">
                  <c:v>-0.21101</c:v>
                </c:pt>
                <c:pt idx="1056">
                  <c:v>-9.9729999999999999E-2</c:v>
                </c:pt>
                <c:pt idx="1057">
                  <c:v>-0.2616</c:v>
                </c:pt>
                <c:pt idx="1058">
                  <c:v>-0.13116</c:v>
                </c:pt>
                <c:pt idx="1059">
                  <c:v>-0.17126</c:v>
                </c:pt>
                <c:pt idx="1060">
                  <c:v>-0.11962</c:v>
                </c:pt>
                <c:pt idx="1061">
                  <c:v>-0.18423999999999999</c:v>
                </c:pt>
                <c:pt idx="1062">
                  <c:v>-0.14485999999999999</c:v>
                </c:pt>
                <c:pt idx="1063">
                  <c:v>-0.13292000000000001</c:v>
                </c:pt>
                <c:pt idx="1064">
                  <c:v>-0.12367</c:v>
                </c:pt>
                <c:pt idx="1065">
                  <c:v>-0.16292999999999999</c:v>
                </c:pt>
                <c:pt idx="1066">
                  <c:v>-0.28938999999999998</c:v>
                </c:pt>
                <c:pt idx="1067">
                  <c:v>-0.16027</c:v>
                </c:pt>
                <c:pt idx="1068">
                  <c:v>-0.22073000000000001</c:v>
                </c:pt>
                <c:pt idx="1069">
                  <c:v>-0.17238999999999999</c:v>
                </c:pt>
                <c:pt idx="1070">
                  <c:v>-0.20063</c:v>
                </c:pt>
                <c:pt idx="1071">
                  <c:v>-0.10394</c:v>
                </c:pt>
                <c:pt idx="1072">
                  <c:v>-0.15679000000000001</c:v>
                </c:pt>
                <c:pt idx="1073">
                  <c:v>-0.18912000000000001</c:v>
                </c:pt>
                <c:pt idx="1074">
                  <c:v>-0.10326</c:v>
                </c:pt>
                <c:pt idx="1075">
                  <c:v>-0.13682</c:v>
                </c:pt>
                <c:pt idx="1076">
                  <c:v>-0.17954999999999999</c:v>
                </c:pt>
                <c:pt idx="1077">
                  <c:v>-0.27200000000000002</c:v>
                </c:pt>
                <c:pt idx="1078">
                  <c:v>-0.17430999999999999</c:v>
                </c:pt>
                <c:pt idx="1079">
                  <c:v>-0.12914999999999999</c:v>
                </c:pt>
                <c:pt idx="1080">
                  <c:v>-0.10831</c:v>
                </c:pt>
                <c:pt idx="1081">
                  <c:v>-0.11783</c:v>
                </c:pt>
                <c:pt idx="1082">
                  <c:v>-0.10816000000000001</c:v>
                </c:pt>
                <c:pt idx="1083">
                  <c:v>-0.11287</c:v>
                </c:pt>
                <c:pt idx="1084">
                  <c:v>-0.12071999999999999</c:v>
                </c:pt>
                <c:pt idx="1085">
                  <c:v>-0.11667</c:v>
                </c:pt>
                <c:pt idx="1086">
                  <c:v>-0.12814999999999999</c:v>
                </c:pt>
                <c:pt idx="1087">
                  <c:v>-0.11074000000000001</c:v>
                </c:pt>
                <c:pt idx="1088">
                  <c:v>-0.14198</c:v>
                </c:pt>
                <c:pt idx="1089">
                  <c:v>-0.18137</c:v>
                </c:pt>
                <c:pt idx="1090">
                  <c:v>-0.1971</c:v>
                </c:pt>
                <c:pt idx="1091">
                  <c:v>-0.10563</c:v>
                </c:pt>
                <c:pt idx="1092">
                  <c:v>-0.10431</c:v>
                </c:pt>
                <c:pt idx="1093">
                  <c:v>-9.5589999999999994E-2</c:v>
                </c:pt>
                <c:pt idx="1094">
                  <c:v>-0.13297</c:v>
                </c:pt>
                <c:pt idx="1095">
                  <c:v>-0.1404</c:v>
                </c:pt>
                <c:pt idx="1096">
                  <c:v>-0.13208</c:v>
                </c:pt>
                <c:pt idx="1097">
                  <c:v>-0.16775000000000001</c:v>
                </c:pt>
                <c:pt idx="1098">
                  <c:v>-0.17699999999999999</c:v>
                </c:pt>
                <c:pt idx="1099">
                  <c:v>-0.11443</c:v>
                </c:pt>
                <c:pt idx="1100">
                  <c:v>-0.106</c:v>
                </c:pt>
                <c:pt idx="1101">
                  <c:v>-0.18511</c:v>
                </c:pt>
                <c:pt idx="1102">
                  <c:v>-0.13102</c:v>
                </c:pt>
                <c:pt idx="1103">
                  <c:v>-0.35377999999999998</c:v>
                </c:pt>
                <c:pt idx="1104">
                  <c:v>-0.22753000000000001</c:v>
                </c:pt>
                <c:pt idx="1105">
                  <c:v>-0.13150000000000001</c:v>
                </c:pt>
                <c:pt idx="1106">
                  <c:v>-0.12182999999999999</c:v>
                </c:pt>
                <c:pt idx="1107">
                  <c:v>-0.17019999999999999</c:v>
                </c:pt>
                <c:pt idx="1108">
                  <c:v>-0.14616999999999999</c:v>
                </c:pt>
                <c:pt idx="1109">
                  <c:v>-0.15679000000000001</c:v>
                </c:pt>
                <c:pt idx="1110">
                  <c:v>-0.40908</c:v>
                </c:pt>
                <c:pt idx="1111">
                  <c:v>-0.11361</c:v>
                </c:pt>
                <c:pt idx="1112">
                  <c:v>-0.11316</c:v>
                </c:pt>
                <c:pt idx="1113">
                  <c:v>-0.12091</c:v>
                </c:pt>
                <c:pt idx="1114">
                  <c:v>-9.604E-2</c:v>
                </c:pt>
                <c:pt idx="1115">
                  <c:v>-0.1114</c:v>
                </c:pt>
                <c:pt idx="1116">
                  <c:v>-0.10983999999999999</c:v>
                </c:pt>
                <c:pt idx="1117">
                  <c:v>-0.12228</c:v>
                </c:pt>
                <c:pt idx="1118">
                  <c:v>-0.17371</c:v>
                </c:pt>
                <c:pt idx="1119">
                  <c:v>-0.22469</c:v>
                </c:pt>
                <c:pt idx="1120">
                  <c:v>-0.12483</c:v>
                </c:pt>
                <c:pt idx="1121">
                  <c:v>-0.24076</c:v>
                </c:pt>
                <c:pt idx="1122">
                  <c:v>-0.12665000000000001</c:v>
                </c:pt>
                <c:pt idx="1123">
                  <c:v>-0.13532</c:v>
                </c:pt>
                <c:pt idx="1124">
                  <c:v>-0.151</c:v>
                </c:pt>
                <c:pt idx="1125">
                  <c:v>-0.14166999999999999</c:v>
                </c:pt>
                <c:pt idx="1126">
                  <c:v>-0.11126</c:v>
                </c:pt>
                <c:pt idx="1127">
                  <c:v>-0.21955</c:v>
                </c:pt>
                <c:pt idx="1128">
                  <c:v>-0.16333</c:v>
                </c:pt>
                <c:pt idx="1129">
                  <c:v>-0.1173</c:v>
                </c:pt>
                <c:pt idx="1130">
                  <c:v>-0.14313999999999999</c:v>
                </c:pt>
                <c:pt idx="1131">
                  <c:v>-0.28411999999999998</c:v>
                </c:pt>
                <c:pt idx="1132">
                  <c:v>-0.20498</c:v>
                </c:pt>
                <c:pt idx="1133">
                  <c:v>-0.26068000000000002</c:v>
                </c:pt>
                <c:pt idx="1134">
                  <c:v>-0.24956</c:v>
                </c:pt>
                <c:pt idx="1135">
                  <c:v>-0.20516000000000001</c:v>
                </c:pt>
                <c:pt idx="1136">
                  <c:v>-0.19675999999999999</c:v>
                </c:pt>
                <c:pt idx="1137">
                  <c:v>-0.14030000000000001</c:v>
                </c:pt>
                <c:pt idx="1138">
                  <c:v>-0.11232</c:v>
                </c:pt>
                <c:pt idx="1139">
                  <c:v>-0.34332000000000001</c:v>
                </c:pt>
                <c:pt idx="1140">
                  <c:v>-0.1246</c:v>
                </c:pt>
                <c:pt idx="1141">
                  <c:v>-0.15459999999999999</c:v>
                </c:pt>
                <c:pt idx="1142">
                  <c:v>-0.12805</c:v>
                </c:pt>
                <c:pt idx="1143">
                  <c:v>-0.19145999999999999</c:v>
                </c:pt>
                <c:pt idx="1144">
                  <c:v>-0.1144</c:v>
                </c:pt>
                <c:pt idx="1145">
                  <c:v>-0.21648999999999999</c:v>
                </c:pt>
                <c:pt idx="1146">
                  <c:v>-0.14219999999999999</c:v>
                </c:pt>
                <c:pt idx="1147">
                  <c:v>-0.18517</c:v>
                </c:pt>
                <c:pt idx="1148">
                  <c:v>-0.13213</c:v>
                </c:pt>
                <c:pt idx="1149">
                  <c:v>-0.14532999999999999</c:v>
                </c:pt>
                <c:pt idx="1150">
                  <c:v>-0.23089999999999999</c:v>
                </c:pt>
                <c:pt idx="1151">
                  <c:v>-0.14054</c:v>
                </c:pt>
                <c:pt idx="1152">
                  <c:v>-0.11883000000000001</c:v>
                </c:pt>
                <c:pt idx="1153">
                  <c:v>-0.12548999999999999</c:v>
                </c:pt>
                <c:pt idx="1154">
                  <c:v>-0.29769000000000001</c:v>
                </c:pt>
                <c:pt idx="1155">
                  <c:v>-0.12936</c:v>
                </c:pt>
                <c:pt idx="1156">
                  <c:v>-0.11419</c:v>
                </c:pt>
                <c:pt idx="1157">
                  <c:v>-0.25492999999999999</c:v>
                </c:pt>
                <c:pt idx="1158">
                  <c:v>-0.13067999999999999</c:v>
                </c:pt>
                <c:pt idx="1159">
                  <c:v>-0.1085</c:v>
                </c:pt>
                <c:pt idx="1160">
                  <c:v>-0.30212</c:v>
                </c:pt>
                <c:pt idx="1161">
                  <c:v>-0.16916999999999999</c:v>
                </c:pt>
                <c:pt idx="1162">
                  <c:v>-0.12449</c:v>
                </c:pt>
                <c:pt idx="1163">
                  <c:v>-0.14083000000000001</c:v>
                </c:pt>
                <c:pt idx="1164">
                  <c:v>-0.27988000000000002</c:v>
                </c:pt>
                <c:pt idx="1165">
                  <c:v>-0.15429000000000001</c:v>
                </c:pt>
                <c:pt idx="1166">
                  <c:v>-0.13381999999999999</c:v>
                </c:pt>
                <c:pt idx="1167">
                  <c:v>-0.12222</c:v>
                </c:pt>
                <c:pt idx="1168">
                  <c:v>-0.12200999999999999</c:v>
                </c:pt>
                <c:pt idx="1169">
                  <c:v>-0.2661</c:v>
                </c:pt>
                <c:pt idx="1170">
                  <c:v>-0.14177000000000001</c:v>
                </c:pt>
                <c:pt idx="1171">
                  <c:v>-0.18501000000000001</c:v>
                </c:pt>
                <c:pt idx="1172">
                  <c:v>-0.12317</c:v>
                </c:pt>
                <c:pt idx="1173">
                  <c:v>-0.14465</c:v>
                </c:pt>
                <c:pt idx="1174">
                  <c:v>-0.14283000000000001</c:v>
                </c:pt>
                <c:pt idx="1175">
                  <c:v>-0.17573</c:v>
                </c:pt>
                <c:pt idx="1176">
                  <c:v>-0.13838</c:v>
                </c:pt>
                <c:pt idx="1177">
                  <c:v>-0.12578</c:v>
                </c:pt>
                <c:pt idx="1178">
                  <c:v>-0.10854999999999999</c:v>
                </c:pt>
                <c:pt idx="1179">
                  <c:v>-0.16891</c:v>
                </c:pt>
                <c:pt idx="1180">
                  <c:v>-0.14799000000000001</c:v>
                </c:pt>
                <c:pt idx="1181">
                  <c:v>-0.12043</c:v>
                </c:pt>
                <c:pt idx="1182">
                  <c:v>-0.12748999999999999</c:v>
                </c:pt>
                <c:pt idx="1183">
                  <c:v>-0.12249</c:v>
                </c:pt>
                <c:pt idx="1184">
                  <c:v>-0.10204000000000001</c:v>
                </c:pt>
                <c:pt idx="1185">
                  <c:v>-0.12354</c:v>
                </c:pt>
                <c:pt idx="1186">
                  <c:v>-0.13305</c:v>
                </c:pt>
                <c:pt idx="1187">
                  <c:v>-0.13224</c:v>
                </c:pt>
                <c:pt idx="1188">
                  <c:v>-0.13678999999999999</c:v>
                </c:pt>
                <c:pt idx="1189">
                  <c:v>-0.17102000000000001</c:v>
                </c:pt>
                <c:pt idx="1190">
                  <c:v>-0.11985</c:v>
                </c:pt>
                <c:pt idx="1191">
                  <c:v>-9.962E-2</c:v>
                </c:pt>
                <c:pt idx="1192">
                  <c:v>-0.11975</c:v>
                </c:pt>
                <c:pt idx="1193">
                  <c:v>-0.14674999999999999</c:v>
                </c:pt>
                <c:pt idx="1194">
                  <c:v>-0.12009</c:v>
                </c:pt>
                <c:pt idx="1195">
                  <c:v>-0.11484999999999999</c:v>
                </c:pt>
                <c:pt idx="1196">
                  <c:v>-0.10455</c:v>
                </c:pt>
                <c:pt idx="1197">
                  <c:v>-0.10391</c:v>
                </c:pt>
                <c:pt idx="1198">
                  <c:v>-0.11129</c:v>
                </c:pt>
                <c:pt idx="1199">
                  <c:v>-0.19044</c:v>
                </c:pt>
                <c:pt idx="1200">
                  <c:v>-0.15454999999999999</c:v>
                </c:pt>
                <c:pt idx="1201">
                  <c:v>-9.8250000000000004E-2</c:v>
                </c:pt>
                <c:pt idx="1202">
                  <c:v>-0.11772000000000001</c:v>
                </c:pt>
                <c:pt idx="1203">
                  <c:v>-0.24181</c:v>
                </c:pt>
                <c:pt idx="1204">
                  <c:v>-0.10607</c:v>
                </c:pt>
                <c:pt idx="1205">
                  <c:v>-0.11922000000000001</c:v>
                </c:pt>
                <c:pt idx="1206">
                  <c:v>-0.16483</c:v>
                </c:pt>
                <c:pt idx="1207">
                  <c:v>-0.41393000000000002</c:v>
                </c:pt>
                <c:pt idx="1208">
                  <c:v>-9.5219999999999999E-2</c:v>
                </c:pt>
                <c:pt idx="1209">
                  <c:v>-9.4640000000000002E-2</c:v>
                </c:pt>
                <c:pt idx="1210">
                  <c:v>-0.12439</c:v>
                </c:pt>
                <c:pt idx="1211">
                  <c:v>-0.16169</c:v>
                </c:pt>
                <c:pt idx="1212">
                  <c:v>-0.1104</c:v>
                </c:pt>
                <c:pt idx="1213">
                  <c:v>-0.19522999999999999</c:v>
                </c:pt>
                <c:pt idx="1214">
                  <c:v>-0.15684000000000001</c:v>
                </c:pt>
                <c:pt idx="1215">
                  <c:v>-0.16491</c:v>
                </c:pt>
                <c:pt idx="1216">
                  <c:v>-0.18775</c:v>
                </c:pt>
                <c:pt idx="1217">
                  <c:v>-0.22387000000000001</c:v>
                </c:pt>
                <c:pt idx="1218">
                  <c:v>-0.16300999999999999</c:v>
                </c:pt>
                <c:pt idx="1219">
                  <c:v>-0.23241000000000001</c:v>
                </c:pt>
                <c:pt idx="1220">
                  <c:v>-0.17049</c:v>
                </c:pt>
                <c:pt idx="1221">
                  <c:v>-0.14935999999999999</c:v>
                </c:pt>
                <c:pt idx="1222">
                  <c:v>-0.13369</c:v>
                </c:pt>
                <c:pt idx="1223">
                  <c:v>-0.10145999999999999</c:v>
                </c:pt>
                <c:pt idx="1224">
                  <c:v>-0.12107</c:v>
                </c:pt>
                <c:pt idx="1225">
                  <c:v>-0.11262999999999999</c:v>
                </c:pt>
                <c:pt idx="1226">
                  <c:v>-0.16691</c:v>
                </c:pt>
                <c:pt idx="1227">
                  <c:v>-0.11874999999999999</c:v>
                </c:pt>
                <c:pt idx="1228">
                  <c:v>-0.1012</c:v>
                </c:pt>
                <c:pt idx="1229">
                  <c:v>-0.17558000000000001</c:v>
                </c:pt>
                <c:pt idx="1230">
                  <c:v>-0.33117999999999997</c:v>
                </c:pt>
                <c:pt idx="1231">
                  <c:v>-0.14943999999999999</c:v>
                </c:pt>
                <c:pt idx="1232">
                  <c:v>-9.6170000000000005E-2</c:v>
                </c:pt>
                <c:pt idx="1233">
                  <c:v>-0.13524</c:v>
                </c:pt>
                <c:pt idx="1234">
                  <c:v>-0.11948</c:v>
                </c:pt>
                <c:pt idx="1235">
                  <c:v>-0.30467</c:v>
                </c:pt>
                <c:pt idx="1236">
                  <c:v>-0.12631000000000001</c:v>
                </c:pt>
                <c:pt idx="1237">
                  <c:v>-0.1003</c:v>
                </c:pt>
                <c:pt idx="1238">
                  <c:v>-0.10278</c:v>
                </c:pt>
                <c:pt idx="1239">
                  <c:v>-0.22139</c:v>
                </c:pt>
                <c:pt idx="1240">
                  <c:v>-0.11372</c:v>
                </c:pt>
                <c:pt idx="1241">
                  <c:v>-0.13982</c:v>
                </c:pt>
                <c:pt idx="1242">
                  <c:v>-0.11451</c:v>
                </c:pt>
                <c:pt idx="1243">
                  <c:v>-0.18148</c:v>
                </c:pt>
                <c:pt idx="1244">
                  <c:v>-0.10154000000000001</c:v>
                </c:pt>
                <c:pt idx="1245">
                  <c:v>-0.21325</c:v>
                </c:pt>
                <c:pt idx="1246">
                  <c:v>-0.41998999999999997</c:v>
                </c:pt>
                <c:pt idx="1247">
                  <c:v>-0.15326000000000001</c:v>
                </c:pt>
                <c:pt idx="1248">
                  <c:v>-0.11713999999999999</c:v>
                </c:pt>
                <c:pt idx="1249">
                  <c:v>-0.22498000000000001</c:v>
                </c:pt>
                <c:pt idx="1250">
                  <c:v>-0.12033000000000001</c:v>
                </c:pt>
                <c:pt idx="1251">
                  <c:v>-0.15237000000000001</c:v>
                </c:pt>
                <c:pt idx="1252">
                  <c:v>-0.10385999999999999</c:v>
                </c:pt>
                <c:pt idx="1253">
                  <c:v>-0.12457</c:v>
                </c:pt>
                <c:pt idx="1254">
                  <c:v>-0.12064</c:v>
                </c:pt>
                <c:pt idx="1255">
                  <c:v>-0.27598</c:v>
                </c:pt>
                <c:pt idx="1256">
                  <c:v>-0.16830000000000001</c:v>
                </c:pt>
                <c:pt idx="1257">
                  <c:v>-0.12734000000000001</c:v>
                </c:pt>
                <c:pt idx="1258">
                  <c:v>-0.15922</c:v>
                </c:pt>
                <c:pt idx="1259">
                  <c:v>-0.13059999999999999</c:v>
                </c:pt>
                <c:pt idx="1260">
                  <c:v>-0.13075999999999999</c:v>
                </c:pt>
                <c:pt idx="1261">
                  <c:v>-0.10639</c:v>
                </c:pt>
                <c:pt idx="1262">
                  <c:v>-0.19295999999999999</c:v>
                </c:pt>
                <c:pt idx="1263">
                  <c:v>-0.10747</c:v>
                </c:pt>
                <c:pt idx="1264">
                  <c:v>-0.13195000000000001</c:v>
                </c:pt>
                <c:pt idx="1265">
                  <c:v>-0.25674999999999998</c:v>
                </c:pt>
                <c:pt idx="1266">
                  <c:v>-0.12620000000000001</c:v>
                </c:pt>
                <c:pt idx="1267">
                  <c:v>-0.28771000000000002</c:v>
                </c:pt>
                <c:pt idx="1268">
                  <c:v>-0.13497999999999999</c:v>
                </c:pt>
                <c:pt idx="1269">
                  <c:v>-0.10357</c:v>
                </c:pt>
                <c:pt idx="1270">
                  <c:v>-0.13794999999999999</c:v>
                </c:pt>
                <c:pt idx="1271">
                  <c:v>-0.14516999999999999</c:v>
                </c:pt>
                <c:pt idx="1272">
                  <c:v>-0.10779</c:v>
                </c:pt>
                <c:pt idx="1273">
                  <c:v>-0.15096999999999999</c:v>
                </c:pt>
                <c:pt idx="1274">
                  <c:v>-9.7379999999999994E-2</c:v>
                </c:pt>
                <c:pt idx="1275">
                  <c:v>-0.22151999999999999</c:v>
                </c:pt>
                <c:pt idx="1276">
                  <c:v>-0.10478</c:v>
                </c:pt>
                <c:pt idx="1277">
                  <c:v>-0.11498</c:v>
                </c:pt>
                <c:pt idx="1278">
                  <c:v>-0.13278999999999999</c:v>
                </c:pt>
                <c:pt idx="1279">
                  <c:v>-0.10281</c:v>
                </c:pt>
                <c:pt idx="1280">
                  <c:v>-0.41737999999999997</c:v>
                </c:pt>
                <c:pt idx="1281">
                  <c:v>-0.16800999999999999</c:v>
                </c:pt>
                <c:pt idx="1282">
                  <c:v>-0.16499</c:v>
                </c:pt>
                <c:pt idx="1283">
                  <c:v>-0.14999000000000001</c:v>
                </c:pt>
                <c:pt idx="1284">
                  <c:v>-0.16184999999999999</c:v>
                </c:pt>
                <c:pt idx="1285">
                  <c:v>-0.16708999999999999</c:v>
                </c:pt>
                <c:pt idx="1286">
                  <c:v>-0.17365</c:v>
                </c:pt>
                <c:pt idx="1287">
                  <c:v>-0.10573</c:v>
                </c:pt>
                <c:pt idx="1288">
                  <c:v>-0.14093</c:v>
                </c:pt>
                <c:pt idx="1289">
                  <c:v>-0.14682999999999999</c:v>
                </c:pt>
                <c:pt idx="1290">
                  <c:v>-0.12259</c:v>
                </c:pt>
                <c:pt idx="1291">
                  <c:v>-0.12573000000000001</c:v>
                </c:pt>
                <c:pt idx="1292">
                  <c:v>-0.20727000000000001</c:v>
                </c:pt>
                <c:pt idx="1293">
                  <c:v>-0.10405</c:v>
                </c:pt>
                <c:pt idx="1294">
                  <c:v>-0.16558999999999999</c:v>
                </c:pt>
                <c:pt idx="1295">
                  <c:v>-0.14313999999999999</c:v>
                </c:pt>
                <c:pt idx="1296">
                  <c:v>-0.1065</c:v>
                </c:pt>
                <c:pt idx="1297">
                  <c:v>-0.12112000000000001</c:v>
                </c:pt>
                <c:pt idx="1298">
                  <c:v>-0.16788</c:v>
                </c:pt>
                <c:pt idx="1299">
                  <c:v>-0.10725999999999999</c:v>
                </c:pt>
                <c:pt idx="1300">
                  <c:v>-0.16904</c:v>
                </c:pt>
                <c:pt idx="1301">
                  <c:v>-0.23955000000000001</c:v>
                </c:pt>
                <c:pt idx="1302">
                  <c:v>-0.10312</c:v>
                </c:pt>
                <c:pt idx="1303">
                  <c:v>-0.11327</c:v>
                </c:pt>
                <c:pt idx="1304">
                  <c:v>-0.18176999999999999</c:v>
                </c:pt>
                <c:pt idx="1305">
                  <c:v>-0.10291</c:v>
                </c:pt>
                <c:pt idx="1306">
                  <c:v>-0.32031999999999999</c:v>
                </c:pt>
                <c:pt idx="1307">
                  <c:v>-0.19605</c:v>
                </c:pt>
                <c:pt idx="1308">
                  <c:v>-0.12228</c:v>
                </c:pt>
                <c:pt idx="1309">
                  <c:v>-0.22766</c:v>
                </c:pt>
                <c:pt idx="1310">
                  <c:v>-0.15781999999999999</c:v>
                </c:pt>
                <c:pt idx="1311">
                  <c:v>-0.29432000000000003</c:v>
                </c:pt>
                <c:pt idx="1312">
                  <c:v>-0.13780000000000001</c:v>
                </c:pt>
                <c:pt idx="1313">
                  <c:v>-0.14212</c:v>
                </c:pt>
                <c:pt idx="1314">
                  <c:v>-9.604E-2</c:v>
                </c:pt>
                <c:pt idx="1315">
                  <c:v>-0.11713999999999999</c:v>
                </c:pt>
                <c:pt idx="1316">
                  <c:v>-0.12121999999999999</c:v>
                </c:pt>
                <c:pt idx="1317">
                  <c:v>-0.16608999999999999</c:v>
                </c:pt>
                <c:pt idx="1318">
                  <c:v>-0.11042</c:v>
                </c:pt>
                <c:pt idx="1319">
                  <c:v>-0.10536</c:v>
                </c:pt>
                <c:pt idx="1320">
                  <c:v>-0.11335000000000001</c:v>
                </c:pt>
                <c:pt idx="1321">
                  <c:v>-0.17502000000000001</c:v>
                </c:pt>
                <c:pt idx="1322">
                  <c:v>-0.12673000000000001</c:v>
                </c:pt>
                <c:pt idx="1323">
                  <c:v>-0.11877</c:v>
                </c:pt>
                <c:pt idx="1324">
                  <c:v>-0.12615000000000001</c:v>
                </c:pt>
                <c:pt idx="1325">
                  <c:v>-0.11258</c:v>
                </c:pt>
                <c:pt idx="1326">
                  <c:v>-0.16838</c:v>
                </c:pt>
                <c:pt idx="1327">
                  <c:v>-9.9169999999999994E-2</c:v>
                </c:pt>
                <c:pt idx="1328">
                  <c:v>-0.12973000000000001</c:v>
                </c:pt>
                <c:pt idx="1329">
                  <c:v>-0.30336000000000002</c:v>
                </c:pt>
                <c:pt idx="1330">
                  <c:v>-0.17471</c:v>
                </c:pt>
                <c:pt idx="1331">
                  <c:v>-0.10881</c:v>
                </c:pt>
                <c:pt idx="1332">
                  <c:v>-0.14704</c:v>
                </c:pt>
                <c:pt idx="1333">
                  <c:v>-0.12149</c:v>
                </c:pt>
                <c:pt idx="1334">
                  <c:v>-0.17183999999999999</c:v>
                </c:pt>
                <c:pt idx="1335">
                  <c:v>-0.17476</c:v>
                </c:pt>
                <c:pt idx="1336">
                  <c:v>-0.29028999999999999</c:v>
                </c:pt>
                <c:pt idx="1337">
                  <c:v>-0.10256999999999999</c:v>
                </c:pt>
                <c:pt idx="1338">
                  <c:v>-0.14269999999999999</c:v>
                </c:pt>
                <c:pt idx="1339">
                  <c:v>-0.18962000000000001</c:v>
                </c:pt>
                <c:pt idx="1340">
                  <c:v>-0.15826999999999999</c:v>
                </c:pt>
                <c:pt idx="1341">
                  <c:v>-0.18729999999999999</c:v>
                </c:pt>
                <c:pt idx="1342">
                  <c:v>-0.19794</c:v>
                </c:pt>
                <c:pt idx="1343">
                  <c:v>-0.17515</c:v>
                </c:pt>
                <c:pt idx="1344">
                  <c:v>-0.16972999999999999</c:v>
                </c:pt>
                <c:pt idx="1345">
                  <c:v>-0.23100999999999999</c:v>
                </c:pt>
                <c:pt idx="1346">
                  <c:v>-0.14793999999999999</c:v>
                </c:pt>
                <c:pt idx="1347">
                  <c:v>-0.18006</c:v>
                </c:pt>
                <c:pt idx="1348">
                  <c:v>-0.15076000000000001</c:v>
                </c:pt>
                <c:pt idx="1349">
                  <c:v>-0.14116999999999999</c:v>
                </c:pt>
                <c:pt idx="1350">
                  <c:v>-0.13483999999999999</c:v>
                </c:pt>
                <c:pt idx="1351">
                  <c:v>-0.11058</c:v>
                </c:pt>
                <c:pt idx="1352">
                  <c:v>-0.12923000000000001</c:v>
                </c:pt>
                <c:pt idx="1353">
                  <c:v>-0.17133000000000001</c:v>
                </c:pt>
                <c:pt idx="1354">
                  <c:v>-0.11840000000000001</c:v>
                </c:pt>
                <c:pt idx="1355">
                  <c:v>-0.11777</c:v>
                </c:pt>
                <c:pt idx="1356">
                  <c:v>-0.1497</c:v>
                </c:pt>
                <c:pt idx="1357">
                  <c:v>-0.28817999999999999</c:v>
                </c:pt>
                <c:pt idx="1358">
                  <c:v>-0.14346</c:v>
                </c:pt>
                <c:pt idx="1359">
                  <c:v>-0.17373</c:v>
                </c:pt>
                <c:pt idx="1360">
                  <c:v>-0.14818000000000001</c:v>
                </c:pt>
                <c:pt idx="1361">
                  <c:v>-0.12958</c:v>
                </c:pt>
                <c:pt idx="1362">
                  <c:v>-0.25914999999999999</c:v>
                </c:pt>
                <c:pt idx="1363">
                  <c:v>-0.153</c:v>
                </c:pt>
                <c:pt idx="1364">
                  <c:v>-0.12249</c:v>
                </c:pt>
                <c:pt idx="1365">
                  <c:v>-0.20494999999999999</c:v>
                </c:pt>
                <c:pt idx="1366">
                  <c:v>-0.20946000000000001</c:v>
                </c:pt>
                <c:pt idx="1367">
                  <c:v>-0.20050000000000001</c:v>
                </c:pt>
                <c:pt idx="1368">
                  <c:v>-0.15134</c:v>
                </c:pt>
                <c:pt idx="1369">
                  <c:v>-9.493E-2</c:v>
                </c:pt>
                <c:pt idx="1370">
                  <c:v>-0.19497</c:v>
                </c:pt>
                <c:pt idx="1371">
                  <c:v>-0.14691000000000001</c:v>
                </c:pt>
                <c:pt idx="1372">
                  <c:v>-0.11833</c:v>
                </c:pt>
                <c:pt idx="1373">
                  <c:v>-0.10958</c:v>
                </c:pt>
                <c:pt idx="1374">
                  <c:v>-0.16858999999999999</c:v>
                </c:pt>
                <c:pt idx="1375">
                  <c:v>-0.12499</c:v>
                </c:pt>
                <c:pt idx="1376">
                  <c:v>-0.16686000000000001</c:v>
                </c:pt>
                <c:pt idx="1377">
                  <c:v>-0.10816000000000001</c:v>
                </c:pt>
                <c:pt idx="1378">
                  <c:v>-0.12021999999999999</c:v>
                </c:pt>
                <c:pt idx="1379">
                  <c:v>-0.12307</c:v>
                </c:pt>
                <c:pt idx="1380">
                  <c:v>-0.13861000000000001</c:v>
                </c:pt>
                <c:pt idx="1381">
                  <c:v>-0.12847</c:v>
                </c:pt>
                <c:pt idx="1382">
                  <c:v>-0.19194</c:v>
                </c:pt>
                <c:pt idx="1383">
                  <c:v>-0.19484000000000001</c:v>
                </c:pt>
                <c:pt idx="1384">
                  <c:v>-0.14407</c:v>
                </c:pt>
                <c:pt idx="1385">
                  <c:v>-0.12309</c:v>
                </c:pt>
                <c:pt idx="1386">
                  <c:v>-0.12228</c:v>
                </c:pt>
                <c:pt idx="1387">
                  <c:v>-0.18440000000000001</c:v>
                </c:pt>
                <c:pt idx="1388">
                  <c:v>-0.19217000000000001</c:v>
                </c:pt>
                <c:pt idx="1389">
                  <c:v>-0.18859000000000001</c:v>
                </c:pt>
                <c:pt idx="1390">
                  <c:v>-0.26955000000000001</c:v>
                </c:pt>
                <c:pt idx="1391">
                  <c:v>-0.16558999999999999</c:v>
                </c:pt>
                <c:pt idx="1392">
                  <c:v>-0.10444000000000001</c:v>
                </c:pt>
                <c:pt idx="1393">
                  <c:v>-0.27711999999999998</c:v>
                </c:pt>
                <c:pt idx="1394">
                  <c:v>-0.10539</c:v>
                </c:pt>
                <c:pt idx="1395">
                  <c:v>-0.10104</c:v>
                </c:pt>
                <c:pt idx="1396">
                  <c:v>-0.21124999999999999</c:v>
                </c:pt>
                <c:pt idx="1397">
                  <c:v>-0.16238</c:v>
                </c:pt>
                <c:pt idx="1398">
                  <c:v>-0.2039</c:v>
                </c:pt>
                <c:pt idx="1399">
                  <c:v>-0.15092</c:v>
                </c:pt>
                <c:pt idx="1400">
                  <c:v>-9.4799999999999995E-2</c:v>
                </c:pt>
                <c:pt idx="1401">
                  <c:v>-0.16123999999999999</c:v>
                </c:pt>
                <c:pt idx="1402">
                  <c:v>-0.10133</c:v>
                </c:pt>
                <c:pt idx="1403">
                  <c:v>-0.10023</c:v>
                </c:pt>
                <c:pt idx="1404">
                  <c:v>-0.23214000000000001</c:v>
                </c:pt>
                <c:pt idx="1405">
                  <c:v>-0.15806000000000001</c:v>
                </c:pt>
                <c:pt idx="1406">
                  <c:v>-0.24868999999999999</c:v>
                </c:pt>
                <c:pt idx="1407">
                  <c:v>-0.1976</c:v>
                </c:pt>
                <c:pt idx="1408">
                  <c:v>-0.10141</c:v>
                </c:pt>
                <c:pt idx="1409">
                  <c:v>-0.15673999999999999</c:v>
                </c:pt>
                <c:pt idx="1410">
                  <c:v>-0.11688</c:v>
                </c:pt>
                <c:pt idx="1411">
                  <c:v>-0.11877</c:v>
                </c:pt>
                <c:pt idx="1412">
                  <c:v>-0.11635</c:v>
                </c:pt>
                <c:pt idx="1413">
                  <c:v>-0.24015</c:v>
                </c:pt>
                <c:pt idx="1414">
                  <c:v>-0.15318000000000001</c:v>
                </c:pt>
                <c:pt idx="1415">
                  <c:v>-0.16965</c:v>
                </c:pt>
                <c:pt idx="1416">
                  <c:v>-0.11343</c:v>
                </c:pt>
                <c:pt idx="1417">
                  <c:v>-0.13492000000000001</c:v>
                </c:pt>
                <c:pt idx="1418">
                  <c:v>-0.11248</c:v>
                </c:pt>
                <c:pt idx="1419">
                  <c:v>-0.15389</c:v>
                </c:pt>
                <c:pt idx="1420">
                  <c:v>-0.11369</c:v>
                </c:pt>
                <c:pt idx="1421">
                  <c:v>-0.19664999999999999</c:v>
                </c:pt>
                <c:pt idx="1422">
                  <c:v>-0.21868000000000001</c:v>
                </c:pt>
                <c:pt idx="1423">
                  <c:v>-0.16556000000000001</c:v>
                </c:pt>
                <c:pt idx="1424">
                  <c:v>-0.12726000000000001</c:v>
                </c:pt>
                <c:pt idx="1425">
                  <c:v>-0.14219999999999999</c:v>
                </c:pt>
                <c:pt idx="1426">
                  <c:v>-0.11846</c:v>
                </c:pt>
                <c:pt idx="1427">
                  <c:v>-0.15031</c:v>
                </c:pt>
                <c:pt idx="1428">
                  <c:v>-0.2112</c:v>
                </c:pt>
                <c:pt idx="1429">
                  <c:v>-0.10924</c:v>
                </c:pt>
                <c:pt idx="1430">
                  <c:v>-0.10323</c:v>
                </c:pt>
                <c:pt idx="1431">
                  <c:v>-0.10571</c:v>
                </c:pt>
                <c:pt idx="1432">
                  <c:v>-0.1017</c:v>
                </c:pt>
                <c:pt idx="1433">
                  <c:v>-0.16503999999999999</c:v>
                </c:pt>
                <c:pt idx="1434">
                  <c:v>-0.11892999999999999</c:v>
                </c:pt>
                <c:pt idx="1435">
                  <c:v>-0.29253000000000001</c:v>
                </c:pt>
                <c:pt idx="1436">
                  <c:v>-0.14774999999999999</c:v>
                </c:pt>
                <c:pt idx="1437">
                  <c:v>-0.11314</c:v>
                </c:pt>
                <c:pt idx="1438">
                  <c:v>-0.14112</c:v>
                </c:pt>
                <c:pt idx="1439">
                  <c:v>-0.27068999999999999</c:v>
                </c:pt>
                <c:pt idx="1440">
                  <c:v>-0.14635999999999999</c:v>
                </c:pt>
                <c:pt idx="1441">
                  <c:v>-9.783E-2</c:v>
                </c:pt>
                <c:pt idx="1442">
                  <c:v>-0.19675999999999999</c:v>
                </c:pt>
                <c:pt idx="1443">
                  <c:v>-0.20466000000000001</c:v>
                </c:pt>
                <c:pt idx="1444">
                  <c:v>-0.13593</c:v>
                </c:pt>
                <c:pt idx="1445">
                  <c:v>-0.13316</c:v>
                </c:pt>
                <c:pt idx="1446">
                  <c:v>-0.12617999999999999</c:v>
                </c:pt>
                <c:pt idx="1447">
                  <c:v>-0.23712</c:v>
                </c:pt>
                <c:pt idx="1448">
                  <c:v>-0.11804000000000001</c:v>
                </c:pt>
                <c:pt idx="1449">
                  <c:v>-0.21146000000000001</c:v>
                </c:pt>
                <c:pt idx="1450">
                  <c:v>-0.13063</c:v>
                </c:pt>
                <c:pt idx="1451">
                  <c:v>-0.13789999999999999</c:v>
                </c:pt>
                <c:pt idx="1452">
                  <c:v>-0.13044</c:v>
                </c:pt>
                <c:pt idx="1453">
                  <c:v>-0.28965999999999997</c:v>
                </c:pt>
                <c:pt idx="1454">
                  <c:v>-0.11942999999999999</c:v>
                </c:pt>
                <c:pt idx="1455">
                  <c:v>-0.11076</c:v>
                </c:pt>
                <c:pt idx="1456">
                  <c:v>-0.18287</c:v>
                </c:pt>
                <c:pt idx="1457">
                  <c:v>-0.21889</c:v>
                </c:pt>
                <c:pt idx="1458">
                  <c:v>-0.19844999999999999</c:v>
                </c:pt>
                <c:pt idx="1459">
                  <c:v>-0.28265000000000001</c:v>
                </c:pt>
                <c:pt idx="1460">
                  <c:v>-0.11754000000000001</c:v>
                </c:pt>
                <c:pt idx="1461">
                  <c:v>-0.22608</c:v>
                </c:pt>
                <c:pt idx="1462">
                  <c:v>-0.11327</c:v>
                </c:pt>
                <c:pt idx="1463">
                  <c:v>-0.11416</c:v>
                </c:pt>
                <c:pt idx="1464">
                  <c:v>-9.8360000000000003E-2</c:v>
                </c:pt>
                <c:pt idx="1465">
                  <c:v>-9.6850000000000006E-2</c:v>
                </c:pt>
                <c:pt idx="1466">
                  <c:v>-0.25522</c:v>
                </c:pt>
                <c:pt idx="1467">
                  <c:v>-0.2606</c:v>
                </c:pt>
                <c:pt idx="1468">
                  <c:v>-0.14066999999999999</c:v>
                </c:pt>
                <c:pt idx="1469">
                  <c:v>-0.28472999999999998</c:v>
                </c:pt>
                <c:pt idx="1470">
                  <c:v>-0.16688</c:v>
                </c:pt>
                <c:pt idx="1471">
                  <c:v>-0.14019000000000001</c:v>
                </c:pt>
                <c:pt idx="1472">
                  <c:v>-0.11854000000000001</c:v>
                </c:pt>
                <c:pt idx="1473">
                  <c:v>-0.17916000000000001</c:v>
                </c:pt>
                <c:pt idx="1474">
                  <c:v>-0.31766</c:v>
                </c:pt>
                <c:pt idx="1475">
                  <c:v>-0.23796</c:v>
                </c:pt>
                <c:pt idx="1476">
                  <c:v>-0.26871</c:v>
                </c:pt>
                <c:pt idx="1477">
                  <c:v>-0.12814999999999999</c:v>
                </c:pt>
                <c:pt idx="1478">
                  <c:v>-0.18501000000000001</c:v>
                </c:pt>
                <c:pt idx="1479">
                  <c:v>-0.10391</c:v>
                </c:pt>
                <c:pt idx="1480">
                  <c:v>-0.12547</c:v>
                </c:pt>
                <c:pt idx="1481">
                  <c:v>-0.13428999999999999</c:v>
                </c:pt>
                <c:pt idx="1482">
                  <c:v>-9.9150000000000002E-2</c:v>
                </c:pt>
                <c:pt idx="1483">
                  <c:v>-0.12470000000000001</c:v>
                </c:pt>
                <c:pt idx="1484">
                  <c:v>-0.12159</c:v>
                </c:pt>
                <c:pt idx="1485">
                  <c:v>-0.11279</c:v>
                </c:pt>
                <c:pt idx="1486">
                  <c:v>-0.20963999999999999</c:v>
                </c:pt>
                <c:pt idx="1487">
                  <c:v>-0.11593000000000001</c:v>
                </c:pt>
                <c:pt idx="1488">
                  <c:v>-0.14213999999999999</c:v>
                </c:pt>
                <c:pt idx="1489">
                  <c:v>-0.15887000000000001</c:v>
                </c:pt>
                <c:pt idx="1490">
                  <c:v>-0.28288999999999997</c:v>
                </c:pt>
                <c:pt idx="1491">
                  <c:v>-0.17807999999999999</c:v>
                </c:pt>
                <c:pt idx="1492">
                  <c:v>-0.129</c:v>
                </c:pt>
                <c:pt idx="1493">
                  <c:v>-0.1741</c:v>
                </c:pt>
                <c:pt idx="1494">
                  <c:v>-0.17876</c:v>
                </c:pt>
                <c:pt idx="1495">
                  <c:v>-0.11888</c:v>
                </c:pt>
                <c:pt idx="1496">
                  <c:v>-0.24334</c:v>
                </c:pt>
                <c:pt idx="1497">
                  <c:v>-0.34489999999999998</c:v>
                </c:pt>
                <c:pt idx="1498">
                  <c:v>-0.19520000000000001</c:v>
                </c:pt>
                <c:pt idx="1499">
                  <c:v>-0.27057999999999999</c:v>
                </c:pt>
                <c:pt idx="1500">
                  <c:v>-0.15773999999999999</c:v>
                </c:pt>
                <c:pt idx="1501">
                  <c:v>-0.22592000000000001</c:v>
                </c:pt>
                <c:pt idx="1502">
                  <c:v>-0.14280000000000001</c:v>
                </c:pt>
                <c:pt idx="1503">
                  <c:v>-0.10842</c:v>
                </c:pt>
                <c:pt idx="1504">
                  <c:v>-0.1017</c:v>
                </c:pt>
                <c:pt idx="1505">
                  <c:v>-0.28165000000000001</c:v>
                </c:pt>
                <c:pt idx="1506">
                  <c:v>-0.13697999999999999</c:v>
                </c:pt>
                <c:pt idx="1507">
                  <c:v>-0.10763</c:v>
                </c:pt>
                <c:pt idx="1508">
                  <c:v>-0.15828999999999999</c:v>
                </c:pt>
                <c:pt idx="1509">
                  <c:v>-9.7489999999999993E-2</c:v>
                </c:pt>
                <c:pt idx="1510">
                  <c:v>-0.11617</c:v>
                </c:pt>
                <c:pt idx="1511">
                  <c:v>-0.113</c:v>
                </c:pt>
                <c:pt idx="1512">
                  <c:v>-0.19228000000000001</c:v>
                </c:pt>
                <c:pt idx="1513">
                  <c:v>-0.19805</c:v>
                </c:pt>
                <c:pt idx="1514">
                  <c:v>-0.28765000000000002</c:v>
                </c:pt>
                <c:pt idx="1515">
                  <c:v>-0.18079000000000001</c:v>
                </c:pt>
                <c:pt idx="1516">
                  <c:v>-0.19905</c:v>
                </c:pt>
                <c:pt idx="1517">
                  <c:v>-0.26916000000000001</c:v>
                </c:pt>
                <c:pt idx="1518">
                  <c:v>-0.12594</c:v>
                </c:pt>
                <c:pt idx="1519">
                  <c:v>-0.12942000000000001</c:v>
                </c:pt>
                <c:pt idx="1520">
                  <c:v>-0.11026</c:v>
                </c:pt>
                <c:pt idx="1521">
                  <c:v>-0.14890999999999999</c:v>
                </c:pt>
                <c:pt idx="1522">
                  <c:v>-0.10934000000000001</c:v>
                </c:pt>
                <c:pt idx="1523">
                  <c:v>-0.18948999999999999</c:v>
                </c:pt>
                <c:pt idx="1524">
                  <c:v>-0.13471</c:v>
                </c:pt>
                <c:pt idx="1525">
                  <c:v>-0.14407</c:v>
                </c:pt>
                <c:pt idx="1526">
                  <c:v>-0.19525999999999999</c:v>
                </c:pt>
                <c:pt idx="1527">
                  <c:v>-0.14507</c:v>
                </c:pt>
                <c:pt idx="1528">
                  <c:v>-0.13381999999999999</c:v>
                </c:pt>
                <c:pt idx="1529">
                  <c:v>-0.15977</c:v>
                </c:pt>
                <c:pt idx="1530">
                  <c:v>-0.13902999999999999</c:v>
                </c:pt>
                <c:pt idx="1531">
                  <c:v>-0.11901</c:v>
                </c:pt>
                <c:pt idx="1532">
                  <c:v>-0.25790999999999997</c:v>
                </c:pt>
                <c:pt idx="1533">
                  <c:v>-0.28960000000000002</c:v>
                </c:pt>
                <c:pt idx="1534">
                  <c:v>-0.12594</c:v>
                </c:pt>
                <c:pt idx="1535">
                  <c:v>-0.11635</c:v>
                </c:pt>
                <c:pt idx="1536">
                  <c:v>-0.24043999999999999</c:v>
                </c:pt>
                <c:pt idx="1537">
                  <c:v>-0.18245</c:v>
                </c:pt>
                <c:pt idx="1538">
                  <c:v>-0.16037000000000001</c:v>
                </c:pt>
                <c:pt idx="1539">
                  <c:v>-0.23519999999999999</c:v>
                </c:pt>
                <c:pt idx="1540">
                  <c:v>-0.22819</c:v>
                </c:pt>
                <c:pt idx="1541">
                  <c:v>-0.10465000000000001</c:v>
                </c:pt>
                <c:pt idx="1542">
                  <c:v>-0.16333</c:v>
                </c:pt>
                <c:pt idx="1543">
                  <c:v>-0.16114000000000001</c:v>
                </c:pt>
                <c:pt idx="1544">
                  <c:v>-0.14609</c:v>
                </c:pt>
                <c:pt idx="1545">
                  <c:v>-0.10244</c:v>
                </c:pt>
                <c:pt idx="1546">
                  <c:v>-0.12989000000000001</c:v>
                </c:pt>
                <c:pt idx="1547">
                  <c:v>-0.34952</c:v>
                </c:pt>
                <c:pt idx="1548">
                  <c:v>-0.10945000000000001</c:v>
                </c:pt>
                <c:pt idx="1549">
                  <c:v>-0.12053999999999999</c:v>
                </c:pt>
                <c:pt idx="1550">
                  <c:v>-0.11727</c:v>
                </c:pt>
                <c:pt idx="1551">
                  <c:v>-0.10773000000000001</c:v>
                </c:pt>
                <c:pt idx="1552">
                  <c:v>-0.10412</c:v>
                </c:pt>
                <c:pt idx="1553">
                  <c:v>-0.10492</c:v>
                </c:pt>
                <c:pt idx="1554">
                  <c:v>-0.15404999999999999</c:v>
                </c:pt>
                <c:pt idx="1555">
                  <c:v>-0.219</c:v>
                </c:pt>
                <c:pt idx="1556">
                  <c:v>-0.17222999999999999</c:v>
                </c:pt>
                <c:pt idx="1557">
                  <c:v>-0.10953</c:v>
                </c:pt>
                <c:pt idx="1558">
                  <c:v>-0.19048999999999999</c:v>
                </c:pt>
                <c:pt idx="1559">
                  <c:v>-9.5250000000000001E-2</c:v>
                </c:pt>
                <c:pt idx="1560">
                  <c:v>-0.15978999999999999</c:v>
                </c:pt>
                <c:pt idx="1561">
                  <c:v>-0.10499</c:v>
                </c:pt>
                <c:pt idx="1562">
                  <c:v>-0.20846000000000001</c:v>
                </c:pt>
                <c:pt idx="1563">
                  <c:v>-0.16761999999999999</c:v>
                </c:pt>
                <c:pt idx="1564">
                  <c:v>-0.21409</c:v>
                </c:pt>
                <c:pt idx="1565">
                  <c:v>-0.10215</c:v>
                </c:pt>
                <c:pt idx="1566">
                  <c:v>-0.10391</c:v>
                </c:pt>
                <c:pt idx="1567">
                  <c:v>-0.11285000000000001</c:v>
                </c:pt>
                <c:pt idx="1568">
                  <c:v>-0.23114000000000001</c:v>
                </c:pt>
                <c:pt idx="1569">
                  <c:v>-0.31811</c:v>
                </c:pt>
                <c:pt idx="1570">
                  <c:v>-0.23499</c:v>
                </c:pt>
                <c:pt idx="1571">
                  <c:v>-9.98E-2</c:v>
                </c:pt>
                <c:pt idx="1572">
                  <c:v>-0.17799999999999999</c:v>
                </c:pt>
                <c:pt idx="1573">
                  <c:v>-0.19131000000000001</c:v>
                </c:pt>
                <c:pt idx="1574">
                  <c:v>-0.18343000000000001</c:v>
                </c:pt>
                <c:pt idx="1575">
                  <c:v>-0.12232999999999999</c:v>
                </c:pt>
                <c:pt idx="1576">
                  <c:v>-0.22727</c:v>
                </c:pt>
                <c:pt idx="1577">
                  <c:v>-0.17199</c:v>
                </c:pt>
                <c:pt idx="1578">
                  <c:v>-0.23227</c:v>
                </c:pt>
                <c:pt idx="1579">
                  <c:v>-0.19597000000000001</c:v>
                </c:pt>
                <c:pt idx="1580">
                  <c:v>-0.13558000000000001</c:v>
                </c:pt>
                <c:pt idx="1581">
                  <c:v>-0.1066</c:v>
                </c:pt>
                <c:pt idx="1582">
                  <c:v>-0.12125</c:v>
                </c:pt>
                <c:pt idx="1583">
                  <c:v>-0.16011</c:v>
                </c:pt>
                <c:pt idx="1584">
                  <c:v>-0.111</c:v>
                </c:pt>
                <c:pt idx="1585">
                  <c:v>-0.24379000000000001</c:v>
                </c:pt>
                <c:pt idx="1586">
                  <c:v>-0.31114999999999998</c:v>
                </c:pt>
                <c:pt idx="1587">
                  <c:v>-0.10441</c:v>
                </c:pt>
                <c:pt idx="1588">
                  <c:v>-0.15146999999999999</c:v>
                </c:pt>
                <c:pt idx="1589">
                  <c:v>-0.10718</c:v>
                </c:pt>
                <c:pt idx="1590">
                  <c:v>-0.10326</c:v>
                </c:pt>
                <c:pt idx="1591">
                  <c:v>-0.10183</c:v>
                </c:pt>
                <c:pt idx="1592">
                  <c:v>-0.10304000000000001</c:v>
                </c:pt>
                <c:pt idx="1593">
                  <c:v>-0.17263000000000001</c:v>
                </c:pt>
                <c:pt idx="1594">
                  <c:v>-0.19775999999999999</c:v>
                </c:pt>
                <c:pt idx="1595">
                  <c:v>-0.17902999999999999</c:v>
                </c:pt>
                <c:pt idx="1596">
                  <c:v>-0.20472000000000001</c:v>
                </c:pt>
                <c:pt idx="1597">
                  <c:v>-0.12987000000000001</c:v>
                </c:pt>
                <c:pt idx="1598">
                  <c:v>-0.1071</c:v>
                </c:pt>
                <c:pt idx="1599">
                  <c:v>-0.1148</c:v>
                </c:pt>
                <c:pt idx="1600">
                  <c:v>-9.8070000000000004E-2</c:v>
                </c:pt>
                <c:pt idx="1601">
                  <c:v>-0.16048000000000001</c:v>
                </c:pt>
                <c:pt idx="1602">
                  <c:v>-0.18285000000000001</c:v>
                </c:pt>
                <c:pt idx="1603">
                  <c:v>-0.10283</c:v>
                </c:pt>
                <c:pt idx="1604">
                  <c:v>-0.12359000000000001</c:v>
                </c:pt>
                <c:pt idx="1605">
                  <c:v>-0.18634999999999999</c:v>
                </c:pt>
                <c:pt idx="1606">
                  <c:v>-0.12157</c:v>
                </c:pt>
                <c:pt idx="1607">
                  <c:v>-0.25269000000000003</c:v>
                </c:pt>
                <c:pt idx="1608">
                  <c:v>-0.16583000000000001</c:v>
                </c:pt>
                <c:pt idx="1609">
                  <c:v>-0.10381</c:v>
                </c:pt>
                <c:pt idx="1610">
                  <c:v>-0.13303000000000001</c:v>
                </c:pt>
                <c:pt idx="1611">
                  <c:v>-0.15193999999999999</c:v>
                </c:pt>
                <c:pt idx="1612">
                  <c:v>-0.10826</c:v>
                </c:pt>
                <c:pt idx="1613">
                  <c:v>-0.30570000000000003</c:v>
                </c:pt>
                <c:pt idx="1614">
                  <c:v>-0.15969</c:v>
                </c:pt>
                <c:pt idx="1615">
                  <c:v>-0.24445</c:v>
                </c:pt>
                <c:pt idx="1616">
                  <c:v>-0.19295999999999999</c:v>
                </c:pt>
                <c:pt idx="1617">
                  <c:v>-0.13383999999999999</c:v>
                </c:pt>
                <c:pt idx="1618">
                  <c:v>-0.22162999999999999</c:v>
                </c:pt>
                <c:pt idx="1619">
                  <c:v>-0.14016999999999999</c:v>
                </c:pt>
                <c:pt idx="1620">
                  <c:v>-0.14796999999999999</c:v>
                </c:pt>
                <c:pt idx="1621">
                  <c:v>-9.9650000000000002E-2</c:v>
                </c:pt>
                <c:pt idx="1622">
                  <c:v>-0.11279</c:v>
                </c:pt>
                <c:pt idx="1623">
                  <c:v>-0.14552000000000001</c:v>
                </c:pt>
                <c:pt idx="1624">
                  <c:v>-0.21718000000000001</c:v>
                </c:pt>
                <c:pt idx="1625">
                  <c:v>-0.13924</c:v>
                </c:pt>
                <c:pt idx="1626">
                  <c:v>-0.13286999999999999</c:v>
                </c:pt>
                <c:pt idx="1627">
                  <c:v>-0.10294</c:v>
                </c:pt>
                <c:pt idx="1628">
                  <c:v>-0.21354000000000001</c:v>
                </c:pt>
                <c:pt idx="1629">
                  <c:v>-0.27206000000000002</c:v>
                </c:pt>
                <c:pt idx="1630">
                  <c:v>-0.17415</c:v>
                </c:pt>
                <c:pt idx="1631">
                  <c:v>-0.219</c:v>
                </c:pt>
                <c:pt idx="1632">
                  <c:v>-0.10568</c:v>
                </c:pt>
                <c:pt idx="1633">
                  <c:v>-0.16500999999999999</c:v>
                </c:pt>
                <c:pt idx="1634">
                  <c:v>-0.19705</c:v>
                </c:pt>
                <c:pt idx="1635">
                  <c:v>-0.18056</c:v>
                </c:pt>
                <c:pt idx="1636">
                  <c:v>-0.1736</c:v>
                </c:pt>
                <c:pt idx="1637">
                  <c:v>-0.11848</c:v>
                </c:pt>
                <c:pt idx="1638">
                  <c:v>-0.17544000000000001</c:v>
                </c:pt>
                <c:pt idx="1639">
                  <c:v>-0.17968999999999999</c:v>
                </c:pt>
                <c:pt idx="1640">
                  <c:v>-0.14631</c:v>
                </c:pt>
                <c:pt idx="1641">
                  <c:v>-0.10647</c:v>
                </c:pt>
                <c:pt idx="1642">
                  <c:v>-0.17363000000000001</c:v>
                </c:pt>
                <c:pt idx="1643">
                  <c:v>-0.19728999999999999</c:v>
                </c:pt>
                <c:pt idx="1644">
                  <c:v>-0.23313999999999999</c:v>
                </c:pt>
                <c:pt idx="1645">
                  <c:v>-0.15412999999999999</c:v>
                </c:pt>
                <c:pt idx="1646">
                  <c:v>-0.15995000000000001</c:v>
                </c:pt>
                <c:pt idx="1647">
                  <c:v>-0.17485999999999999</c:v>
                </c:pt>
                <c:pt idx="1648">
                  <c:v>-0.17394000000000001</c:v>
                </c:pt>
                <c:pt idx="1649">
                  <c:v>-0.24135999999999999</c:v>
                </c:pt>
                <c:pt idx="1650">
                  <c:v>-0.22389999999999999</c:v>
                </c:pt>
                <c:pt idx="1651">
                  <c:v>-0.19728999999999999</c:v>
                </c:pt>
                <c:pt idx="1652">
                  <c:v>-0.22545000000000001</c:v>
                </c:pt>
                <c:pt idx="1653">
                  <c:v>-0.12367</c:v>
                </c:pt>
                <c:pt idx="1654">
                  <c:v>-0.12286</c:v>
                </c:pt>
                <c:pt idx="1655">
                  <c:v>-0.14696000000000001</c:v>
                </c:pt>
                <c:pt idx="1656">
                  <c:v>-0.16256000000000001</c:v>
                </c:pt>
                <c:pt idx="1657">
                  <c:v>-0.13134000000000001</c:v>
                </c:pt>
                <c:pt idx="1658">
                  <c:v>-0.14046</c:v>
                </c:pt>
                <c:pt idx="1659">
                  <c:v>-0.10725999999999999</c:v>
                </c:pt>
                <c:pt idx="1660">
                  <c:v>-0.14752000000000001</c:v>
                </c:pt>
                <c:pt idx="1661">
                  <c:v>-0.18554000000000001</c:v>
                </c:pt>
                <c:pt idx="1662">
                  <c:v>-0.13714000000000001</c:v>
                </c:pt>
                <c:pt idx="1663">
                  <c:v>-0.15942999999999999</c:v>
                </c:pt>
                <c:pt idx="1664">
                  <c:v>-0.19467999999999999</c:v>
                </c:pt>
                <c:pt idx="1665">
                  <c:v>-0.14369999999999999</c:v>
                </c:pt>
                <c:pt idx="1666">
                  <c:v>-0.19963</c:v>
                </c:pt>
                <c:pt idx="1667">
                  <c:v>-0.1477</c:v>
                </c:pt>
                <c:pt idx="1668">
                  <c:v>-0.11345</c:v>
                </c:pt>
                <c:pt idx="1669">
                  <c:v>-0.17349000000000001</c:v>
                </c:pt>
                <c:pt idx="1670">
                  <c:v>-0.13063</c:v>
                </c:pt>
                <c:pt idx="1671">
                  <c:v>-0.13117999999999999</c:v>
                </c:pt>
                <c:pt idx="1672">
                  <c:v>-0.14723</c:v>
                </c:pt>
                <c:pt idx="1673">
                  <c:v>-0.16585</c:v>
                </c:pt>
                <c:pt idx="1674">
                  <c:v>-0.14499000000000001</c:v>
                </c:pt>
                <c:pt idx="1675">
                  <c:v>-0.21701999999999999</c:v>
                </c:pt>
                <c:pt idx="1676">
                  <c:v>-0.14868000000000001</c:v>
                </c:pt>
                <c:pt idx="1677">
                  <c:v>-0.17446999999999999</c:v>
                </c:pt>
                <c:pt idx="1678">
                  <c:v>-0.12154</c:v>
                </c:pt>
                <c:pt idx="1679">
                  <c:v>-0.13155</c:v>
                </c:pt>
                <c:pt idx="1680">
                  <c:v>-0.1021</c:v>
                </c:pt>
                <c:pt idx="1681">
                  <c:v>-0.11988</c:v>
                </c:pt>
                <c:pt idx="1682">
                  <c:v>-0.10581</c:v>
                </c:pt>
                <c:pt idx="1683">
                  <c:v>-0.1061</c:v>
                </c:pt>
                <c:pt idx="1684">
                  <c:v>-0.10953</c:v>
                </c:pt>
                <c:pt idx="1685">
                  <c:v>-0.11419</c:v>
                </c:pt>
                <c:pt idx="1686">
                  <c:v>-0.15334</c:v>
                </c:pt>
                <c:pt idx="1687">
                  <c:v>-9.5670000000000005E-2</c:v>
                </c:pt>
                <c:pt idx="1688">
                  <c:v>-0.15201999999999999</c:v>
                </c:pt>
                <c:pt idx="1689">
                  <c:v>-0.24243999999999999</c:v>
                </c:pt>
                <c:pt idx="1690">
                  <c:v>-0.10652</c:v>
                </c:pt>
                <c:pt idx="1691">
                  <c:v>-0.114</c:v>
                </c:pt>
                <c:pt idx="1692">
                  <c:v>-0.12359000000000001</c:v>
                </c:pt>
                <c:pt idx="1693">
                  <c:v>-0.10315000000000001</c:v>
                </c:pt>
                <c:pt idx="1694">
                  <c:v>-0.17039000000000001</c:v>
                </c:pt>
                <c:pt idx="1695">
                  <c:v>-0.17407</c:v>
                </c:pt>
                <c:pt idx="1696">
                  <c:v>-0.14673</c:v>
                </c:pt>
                <c:pt idx="1697">
                  <c:v>-0.10779</c:v>
                </c:pt>
                <c:pt idx="1698">
                  <c:v>-0.12012</c:v>
                </c:pt>
                <c:pt idx="1699">
                  <c:v>-0.14166999999999999</c:v>
                </c:pt>
                <c:pt idx="1700">
                  <c:v>-0.2172</c:v>
                </c:pt>
                <c:pt idx="1701">
                  <c:v>-0.11398</c:v>
                </c:pt>
                <c:pt idx="1702">
                  <c:v>-0.10926</c:v>
                </c:pt>
                <c:pt idx="1703">
                  <c:v>-0.18798999999999999</c:v>
                </c:pt>
                <c:pt idx="1704">
                  <c:v>-0.12017</c:v>
                </c:pt>
                <c:pt idx="1705">
                  <c:v>-0.28913</c:v>
                </c:pt>
                <c:pt idx="1706">
                  <c:v>-0.14193</c:v>
                </c:pt>
                <c:pt idx="1707">
                  <c:v>-0.11652999999999999</c:v>
                </c:pt>
                <c:pt idx="1708">
                  <c:v>-0.12567999999999999</c:v>
                </c:pt>
                <c:pt idx="1709">
                  <c:v>-0.11192000000000001</c:v>
                </c:pt>
                <c:pt idx="1710">
                  <c:v>-0.14172000000000001</c:v>
                </c:pt>
                <c:pt idx="1711">
                  <c:v>-0.10391</c:v>
                </c:pt>
                <c:pt idx="1712">
                  <c:v>-0.13324</c:v>
                </c:pt>
                <c:pt idx="1713">
                  <c:v>-0.10125000000000001</c:v>
                </c:pt>
                <c:pt idx="1714">
                  <c:v>-0.10983999999999999</c:v>
                </c:pt>
                <c:pt idx="1715">
                  <c:v>-0.12091</c:v>
                </c:pt>
                <c:pt idx="1716">
                  <c:v>-0.114</c:v>
                </c:pt>
                <c:pt idx="1717">
                  <c:v>-0.11211</c:v>
                </c:pt>
                <c:pt idx="1718">
                  <c:v>-0.33341999999999999</c:v>
                </c:pt>
                <c:pt idx="1719">
                  <c:v>-0.13366</c:v>
                </c:pt>
                <c:pt idx="1720">
                  <c:v>-0.13880000000000001</c:v>
                </c:pt>
                <c:pt idx="1721">
                  <c:v>-0.13203000000000001</c:v>
                </c:pt>
                <c:pt idx="1722">
                  <c:v>-0.14230000000000001</c:v>
                </c:pt>
                <c:pt idx="1723">
                  <c:v>-0.1134</c:v>
                </c:pt>
                <c:pt idx="1724">
                  <c:v>-0.13247</c:v>
                </c:pt>
                <c:pt idx="1725">
                  <c:v>-0.15987000000000001</c:v>
                </c:pt>
                <c:pt idx="1726">
                  <c:v>-0.10858</c:v>
                </c:pt>
                <c:pt idx="1727">
                  <c:v>-0.12726000000000001</c:v>
                </c:pt>
                <c:pt idx="1728">
                  <c:v>-0.16588</c:v>
                </c:pt>
                <c:pt idx="1729">
                  <c:v>-0.11271</c:v>
                </c:pt>
                <c:pt idx="1730">
                  <c:v>-0.14321999999999999</c:v>
                </c:pt>
                <c:pt idx="1731">
                  <c:v>-0.16585</c:v>
                </c:pt>
                <c:pt idx="1732">
                  <c:v>-0.10502</c:v>
                </c:pt>
                <c:pt idx="1733">
                  <c:v>-0.14488000000000001</c:v>
                </c:pt>
                <c:pt idx="1734">
                  <c:v>-0.16001000000000001</c:v>
                </c:pt>
                <c:pt idx="1735">
                  <c:v>-0.15906000000000001</c:v>
                </c:pt>
                <c:pt idx="1736">
                  <c:v>-0.13381999999999999</c:v>
                </c:pt>
                <c:pt idx="1737">
                  <c:v>-9.4979999999999995E-2</c:v>
                </c:pt>
                <c:pt idx="1738">
                  <c:v>-0.11743000000000001</c:v>
                </c:pt>
                <c:pt idx="1739">
                  <c:v>-0.1497</c:v>
                </c:pt>
                <c:pt idx="1740">
                  <c:v>-0.1241</c:v>
                </c:pt>
                <c:pt idx="1741">
                  <c:v>-0.11862</c:v>
                </c:pt>
                <c:pt idx="1742">
                  <c:v>-0.13092000000000001</c:v>
                </c:pt>
                <c:pt idx="1743">
                  <c:v>-0.12939000000000001</c:v>
                </c:pt>
                <c:pt idx="1744">
                  <c:v>-0.13894999999999999</c:v>
                </c:pt>
                <c:pt idx="1745">
                  <c:v>-0.22842999999999999</c:v>
                </c:pt>
                <c:pt idx="1746">
                  <c:v>-0.12035</c:v>
                </c:pt>
                <c:pt idx="1747">
                  <c:v>-0.13785</c:v>
                </c:pt>
                <c:pt idx="1748">
                  <c:v>-0.14704</c:v>
                </c:pt>
                <c:pt idx="1749">
                  <c:v>-0.17402000000000001</c:v>
                </c:pt>
                <c:pt idx="1750">
                  <c:v>-0.11144999999999999</c:v>
                </c:pt>
                <c:pt idx="1751">
                  <c:v>-0.15562999999999999</c:v>
                </c:pt>
                <c:pt idx="1752">
                  <c:v>-0.22524</c:v>
                </c:pt>
                <c:pt idx="1753">
                  <c:v>-0.14754</c:v>
                </c:pt>
                <c:pt idx="1754">
                  <c:v>-0.11709</c:v>
                </c:pt>
                <c:pt idx="1755">
                  <c:v>-0.11842999999999999</c:v>
                </c:pt>
                <c:pt idx="1756">
                  <c:v>-0.11556</c:v>
                </c:pt>
                <c:pt idx="1757">
                  <c:v>-0.14058999999999999</c:v>
                </c:pt>
                <c:pt idx="1758">
                  <c:v>-0.10367999999999999</c:v>
                </c:pt>
                <c:pt idx="1759">
                  <c:v>-0.15842000000000001</c:v>
                </c:pt>
                <c:pt idx="1760">
                  <c:v>-0.14641000000000001</c:v>
                </c:pt>
                <c:pt idx="1761">
                  <c:v>-0.15196999999999999</c:v>
                </c:pt>
                <c:pt idx="1762">
                  <c:v>-0.12742000000000001</c:v>
                </c:pt>
                <c:pt idx="1763">
                  <c:v>-0.12130000000000001</c:v>
                </c:pt>
                <c:pt idx="1764">
                  <c:v>-0.18237</c:v>
                </c:pt>
                <c:pt idx="1765">
                  <c:v>-0.15084</c:v>
                </c:pt>
                <c:pt idx="1766">
                  <c:v>-0.19739000000000001</c:v>
                </c:pt>
                <c:pt idx="1767">
                  <c:v>-0.11801</c:v>
                </c:pt>
                <c:pt idx="1768">
                  <c:v>-0.10618</c:v>
                </c:pt>
                <c:pt idx="1769">
                  <c:v>-0.25261</c:v>
                </c:pt>
                <c:pt idx="1770">
                  <c:v>-0.21894</c:v>
                </c:pt>
                <c:pt idx="1771">
                  <c:v>-0.1242</c:v>
                </c:pt>
                <c:pt idx="1772">
                  <c:v>-0.19144</c:v>
                </c:pt>
                <c:pt idx="1773">
                  <c:v>-0.1086</c:v>
                </c:pt>
                <c:pt idx="1774">
                  <c:v>-0.18243000000000001</c:v>
                </c:pt>
                <c:pt idx="1775">
                  <c:v>-0.23480000000000001</c:v>
                </c:pt>
                <c:pt idx="1776">
                  <c:v>-0.11532000000000001</c:v>
                </c:pt>
                <c:pt idx="1777">
                  <c:v>-0.1047</c:v>
                </c:pt>
                <c:pt idx="1778">
                  <c:v>-0.21481</c:v>
                </c:pt>
                <c:pt idx="1779">
                  <c:v>-0.10976</c:v>
                </c:pt>
                <c:pt idx="1780">
                  <c:v>-0.13163</c:v>
                </c:pt>
                <c:pt idx="1781">
                  <c:v>-0.10881</c:v>
                </c:pt>
                <c:pt idx="1782">
                  <c:v>-0.12747</c:v>
                </c:pt>
                <c:pt idx="1783">
                  <c:v>-0.12828000000000001</c:v>
                </c:pt>
                <c:pt idx="1784">
                  <c:v>-0.13239000000000001</c:v>
                </c:pt>
                <c:pt idx="1785">
                  <c:v>-0.15445</c:v>
                </c:pt>
                <c:pt idx="1786">
                  <c:v>-0.10206999999999999</c:v>
                </c:pt>
                <c:pt idx="1787">
                  <c:v>-0.114</c:v>
                </c:pt>
                <c:pt idx="1788">
                  <c:v>-0.11722</c:v>
                </c:pt>
                <c:pt idx="1789">
                  <c:v>-0.10306999999999999</c:v>
                </c:pt>
                <c:pt idx="1790">
                  <c:v>-0.11527</c:v>
                </c:pt>
                <c:pt idx="1791">
                  <c:v>-0.13975000000000001</c:v>
                </c:pt>
                <c:pt idx="1792">
                  <c:v>-0.14011000000000001</c:v>
                </c:pt>
                <c:pt idx="1793">
                  <c:v>-9.9860000000000004E-2</c:v>
                </c:pt>
                <c:pt idx="1794">
                  <c:v>-0.12834000000000001</c:v>
                </c:pt>
                <c:pt idx="1795">
                  <c:v>-0.14681</c:v>
                </c:pt>
                <c:pt idx="1796">
                  <c:v>-0.10568</c:v>
                </c:pt>
                <c:pt idx="1797">
                  <c:v>-0.12781000000000001</c:v>
                </c:pt>
                <c:pt idx="1798">
                  <c:v>-0.10549</c:v>
                </c:pt>
                <c:pt idx="1799">
                  <c:v>-0.20824999999999999</c:v>
                </c:pt>
                <c:pt idx="1800">
                  <c:v>-0.12078</c:v>
                </c:pt>
                <c:pt idx="1801">
                  <c:v>-0.12159</c:v>
                </c:pt>
                <c:pt idx="1802">
                  <c:v>-0.20816999999999999</c:v>
                </c:pt>
                <c:pt idx="1803">
                  <c:v>-0.16535</c:v>
                </c:pt>
                <c:pt idx="1804">
                  <c:v>-0.13369</c:v>
                </c:pt>
                <c:pt idx="1805">
                  <c:v>-0.12470000000000001</c:v>
                </c:pt>
                <c:pt idx="1806">
                  <c:v>-0.10731</c:v>
                </c:pt>
                <c:pt idx="1807">
                  <c:v>-0.25417000000000001</c:v>
                </c:pt>
                <c:pt idx="1808">
                  <c:v>-0.13150000000000001</c:v>
                </c:pt>
                <c:pt idx="1809">
                  <c:v>-0.27041999999999999</c:v>
                </c:pt>
                <c:pt idx="1810">
                  <c:v>-0.16496</c:v>
                </c:pt>
                <c:pt idx="1811">
                  <c:v>-0.11029</c:v>
                </c:pt>
                <c:pt idx="1812">
                  <c:v>-0.12249</c:v>
                </c:pt>
                <c:pt idx="1813">
                  <c:v>-0.11037</c:v>
                </c:pt>
                <c:pt idx="1814">
                  <c:v>-0.10505</c:v>
                </c:pt>
                <c:pt idx="1815">
                  <c:v>-0.14918000000000001</c:v>
                </c:pt>
                <c:pt idx="1816">
                  <c:v>-0.10178</c:v>
                </c:pt>
                <c:pt idx="1817">
                  <c:v>-0.12265</c:v>
                </c:pt>
                <c:pt idx="1818">
                  <c:v>-0.27078999999999998</c:v>
                </c:pt>
                <c:pt idx="1819">
                  <c:v>-0.11656</c:v>
                </c:pt>
                <c:pt idx="1820">
                  <c:v>-0.12167</c:v>
                </c:pt>
                <c:pt idx="1821">
                  <c:v>-0.10834000000000001</c:v>
                </c:pt>
                <c:pt idx="1822">
                  <c:v>-0.1066</c:v>
                </c:pt>
                <c:pt idx="1823">
                  <c:v>-0.10285999999999999</c:v>
                </c:pt>
                <c:pt idx="1824">
                  <c:v>-0.14288000000000001</c:v>
                </c:pt>
                <c:pt idx="1825">
                  <c:v>-0.10274999999999999</c:v>
                </c:pt>
                <c:pt idx="1826">
                  <c:v>-0.11364</c:v>
                </c:pt>
                <c:pt idx="1827">
                  <c:v>-0.17383999999999999</c:v>
                </c:pt>
                <c:pt idx="1828">
                  <c:v>-0.15034</c:v>
                </c:pt>
                <c:pt idx="1829">
                  <c:v>-0.10186000000000001</c:v>
                </c:pt>
                <c:pt idx="1830">
                  <c:v>-0.14019000000000001</c:v>
                </c:pt>
                <c:pt idx="1831">
                  <c:v>-0.20466000000000001</c:v>
                </c:pt>
                <c:pt idx="1832">
                  <c:v>-0.15529000000000001</c:v>
                </c:pt>
                <c:pt idx="1833">
                  <c:v>-0.17423</c:v>
                </c:pt>
                <c:pt idx="1834">
                  <c:v>-0.11991</c:v>
                </c:pt>
                <c:pt idx="1835">
                  <c:v>-0.13266</c:v>
                </c:pt>
                <c:pt idx="1836">
                  <c:v>-0.21897</c:v>
                </c:pt>
                <c:pt idx="1837">
                  <c:v>-0.10218000000000001</c:v>
                </c:pt>
                <c:pt idx="1838">
                  <c:v>-0.14799000000000001</c:v>
                </c:pt>
                <c:pt idx="1839">
                  <c:v>-0.41657</c:v>
                </c:pt>
                <c:pt idx="1840">
                  <c:v>-0.20532</c:v>
                </c:pt>
                <c:pt idx="1841">
                  <c:v>-9.8489999999999994E-2</c:v>
                </c:pt>
                <c:pt idx="1842">
                  <c:v>-0.21768000000000001</c:v>
                </c:pt>
                <c:pt idx="1843">
                  <c:v>-0.14324999999999999</c:v>
                </c:pt>
                <c:pt idx="1844">
                  <c:v>-0.10713</c:v>
                </c:pt>
                <c:pt idx="1845">
                  <c:v>-0.10004</c:v>
                </c:pt>
                <c:pt idx="1846">
                  <c:v>-0.12931000000000001</c:v>
                </c:pt>
                <c:pt idx="1847">
                  <c:v>-0.12001000000000001</c:v>
                </c:pt>
                <c:pt idx="1848">
                  <c:v>-0.16658999999999999</c:v>
                </c:pt>
                <c:pt idx="1849">
                  <c:v>-0.10652</c:v>
                </c:pt>
                <c:pt idx="1850">
                  <c:v>-0.11414000000000001</c:v>
                </c:pt>
                <c:pt idx="1851">
                  <c:v>-0.17126</c:v>
                </c:pt>
                <c:pt idx="1852">
                  <c:v>-0.12573000000000001</c:v>
                </c:pt>
                <c:pt idx="1853">
                  <c:v>-0.1149</c:v>
                </c:pt>
                <c:pt idx="1854">
                  <c:v>-0.11282</c:v>
                </c:pt>
                <c:pt idx="1855">
                  <c:v>-0.13234000000000001</c:v>
                </c:pt>
                <c:pt idx="1856">
                  <c:v>-0.11659</c:v>
                </c:pt>
                <c:pt idx="1857">
                  <c:v>-0.10947</c:v>
                </c:pt>
                <c:pt idx="1858">
                  <c:v>-0.10871</c:v>
                </c:pt>
                <c:pt idx="1859">
                  <c:v>-0.14227000000000001</c:v>
                </c:pt>
                <c:pt idx="1860">
                  <c:v>-0.14710000000000001</c:v>
                </c:pt>
                <c:pt idx="1861">
                  <c:v>-0.15054999999999999</c:v>
                </c:pt>
                <c:pt idx="1862">
                  <c:v>-0.10347000000000001</c:v>
                </c:pt>
                <c:pt idx="1863">
                  <c:v>-0.11656</c:v>
                </c:pt>
                <c:pt idx="1864">
                  <c:v>-0.13902999999999999</c:v>
                </c:pt>
                <c:pt idx="1865">
                  <c:v>-0.11933000000000001</c:v>
                </c:pt>
                <c:pt idx="1866">
                  <c:v>-0.11663999999999999</c:v>
                </c:pt>
                <c:pt idx="1867">
                  <c:v>-0.10117</c:v>
                </c:pt>
                <c:pt idx="1868">
                  <c:v>-0.10473</c:v>
                </c:pt>
                <c:pt idx="1869">
                  <c:v>-0.10792</c:v>
                </c:pt>
                <c:pt idx="1870">
                  <c:v>-0.13228999999999999</c:v>
                </c:pt>
                <c:pt idx="1871">
                  <c:v>-0.11451</c:v>
                </c:pt>
                <c:pt idx="1872">
                  <c:v>-0.10513</c:v>
                </c:pt>
                <c:pt idx="1873">
                  <c:v>-0.22822000000000001</c:v>
                </c:pt>
                <c:pt idx="1874">
                  <c:v>-0.10247000000000001</c:v>
                </c:pt>
                <c:pt idx="1875">
                  <c:v>-0.10523</c:v>
                </c:pt>
                <c:pt idx="1876">
                  <c:v>-0.10557</c:v>
                </c:pt>
                <c:pt idx="1877">
                  <c:v>-0.13125999999999999</c:v>
                </c:pt>
                <c:pt idx="1878">
                  <c:v>-0.10067</c:v>
                </c:pt>
                <c:pt idx="1879">
                  <c:v>-0.19253999999999999</c:v>
                </c:pt>
                <c:pt idx="1880">
                  <c:v>-0.12125</c:v>
                </c:pt>
                <c:pt idx="1881">
                  <c:v>-0.11285000000000001</c:v>
                </c:pt>
                <c:pt idx="1882">
                  <c:v>-0.12282999999999999</c:v>
                </c:pt>
                <c:pt idx="1883">
                  <c:v>-0.10804999999999999</c:v>
                </c:pt>
                <c:pt idx="1884">
                  <c:v>-0.10017</c:v>
                </c:pt>
                <c:pt idx="1885">
                  <c:v>-0.10526000000000001</c:v>
                </c:pt>
                <c:pt idx="1886">
                  <c:v>-0.11261</c:v>
                </c:pt>
                <c:pt idx="1887">
                  <c:v>-0.11361</c:v>
                </c:pt>
                <c:pt idx="1888">
                  <c:v>-0.37359999999999999</c:v>
                </c:pt>
                <c:pt idx="1889">
                  <c:v>-0.14174999999999999</c:v>
                </c:pt>
                <c:pt idx="1890">
                  <c:v>-0.11801</c:v>
                </c:pt>
                <c:pt idx="1891">
                  <c:v>-0.16066</c:v>
                </c:pt>
                <c:pt idx="1892">
                  <c:v>-0.10306999999999999</c:v>
                </c:pt>
                <c:pt idx="1893">
                  <c:v>-0.36551</c:v>
                </c:pt>
                <c:pt idx="1894">
                  <c:v>-0.41998999999999997</c:v>
                </c:pt>
                <c:pt idx="1895">
                  <c:v>-0.23662</c:v>
                </c:pt>
                <c:pt idx="1896">
                  <c:v>-0.35918</c:v>
                </c:pt>
                <c:pt idx="1897">
                  <c:v>-0.10989</c:v>
                </c:pt>
                <c:pt idx="1898">
                  <c:v>-0.15076000000000001</c:v>
                </c:pt>
                <c:pt idx="1899">
                  <c:v>-0.12506999999999999</c:v>
                </c:pt>
                <c:pt idx="1900">
                  <c:v>-0.10065</c:v>
                </c:pt>
                <c:pt idx="1901">
                  <c:v>-0.13300000000000001</c:v>
                </c:pt>
                <c:pt idx="1902">
                  <c:v>-0.11294999999999999</c:v>
                </c:pt>
                <c:pt idx="1903">
                  <c:v>-0.15795000000000001</c:v>
                </c:pt>
                <c:pt idx="1904">
                  <c:v>-0.11029</c:v>
                </c:pt>
                <c:pt idx="1905">
                  <c:v>-0.16227</c:v>
                </c:pt>
                <c:pt idx="1906">
                  <c:v>-0.15004999999999999</c:v>
                </c:pt>
                <c:pt idx="1907">
                  <c:v>-0.14327999999999999</c:v>
                </c:pt>
                <c:pt idx="1908">
                  <c:v>-0.14283000000000001</c:v>
                </c:pt>
                <c:pt idx="1909">
                  <c:v>-0.10625999999999999</c:v>
                </c:pt>
                <c:pt idx="1910">
                  <c:v>-0.13632</c:v>
                </c:pt>
                <c:pt idx="1911">
                  <c:v>-0.33284000000000002</c:v>
                </c:pt>
                <c:pt idx="1912">
                  <c:v>-0.16911999999999999</c:v>
                </c:pt>
                <c:pt idx="1913">
                  <c:v>-0.10441</c:v>
                </c:pt>
                <c:pt idx="1914">
                  <c:v>-0.10123</c:v>
                </c:pt>
                <c:pt idx="1915">
                  <c:v>-0.1124</c:v>
                </c:pt>
                <c:pt idx="1916">
                  <c:v>-0.10786999999999999</c:v>
                </c:pt>
                <c:pt idx="1917">
                  <c:v>-0.11519</c:v>
                </c:pt>
                <c:pt idx="1918">
                  <c:v>-0.11735</c:v>
                </c:pt>
                <c:pt idx="1919">
                  <c:v>-0.12446</c:v>
                </c:pt>
                <c:pt idx="1920">
                  <c:v>-0.10162</c:v>
                </c:pt>
                <c:pt idx="1921">
                  <c:v>-0.14893999999999999</c:v>
                </c:pt>
                <c:pt idx="1922">
                  <c:v>-0.18048</c:v>
                </c:pt>
                <c:pt idx="1923">
                  <c:v>-0.18063000000000001</c:v>
                </c:pt>
                <c:pt idx="1924">
                  <c:v>-0.14163999999999999</c:v>
                </c:pt>
                <c:pt idx="1925">
                  <c:v>-0.12648999999999999</c:v>
                </c:pt>
                <c:pt idx="1926">
                  <c:v>-0.13345000000000001</c:v>
                </c:pt>
                <c:pt idx="1927">
                  <c:v>-0.12809999999999999</c:v>
                </c:pt>
                <c:pt idx="1928">
                  <c:v>-0.113</c:v>
                </c:pt>
                <c:pt idx="1929">
                  <c:v>-0.11364</c:v>
                </c:pt>
                <c:pt idx="1930">
                  <c:v>-9.8879999999999996E-2</c:v>
                </c:pt>
                <c:pt idx="1931">
                  <c:v>-0.13644999999999999</c:v>
                </c:pt>
                <c:pt idx="1932">
                  <c:v>-0.18090000000000001</c:v>
                </c:pt>
                <c:pt idx="1933">
                  <c:v>-0.22778999999999999</c:v>
                </c:pt>
                <c:pt idx="1934">
                  <c:v>-0.1061</c:v>
                </c:pt>
                <c:pt idx="1935">
                  <c:v>-0.12486</c:v>
                </c:pt>
                <c:pt idx="1936">
                  <c:v>-0.10499</c:v>
                </c:pt>
                <c:pt idx="1937">
                  <c:v>-0.10731</c:v>
                </c:pt>
                <c:pt idx="1938">
                  <c:v>-0.1105</c:v>
                </c:pt>
                <c:pt idx="1939">
                  <c:v>-0.15407999999999999</c:v>
                </c:pt>
                <c:pt idx="1940">
                  <c:v>-0.17732000000000001</c:v>
                </c:pt>
                <c:pt idx="1941">
                  <c:v>-0.39394000000000001</c:v>
                </c:pt>
                <c:pt idx="1942">
                  <c:v>-0.13985</c:v>
                </c:pt>
                <c:pt idx="1943">
                  <c:v>-0.12886</c:v>
                </c:pt>
                <c:pt idx="1944">
                  <c:v>-0.11584999999999999</c:v>
                </c:pt>
                <c:pt idx="1945">
                  <c:v>-0.13216</c:v>
                </c:pt>
                <c:pt idx="1946">
                  <c:v>-0.1135</c:v>
                </c:pt>
                <c:pt idx="1947">
                  <c:v>-0.11321000000000001</c:v>
                </c:pt>
                <c:pt idx="1948">
                  <c:v>-0.1046</c:v>
                </c:pt>
                <c:pt idx="1949">
                  <c:v>-0.15837000000000001</c:v>
                </c:pt>
                <c:pt idx="1950">
                  <c:v>-0.12876000000000001</c:v>
                </c:pt>
                <c:pt idx="1951">
                  <c:v>-0.41195999999999999</c:v>
                </c:pt>
                <c:pt idx="1952">
                  <c:v>-0.11448</c:v>
                </c:pt>
                <c:pt idx="1953">
                  <c:v>-0.11187</c:v>
                </c:pt>
                <c:pt idx="1954">
                  <c:v>-0.10357</c:v>
                </c:pt>
                <c:pt idx="1955">
                  <c:v>-0.12628</c:v>
                </c:pt>
                <c:pt idx="1956">
                  <c:v>-0.24856</c:v>
                </c:pt>
                <c:pt idx="1957">
                  <c:v>-0.20896000000000001</c:v>
                </c:pt>
                <c:pt idx="1958">
                  <c:v>-0.21279999999999999</c:v>
                </c:pt>
                <c:pt idx="1959">
                  <c:v>-0.14760000000000001</c:v>
                </c:pt>
                <c:pt idx="1960">
                  <c:v>-0.14213999999999999</c:v>
                </c:pt>
                <c:pt idx="1961">
                  <c:v>-0.12489</c:v>
                </c:pt>
                <c:pt idx="1962">
                  <c:v>-0.1169</c:v>
                </c:pt>
                <c:pt idx="1963">
                  <c:v>-0.18887999999999999</c:v>
                </c:pt>
                <c:pt idx="1964">
                  <c:v>-0.12433</c:v>
                </c:pt>
                <c:pt idx="1965">
                  <c:v>-0.12162000000000001</c:v>
                </c:pt>
                <c:pt idx="1966">
                  <c:v>-0.1159</c:v>
                </c:pt>
                <c:pt idx="1967">
                  <c:v>-0.17407</c:v>
                </c:pt>
                <c:pt idx="1968">
                  <c:v>-0.10546999999999999</c:v>
                </c:pt>
                <c:pt idx="1969">
                  <c:v>-0.10347000000000001</c:v>
                </c:pt>
                <c:pt idx="1970">
                  <c:v>-0.10607</c:v>
                </c:pt>
                <c:pt idx="1971">
                  <c:v>-0.13028999999999999</c:v>
                </c:pt>
                <c:pt idx="1972">
                  <c:v>-0.10647</c:v>
                </c:pt>
                <c:pt idx="1973">
                  <c:v>-0.11097</c:v>
                </c:pt>
                <c:pt idx="1974">
                  <c:v>-0.10634</c:v>
                </c:pt>
                <c:pt idx="1975">
                  <c:v>-0.41998999999999997</c:v>
                </c:pt>
                <c:pt idx="1976">
                  <c:v>-0.11914</c:v>
                </c:pt>
                <c:pt idx="1977">
                  <c:v>-0.13428999999999999</c:v>
                </c:pt>
                <c:pt idx="1978">
                  <c:v>-0.10634</c:v>
                </c:pt>
                <c:pt idx="1979">
                  <c:v>-0.13682</c:v>
                </c:pt>
                <c:pt idx="1980">
                  <c:v>-0.1095</c:v>
                </c:pt>
                <c:pt idx="1981">
                  <c:v>-0.11274000000000001</c:v>
                </c:pt>
                <c:pt idx="1982">
                  <c:v>-0.18435000000000001</c:v>
                </c:pt>
                <c:pt idx="1983">
                  <c:v>-0.10702</c:v>
                </c:pt>
                <c:pt idx="1984">
                  <c:v>-0.13632</c:v>
                </c:pt>
                <c:pt idx="1985">
                  <c:v>-0.21818000000000001</c:v>
                </c:pt>
                <c:pt idx="1986">
                  <c:v>-9.7379999999999994E-2</c:v>
                </c:pt>
                <c:pt idx="1987">
                  <c:v>-0.21217</c:v>
                </c:pt>
                <c:pt idx="1988">
                  <c:v>-0.17176</c:v>
                </c:pt>
                <c:pt idx="1989">
                  <c:v>-0.13864000000000001</c:v>
                </c:pt>
                <c:pt idx="1990">
                  <c:v>-0.11133999999999999</c:v>
                </c:pt>
                <c:pt idx="1991">
                  <c:v>-0.10231</c:v>
                </c:pt>
                <c:pt idx="1992">
                  <c:v>-0.18467</c:v>
                </c:pt>
                <c:pt idx="1993">
                  <c:v>-0.12698999999999999</c:v>
                </c:pt>
                <c:pt idx="1994">
                  <c:v>-0.1212</c:v>
                </c:pt>
                <c:pt idx="1995">
                  <c:v>-0.22411</c:v>
                </c:pt>
                <c:pt idx="1996">
                  <c:v>-0.10908</c:v>
                </c:pt>
                <c:pt idx="1997">
                  <c:v>-0.10552</c:v>
                </c:pt>
                <c:pt idx="1998">
                  <c:v>-0.12812999999999999</c:v>
                </c:pt>
                <c:pt idx="1999">
                  <c:v>-0.10009</c:v>
                </c:pt>
                <c:pt idx="2000">
                  <c:v>-0.12544</c:v>
                </c:pt>
                <c:pt idx="2001">
                  <c:v>-0.11115999999999999</c:v>
                </c:pt>
                <c:pt idx="2002">
                  <c:v>-0.13089000000000001</c:v>
                </c:pt>
                <c:pt idx="2003">
                  <c:v>-0.34259000000000001</c:v>
                </c:pt>
                <c:pt idx="2004">
                  <c:v>-0.14001</c:v>
                </c:pt>
                <c:pt idx="2005">
                  <c:v>-9.9830000000000002E-2</c:v>
                </c:pt>
                <c:pt idx="2006">
                  <c:v>-0.18633</c:v>
                </c:pt>
                <c:pt idx="2007">
                  <c:v>-0.15687000000000001</c:v>
                </c:pt>
                <c:pt idx="2008">
                  <c:v>-0.13874</c:v>
                </c:pt>
                <c:pt idx="2009">
                  <c:v>-0.20194999999999999</c:v>
                </c:pt>
                <c:pt idx="2010">
                  <c:v>-0.17760999999999999</c:v>
                </c:pt>
                <c:pt idx="2011">
                  <c:v>-0.10038</c:v>
                </c:pt>
                <c:pt idx="2012">
                  <c:v>-0.17782000000000001</c:v>
                </c:pt>
                <c:pt idx="2013">
                  <c:v>-9.801E-2</c:v>
                </c:pt>
                <c:pt idx="2014">
                  <c:v>-0.24315000000000001</c:v>
                </c:pt>
                <c:pt idx="2015">
                  <c:v>-0.11192000000000001</c:v>
                </c:pt>
                <c:pt idx="2016">
                  <c:v>-9.801E-2</c:v>
                </c:pt>
                <c:pt idx="2017">
                  <c:v>-0.12631000000000001</c:v>
                </c:pt>
                <c:pt idx="2018">
                  <c:v>-0.13442000000000001</c:v>
                </c:pt>
                <c:pt idx="2019">
                  <c:v>-0.12662000000000001</c:v>
                </c:pt>
                <c:pt idx="2020">
                  <c:v>-0.13471</c:v>
                </c:pt>
                <c:pt idx="2021">
                  <c:v>-0.1002</c:v>
                </c:pt>
                <c:pt idx="2022">
                  <c:v>-0.1736</c:v>
                </c:pt>
                <c:pt idx="2023">
                  <c:v>-0.17499999999999999</c:v>
                </c:pt>
                <c:pt idx="2024">
                  <c:v>-0.28665000000000002</c:v>
                </c:pt>
                <c:pt idx="2025">
                  <c:v>-0.10057000000000001</c:v>
                </c:pt>
                <c:pt idx="2026">
                  <c:v>-0.11414000000000001</c:v>
                </c:pt>
                <c:pt idx="2027">
                  <c:v>-0.12365</c:v>
                </c:pt>
                <c:pt idx="2028">
                  <c:v>-0.15239</c:v>
                </c:pt>
                <c:pt idx="2029">
                  <c:v>-0.14693999999999999</c:v>
                </c:pt>
                <c:pt idx="2030">
                  <c:v>-0.12992000000000001</c:v>
                </c:pt>
                <c:pt idx="2031">
                  <c:v>-0.14989</c:v>
                </c:pt>
                <c:pt idx="2032">
                  <c:v>-0.10241</c:v>
                </c:pt>
                <c:pt idx="2033">
                  <c:v>-0.19813</c:v>
                </c:pt>
                <c:pt idx="2034">
                  <c:v>-0.14949000000000001</c:v>
                </c:pt>
                <c:pt idx="2035">
                  <c:v>-0.27517000000000003</c:v>
                </c:pt>
                <c:pt idx="2036">
                  <c:v>-0.13644999999999999</c:v>
                </c:pt>
                <c:pt idx="2037">
                  <c:v>-0.17599999999999999</c:v>
                </c:pt>
                <c:pt idx="2038">
                  <c:v>-0.2102</c:v>
                </c:pt>
                <c:pt idx="2039">
                  <c:v>-0.13785</c:v>
                </c:pt>
                <c:pt idx="2040">
                  <c:v>-0.15439</c:v>
                </c:pt>
                <c:pt idx="2041">
                  <c:v>-9.9750000000000005E-2</c:v>
                </c:pt>
                <c:pt idx="2042">
                  <c:v>-0.40478999999999998</c:v>
                </c:pt>
                <c:pt idx="2043">
                  <c:v>-0.11814</c:v>
                </c:pt>
                <c:pt idx="2044">
                  <c:v>-0.11137</c:v>
                </c:pt>
                <c:pt idx="2045">
                  <c:v>-0.12101000000000001</c:v>
                </c:pt>
                <c:pt idx="2046">
                  <c:v>-0.10903</c:v>
                </c:pt>
                <c:pt idx="2047">
                  <c:v>-0.13616</c:v>
                </c:pt>
                <c:pt idx="2048">
                  <c:v>-0.10942</c:v>
                </c:pt>
                <c:pt idx="2049">
                  <c:v>-0.14523</c:v>
                </c:pt>
                <c:pt idx="2050">
                  <c:v>-0.11785</c:v>
                </c:pt>
                <c:pt idx="2051">
                  <c:v>-0.12820999999999999</c:v>
                </c:pt>
                <c:pt idx="2052">
                  <c:v>-0.10731</c:v>
                </c:pt>
                <c:pt idx="2053">
                  <c:v>-0.13120999999999999</c:v>
                </c:pt>
                <c:pt idx="2054">
                  <c:v>-0.15207999999999999</c:v>
                </c:pt>
                <c:pt idx="2055">
                  <c:v>-0.16264000000000001</c:v>
                </c:pt>
                <c:pt idx="2056">
                  <c:v>-0.11037</c:v>
                </c:pt>
                <c:pt idx="2057">
                  <c:v>-0.1457</c:v>
                </c:pt>
                <c:pt idx="2058">
                  <c:v>-0.24576000000000001</c:v>
                </c:pt>
                <c:pt idx="2059">
                  <c:v>-0.18864</c:v>
                </c:pt>
                <c:pt idx="2060">
                  <c:v>-0.12589</c:v>
                </c:pt>
                <c:pt idx="2061">
                  <c:v>-0.11277</c:v>
                </c:pt>
                <c:pt idx="2062">
                  <c:v>-0.10863</c:v>
                </c:pt>
                <c:pt idx="2063">
                  <c:v>-0.10223</c:v>
                </c:pt>
                <c:pt idx="2064">
                  <c:v>-0.30453999999999998</c:v>
                </c:pt>
                <c:pt idx="2065">
                  <c:v>-0.13877</c:v>
                </c:pt>
                <c:pt idx="2066">
                  <c:v>-0.15237000000000001</c:v>
                </c:pt>
                <c:pt idx="2067">
                  <c:v>-0.30741000000000002</c:v>
                </c:pt>
                <c:pt idx="2068">
                  <c:v>-0.10942</c:v>
                </c:pt>
                <c:pt idx="2069">
                  <c:v>-0.22116</c:v>
                </c:pt>
                <c:pt idx="2070">
                  <c:v>-0.11303000000000001</c:v>
                </c:pt>
                <c:pt idx="2071">
                  <c:v>-0.12012</c:v>
                </c:pt>
                <c:pt idx="2072">
                  <c:v>-0.23541000000000001</c:v>
                </c:pt>
                <c:pt idx="2073">
                  <c:v>-0.18942999999999999</c:v>
                </c:pt>
                <c:pt idx="2074">
                  <c:v>-0.10775999999999999</c:v>
                </c:pt>
                <c:pt idx="2075">
                  <c:v>-0.11917</c:v>
                </c:pt>
                <c:pt idx="2076">
                  <c:v>-0.15007000000000001</c:v>
                </c:pt>
                <c:pt idx="2077">
                  <c:v>-0.20382</c:v>
                </c:pt>
                <c:pt idx="2078">
                  <c:v>-0.11029</c:v>
                </c:pt>
                <c:pt idx="2079">
                  <c:v>-0.11482000000000001</c:v>
                </c:pt>
                <c:pt idx="2080">
                  <c:v>-0.11484999999999999</c:v>
                </c:pt>
                <c:pt idx="2081">
                  <c:v>-0.12598999999999999</c:v>
                </c:pt>
                <c:pt idx="2082">
                  <c:v>-0.11482000000000001</c:v>
                </c:pt>
                <c:pt idx="2083">
                  <c:v>-0.15276000000000001</c:v>
                </c:pt>
                <c:pt idx="2084">
                  <c:v>-0.20522000000000001</c:v>
                </c:pt>
                <c:pt idx="2085">
                  <c:v>-0.15223</c:v>
                </c:pt>
                <c:pt idx="2086">
                  <c:v>-0.10144</c:v>
                </c:pt>
                <c:pt idx="2087">
                  <c:v>-0.12955</c:v>
                </c:pt>
                <c:pt idx="2088">
                  <c:v>-0.11158</c:v>
                </c:pt>
                <c:pt idx="2089">
                  <c:v>-0.17199</c:v>
                </c:pt>
                <c:pt idx="2090">
                  <c:v>-0.1198</c:v>
                </c:pt>
                <c:pt idx="2091">
                  <c:v>-0.16954</c:v>
                </c:pt>
                <c:pt idx="2092">
                  <c:v>-0.11888</c:v>
                </c:pt>
                <c:pt idx="2093">
                  <c:v>-0.11892999999999999</c:v>
                </c:pt>
                <c:pt idx="2094">
                  <c:v>-0.13869000000000001</c:v>
                </c:pt>
                <c:pt idx="2095">
                  <c:v>-0.11914</c:v>
                </c:pt>
                <c:pt idx="2096">
                  <c:v>-0.12107</c:v>
                </c:pt>
                <c:pt idx="2097">
                  <c:v>-0.15315999999999999</c:v>
                </c:pt>
                <c:pt idx="2098">
                  <c:v>-0.1203</c:v>
                </c:pt>
                <c:pt idx="2099">
                  <c:v>-0.12017</c:v>
                </c:pt>
                <c:pt idx="2100">
                  <c:v>-0.10317999999999999</c:v>
                </c:pt>
                <c:pt idx="2101">
                  <c:v>-0.10834000000000001</c:v>
                </c:pt>
                <c:pt idx="2102">
                  <c:v>-0.10106999999999999</c:v>
                </c:pt>
                <c:pt idx="2103">
                  <c:v>-0.12404</c:v>
                </c:pt>
                <c:pt idx="2104">
                  <c:v>-0.18421999999999999</c:v>
                </c:pt>
                <c:pt idx="2105">
                  <c:v>-0.12454</c:v>
                </c:pt>
                <c:pt idx="2106">
                  <c:v>-0.10473</c:v>
                </c:pt>
                <c:pt idx="2107">
                  <c:v>-0.15101999999999999</c:v>
                </c:pt>
                <c:pt idx="2108">
                  <c:v>-0.2303</c:v>
                </c:pt>
                <c:pt idx="2109">
                  <c:v>-0.14652000000000001</c:v>
                </c:pt>
                <c:pt idx="2110">
                  <c:v>-0.16222</c:v>
                </c:pt>
                <c:pt idx="2111">
                  <c:v>-0.14212</c:v>
                </c:pt>
                <c:pt idx="2112">
                  <c:v>-0.10095999999999999</c:v>
                </c:pt>
                <c:pt idx="2113">
                  <c:v>-0.22892999999999999</c:v>
                </c:pt>
                <c:pt idx="2114">
                  <c:v>-0.13722000000000001</c:v>
                </c:pt>
                <c:pt idx="2115">
                  <c:v>-0.14188000000000001</c:v>
                </c:pt>
                <c:pt idx="2116">
                  <c:v>-0.10513</c:v>
                </c:pt>
                <c:pt idx="2117">
                  <c:v>-0.16588</c:v>
                </c:pt>
                <c:pt idx="2118">
                  <c:v>-0.15662999999999999</c:v>
                </c:pt>
                <c:pt idx="2119">
                  <c:v>-0.20194999999999999</c:v>
                </c:pt>
                <c:pt idx="2120">
                  <c:v>-0.17463000000000001</c:v>
                </c:pt>
                <c:pt idx="2121">
                  <c:v>-0.36556</c:v>
                </c:pt>
                <c:pt idx="2122">
                  <c:v>-0.109</c:v>
                </c:pt>
                <c:pt idx="2123">
                  <c:v>-0.12656999999999999</c:v>
                </c:pt>
                <c:pt idx="2124">
                  <c:v>-0.10863</c:v>
                </c:pt>
                <c:pt idx="2125">
                  <c:v>-0.10974</c:v>
                </c:pt>
                <c:pt idx="2126">
                  <c:v>-9.8860000000000003E-2</c:v>
                </c:pt>
                <c:pt idx="2127">
                  <c:v>-0.19502</c:v>
                </c:pt>
                <c:pt idx="2128">
                  <c:v>-0.11801</c:v>
                </c:pt>
                <c:pt idx="2129">
                  <c:v>-0.13647999999999999</c:v>
                </c:pt>
                <c:pt idx="2130">
                  <c:v>-0.14196</c:v>
                </c:pt>
                <c:pt idx="2131">
                  <c:v>-0.10997</c:v>
                </c:pt>
                <c:pt idx="2132">
                  <c:v>-0.19409999999999999</c:v>
                </c:pt>
                <c:pt idx="2133">
                  <c:v>-0.12823000000000001</c:v>
                </c:pt>
                <c:pt idx="2134">
                  <c:v>-0.12083000000000001</c:v>
                </c:pt>
                <c:pt idx="2135">
                  <c:v>-0.13</c:v>
                </c:pt>
                <c:pt idx="2136">
                  <c:v>-0.15931999999999999</c:v>
                </c:pt>
                <c:pt idx="2137">
                  <c:v>-0.27261000000000002</c:v>
                </c:pt>
                <c:pt idx="2138">
                  <c:v>-0.18323999999999999</c:v>
                </c:pt>
                <c:pt idx="2139">
                  <c:v>-0.16749</c:v>
                </c:pt>
                <c:pt idx="2140">
                  <c:v>-0.14535999999999999</c:v>
                </c:pt>
                <c:pt idx="2141">
                  <c:v>-0.11198</c:v>
                </c:pt>
                <c:pt idx="2142">
                  <c:v>-0.16744000000000001</c:v>
                </c:pt>
                <c:pt idx="2143">
                  <c:v>-0.16211</c:v>
                </c:pt>
                <c:pt idx="2144">
                  <c:v>-0.30121999999999999</c:v>
                </c:pt>
                <c:pt idx="2145">
                  <c:v>-0.14607000000000001</c:v>
                </c:pt>
                <c:pt idx="2146">
                  <c:v>-0.11194999999999999</c:v>
                </c:pt>
                <c:pt idx="2147">
                  <c:v>-0.13321</c:v>
                </c:pt>
                <c:pt idx="2148">
                  <c:v>-0.12512000000000001</c:v>
                </c:pt>
                <c:pt idx="2149">
                  <c:v>-0.12589</c:v>
                </c:pt>
                <c:pt idx="2150">
                  <c:v>-0.12620000000000001</c:v>
                </c:pt>
                <c:pt idx="2151">
                  <c:v>-0.11472</c:v>
                </c:pt>
                <c:pt idx="2152">
                  <c:v>-0.17626</c:v>
                </c:pt>
                <c:pt idx="2153">
                  <c:v>-0.18027000000000001</c:v>
                </c:pt>
                <c:pt idx="2154">
                  <c:v>-0.13664000000000001</c:v>
                </c:pt>
                <c:pt idx="2155">
                  <c:v>-0.10779</c:v>
                </c:pt>
                <c:pt idx="2156">
                  <c:v>-0.19020000000000001</c:v>
                </c:pt>
                <c:pt idx="2157">
                  <c:v>-0.12689</c:v>
                </c:pt>
                <c:pt idx="2158">
                  <c:v>-0.10252</c:v>
                </c:pt>
                <c:pt idx="2159">
                  <c:v>-0.11443</c:v>
                </c:pt>
                <c:pt idx="2160">
                  <c:v>-0.17141000000000001</c:v>
                </c:pt>
                <c:pt idx="2161">
                  <c:v>-0.14449000000000001</c:v>
                </c:pt>
                <c:pt idx="2162">
                  <c:v>-0.12386</c:v>
                </c:pt>
                <c:pt idx="2163">
                  <c:v>-0.13017999999999999</c:v>
                </c:pt>
                <c:pt idx="2164">
                  <c:v>-0.11411</c:v>
                </c:pt>
                <c:pt idx="2165">
                  <c:v>-0.19289000000000001</c:v>
                </c:pt>
                <c:pt idx="2166">
                  <c:v>-0.15642</c:v>
                </c:pt>
                <c:pt idx="2167">
                  <c:v>-0.13073000000000001</c:v>
                </c:pt>
                <c:pt idx="2168">
                  <c:v>-0.13084000000000001</c:v>
                </c:pt>
                <c:pt idx="2169">
                  <c:v>-9.9150000000000002E-2</c:v>
                </c:pt>
                <c:pt idx="2170">
                  <c:v>-0.11731999999999999</c:v>
                </c:pt>
                <c:pt idx="2171">
                  <c:v>-0.1956</c:v>
                </c:pt>
                <c:pt idx="2172">
                  <c:v>-0.11572</c:v>
                </c:pt>
                <c:pt idx="2173">
                  <c:v>-0.18801000000000001</c:v>
                </c:pt>
                <c:pt idx="2174">
                  <c:v>-0.15708</c:v>
                </c:pt>
                <c:pt idx="2175">
                  <c:v>-0.14566999999999999</c:v>
                </c:pt>
                <c:pt idx="2176">
                  <c:v>-0.10544000000000001</c:v>
                </c:pt>
                <c:pt idx="2177">
                  <c:v>-0.1452</c:v>
                </c:pt>
                <c:pt idx="2178">
                  <c:v>-0.10054</c:v>
                </c:pt>
                <c:pt idx="2179">
                  <c:v>-0.23038</c:v>
                </c:pt>
                <c:pt idx="2180">
                  <c:v>-0.21032999999999999</c:v>
                </c:pt>
                <c:pt idx="2181">
                  <c:v>-0.16173999999999999</c:v>
                </c:pt>
                <c:pt idx="2182">
                  <c:v>-0.11015999999999999</c:v>
                </c:pt>
                <c:pt idx="2183">
                  <c:v>-0.12143</c:v>
                </c:pt>
                <c:pt idx="2184">
                  <c:v>-0.12801999999999999</c:v>
                </c:pt>
                <c:pt idx="2185">
                  <c:v>-0.20698</c:v>
                </c:pt>
                <c:pt idx="2186">
                  <c:v>-0.12186</c:v>
                </c:pt>
                <c:pt idx="2187">
                  <c:v>-0.11285000000000001</c:v>
                </c:pt>
                <c:pt idx="2188">
                  <c:v>-0.21704999999999999</c:v>
                </c:pt>
                <c:pt idx="2189">
                  <c:v>-0.24157000000000001</c:v>
                </c:pt>
                <c:pt idx="2190">
                  <c:v>-0.20827000000000001</c:v>
                </c:pt>
                <c:pt idx="2191">
                  <c:v>-0.1091</c:v>
                </c:pt>
                <c:pt idx="2192">
                  <c:v>-0.12017</c:v>
                </c:pt>
                <c:pt idx="2193">
                  <c:v>-0.26351999999999998</c:v>
                </c:pt>
                <c:pt idx="2194">
                  <c:v>-0.24181</c:v>
                </c:pt>
                <c:pt idx="2195">
                  <c:v>-0.16641</c:v>
                </c:pt>
                <c:pt idx="2196">
                  <c:v>-0.16438</c:v>
                </c:pt>
                <c:pt idx="2197">
                  <c:v>-0.11337</c:v>
                </c:pt>
                <c:pt idx="2198">
                  <c:v>-0.19162000000000001</c:v>
                </c:pt>
                <c:pt idx="2199">
                  <c:v>-0.10884000000000001</c:v>
                </c:pt>
                <c:pt idx="2200">
                  <c:v>-0.14213999999999999</c:v>
                </c:pt>
                <c:pt idx="2201">
                  <c:v>-0.17882000000000001</c:v>
                </c:pt>
                <c:pt idx="2202">
                  <c:v>-0.17641999999999999</c:v>
                </c:pt>
                <c:pt idx="2203">
                  <c:v>-0.15762999999999999</c:v>
                </c:pt>
                <c:pt idx="2204">
                  <c:v>-0.21412</c:v>
                </c:pt>
                <c:pt idx="2205">
                  <c:v>-0.12399</c:v>
                </c:pt>
                <c:pt idx="2206">
                  <c:v>-0.16902</c:v>
                </c:pt>
                <c:pt idx="2207">
                  <c:v>-0.12801999999999999</c:v>
                </c:pt>
                <c:pt idx="2208">
                  <c:v>-0.10636</c:v>
                </c:pt>
                <c:pt idx="2209">
                  <c:v>-0.114</c:v>
                </c:pt>
                <c:pt idx="2210">
                  <c:v>-0.12396</c:v>
                </c:pt>
                <c:pt idx="2211">
                  <c:v>-0.10154000000000001</c:v>
                </c:pt>
                <c:pt idx="2212">
                  <c:v>-0.10647</c:v>
                </c:pt>
                <c:pt idx="2213">
                  <c:v>-0.15307999999999999</c:v>
                </c:pt>
                <c:pt idx="2214">
                  <c:v>-0.12612000000000001</c:v>
                </c:pt>
                <c:pt idx="2215">
                  <c:v>-0.13658000000000001</c:v>
                </c:pt>
                <c:pt idx="2216">
                  <c:v>-0.19536000000000001</c:v>
                </c:pt>
                <c:pt idx="2217">
                  <c:v>-0.10584</c:v>
                </c:pt>
                <c:pt idx="2218">
                  <c:v>-0.30292999999999998</c:v>
                </c:pt>
                <c:pt idx="2219">
                  <c:v>-0.15260000000000001</c:v>
                </c:pt>
                <c:pt idx="2220">
                  <c:v>-9.5689999999999997E-2</c:v>
                </c:pt>
                <c:pt idx="2221">
                  <c:v>-0.10326</c:v>
                </c:pt>
                <c:pt idx="2222">
                  <c:v>-0.11155</c:v>
                </c:pt>
                <c:pt idx="2223">
                  <c:v>-0.17347000000000001</c:v>
                </c:pt>
                <c:pt idx="2224">
                  <c:v>-0.11572</c:v>
                </c:pt>
                <c:pt idx="2225">
                  <c:v>-0.27995999999999999</c:v>
                </c:pt>
                <c:pt idx="2226">
                  <c:v>-0.11169</c:v>
                </c:pt>
                <c:pt idx="2227">
                  <c:v>-0.12250999999999999</c:v>
                </c:pt>
                <c:pt idx="2228">
                  <c:v>-0.10062</c:v>
                </c:pt>
                <c:pt idx="2229">
                  <c:v>-0.10874</c:v>
                </c:pt>
                <c:pt idx="2230">
                  <c:v>-0.20116000000000001</c:v>
                </c:pt>
                <c:pt idx="2231">
                  <c:v>-9.4799999999999995E-2</c:v>
                </c:pt>
                <c:pt idx="2232">
                  <c:v>-0.19872999999999999</c:v>
                </c:pt>
                <c:pt idx="2233">
                  <c:v>-0.10876</c:v>
                </c:pt>
                <c:pt idx="2234">
                  <c:v>-0.11946</c:v>
                </c:pt>
                <c:pt idx="2235">
                  <c:v>-0.10592</c:v>
                </c:pt>
                <c:pt idx="2236">
                  <c:v>-0.14196</c:v>
                </c:pt>
                <c:pt idx="2237">
                  <c:v>-0.11298</c:v>
                </c:pt>
                <c:pt idx="2238">
                  <c:v>-0.10417999999999999</c:v>
                </c:pt>
                <c:pt idx="2239">
                  <c:v>-0.10513</c:v>
                </c:pt>
                <c:pt idx="2240">
                  <c:v>-0.10412</c:v>
                </c:pt>
                <c:pt idx="2241">
                  <c:v>-0.15720999999999999</c:v>
                </c:pt>
                <c:pt idx="2242">
                  <c:v>-0.14765</c:v>
                </c:pt>
                <c:pt idx="2243">
                  <c:v>-0.11316</c:v>
                </c:pt>
                <c:pt idx="2244">
                  <c:v>-0.20551</c:v>
                </c:pt>
                <c:pt idx="2245">
                  <c:v>-0.16575000000000001</c:v>
                </c:pt>
                <c:pt idx="2246">
                  <c:v>-0.17047000000000001</c:v>
                </c:pt>
                <c:pt idx="2247">
                  <c:v>-0.12259</c:v>
                </c:pt>
                <c:pt idx="2248">
                  <c:v>-0.14227000000000001</c:v>
                </c:pt>
                <c:pt idx="2249">
                  <c:v>-0.20621999999999999</c:v>
                </c:pt>
                <c:pt idx="2250">
                  <c:v>-0.18206</c:v>
                </c:pt>
                <c:pt idx="2251">
                  <c:v>-0.11759</c:v>
                </c:pt>
                <c:pt idx="2252">
                  <c:v>-0.12241</c:v>
                </c:pt>
                <c:pt idx="2253">
                  <c:v>-0.16520000000000001</c:v>
                </c:pt>
                <c:pt idx="2254">
                  <c:v>-0.12138</c:v>
                </c:pt>
                <c:pt idx="2255">
                  <c:v>-0.11598</c:v>
                </c:pt>
                <c:pt idx="2256">
                  <c:v>-0.19375999999999999</c:v>
                </c:pt>
                <c:pt idx="2257">
                  <c:v>-0.10441</c:v>
                </c:pt>
                <c:pt idx="2258">
                  <c:v>-0.13869000000000001</c:v>
                </c:pt>
                <c:pt idx="2259">
                  <c:v>-0.17118</c:v>
                </c:pt>
                <c:pt idx="2260">
                  <c:v>-0.17022999999999999</c:v>
                </c:pt>
                <c:pt idx="2261">
                  <c:v>-0.10936999999999999</c:v>
                </c:pt>
                <c:pt idx="2262">
                  <c:v>-0.21207000000000001</c:v>
                </c:pt>
                <c:pt idx="2263">
                  <c:v>-0.10903</c:v>
                </c:pt>
                <c:pt idx="2264">
                  <c:v>-9.9589999999999998E-2</c:v>
                </c:pt>
                <c:pt idx="2265">
                  <c:v>-0.12411999999999999</c:v>
                </c:pt>
                <c:pt idx="2266">
                  <c:v>-0.11161</c:v>
                </c:pt>
                <c:pt idx="2267">
                  <c:v>-0.10663</c:v>
                </c:pt>
                <c:pt idx="2268">
                  <c:v>-0.19628000000000001</c:v>
                </c:pt>
                <c:pt idx="2269">
                  <c:v>-0.13556000000000001</c:v>
                </c:pt>
                <c:pt idx="2270">
                  <c:v>-0.12726000000000001</c:v>
                </c:pt>
                <c:pt idx="2271">
                  <c:v>-9.7299999999999998E-2</c:v>
                </c:pt>
                <c:pt idx="2272">
                  <c:v>-0.14652000000000001</c:v>
                </c:pt>
                <c:pt idx="2273">
                  <c:v>-0.10947</c:v>
                </c:pt>
                <c:pt idx="2274">
                  <c:v>-0.17152000000000001</c:v>
                </c:pt>
                <c:pt idx="2275">
                  <c:v>-0.14641000000000001</c:v>
                </c:pt>
                <c:pt idx="2276">
                  <c:v>-0.25551000000000001</c:v>
                </c:pt>
                <c:pt idx="2277">
                  <c:v>-0.39640999999999998</c:v>
                </c:pt>
                <c:pt idx="2278">
                  <c:v>-0.22574</c:v>
                </c:pt>
                <c:pt idx="2279">
                  <c:v>-0.14393</c:v>
                </c:pt>
                <c:pt idx="2280">
                  <c:v>-0.18709000000000001</c:v>
                </c:pt>
                <c:pt idx="2281">
                  <c:v>-0.25617000000000001</c:v>
                </c:pt>
                <c:pt idx="2282">
                  <c:v>-0.13275999999999999</c:v>
                </c:pt>
                <c:pt idx="2283">
                  <c:v>-0.10094</c:v>
                </c:pt>
                <c:pt idx="2284">
                  <c:v>-0.12046</c:v>
                </c:pt>
                <c:pt idx="2285">
                  <c:v>-0.14631</c:v>
                </c:pt>
                <c:pt idx="2286">
                  <c:v>-0.28577999999999998</c:v>
                </c:pt>
                <c:pt idx="2287">
                  <c:v>-0.13822000000000001</c:v>
                </c:pt>
                <c:pt idx="2288">
                  <c:v>-0.10145999999999999</c:v>
                </c:pt>
                <c:pt idx="2289">
                  <c:v>-9.7140000000000004E-2</c:v>
                </c:pt>
                <c:pt idx="2290">
                  <c:v>-0.10945000000000001</c:v>
                </c:pt>
                <c:pt idx="2291">
                  <c:v>-0.12009</c:v>
                </c:pt>
                <c:pt idx="2292">
                  <c:v>-0.11652999999999999</c:v>
                </c:pt>
                <c:pt idx="2293">
                  <c:v>-0.14412</c:v>
                </c:pt>
                <c:pt idx="2294">
                  <c:v>-0.21217</c:v>
                </c:pt>
                <c:pt idx="2295">
                  <c:v>-0.10304000000000001</c:v>
                </c:pt>
                <c:pt idx="2296">
                  <c:v>-0.20347999999999999</c:v>
                </c:pt>
                <c:pt idx="2297">
                  <c:v>-0.17191000000000001</c:v>
                </c:pt>
                <c:pt idx="2298">
                  <c:v>-0.16925000000000001</c:v>
                </c:pt>
                <c:pt idx="2299">
                  <c:v>-0.10331</c:v>
                </c:pt>
                <c:pt idx="2300">
                  <c:v>-0.13311000000000001</c:v>
                </c:pt>
                <c:pt idx="2301">
                  <c:v>-0.25433</c:v>
                </c:pt>
                <c:pt idx="2302">
                  <c:v>-0.12109</c:v>
                </c:pt>
                <c:pt idx="2303">
                  <c:v>-0.11833</c:v>
                </c:pt>
                <c:pt idx="2304">
                  <c:v>-0.12265</c:v>
                </c:pt>
                <c:pt idx="2305">
                  <c:v>-0.12870999999999999</c:v>
                </c:pt>
                <c:pt idx="2306">
                  <c:v>-0.27298</c:v>
                </c:pt>
                <c:pt idx="2307">
                  <c:v>-0.13561000000000001</c:v>
                </c:pt>
                <c:pt idx="2308">
                  <c:v>-0.17075000000000001</c:v>
                </c:pt>
                <c:pt idx="2309">
                  <c:v>-0.15977</c:v>
                </c:pt>
                <c:pt idx="2310">
                  <c:v>-0.16902</c:v>
                </c:pt>
                <c:pt idx="2311">
                  <c:v>-0.10267999999999999</c:v>
                </c:pt>
                <c:pt idx="2312">
                  <c:v>-0.10038</c:v>
                </c:pt>
                <c:pt idx="2313">
                  <c:v>-0.19267999999999999</c:v>
                </c:pt>
                <c:pt idx="2314">
                  <c:v>-0.15373999999999999</c:v>
                </c:pt>
                <c:pt idx="2315">
                  <c:v>-0.21723000000000001</c:v>
                </c:pt>
                <c:pt idx="2316">
                  <c:v>-0.10306999999999999</c:v>
                </c:pt>
                <c:pt idx="2317">
                  <c:v>-0.13331999999999999</c:v>
                </c:pt>
                <c:pt idx="2318">
                  <c:v>-0.19900000000000001</c:v>
                </c:pt>
                <c:pt idx="2319">
                  <c:v>-0.12739</c:v>
                </c:pt>
                <c:pt idx="2320">
                  <c:v>-0.16069</c:v>
                </c:pt>
                <c:pt idx="2321">
                  <c:v>-0.16904</c:v>
                </c:pt>
                <c:pt idx="2322">
                  <c:v>-0.24043999999999999</c:v>
                </c:pt>
                <c:pt idx="2323">
                  <c:v>-0.21059</c:v>
                </c:pt>
                <c:pt idx="2324">
                  <c:v>-0.12157</c:v>
                </c:pt>
                <c:pt idx="2325">
                  <c:v>-0.10808</c:v>
                </c:pt>
                <c:pt idx="2326">
                  <c:v>-0.14812</c:v>
                </c:pt>
                <c:pt idx="2327">
                  <c:v>-0.12025</c:v>
                </c:pt>
                <c:pt idx="2328">
                  <c:v>-0.39654</c:v>
                </c:pt>
                <c:pt idx="2329">
                  <c:v>-0.10578</c:v>
                </c:pt>
                <c:pt idx="2330">
                  <c:v>-0.1042</c:v>
                </c:pt>
                <c:pt idx="2331">
                  <c:v>-0.11856</c:v>
                </c:pt>
                <c:pt idx="2332">
                  <c:v>-0.10439</c:v>
                </c:pt>
                <c:pt idx="2333">
                  <c:v>-0.11635</c:v>
                </c:pt>
                <c:pt idx="2334">
                  <c:v>-9.8989999999999995E-2</c:v>
                </c:pt>
                <c:pt idx="2335">
                  <c:v>-0.13258</c:v>
                </c:pt>
                <c:pt idx="2336">
                  <c:v>-9.7989999999999994E-2</c:v>
                </c:pt>
                <c:pt idx="2337">
                  <c:v>-0.13031000000000001</c:v>
                </c:pt>
                <c:pt idx="2338">
                  <c:v>-0.10592</c:v>
                </c:pt>
                <c:pt idx="2339">
                  <c:v>-0.22892999999999999</c:v>
                </c:pt>
                <c:pt idx="2340">
                  <c:v>-0.223</c:v>
                </c:pt>
                <c:pt idx="2341">
                  <c:v>-0.13843</c:v>
                </c:pt>
                <c:pt idx="2342">
                  <c:v>-0.12606999999999999</c:v>
                </c:pt>
                <c:pt idx="2343">
                  <c:v>-0.15808</c:v>
                </c:pt>
                <c:pt idx="2344">
                  <c:v>-0.1653</c:v>
                </c:pt>
                <c:pt idx="2345">
                  <c:v>-0.18006</c:v>
                </c:pt>
                <c:pt idx="2346">
                  <c:v>-0.17555000000000001</c:v>
                </c:pt>
                <c:pt idx="2347">
                  <c:v>-0.10731</c:v>
                </c:pt>
                <c:pt idx="2348">
                  <c:v>-0.12836</c:v>
                </c:pt>
                <c:pt idx="2349">
                  <c:v>-0.13461000000000001</c:v>
                </c:pt>
                <c:pt idx="2350">
                  <c:v>-0.10473</c:v>
                </c:pt>
                <c:pt idx="2351">
                  <c:v>-0.20938000000000001</c:v>
                </c:pt>
                <c:pt idx="2352">
                  <c:v>-0.13716</c:v>
                </c:pt>
                <c:pt idx="2353">
                  <c:v>-0.17591999999999999</c:v>
                </c:pt>
                <c:pt idx="2354">
                  <c:v>-0.1109</c:v>
                </c:pt>
                <c:pt idx="2355">
                  <c:v>-0.21185999999999999</c:v>
                </c:pt>
                <c:pt idx="2356">
                  <c:v>-9.9959999999999993E-2</c:v>
                </c:pt>
                <c:pt idx="2357">
                  <c:v>-0.14654</c:v>
                </c:pt>
                <c:pt idx="2358">
                  <c:v>-0.12088</c:v>
                </c:pt>
                <c:pt idx="2359">
                  <c:v>-0.1115</c:v>
                </c:pt>
                <c:pt idx="2360">
                  <c:v>-0.14681</c:v>
                </c:pt>
                <c:pt idx="2361">
                  <c:v>-0.16446</c:v>
                </c:pt>
                <c:pt idx="2362">
                  <c:v>-0.34037000000000001</c:v>
                </c:pt>
                <c:pt idx="2363">
                  <c:v>-0.35127999999999998</c:v>
                </c:pt>
                <c:pt idx="2364">
                  <c:v>-0.21082999999999999</c:v>
                </c:pt>
                <c:pt idx="2365">
                  <c:v>-0.11294999999999999</c:v>
                </c:pt>
                <c:pt idx="2366">
                  <c:v>-0.12665000000000001</c:v>
                </c:pt>
                <c:pt idx="2367">
                  <c:v>-0.10099</c:v>
                </c:pt>
                <c:pt idx="2368">
                  <c:v>-0.26507999999999998</c:v>
                </c:pt>
                <c:pt idx="2369">
                  <c:v>-9.9989999999999996E-2</c:v>
                </c:pt>
                <c:pt idx="2370">
                  <c:v>-0.13042000000000001</c:v>
                </c:pt>
                <c:pt idx="2371">
                  <c:v>-0.14124999999999999</c:v>
                </c:pt>
                <c:pt idx="2372">
                  <c:v>-0.13216</c:v>
                </c:pt>
                <c:pt idx="2373">
                  <c:v>-0.13558000000000001</c:v>
                </c:pt>
                <c:pt idx="2374">
                  <c:v>-0.19212000000000001</c:v>
                </c:pt>
                <c:pt idx="2375">
                  <c:v>-9.9959999999999993E-2</c:v>
                </c:pt>
                <c:pt idx="2376">
                  <c:v>-0.14588000000000001</c:v>
                </c:pt>
                <c:pt idx="2377">
                  <c:v>-0.18385000000000001</c:v>
                </c:pt>
                <c:pt idx="2378">
                  <c:v>-0.16181999999999999</c:v>
                </c:pt>
                <c:pt idx="2379">
                  <c:v>-0.17227999999999999</c:v>
                </c:pt>
                <c:pt idx="2380">
                  <c:v>-0.12171999999999999</c:v>
                </c:pt>
                <c:pt idx="2381">
                  <c:v>-0.13397999999999999</c:v>
                </c:pt>
                <c:pt idx="2382">
                  <c:v>-0.2089</c:v>
                </c:pt>
                <c:pt idx="2383">
                  <c:v>-0.10025000000000001</c:v>
                </c:pt>
                <c:pt idx="2384">
                  <c:v>-0.40292</c:v>
                </c:pt>
                <c:pt idx="2385">
                  <c:v>-0.11079</c:v>
                </c:pt>
                <c:pt idx="2386">
                  <c:v>-0.12109</c:v>
                </c:pt>
                <c:pt idx="2387">
                  <c:v>-0.14166999999999999</c:v>
                </c:pt>
                <c:pt idx="2388">
                  <c:v>-0.23483000000000001</c:v>
                </c:pt>
                <c:pt idx="2389">
                  <c:v>-0.11097</c:v>
                </c:pt>
                <c:pt idx="2390">
                  <c:v>-0.11024</c:v>
                </c:pt>
                <c:pt idx="2391">
                  <c:v>-0.15814</c:v>
                </c:pt>
                <c:pt idx="2392">
                  <c:v>-0.23197999999999999</c:v>
                </c:pt>
                <c:pt idx="2393">
                  <c:v>-0.12101000000000001</c:v>
                </c:pt>
                <c:pt idx="2394">
                  <c:v>-0.16203000000000001</c:v>
                </c:pt>
                <c:pt idx="2395">
                  <c:v>-0.15790000000000001</c:v>
                </c:pt>
                <c:pt idx="2396">
                  <c:v>-0.1515</c:v>
                </c:pt>
                <c:pt idx="2397">
                  <c:v>-0.22313</c:v>
                </c:pt>
                <c:pt idx="2398">
                  <c:v>-0.11033999999999999</c:v>
                </c:pt>
                <c:pt idx="2399">
                  <c:v>-0.25679999999999997</c:v>
                </c:pt>
                <c:pt idx="2400">
                  <c:v>-0.14330000000000001</c:v>
                </c:pt>
                <c:pt idx="2401">
                  <c:v>-0.14660000000000001</c:v>
                </c:pt>
                <c:pt idx="2402">
                  <c:v>-0.10758</c:v>
                </c:pt>
                <c:pt idx="2403">
                  <c:v>-0.13624</c:v>
                </c:pt>
                <c:pt idx="2404">
                  <c:v>-0.14654</c:v>
                </c:pt>
                <c:pt idx="2405">
                  <c:v>-0.11941</c:v>
                </c:pt>
                <c:pt idx="2406">
                  <c:v>-0.14249000000000001</c:v>
                </c:pt>
                <c:pt idx="2407">
                  <c:v>-0.12562000000000001</c:v>
                </c:pt>
                <c:pt idx="2408">
                  <c:v>-0.14981</c:v>
                </c:pt>
                <c:pt idx="2409">
                  <c:v>-0.12631000000000001</c:v>
                </c:pt>
                <c:pt idx="2410">
                  <c:v>-0.14241000000000001</c:v>
                </c:pt>
                <c:pt idx="2411">
                  <c:v>-0.12770000000000001</c:v>
                </c:pt>
                <c:pt idx="2412">
                  <c:v>-0.13</c:v>
                </c:pt>
                <c:pt idx="2413">
                  <c:v>-0.11545</c:v>
                </c:pt>
                <c:pt idx="2414">
                  <c:v>-0.19137999999999999</c:v>
                </c:pt>
                <c:pt idx="2415">
                  <c:v>-0.12936</c:v>
                </c:pt>
                <c:pt idx="2416">
                  <c:v>-0.1174</c:v>
                </c:pt>
                <c:pt idx="2417">
                  <c:v>-0.113</c:v>
                </c:pt>
                <c:pt idx="2418">
                  <c:v>-0.16899</c:v>
                </c:pt>
                <c:pt idx="2419">
                  <c:v>-0.11602999999999999</c:v>
                </c:pt>
                <c:pt idx="2420">
                  <c:v>-0.18659000000000001</c:v>
                </c:pt>
                <c:pt idx="2421">
                  <c:v>-0.30681000000000003</c:v>
                </c:pt>
                <c:pt idx="2422">
                  <c:v>-0.10779</c:v>
                </c:pt>
                <c:pt idx="2423">
                  <c:v>-0.11711000000000001</c:v>
                </c:pt>
                <c:pt idx="2424">
                  <c:v>-0.14093</c:v>
                </c:pt>
                <c:pt idx="2425">
                  <c:v>-0.12288</c:v>
                </c:pt>
                <c:pt idx="2426">
                  <c:v>-0.13197</c:v>
                </c:pt>
                <c:pt idx="2427">
                  <c:v>-0.11105</c:v>
                </c:pt>
                <c:pt idx="2428">
                  <c:v>-0.22184000000000001</c:v>
                </c:pt>
                <c:pt idx="2429">
                  <c:v>-0.28988999999999998</c:v>
                </c:pt>
                <c:pt idx="2430">
                  <c:v>-0.13158</c:v>
                </c:pt>
                <c:pt idx="2431">
                  <c:v>-0.10291</c:v>
                </c:pt>
                <c:pt idx="2432">
                  <c:v>-0.19262000000000001</c:v>
                </c:pt>
                <c:pt idx="2433">
                  <c:v>-0.15437000000000001</c:v>
                </c:pt>
                <c:pt idx="2434">
                  <c:v>-0.22253000000000001</c:v>
                </c:pt>
                <c:pt idx="2435">
                  <c:v>-0.12897</c:v>
                </c:pt>
                <c:pt idx="2436">
                  <c:v>-0.20755999999999999</c:v>
                </c:pt>
                <c:pt idx="2437">
                  <c:v>-0.10692</c:v>
                </c:pt>
                <c:pt idx="2438">
                  <c:v>-0.12862999999999999</c:v>
                </c:pt>
                <c:pt idx="2439">
                  <c:v>-0.10945000000000001</c:v>
                </c:pt>
                <c:pt idx="2440">
                  <c:v>-0.14812</c:v>
                </c:pt>
                <c:pt idx="2441">
                  <c:v>-0.17791999999999999</c:v>
                </c:pt>
                <c:pt idx="2442">
                  <c:v>-0.12801999999999999</c:v>
                </c:pt>
                <c:pt idx="2443">
                  <c:v>-0.12317</c:v>
                </c:pt>
                <c:pt idx="2444">
                  <c:v>-0.15118000000000001</c:v>
                </c:pt>
                <c:pt idx="2445">
                  <c:v>-0.29787999999999998</c:v>
                </c:pt>
                <c:pt idx="2446">
                  <c:v>-0.10228</c:v>
                </c:pt>
                <c:pt idx="2447">
                  <c:v>-0.10602</c:v>
                </c:pt>
                <c:pt idx="2448">
                  <c:v>-0.23769999999999999</c:v>
                </c:pt>
                <c:pt idx="2449">
                  <c:v>-0.11532000000000001</c:v>
                </c:pt>
                <c:pt idx="2450">
                  <c:v>-0.10285999999999999</c:v>
                </c:pt>
                <c:pt idx="2451">
                  <c:v>-0.12003999999999999</c:v>
                </c:pt>
                <c:pt idx="2452">
                  <c:v>-0.14246</c:v>
                </c:pt>
                <c:pt idx="2453">
                  <c:v>-0.19570000000000001</c:v>
                </c:pt>
                <c:pt idx="2454">
                  <c:v>-0.18476999999999999</c:v>
                </c:pt>
                <c:pt idx="2455">
                  <c:v>-0.27156000000000002</c:v>
                </c:pt>
                <c:pt idx="2456">
                  <c:v>-0.11611</c:v>
                </c:pt>
                <c:pt idx="2457">
                  <c:v>-0.15260000000000001</c:v>
                </c:pt>
                <c:pt idx="2458">
                  <c:v>-0.10291</c:v>
                </c:pt>
                <c:pt idx="2459">
                  <c:v>-0.12636</c:v>
                </c:pt>
                <c:pt idx="2460">
                  <c:v>-0.10842</c:v>
                </c:pt>
                <c:pt idx="2461">
                  <c:v>-0.11377</c:v>
                </c:pt>
                <c:pt idx="2462">
                  <c:v>-0.14732999999999999</c:v>
                </c:pt>
                <c:pt idx="2463">
                  <c:v>-0.12439</c:v>
                </c:pt>
                <c:pt idx="2464">
                  <c:v>-0.13316</c:v>
                </c:pt>
                <c:pt idx="2465">
                  <c:v>-9.7350000000000006E-2</c:v>
                </c:pt>
                <c:pt idx="2466">
                  <c:v>-0.14996999999999999</c:v>
                </c:pt>
                <c:pt idx="2467">
                  <c:v>-0.17104</c:v>
                </c:pt>
                <c:pt idx="2468">
                  <c:v>-0.13236999999999999</c:v>
                </c:pt>
                <c:pt idx="2469">
                  <c:v>-0.12931000000000001</c:v>
                </c:pt>
                <c:pt idx="2470">
                  <c:v>-0.3145</c:v>
                </c:pt>
                <c:pt idx="2471">
                  <c:v>-0.25095000000000001</c:v>
                </c:pt>
                <c:pt idx="2472">
                  <c:v>-9.8909999999999998E-2</c:v>
                </c:pt>
                <c:pt idx="2473">
                  <c:v>-0.10929</c:v>
                </c:pt>
                <c:pt idx="2474">
                  <c:v>-0.10289</c:v>
                </c:pt>
                <c:pt idx="2475">
                  <c:v>-0.35463</c:v>
                </c:pt>
                <c:pt idx="2476">
                  <c:v>-0.14609</c:v>
                </c:pt>
                <c:pt idx="2477">
                  <c:v>-0.21878</c:v>
                </c:pt>
                <c:pt idx="2478">
                  <c:v>-0.12544</c:v>
                </c:pt>
                <c:pt idx="2479">
                  <c:v>-0.1104</c:v>
                </c:pt>
                <c:pt idx="2480">
                  <c:v>-0.26878999999999997</c:v>
                </c:pt>
                <c:pt idx="2481">
                  <c:v>-0.17052</c:v>
                </c:pt>
                <c:pt idx="2482">
                  <c:v>-0.10186000000000001</c:v>
                </c:pt>
                <c:pt idx="2483">
                  <c:v>-0.18345</c:v>
                </c:pt>
                <c:pt idx="2484">
                  <c:v>-0.22892999999999999</c:v>
                </c:pt>
                <c:pt idx="2485">
                  <c:v>-0.12064</c:v>
                </c:pt>
                <c:pt idx="2486">
                  <c:v>-0.10206999999999999</c:v>
                </c:pt>
                <c:pt idx="2487">
                  <c:v>-0.14782999999999999</c:v>
                </c:pt>
                <c:pt idx="2488">
                  <c:v>-0.16145000000000001</c:v>
                </c:pt>
                <c:pt idx="2489">
                  <c:v>-0.12470000000000001</c:v>
                </c:pt>
                <c:pt idx="2490">
                  <c:v>-0.15745000000000001</c:v>
                </c:pt>
                <c:pt idx="2491">
                  <c:v>-0.10444000000000001</c:v>
                </c:pt>
                <c:pt idx="2492">
                  <c:v>-0.11142000000000001</c:v>
                </c:pt>
                <c:pt idx="2493">
                  <c:v>-0.10228</c:v>
                </c:pt>
                <c:pt idx="2494">
                  <c:v>-0.22877</c:v>
                </c:pt>
                <c:pt idx="2495">
                  <c:v>-0.17657999999999999</c:v>
                </c:pt>
                <c:pt idx="2496">
                  <c:v>-0.26541999999999999</c:v>
                </c:pt>
                <c:pt idx="2497">
                  <c:v>-0.11835</c:v>
                </c:pt>
                <c:pt idx="2498">
                  <c:v>-0.10879</c:v>
                </c:pt>
                <c:pt idx="2499">
                  <c:v>-0.11244999999999999</c:v>
                </c:pt>
                <c:pt idx="2500">
                  <c:v>-0.16447999999999999</c:v>
                </c:pt>
                <c:pt idx="2501">
                  <c:v>-0.10001</c:v>
                </c:pt>
                <c:pt idx="2502">
                  <c:v>-0.10786999999999999</c:v>
                </c:pt>
                <c:pt idx="2503">
                  <c:v>-0.22395000000000001</c:v>
                </c:pt>
                <c:pt idx="2504">
                  <c:v>-0.17898</c:v>
                </c:pt>
                <c:pt idx="2505">
                  <c:v>-0.14723</c:v>
                </c:pt>
                <c:pt idx="2506">
                  <c:v>-0.19667999999999999</c:v>
                </c:pt>
                <c:pt idx="2507">
                  <c:v>-0.11933000000000001</c:v>
                </c:pt>
                <c:pt idx="2508">
                  <c:v>-0.11224000000000001</c:v>
                </c:pt>
                <c:pt idx="2509">
                  <c:v>-0.19721</c:v>
                </c:pt>
                <c:pt idx="2510">
                  <c:v>-0.10866000000000001</c:v>
                </c:pt>
                <c:pt idx="2511">
                  <c:v>-0.12483</c:v>
                </c:pt>
                <c:pt idx="2512">
                  <c:v>-0.19436</c:v>
                </c:pt>
                <c:pt idx="2513">
                  <c:v>-0.11393</c:v>
                </c:pt>
                <c:pt idx="2514">
                  <c:v>-0.11271</c:v>
                </c:pt>
                <c:pt idx="2515">
                  <c:v>-0.29494999999999999</c:v>
                </c:pt>
                <c:pt idx="2516">
                  <c:v>-0.13824</c:v>
                </c:pt>
                <c:pt idx="2517">
                  <c:v>-0.14427999999999999</c:v>
                </c:pt>
                <c:pt idx="2518">
                  <c:v>-0.11248</c:v>
                </c:pt>
                <c:pt idx="2519">
                  <c:v>-0.10539</c:v>
                </c:pt>
                <c:pt idx="2520">
                  <c:v>-0.1178</c:v>
                </c:pt>
                <c:pt idx="2521">
                  <c:v>-0.14949000000000001</c:v>
                </c:pt>
                <c:pt idx="2522">
                  <c:v>-0.13295000000000001</c:v>
                </c:pt>
                <c:pt idx="2523">
                  <c:v>-0.12461999999999999</c:v>
                </c:pt>
                <c:pt idx="2524">
                  <c:v>-0.13005</c:v>
                </c:pt>
                <c:pt idx="2525">
                  <c:v>-0.17102000000000001</c:v>
                </c:pt>
                <c:pt idx="2526">
                  <c:v>-0.14907000000000001</c:v>
                </c:pt>
                <c:pt idx="2527">
                  <c:v>-0.17380999999999999</c:v>
                </c:pt>
                <c:pt idx="2528">
                  <c:v>-0.10697</c:v>
                </c:pt>
                <c:pt idx="2529">
                  <c:v>-0.20094999999999999</c:v>
                </c:pt>
                <c:pt idx="2530">
                  <c:v>-0.10692</c:v>
                </c:pt>
                <c:pt idx="2531">
                  <c:v>-0.10647</c:v>
                </c:pt>
                <c:pt idx="2532">
                  <c:v>-0.20904</c:v>
                </c:pt>
                <c:pt idx="2533">
                  <c:v>-0.10542</c:v>
                </c:pt>
                <c:pt idx="2534">
                  <c:v>-0.10684</c:v>
                </c:pt>
                <c:pt idx="2535">
                  <c:v>-0.23480000000000001</c:v>
                </c:pt>
                <c:pt idx="2536">
                  <c:v>-0.11277</c:v>
                </c:pt>
                <c:pt idx="2537">
                  <c:v>-0.11385000000000001</c:v>
                </c:pt>
                <c:pt idx="2538">
                  <c:v>-0.15437000000000001</c:v>
                </c:pt>
                <c:pt idx="2539">
                  <c:v>-0.12402000000000001</c:v>
                </c:pt>
                <c:pt idx="2540">
                  <c:v>-0.26318000000000003</c:v>
                </c:pt>
                <c:pt idx="2541">
                  <c:v>-0.27488000000000001</c:v>
                </c:pt>
                <c:pt idx="2542">
                  <c:v>-9.9489999999999995E-2</c:v>
                </c:pt>
                <c:pt idx="2543">
                  <c:v>-0.13200000000000001</c:v>
                </c:pt>
                <c:pt idx="2544">
                  <c:v>-0.10017</c:v>
                </c:pt>
                <c:pt idx="2545">
                  <c:v>-0.11319</c:v>
                </c:pt>
                <c:pt idx="2546">
                  <c:v>-0.14238000000000001</c:v>
                </c:pt>
                <c:pt idx="2547">
                  <c:v>-0.16508999999999999</c:v>
                </c:pt>
                <c:pt idx="2548">
                  <c:v>-0.14172000000000001</c:v>
                </c:pt>
                <c:pt idx="2549">
                  <c:v>-0.12839</c:v>
                </c:pt>
                <c:pt idx="2550">
                  <c:v>-0.12809999999999999</c:v>
                </c:pt>
                <c:pt idx="2551">
                  <c:v>-0.11482000000000001</c:v>
                </c:pt>
                <c:pt idx="2552">
                  <c:v>-0.18418999999999999</c:v>
                </c:pt>
                <c:pt idx="2553">
                  <c:v>-0.36692999999999998</c:v>
                </c:pt>
                <c:pt idx="2554">
                  <c:v>-0.11772000000000001</c:v>
                </c:pt>
                <c:pt idx="2555">
                  <c:v>-0.28386</c:v>
                </c:pt>
                <c:pt idx="2556">
                  <c:v>-0.14069000000000001</c:v>
                </c:pt>
                <c:pt idx="2557">
                  <c:v>-0.13508000000000001</c:v>
                </c:pt>
                <c:pt idx="2558">
                  <c:v>-0.36559000000000003</c:v>
                </c:pt>
                <c:pt idx="2559">
                  <c:v>-0.12331</c:v>
                </c:pt>
                <c:pt idx="2560">
                  <c:v>-0.11901</c:v>
                </c:pt>
                <c:pt idx="2561">
                  <c:v>-0.14660000000000001</c:v>
                </c:pt>
                <c:pt idx="2562">
                  <c:v>-0.22545000000000001</c:v>
                </c:pt>
                <c:pt idx="2563">
                  <c:v>-0.13943</c:v>
                </c:pt>
                <c:pt idx="2564">
                  <c:v>-0.11516</c:v>
                </c:pt>
                <c:pt idx="2565">
                  <c:v>-0.10879</c:v>
                </c:pt>
                <c:pt idx="2566">
                  <c:v>-0.12470000000000001</c:v>
                </c:pt>
                <c:pt idx="2567">
                  <c:v>-0.17377999999999999</c:v>
                </c:pt>
                <c:pt idx="2568">
                  <c:v>-0.11285000000000001</c:v>
                </c:pt>
                <c:pt idx="2569">
                  <c:v>-0.15189</c:v>
                </c:pt>
                <c:pt idx="2570">
                  <c:v>-0.14765</c:v>
                </c:pt>
                <c:pt idx="2571">
                  <c:v>-0.12099</c:v>
                </c:pt>
                <c:pt idx="2572">
                  <c:v>-0.16361999999999999</c:v>
                </c:pt>
                <c:pt idx="2573">
                  <c:v>-0.108</c:v>
                </c:pt>
                <c:pt idx="2574">
                  <c:v>-0.18809000000000001</c:v>
                </c:pt>
                <c:pt idx="2575">
                  <c:v>-0.20571999999999999</c:v>
                </c:pt>
                <c:pt idx="2576">
                  <c:v>-0.11811000000000001</c:v>
                </c:pt>
                <c:pt idx="2577">
                  <c:v>-0.13217999999999999</c:v>
                </c:pt>
                <c:pt idx="2578">
                  <c:v>-0.39038</c:v>
                </c:pt>
                <c:pt idx="2579">
                  <c:v>-0.13571</c:v>
                </c:pt>
                <c:pt idx="2580">
                  <c:v>-0.1104</c:v>
                </c:pt>
                <c:pt idx="2581">
                  <c:v>-0.18345</c:v>
                </c:pt>
                <c:pt idx="2582">
                  <c:v>-0.15532000000000001</c:v>
                </c:pt>
                <c:pt idx="2583">
                  <c:v>-0.17047000000000001</c:v>
                </c:pt>
                <c:pt idx="2584">
                  <c:v>-0.21686</c:v>
                </c:pt>
                <c:pt idx="2585">
                  <c:v>-0.11727</c:v>
                </c:pt>
                <c:pt idx="2586">
                  <c:v>-0.12628</c:v>
                </c:pt>
                <c:pt idx="2587">
                  <c:v>-9.7699999999999995E-2</c:v>
                </c:pt>
                <c:pt idx="2588">
                  <c:v>-0.12472999999999999</c:v>
                </c:pt>
                <c:pt idx="2589">
                  <c:v>-0.11298</c:v>
                </c:pt>
                <c:pt idx="2590">
                  <c:v>-0.18884999999999999</c:v>
                </c:pt>
                <c:pt idx="2591">
                  <c:v>-0.13511000000000001</c:v>
                </c:pt>
                <c:pt idx="2592">
                  <c:v>-0.14544000000000001</c:v>
                </c:pt>
                <c:pt idx="2593">
                  <c:v>-0.12873000000000001</c:v>
                </c:pt>
                <c:pt idx="2594">
                  <c:v>-0.13635</c:v>
                </c:pt>
                <c:pt idx="2595">
                  <c:v>-0.18506</c:v>
                </c:pt>
                <c:pt idx="2596">
                  <c:v>-0.10642</c:v>
                </c:pt>
                <c:pt idx="2597">
                  <c:v>-0.10036</c:v>
                </c:pt>
                <c:pt idx="2598">
                  <c:v>-0.20377000000000001</c:v>
                </c:pt>
                <c:pt idx="2599">
                  <c:v>-0.11429</c:v>
                </c:pt>
                <c:pt idx="2600">
                  <c:v>-0.13486999999999999</c:v>
                </c:pt>
                <c:pt idx="2601">
                  <c:v>-0.11115999999999999</c:v>
                </c:pt>
                <c:pt idx="2602">
                  <c:v>-0.38440000000000002</c:v>
                </c:pt>
                <c:pt idx="2603">
                  <c:v>-0.10968</c:v>
                </c:pt>
                <c:pt idx="2604">
                  <c:v>-0.11144999999999999</c:v>
                </c:pt>
                <c:pt idx="2605">
                  <c:v>-0.11132</c:v>
                </c:pt>
                <c:pt idx="2606">
                  <c:v>-0.15884999999999999</c:v>
                </c:pt>
                <c:pt idx="2607">
                  <c:v>-0.16527</c:v>
                </c:pt>
                <c:pt idx="2608">
                  <c:v>-9.8930000000000004E-2</c:v>
                </c:pt>
                <c:pt idx="2609">
                  <c:v>-0.17887</c:v>
                </c:pt>
                <c:pt idx="2610">
                  <c:v>-0.18684999999999999</c:v>
                </c:pt>
                <c:pt idx="2611">
                  <c:v>-0.1027</c:v>
                </c:pt>
                <c:pt idx="2612">
                  <c:v>-0.29058</c:v>
                </c:pt>
                <c:pt idx="2613">
                  <c:v>-0.41998999999999997</c:v>
                </c:pt>
                <c:pt idx="2614">
                  <c:v>-0.10484</c:v>
                </c:pt>
                <c:pt idx="2615">
                  <c:v>-0.20005000000000001</c:v>
                </c:pt>
                <c:pt idx="2616">
                  <c:v>-0.11419</c:v>
                </c:pt>
                <c:pt idx="2617">
                  <c:v>-0.11232</c:v>
                </c:pt>
                <c:pt idx="2618">
                  <c:v>-0.28527999999999998</c:v>
                </c:pt>
                <c:pt idx="2619">
                  <c:v>-0.10099</c:v>
                </c:pt>
                <c:pt idx="2620">
                  <c:v>-0.12964999999999999</c:v>
                </c:pt>
                <c:pt idx="2621">
                  <c:v>-0.10784000000000001</c:v>
                </c:pt>
                <c:pt idx="2622">
                  <c:v>-0.12241</c:v>
                </c:pt>
                <c:pt idx="2623">
                  <c:v>-0.17291999999999999</c:v>
                </c:pt>
                <c:pt idx="2624">
                  <c:v>-0.40321000000000001</c:v>
                </c:pt>
                <c:pt idx="2625">
                  <c:v>-0.12620000000000001</c:v>
                </c:pt>
                <c:pt idx="2626">
                  <c:v>-0.17776</c:v>
                </c:pt>
                <c:pt idx="2627">
                  <c:v>-0.15123</c:v>
                </c:pt>
                <c:pt idx="2628">
                  <c:v>-0.16127</c:v>
                </c:pt>
                <c:pt idx="2629">
                  <c:v>-0.12773000000000001</c:v>
                </c:pt>
                <c:pt idx="2630">
                  <c:v>-0.19702</c:v>
                </c:pt>
                <c:pt idx="2631">
                  <c:v>-0.12078</c:v>
                </c:pt>
                <c:pt idx="2632">
                  <c:v>-0.11082</c:v>
                </c:pt>
                <c:pt idx="2633">
                  <c:v>-9.8379999999999995E-2</c:v>
                </c:pt>
                <c:pt idx="2634">
                  <c:v>-9.8830000000000001E-2</c:v>
                </c:pt>
                <c:pt idx="2635">
                  <c:v>-0.11917</c:v>
                </c:pt>
                <c:pt idx="2636">
                  <c:v>-0.17276</c:v>
                </c:pt>
                <c:pt idx="2637">
                  <c:v>-0.11053</c:v>
                </c:pt>
                <c:pt idx="2638">
                  <c:v>-0.10913</c:v>
                </c:pt>
                <c:pt idx="2639">
                  <c:v>-0.12844</c:v>
                </c:pt>
                <c:pt idx="2640">
                  <c:v>-0.13919000000000001</c:v>
                </c:pt>
                <c:pt idx="2641">
                  <c:v>-0.1706</c:v>
                </c:pt>
                <c:pt idx="2642">
                  <c:v>-0.19872999999999999</c:v>
                </c:pt>
                <c:pt idx="2643">
                  <c:v>-0.41998999999999997</c:v>
                </c:pt>
                <c:pt idx="2644">
                  <c:v>-0.10274999999999999</c:v>
                </c:pt>
                <c:pt idx="2645">
                  <c:v>-0.10721</c:v>
                </c:pt>
                <c:pt idx="2646">
                  <c:v>-0.12984000000000001</c:v>
                </c:pt>
                <c:pt idx="2647">
                  <c:v>-0.10402</c:v>
                </c:pt>
                <c:pt idx="2648">
                  <c:v>-0.15977</c:v>
                </c:pt>
                <c:pt idx="2649">
                  <c:v>-0.12130000000000001</c:v>
                </c:pt>
                <c:pt idx="2650">
                  <c:v>-0.12628</c:v>
                </c:pt>
                <c:pt idx="2651">
                  <c:v>-0.10821</c:v>
                </c:pt>
                <c:pt idx="2652">
                  <c:v>-0.15497</c:v>
                </c:pt>
                <c:pt idx="2653">
                  <c:v>-0.23393</c:v>
                </c:pt>
                <c:pt idx="2654">
                  <c:v>-0.23544000000000001</c:v>
                </c:pt>
                <c:pt idx="2655">
                  <c:v>-0.10333000000000001</c:v>
                </c:pt>
                <c:pt idx="2656">
                  <c:v>-0.13247</c:v>
                </c:pt>
                <c:pt idx="2657">
                  <c:v>-0.12975999999999999</c:v>
                </c:pt>
                <c:pt idx="2658">
                  <c:v>-0.11643000000000001</c:v>
                </c:pt>
                <c:pt idx="2659">
                  <c:v>-0.22927</c:v>
                </c:pt>
                <c:pt idx="2660">
                  <c:v>-0.13627</c:v>
                </c:pt>
                <c:pt idx="2661">
                  <c:v>-0.16830000000000001</c:v>
                </c:pt>
                <c:pt idx="2662">
                  <c:v>-0.31220999999999999</c:v>
                </c:pt>
                <c:pt idx="2663">
                  <c:v>-0.15146999999999999</c:v>
                </c:pt>
                <c:pt idx="2664">
                  <c:v>-9.6189999999999998E-2</c:v>
                </c:pt>
                <c:pt idx="2665">
                  <c:v>-0.10578</c:v>
                </c:pt>
                <c:pt idx="2666">
                  <c:v>-0.12597</c:v>
                </c:pt>
                <c:pt idx="2667">
                  <c:v>-0.10546999999999999</c:v>
                </c:pt>
                <c:pt idx="2668">
                  <c:v>-0.13381999999999999</c:v>
                </c:pt>
                <c:pt idx="2669">
                  <c:v>-0.10544000000000001</c:v>
                </c:pt>
                <c:pt idx="2670">
                  <c:v>-0.10499</c:v>
                </c:pt>
                <c:pt idx="2671">
                  <c:v>-0.11748</c:v>
                </c:pt>
                <c:pt idx="2672">
                  <c:v>-0.32161000000000001</c:v>
                </c:pt>
                <c:pt idx="2673">
                  <c:v>-0.111</c:v>
                </c:pt>
                <c:pt idx="2674">
                  <c:v>-0.13755999999999999</c:v>
                </c:pt>
                <c:pt idx="2675">
                  <c:v>-0.10552</c:v>
                </c:pt>
                <c:pt idx="2676">
                  <c:v>-0.15819</c:v>
                </c:pt>
                <c:pt idx="2677">
                  <c:v>-0.10729</c:v>
                </c:pt>
                <c:pt idx="2678">
                  <c:v>-0.13408</c:v>
                </c:pt>
                <c:pt idx="2679">
                  <c:v>-0.10581</c:v>
                </c:pt>
                <c:pt idx="2680">
                  <c:v>-0.15884999999999999</c:v>
                </c:pt>
                <c:pt idx="2681">
                  <c:v>-9.9940000000000001E-2</c:v>
                </c:pt>
                <c:pt idx="2682">
                  <c:v>-9.9669999999999995E-2</c:v>
                </c:pt>
                <c:pt idx="2683">
                  <c:v>-0.14585999999999999</c:v>
                </c:pt>
                <c:pt idx="2684">
                  <c:v>-0.12396</c:v>
                </c:pt>
                <c:pt idx="2685">
                  <c:v>-9.7989999999999994E-2</c:v>
                </c:pt>
                <c:pt idx="2686">
                  <c:v>-0.15814</c:v>
                </c:pt>
                <c:pt idx="2687">
                  <c:v>-0.10457</c:v>
                </c:pt>
                <c:pt idx="2688">
                  <c:v>-0.10049</c:v>
                </c:pt>
                <c:pt idx="2689">
                  <c:v>-0.10215</c:v>
                </c:pt>
                <c:pt idx="2690">
                  <c:v>-0.11588</c:v>
                </c:pt>
                <c:pt idx="2691">
                  <c:v>-0.22078999999999999</c:v>
                </c:pt>
                <c:pt idx="2692">
                  <c:v>-0.10212</c:v>
                </c:pt>
                <c:pt idx="2693">
                  <c:v>-0.13450000000000001</c:v>
                </c:pt>
                <c:pt idx="2694">
                  <c:v>-0.1784</c:v>
                </c:pt>
                <c:pt idx="2695">
                  <c:v>-0.1452</c:v>
                </c:pt>
                <c:pt idx="2696">
                  <c:v>-0.11891</c:v>
                </c:pt>
                <c:pt idx="2697">
                  <c:v>-0.11669</c:v>
                </c:pt>
                <c:pt idx="2698">
                  <c:v>-0.13292000000000001</c:v>
                </c:pt>
                <c:pt idx="2699">
                  <c:v>-0.11361</c:v>
                </c:pt>
                <c:pt idx="2700">
                  <c:v>-0.15878999999999999</c:v>
                </c:pt>
                <c:pt idx="2701">
                  <c:v>-0.13566</c:v>
                </c:pt>
                <c:pt idx="2702">
                  <c:v>-0.11082</c:v>
                </c:pt>
                <c:pt idx="2703">
                  <c:v>-0.10102</c:v>
                </c:pt>
                <c:pt idx="2704">
                  <c:v>-0.12942000000000001</c:v>
                </c:pt>
                <c:pt idx="2705">
                  <c:v>-0.19794</c:v>
                </c:pt>
                <c:pt idx="2706">
                  <c:v>-0.10739</c:v>
                </c:pt>
                <c:pt idx="2707">
                  <c:v>-0.1061</c:v>
                </c:pt>
                <c:pt idx="2708">
                  <c:v>-9.9750000000000005E-2</c:v>
                </c:pt>
                <c:pt idx="2709">
                  <c:v>-0.1081</c:v>
                </c:pt>
                <c:pt idx="2710">
                  <c:v>-0.20279</c:v>
                </c:pt>
                <c:pt idx="2711">
                  <c:v>-9.6699999999999994E-2</c:v>
                </c:pt>
                <c:pt idx="2712">
                  <c:v>-0.11564000000000001</c:v>
                </c:pt>
                <c:pt idx="2713">
                  <c:v>-0.23005999999999999</c:v>
                </c:pt>
                <c:pt idx="2714">
                  <c:v>-0.18862000000000001</c:v>
                </c:pt>
                <c:pt idx="2715">
                  <c:v>-0.15373999999999999</c:v>
                </c:pt>
                <c:pt idx="2716">
                  <c:v>-0.11888</c:v>
                </c:pt>
                <c:pt idx="2717">
                  <c:v>-0.15919</c:v>
                </c:pt>
                <c:pt idx="2718">
                  <c:v>-0.21271999999999999</c:v>
                </c:pt>
                <c:pt idx="2719">
                  <c:v>-0.14163999999999999</c:v>
                </c:pt>
                <c:pt idx="2720">
                  <c:v>-0.12091</c:v>
                </c:pt>
                <c:pt idx="2721">
                  <c:v>-9.9409999999999998E-2</c:v>
                </c:pt>
                <c:pt idx="2722">
                  <c:v>-0.15389</c:v>
                </c:pt>
                <c:pt idx="2723">
                  <c:v>-0.24481</c:v>
                </c:pt>
                <c:pt idx="2724">
                  <c:v>-0.1192</c:v>
                </c:pt>
                <c:pt idx="2725">
                  <c:v>-0.10144</c:v>
                </c:pt>
                <c:pt idx="2726">
                  <c:v>-0.17376</c:v>
                </c:pt>
                <c:pt idx="2727">
                  <c:v>-0.21448999999999999</c:v>
                </c:pt>
                <c:pt idx="2728">
                  <c:v>-0.13255</c:v>
                </c:pt>
                <c:pt idx="2729">
                  <c:v>-0.32213999999999998</c:v>
                </c:pt>
                <c:pt idx="2730">
                  <c:v>-0.14443</c:v>
                </c:pt>
                <c:pt idx="2731">
                  <c:v>-0.10945000000000001</c:v>
                </c:pt>
                <c:pt idx="2732">
                  <c:v>-0.1389</c:v>
                </c:pt>
                <c:pt idx="2733">
                  <c:v>-0.10333000000000001</c:v>
                </c:pt>
                <c:pt idx="2734">
                  <c:v>-0.10743999999999999</c:v>
                </c:pt>
                <c:pt idx="2735">
                  <c:v>-0.1091</c:v>
                </c:pt>
                <c:pt idx="2736">
                  <c:v>-0.12842000000000001</c:v>
                </c:pt>
                <c:pt idx="2737">
                  <c:v>-0.17357</c:v>
                </c:pt>
                <c:pt idx="2738">
                  <c:v>-0.1091</c:v>
                </c:pt>
                <c:pt idx="2739">
                  <c:v>-0.12786</c:v>
                </c:pt>
                <c:pt idx="2740">
                  <c:v>-0.12490999999999999</c:v>
                </c:pt>
                <c:pt idx="2741">
                  <c:v>-0.13747999999999999</c:v>
                </c:pt>
                <c:pt idx="2742">
                  <c:v>-0.16891</c:v>
                </c:pt>
                <c:pt idx="2743">
                  <c:v>-0.15748000000000001</c:v>
                </c:pt>
                <c:pt idx="2744">
                  <c:v>-0.17249</c:v>
                </c:pt>
                <c:pt idx="2745">
                  <c:v>-9.9940000000000001E-2</c:v>
                </c:pt>
                <c:pt idx="2746">
                  <c:v>-9.7220000000000001E-2</c:v>
                </c:pt>
                <c:pt idx="2747">
                  <c:v>-0.12742000000000001</c:v>
                </c:pt>
                <c:pt idx="2748">
                  <c:v>-0.22727</c:v>
                </c:pt>
                <c:pt idx="2749">
                  <c:v>-9.7089999999999996E-2</c:v>
                </c:pt>
                <c:pt idx="2750">
                  <c:v>-0.10821</c:v>
                </c:pt>
                <c:pt idx="2751">
                  <c:v>-0.13685</c:v>
                </c:pt>
                <c:pt idx="2752">
                  <c:v>-0.17255000000000001</c:v>
                </c:pt>
                <c:pt idx="2753">
                  <c:v>-0.11082</c:v>
                </c:pt>
                <c:pt idx="2754">
                  <c:v>-0.11103</c:v>
                </c:pt>
                <c:pt idx="2755">
                  <c:v>-0.11606</c:v>
                </c:pt>
                <c:pt idx="2756">
                  <c:v>-0.11042</c:v>
                </c:pt>
                <c:pt idx="2757">
                  <c:v>-0.14599000000000001</c:v>
                </c:pt>
                <c:pt idx="2758">
                  <c:v>-0.18693000000000001</c:v>
                </c:pt>
                <c:pt idx="2759">
                  <c:v>-0.10586</c:v>
                </c:pt>
                <c:pt idx="2760">
                  <c:v>-0.21551999999999999</c:v>
                </c:pt>
                <c:pt idx="2761">
                  <c:v>-0.25767000000000001</c:v>
                </c:pt>
                <c:pt idx="2762">
                  <c:v>-0.10312</c:v>
                </c:pt>
                <c:pt idx="2763">
                  <c:v>-0.10544000000000001</c:v>
                </c:pt>
                <c:pt idx="2764">
                  <c:v>-0.19924</c:v>
                </c:pt>
                <c:pt idx="2765">
                  <c:v>-0.10262</c:v>
                </c:pt>
                <c:pt idx="2766">
                  <c:v>-0.1081</c:v>
                </c:pt>
                <c:pt idx="2767">
                  <c:v>-9.9360000000000004E-2</c:v>
                </c:pt>
                <c:pt idx="2768">
                  <c:v>-0.14066999999999999</c:v>
                </c:pt>
                <c:pt idx="2769">
                  <c:v>-0.221</c:v>
                </c:pt>
                <c:pt idx="2770">
                  <c:v>-0.16472000000000001</c:v>
                </c:pt>
                <c:pt idx="2771">
                  <c:v>-0.10613</c:v>
                </c:pt>
                <c:pt idx="2772">
                  <c:v>-0.14066999999999999</c:v>
                </c:pt>
                <c:pt idx="2773">
                  <c:v>-0.21973000000000001</c:v>
                </c:pt>
                <c:pt idx="2774">
                  <c:v>-0.16161</c:v>
                </c:pt>
                <c:pt idx="2775">
                  <c:v>-0.10352</c:v>
                </c:pt>
                <c:pt idx="2776">
                  <c:v>-0.12886</c:v>
                </c:pt>
                <c:pt idx="2777">
                  <c:v>-0.15692</c:v>
                </c:pt>
                <c:pt idx="2778">
                  <c:v>-0.24157000000000001</c:v>
                </c:pt>
                <c:pt idx="2779">
                  <c:v>-0.2319</c:v>
                </c:pt>
                <c:pt idx="2780">
                  <c:v>-0.27337</c:v>
                </c:pt>
                <c:pt idx="2781">
                  <c:v>-0.13250000000000001</c:v>
                </c:pt>
                <c:pt idx="2782">
                  <c:v>-0.13016</c:v>
                </c:pt>
                <c:pt idx="2783">
                  <c:v>-0.19871</c:v>
                </c:pt>
                <c:pt idx="2784">
                  <c:v>-0.11643000000000001</c:v>
                </c:pt>
                <c:pt idx="2785">
                  <c:v>-9.7409999999999997E-2</c:v>
                </c:pt>
                <c:pt idx="2786">
                  <c:v>-0.18446000000000001</c:v>
                </c:pt>
                <c:pt idx="2787">
                  <c:v>-0.10484</c:v>
                </c:pt>
                <c:pt idx="2788">
                  <c:v>-0.29389999999999999</c:v>
                </c:pt>
                <c:pt idx="2789">
                  <c:v>-0.10789</c:v>
                </c:pt>
                <c:pt idx="2790">
                  <c:v>-0.22967000000000001</c:v>
                </c:pt>
                <c:pt idx="2791">
                  <c:v>-0.21493999999999999</c:v>
                </c:pt>
                <c:pt idx="2792">
                  <c:v>-0.11941</c:v>
                </c:pt>
                <c:pt idx="2793">
                  <c:v>-0.13456000000000001</c:v>
                </c:pt>
                <c:pt idx="2794">
                  <c:v>-9.6769999999999995E-2</c:v>
                </c:pt>
                <c:pt idx="2795">
                  <c:v>-0.23058999999999999</c:v>
                </c:pt>
                <c:pt idx="2796">
                  <c:v>-0.11672</c:v>
                </c:pt>
                <c:pt idx="2797">
                  <c:v>-0.13739999999999999</c:v>
                </c:pt>
                <c:pt idx="2798">
                  <c:v>-9.9440000000000001E-2</c:v>
                </c:pt>
                <c:pt idx="2799">
                  <c:v>-0.11772000000000001</c:v>
                </c:pt>
                <c:pt idx="2800">
                  <c:v>-0.10167</c:v>
                </c:pt>
                <c:pt idx="2801">
                  <c:v>-0.41998999999999997</c:v>
                </c:pt>
                <c:pt idx="2802">
                  <c:v>-0.10178</c:v>
                </c:pt>
                <c:pt idx="2803">
                  <c:v>-0.11242000000000001</c:v>
                </c:pt>
                <c:pt idx="2804">
                  <c:v>-0.12944</c:v>
                </c:pt>
                <c:pt idx="2805">
                  <c:v>-0.10755000000000001</c:v>
                </c:pt>
                <c:pt idx="2806">
                  <c:v>-0.12975999999999999</c:v>
                </c:pt>
                <c:pt idx="2807">
                  <c:v>-0.19156999999999999</c:v>
                </c:pt>
                <c:pt idx="2808">
                  <c:v>-0.10995000000000001</c:v>
                </c:pt>
                <c:pt idx="2809">
                  <c:v>-0.27598</c:v>
                </c:pt>
                <c:pt idx="2810">
                  <c:v>-0.22819</c:v>
                </c:pt>
                <c:pt idx="2811">
                  <c:v>-0.15331</c:v>
                </c:pt>
                <c:pt idx="2812">
                  <c:v>-0.12053999999999999</c:v>
                </c:pt>
                <c:pt idx="2813">
                  <c:v>-0.12415</c:v>
                </c:pt>
                <c:pt idx="2814">
                  <c:v>-0.13902999999999999</c:v>
                </c:pt>
                <c:pt idx="2815">
                  <c:v>-0.11219</c:v>
                </c:pt>
                <c:pt idx="2816">
                  <c:v>-0.1011</c:v>
                </c:pt>
                <c:pt idx="2817">
                  <c:v>-0.10668</c:v>
                </c:pt>
                <c:pt idx="2818">
                  <c:v>-0.1021</c:v>
                </c:pt>
                <c:pt idx="2819">
                  <c:v>-0.10347000000000001</c:v>
                </c:pt>
                <c:pt idx="2820">
                  <c:v>-0.11187</c:v>
                </c:pt>
                <c:pt idx="2821">
                  <c:v>-0.10631</c:v>
                </c:pt>
                <c:pt idx="2822">
                  <c:v>-0.16361999999999999</c:v>
                </c:pt>
                <c:pt idx="2823">
                  <c:v>-0.27239999999999998</c:v>
                </c:pt>
                <c:pt idx="2824">
                  <c:v>-0.12489</c:v>
                </c:pt>
                <c:pt idx="2825">
                  <c:v>-0.15745000000000001</c:v>
                </c:pt>
                <c:pt idx="2826">
                  <c:v>-0.12609999999999999</c:v>
                </c:pt>
                <c:pt idx="2827">
                  <c:v>-0.36806</c:v>
                </c:pt>
                <c:pt idx="2828">
                  <c:v>-0.14283000000000001</c:v>
                </c:pt>
                <c:pt idx="2829">
                  <c:v>-0.15160000000000001</c:v>
                </c:pt>
                <c:pt idx="2830">
                  <c:v>-0.1575</c:v>
                </c:pt>
                <c:pt idx="2831">
                  <c:v>-0.1208</c:v>
                </c:pt>
                <c:pt idx="2832">
                  <c:v>-0.27793000000000001</c:v>
                </c:pt>
                <c:pt idx="2833">
                  <c:v>-0.14435999999999999</c:v>
                </c:pt>
                <c:pt idx="2834">
                  <c:v>-0.30398999999999998</c:v>
                </c:pt>
                <c:pt idx="2835">
                  <c:v>-0.10689</c:v>
                </c:pt>
                <c:pt idx="2836">
                  <c:v>-0.10465000000000001</c:v>
                </c:pt>
                <c:pt idx="2837">
                  <c:v>-0.1193</c:v>
                </c:pt>
                <c:pt idx="2838">
                  <c:v>-0.19953000000000001</c:v>
                </c:pt>
                <c:pt idx="2839">
                  <c:v>-0.24915999999999999</c:v>
                </c:pt>
                <c:pt idx="2840">
                  <c:v>-0.11656</c:v>
                </c:pt>
                <c:pt idx="2841">
                  <c:v>-0.11772000000000001</c:v>
                </c:pt>
                <c:pt idx="2842">
                  <c:v>-0.14482999999999999</c:v>
                </c:pt>
                <c:pt idx="2843">
                  <c:v>-0.16886000000000001</c:v>
                </c:pt>
                <c:pt idx="2844">
                  <c:v>-0.28216999999999998</c:v>
                </c:pt>
                <c:pt idx="2845">
                  <c:v>-0.14162</c:v>
                </c:pt>
                <c:pt idx="2846">
                  <c:v>-0.10484</c:v>
                </c:pt>
                <c:pt idx="2847">
                  <c:v>-0.30459000000000003</c:v>
                </c:pt>
                <c:pt idx="2848">
                  <c:v>-0.15512999999999999</c:v>
                </c:pt>
                <c:pt idx="2849">
                  <c:v>-0.13034000000000001</c:v>
                </c:pt>
                <c:pt idx="2850">
                  <c:v>-0.12067</c:v>
                </c:pt>
                <c:pt idx="2851">
                  <c:v>-0.20058000000000001</c:v>
                </c:pt>
                <c:pt idx="2852">
                  <c:v>-0.15201999999999999</c:v>
                </c:pt>
                <c:pt idx="2853">
                  <c:v>-0.13274</c:v>
                </c:pt>
                <c:pt idx="2854">
                  <c:v>-0.14085</c:v>
                </c:pt>
                <c:pt idx="2855">
                  <c:v>-0.11959</c:v>
                </c:pt>
                <c:pt idx="2856">
                  <c:v>-0.24035999999999999</c:v>
                </c:pt>
                <c:pt idx="2857">
                  <c:v>-0.16269</c:v>
                </c:pt>
                <c:pt idx="2858">
                  <c:v>-0.12923000000000001</c:v>
                </c:pt>
                <c:pt idx="2859">
                  <c:v>-0.15937000000000001</c:v>
                </c:pt>
                <c:pt idx="2860">
                  <c:v>-0.11337</c:v>
                </c:pt>
                <c:pt idx="2861">
                  <c:v>-0.12149</c:v>
                </c:pt>
                <c:pt idx="2862">
                  <c:v>-0.19772999999999999</c:v>
                </c:pt>
                <c:pt idx="2863">
                  <c:v>-0.11458</c:v>
                </c:pt>
                <c:pt idx="2864">
                  <c:v>-0.11411</c:v>
                </c:pt>
                <c:pt idx="2865">
                  <c:v>-0.11427</c:v>
                </c:pt>
                <c:pt idx="2866">
                  <c:v>-0.12391000000000001</c:v>
                </c:pt>
                <c:pt idx="2867">
                  <c:v>-0.15562999999999999</c:v>
                </c:pt>
                <c:pt idx="2868">
                  <c:v>-0.12640999999999999</c:v>
                </c:pt>
                <c:pt idx="2869">
                  <c:v>-0.21609999999999999</c:v>
                </c:pt>
                <c:pt idx="2870">
                  <c:v>-0.23197999999999999</c:v>
                </c:pt>
                <c:pt idx="2871">
                  <c:v>-0.10297000000000001</c:v>
                </c:pt>
                <c:pt idx="2872">
                  <c:v>-0.11262999999999999</c:v>
                </c:pt>
                <c:pt idx="2873">
                  <c:v>-0.14046</c:v>
                </c:pt>
                <c:pt idx="2874">
                  <c:v>-0.10117</c:v>
                </c:pt>
                <c:pt idx="2875">
                  <c:v>-0.23335</c:v>
                </c:pt>
                <c:pt idx="2876">
                  <c:v>-0.15257999999999999</c:v>
                </c:pt>
                <c:pt idx="2877">
                  <c:v>-0.10212</c:v>
                </c:pt>
                <c:pt idx="2878">
                  <c:v>-0.10965999999999999</c:v>
                </c:pt>
                <c:pt idx="2879">
                  <c:v>-0.10106999999999999</c:v>
                </c:pt>
                <c:pt idx="2880">
                  <c:v>-0.11774999999999999</c:v>
                </c:pt>
                <c:pt idx="2881">
                  <c:v>-0.12912999999999999</c:v>
                </c:pt>
                <c:pt idx="2882">
                  <c:v>-0.17832000000000001</c:v>
                </c:pt>
                <c:pt idx="2883">
                  <c:v>-0.11355999999999999</c:v>
                </c:pt>
                <c:pt idx="2884">
                  <c:v>-0.11912</c:v>
                </c:pt>
                <c:pt idx="2885">
                  <c:v>-0.41661999999999999</c:v>
                </c:pt>
                <c:pt idx="2886">
                  <c:v>-0.13511000000000001</c:v>
                </c:pt>
                <c:pt idx="2887">
                  <c:v>-0.14802000000000001</c:v>
                </c:pt>
                <c:pt idx="2888">
                  <c:v>-0.12959999999999999</c:v>
                </c:pt>
                <c:pt idx="2889">
                  <c:v>-0.12586</c:v>
                </c:pt>
                <c:pt idx="2890">
                  <c:v>-0.20605999999999999</c:v>
                </c:pt>
                <c:pt idx="2891">
                  <c:v>-0.34264</c:v>
                </c:pt>
                <c:pt idx="2892">
                  <c:v>-0.24757999999999999</c:v>
                </c:pt>
                <c:pt idx="2893">
                  <c:v>-0.13105</c:v>
                </c:pt>
                <c:pt idx="2894">
                  <c:v>-0.12973000000000001</c:v>
                </c:pt>
                <c:pt idx="2895">
                  <c:v>-0.1467</c:v>
                </c:pt>
                <c:pt idx="2896">
                  <c:v>-0.10858</c:v>
                </c:pt>
                <c:pt idx="2897">
                  <c:v>-0.10958</c:v>
                </c:pt>
                <c:pt idx="2898">
                  <c:v>-0.21676000000000001</c:v>
                </c:pt>
                <c:pt idx="2899">
                  <c:v>-0.12509999999999999</c:v>
                </c:pt>
                <c:pt idx="2900">
                  <c:v>-0.10602</c:v>
                </c:pt>
                <c:pt idx="2901">
                  <c:v>-0.20119000000000001</c:v>
                </c:pt>
                <c:pt idx="2902">
                  <c:v>-0.11909</c:v>
                </c:pt>
                <c:pt idx="2903">
                  <c:v>-0.11382</c:v>
                </c:pt>
                <c:pt idx="2904">
                  <c:v>-0.26194000000000001</c:v>
                </c:pt>
                <c:pt idx="2905">
                  <c:v>-0.12336</c:v>
                </c:pt>
                <c:pt idx="2906">
                  <c:v>-0.41998999999999997</c:v>
                </c:pt>
                <c:pt idx="2907">
                  <c:v>-0.14158999999999999</c:v>
                </c:pt>
                <c:pt idx="2908">
                  <c:v>-0.13105</c:v>
                </c:pt>
                <c:pt idx="2909">
                  <c:v>-0.10639</c:v>
                </c:pt>
                <c:pt idx="2910">
                  <c:v>-0.13374</c:v>
                </c:pt>
                <c:pt idx="2911">
                  <c:v>-0.13716</c:v>
                </c:pt>
                <c:pt idx="2912">
                  <c:v>-0.17444000000000001</c:v>
                </c:pt>
                <c:pt idx="2913">
                  <c:v>-0.10405</c:v>
                </c:pt>
                <c:pt idx="2914">
                  <c:v>-0.11891</c:v>
                </c:pt>
                <c:pt idx="2915">
                  <c:v>-0.13686999999999999</c:v>
                </c:pt>
                <c:pt idx="2916">
                  <c:v>-0.2397</c:v>
                </c:pt>
                <c:pt idx="2917">
                  <c:v>-0.15692</c:v>
                </c:pt>
                <c:pt idx="2918">
                  <c:v>-0.11833</c:v>
                </c:pt>
                <c:pt idx="2919">
                  <c:v>-0.15345</c:v>
                </c:pt>
                <c:pt idx="2920">
                  <c:v>-0.11398</c:v>
                </c:pt>
                <c:pt idx="2921">
                  <c:v>-0.21939</c:v>
                </c:pt>
                <c:pt idx="2922">
                  <c:v>-0.11161</c:v>
                </c:pt>
                <c:pt idx="2923">
                  <c:v>-0.11314</c:v>
                </c:pt>
                <c:pt idx="2924">
                  <c:v>-0.16388</c:v>
                </c:pt>
                <c:pt idx="2925">
                  <c:v>-0.1105</c:v>
                </c:pt>
                <c:pt idx="2926">
                  <c:v>-0.15437000000000001</c:v>
                </c:pt>
                <c:pt idx="2927">
                  <c:v>-0.12878999999999999</c:v>
                </c:pt>
                <c:pt idx="2928">
                  <c:v>-0.16256000000000001</c:v>
                </c:pt>
                <c:pt idx="2929">
                  <c:v>-0.1129</c:v>
                </c:pt>
                <c:pt idx="2930">
                  <c:v>-0.21362</c:v>
                </c:pt>
                <c:pt idx="2931">
                  <c:v>-0.22811000000000001</c:v>
                </c:pt>
                <c:pt idx="2932">
                  <c:v>-0.26284000000000002</c:v>
                </c:pt>
                <c:pt idx="2933">
                  <c:v>-0.10174999999999999</c:v>
                </c:pt>
                <c:pt idx="2934">
                  <c:v>-0.11534999999999999</c:v>
                </c:pt>
                <c:pt idx="2935">
                  <c:v>-0.19028</c:v>
                </c:pt>
                <c:pt idx="2936">
                  <c:v>-0.18085000000000001</c:v>
                </c:pt>
                <c:pt idx="2937">
                  <c:v>-0.22735</c:v>
                </c:pt>
                <c:pt idx="2938">
                  <c:v>-9.8879999999999996E-2</c:v>
                </c:pt>
                <c:pt idx="2939">
                  <c:v>-0.22455</c:v>
                </c:pt>
                <c:pt idx="2940">
                  <c:v>-0.11635</c:v>
                </c:pt>
                <c:pt idx="2941">
                  <c:v>-0.11559</c:v>
                </c:pt>
                <c:pt idx="2942">
                  <c:v>-0.39523000000000003</c:v>
                </c:pt>
                <c:pt idx="2943">
                  <c:v>-0.10299</c:v>
                </c:pt>
                <c:pt idx="2944">
                  <c:v>-0.11975</c:v>
                </c:pt>
                <c:pt idx="2945">
                  <c:v>-0.12656999999999999</c:v>
                </c:pt>
                <c:pt idx="2946">
                  <c:v>-0.17102000000000001</c:v>
                </c:pt>
                <c:pt idx="2947">
                  <c:v>-0.22392000000000001</c:v>
                </c:pt>
                <c:pt idx="2948">
                  <c:v>-0.11473999999999999</c:v>
                </c:pt>
                <c:pt idx="2949">
                  <c:v>-0.14546000000000001</c:v>
                </c:pt>
                <c:pt idx="2950">
                  <c:v>-0.11661000000000001</c:v>
                </c:pt>
                <c:pt idx="2951">
                  <c:v>-0.12964999999999999</c:v>
                </c:pt>
                <c:pt idx="2952">
                  <c:v>-0.10478</c:v>
                </c:pt>
                <c:pt idx="2953">
                  <c:v>-0.13461000000000001</c:v>
                </c:pt>
                <c:pt idx="2954">
                  <c:v>-0.21565000000000001</c:v>
                </c:pt>
                <c:pt idx="2955">
                  <c:v>-0.16693</c:v>
                </c:pt>
                <c:pt idx="2956">
                  <c:v>-9.6990000000000007E-2</c:v>
                </c:pt>
                <c:pt idx="2957">
                  <c:v>-0.15459999999999999</c:v>
                </c:pt>
                <c:pt idx="2958">
                  <c:v>-0.18206</c:v>
                </c:pt>
                <c:pt idx="2959">
                  <c:v>-0.11</c:v>
                </c:pt>
                <c:pt idx="2960">
                  <c:v>-0.14939</c:v>
                </c:pt>
                <c:pt idx="2961">
                  <c:v>-0.11627</c:v>
                </c:pt>
                <c:pt idx="2962">
                  <c:v>-0.17094000000000001</c:v>
                </c:pt>
                <c:pt idx="2963">
                  <c:v>-0.15916</c:v>
                </c:pt>
                <c:pt idx="2964">
                  <c:v>-0.23280000000000001</c:v>
                </c:pt>
                <c:pt idx="2965">
                  <c:v>-0.11115999999999999</c:v>
                </c:pt>
                <c:pt idx="2966">
                  <c:v>-0.26530999999999999</c:v>
                </c:pt>
                <c:pt idx="2967">
                  <c:v>-0.16636000000000001</c:v>
                </c:pt>
                <c:pt idx="2968">
                  <c:v>-9.8720000000000002E-2</c:v>
                </c:pt>
                <c:pt idx="2969">
                  <c:v>-0.11105</c:v>
                </c:pt>
                <c:pt idx="2970">
                  <c:v>-0.12470000000000001</c:v>
                </c:pt>
                <c:pt idx="2971">
                  <c:v>-0.10721</c:v>
                </c:pt>
                <c:pt idx="2972">
                  <c:v>-0.17015</c:v>
                </c:pt>
                <c:pt idx="2973">
                  <c:v>-0.21151</c:v>
                </c:pt>
                <c:pt idx="2974">
                  <c:v>-0.13371</c:v>
                </c:pt>
                <c:pt idx="2975">
                  <c:v>-0.35486000000000001</c:v>
                </c:pt>
                <c:pt idx="2976">
                  <c:v>-0.24981999999999999</c:v>
                </c:pt>
                <c:pt idx="2977">
                  <c:v>-0.10455</c:v>
                </c:pt>
                <c:pt idx="2978">
                  <c:v>-0.10775999999999999</c:v>
                </c:pt>
                <c:pt idx="2979">
                  <c:v>-0.11343</c:v>
                </c:pt>
                <c:pt idx="2980">
                  <c:v>-0.14113999999999999</c:v>
                </c:pt>
                <c:pt idx="2981">
                  <c:v>-0.19025</c:v>
                </c:pt>
                <c:pt idx="2982">
                  <c:v>-0.12230000000000001</c:v>
                </c:pt>
                <c:pt idx="2983">
                  <c:v>-0.12225</c:v>
                </c:pt>
                <c:pt idx="2984">
                  <c:v>-0.11991</c:v>
                </c:pt>
                <c:pt idx="2985">
                  <c:v>-0.10596999999999999</c:v>
                </c:pt>
                <c:pt idx="2986">
                  <c:v>-9.6960000000000005E-2</c:v>
                </c:pt>
                <c:pt idx="2987">
                  <c:v>-0.23923</c:v>
                </c:pt>
                <c:pt idx="2988">
                  <c:v>-0.16392999999999999</c:v>
                </c:pt>
                <c:pt idx="2989">
                  <c:v>-0.13693</c:v>
                </c:pt>
                <c:pt idx="2990">
                  <c:v>-0.11609</c:v>
                </c:pt>
                <c:pt idx="2991">
                  <c:v>-0.11783</c:v>
                </c:pt>
                <c:pt idx="2992">
                  <c:v>-0.11999</c:v>
                </c:pt>
                <c:pt idx="2993">
                  <c:v>-0.22736999999999999</c:v>
                </c:pt>
                <c:pt idx="2994">
                  <c:v>-0.10352</c:v>
                </c:pt>
                <c:pt idx="2995">
                  <c:v>-0.10391</c:v>
                </c:pt>
                <c:pt idx="2996">
                  <c:v>-0.12878999999999999</c:v>
                </c:pt>
                <c:pt idx="2997">
                  <c:v>-0.15984999999999999</c:v>
                </c:pt>
                <c:pt idx="2998">
                  <c:v>-0.15454999999999999</c:v>
                </c:pt>
                <c:pt idx="2999">
                  <c:v>-0.14388000000000001</c:v>
                </c:pt>
                <c:pt idx="3000">
                  <c:v>-0.13997999999999999</c:v>
                </c:pt>
                <c:pt idx="3001">
                  <c:v>-0.11448</c:v>
                </c:pt>
                <c:pt idx="3002">
                  <c:v>-9.9089999999999998E-2</c:v>
                </c:pt>
                <c:pt idx="3003">
                  <c:v>-0.18013000000000001</c:v>
                </c:pt>
                <c:pt idx="3004">
                  <c:v>-0.19036</c:v>
                </c:pt>
                <c:pt idx="3005">
                  <c:v>-9.8430000000000004E-2</c:v>
                </c:pt>
                <c:pt idx="3006">
                  <c:v>-0.17341999999999999</c:v>
                </c:pt>
                <c:pt idx="3007">
                  <c:v>-0.21496000000000001</c:v>
                </c:pt>
                <c:pt idx="3008">
                  <c:v>-0.2392</c:v>
                </c:pt>
                <c:pt idx="3009">
                  <c:v>-0.11069</c:v>
                </c:pt>
                <c:pt idx="3010">
                  <c:v>-0.23293</c:v>
                </c:pt>
                <c:pt idx="3011">
                  <c:v>-0.26451999999999998</c:v>
                </c:pt>
                <c:pt idx="3012">
                  <c:v>-0.1085</c:v>
                </c:pt>
                <c:pt idx="3013">
                  <c:v>-0.13535</c:v>
                </c:pt>
                <c:pt idx="3014">
                  <c:v>-0.10104</c:v>
                </c:pt>
                <c:pt idx="3015">
                  <c:v>-0.15765999999999999</c:v>
                </c:pt>
                <c:pt idx="3016">
                  <c:v>-0.13031000000000001</c:v>
                </c:pt>
                <c:pt idx="3017">
                  <c:v>-0.15981999999999999</c:v>
                </c:pt>
                <c:pt idx="3018">
                  <c:v>-0.24965999999999999</c:v>
                </c:pt>
                <c:pt idx="3019">
                  <c:v>-9.9650000000000002E-2</c:v>
                </c:pt>
                <c:pt idx="3020">
                  <c:v>-0.1399</c:v>
                </c:pt>
                <c:pt idx="3021">
                  <c:v>-0.13383999999999999</c:v>
                </c:pt>
                <c:pt idx="3022">
                  <c:v>-0.11748</c:v>
                </c:pt>
                <c:pt idx="3023">
                  <c:v>-0.11527</c:v>
                </c:pt>
                <c:pt idx="3024">
                  <c:v>-0.21185999999999999</c:v>
                </c:pt>
                <c:pt idx="3025">
                  <c:v>-0.12381</c:v>
                </c:pt>
                <c:pt idx="3026">
                  <c:v>-0.11327</c:v>
                </c:pt>
                <c:pt idx="3027">
                  <c:v>-0.21815000000000001</c:v>
                </c:pt>
                <c:pt idx="3028">
                  <c:v>-0.21157000000000001</c:v>
                </c:pt>
                <c:pt idx="3029">
                  <c:v>-0.12396</c:v>
                </c:pt>
                <c:pt idx="3030">
                  <c:v>-0.10534</c:v>
                </c:pt>
                <c:pt idx="3031">
                  <c:v>-0.16277</c:v>
                </c:pt>
                <c:pt idx="3032">
                  <c:v>-0.11469</c:v>
                </c:pt>
                <c:pt idx="3033">
                  <c:v>-0.11221</c:v>
                </c:pt>
                <c:pt idx="3034">
                  <c:v>-9.9650000000000002E-2</c:v>
                </c:pt>
                <c:pt idx="3035">
                  <c:v>-0.18698000000000001</c:v>
                </c:pt>
                <c:pt idx="3036">
                  <c:v>-0.20798</c:v>
                </c:pt>
                <c:pt idx="3037">
                  <c:v>-0.14657000000000001</c:v>
                </c:pt>
                <c:pt idx="3038">
                  <c:v>-0.10886999999999999</c:v>
                </c:pt>
                <c:pt idx="3039">
                  <c:v>-0.16306000000000001</c:v>
                </c:pt>
                <c:pt idx="3040">
                  <c:v>-0.11519</c:v>
                </c:pt>
                <c:pt idx="3041">
                  <c:v>-0.10697</c:v>
                </c:pt>
                <c:pt idx="3042">
                  <c:v>-0.16189999999999999</c:v>
                </c:pt>
                <c:pt idx="3043">
                  <c:v>-0.10452</c:v>
                </c:pt>
                <c:pt idx="3044">
                  <c:v>-0.1086</c:v>
                </c:pt>
                <c:pt idx="3045">
                  <c:v>-0.11448</c:v>
                </c:pt>
                <c:pt idx="3046">
                  <c:v>-0.10705000000000001</c:v>
                </c:pt>
                <c:pt idx="3047">
                  <c:v>-0.15966</c:v>
                </c:pt>
                <c:pt idx="3048">
                  <c:v>-0.18364</c:v>
                </c:pt>
                <c:pt idx="3049">
                  <c:v>-0.12518000000000001</c:v>
                </c:pt>
                <c:pt idx="3050">
                  <c:v>-0.11395</c:v>
                </c:pt>
                <c:pt idx="3051">
                  <c:v>-0.12755</c:v>
                </c:pt>
                <c:pt idx="3052">
                  <c:v>-0.14674999999999999</c:v>
                </c:pt>
                <c:pt idx="3053">
                  <c:v>-0.35217999999999999</c:v>
                </c:pt>
                <c:pt idx="3054">
                  <c:v>-0.30030000000000001</c:v>
                </c:pt>
                <c:pt idx="3055">
                  <c:v>-0.14354</c:v>
                </c:pt>
                <c:pt idx="3056">
                  <c:v>-0.13386999999999999</c:v>
                </c:pt>
                <c:pt idx="3057">
                  <c:v>-0.15073</c:v>
                </c:pt>
                <c:pt idx="3058">
                  <c:v>-0.14335000000000001</c:v>
                </c:pt>
                <c:pt idx="3059">
                  <c:v>-0.10394</c:v>
                </c:pt>
                <c:pt idx="3060">
                  <c:v>-0.10357</c:v>
                </c:pt>
                <c:pt idx="3061">
                  <c:v>-0.10926</c:v>
                </c:pt>
                <c:pt idx="3062">
                  <c:v>-0.12755</c:v>
                </c:pt>
                <c:pt idx="3063">
                  <c:v>-0.13524</c:v>
                </c:pt>
                <c:pt idx="3064">
                  <c:v>-0.15866</c:v>
                </c:pt>
                <c:pt idx="3065">
                  <c:v>-0.12686</c:v>
                </c:pt>
                <c:pt idx="3066">
                  <c:v>-0.14960000000000001</c:v>
                </c:pt>
                <c:pt idx="3067">
                  <c:v>-0.13023000000000001</c:v>
                </c:pt>
                <c:pt idx="3068">
                  <c:v>-0.19722999999999999</c:v>
                </c:pt>
                <c:pt idx="3069">
                  <c:v>-0.10929</c:v>
                </c:pt>
                <c:pt idx="3070">
                  <c:v>-0.15076000000000001</c:v>
                </c:pt>
                <c:pt idx="3071">
                  <c:v>-0.16686000000000001</c:v>
                </c:pt>
                <c:pt idx="3072">
                  <c:v>-0.10671</c:v>
                </c:pt>
                <c:pt idx="3073">
                  <c:v>-0.27733000000000002</c:v>
                </c:pt>
                <c:pt idx="3074">
                  <c:v>-0.10634</c:v>
                </c:pt>
                <c:pt idx="3075">
                  <c:v>-9.4560000000000005E-2</c:v>
                </c:pt>
                <c:pt idx="3076">
                  <c:v>-0.13697999999999999</c:v>
                </c:pt>
                <c:pt idx="3077">
                  <c:v>-0.10932</c:v>
                </c:pt>
                <c:pt idx="3078">
                  <c:v>-0.1399</c:v>
                </c:pt>
                <c:pt idx="3079">
                  <c:v>-0.13708000000000001</c:v>
                </c:pt>
                <c:pt idx="3080">
                  <c:v>-0.35652</c:v>
                </c:pt>
                <c:pt idx="3081">
                  <c:v>-0.11738</c:v>
                </c:pt>
                <c:pt idx="3082">
                  <c:v>-0.10439</c:v>
                </c:pt>
                <c:pt idx="3083">
                  <c:v>-0.13058</c:v>
                </c:pt>
                <c:pt idx="3084">
                  <c:v>-0.41491</c:v>
                </c:pt>
                <c:pt idx="3085">
                  <c:v>-0.10926</c:v>
                </c:pt>
                <c:pt idx="3086">
                  <c:v>-0.16127</c:v>
                </c:pt>
                <c:pt idx="3087">
                  <c:v>-0.10771</c:v>
                </c:pt>
                <c:pt idx="3088">
                  <c:v>-0.11798</c:v>
                </c:pt>
                <c:pt idx="3089">
                  <c:v>-0.13442000000000001</c:v>
                </c:pt>
                <c:pt idx="3090">
                  <c:v>-0.19041</c:v>
                </c:pt>
                <c:pt idx="3091">
                  <c:v>-0.13564000000000001</c:v>
                </c:pt>
                <c:pt idx="3092">
                  <c:v>-0.14596000000000001</c:v>
                </c:pt>
                <c:pt idx="3093">
                  <c:v>-0.1555</c:v>
                </c:pt>
                <c:pt idx="3094">
                  <c:v>-0.10049</c:v>
                </c:pt>
                <c:pt idx="3095">
                  <c:v>-0.15179000000000001</c:v>
                </c:pt>
                <c:pt idx="3096">
                  <c:v>-0.12931000000000001</c:v>
                </c:pt>
                <c:pt idx="3097">
                  <c:v>-0.15359999999999999</c:v>
                </c:pt>
                <c:pt idx="3098">
                  <c:v>-0.25556000000000001</c:v>
                </c:pt>
                <c:pt idx="3099">
                  <c:v>-0.18945999999999999</c:v>
                </c:pt>
                <c:pt idx="3100">
                  <c:v>-0.32854</c:v>
                </c:pt>
                <c:pt idx="3101">
                  <c:v>-0.19281000000000001</c:v>
                </c:pt>
                <c:pt idx="3102">
                  <c:v>-0.11672</c:v>
                </c:pt>
                <c:pt idx="3103">
                  <c:v>-0.27134999999999998</c:v>
                </c:pt>
                <c:pt idx="3104">
                  <c:v>-0.18003</c:v>
                </c:pt>
                <c:pt idx="3105">
                  <c:v>-0.10367999999999999</c:v>
                </c:pt>
                <c:pt idx="3106">
                  <c:v>-0.1115</c:v>
                </c:pt>
                <c:pt idx="3107">
                  <c:v>-0.34034999999999999</c:v>
                </c:pt>
                <c:pt idx="3108">
                  <c:v>-0.23154</c:v>
                </c:pt>
                <c:pt idx="3109">
                  <c:v>-0.31352999999999998</c:v>
                </c:pt>
                <c:pt idx="3110">
                  <c:v>-0.14602000000000001</c:v>
                </c:pt>
                <c:pt idx="3111">
                  <c:v>-0.15046999999999999</c:v>
                </c:pt>
                <c:pt idx="3112">
                  <c:v>-0.33265</c:v>
                </c:pt>
                <c:pt idx="3113">
                  <c:v>-0.15359999999999999</c:v>
                </c:pt>
                <c:pt idx="3114">
                  <c:v>-0.20630000000000001</c:v>
                </c:pt>
                <c:pt idx="3115">
                  <c:v>-0.17676</c:v>
                </c:pt>
                <c:pt idx="3116">
                  <c:v>-0.20055000000000001</c:v>
                </c:pt>
                <c:pt idx="3117">
                  <c:v>-0.12411999999999999</c:v>
                </c:pt>
                <c:pt idx="3118">
                  <c:v>-0.1149</c:v>
                </c:pt>
                <c:pt idx="3119">
                  <c:v>-0.18712000000000001</c:v>
                </c:pt>
                <c:pt idx="3120">
                  <c:v>-0.16649</c:v>
                </c:pt>
                <c:pt idx="3121">
                  <c:v>-0.12365</c:v>
                </c:pt>
                <c:pt idx="3122">
                  <c:v>-0.13117999999999999</c:v>
                </c:pt>
                <c:pt idx="3123">
                  <c:v>-0.10652</c:v>
                </c:pt>
                <c:pt idx="3124">
                  <c:v>-0.40150000000000002</c:v>
                </c:pt>
                <c:pt idx="3125">
                  <c:v>-0.13447999999999999</c:v>
                </c:pt>
                <c:pt idx="3126">
                  <c:v>-0.15376000000000001</c:v>
                </c:pt>
                <c:pt idx="3127">
                  <c:v>-0.23296</c:v>
                </c:pt>
                <c:pt idx="3128">
                  <c:v>-0.38577</c:v>
                </c:pt>
                <c:pt idx="3129">
                  <c:v>-0.20485</c:v>
                </c:pt>
                <c:pt idx="3130">
                  <c:v>-0.13577</c:v>
                </c:pt>
                <c:pt idx="3131">
                  <c:v>-0.11393</c:v>
                </c:pt>
                <c:pt idx="3132">
                  <c:v>-0.16372</c:v>
                </c:pt>
                <c:pt idx="3133">
                  <c:v>-0.11144999999999999</c:v>
                </c:pt>
                <c:pt idx="3134">
                  <c:v>-0.1081</c:v>
                </c:pt>
                <c:pt idx="3135">
                  <c:v>-0.13225999999999999</c:v>
                </c:pt>
                <c:pt idx="3136">
                  <c:v>-0.17776</c:v>
                </c:pt>
                <c:pt idx="3137">
                  <c:v>-0.20671999999999999</c:v>
                </c:pt>
                <c:pt idx="3138">
                  <c:v>-0.11361</c:v>
                </c:pt>
                <c:pt idx="3139">
                  <c:v>-0.11319</c:v>
                </c:pt>
                <c:pt idx="3140">
                  <c:v>-0.13205</c:v>
                </c:pt>
                <c:pt idx="3141">
                  <c:v>-0.12021999999999999</c:v>
                </c:pt>
                <c:pt idx="3142">
                  <c:v>-0.10062</c:v>
                </c:pt>
                <c:pt idx="3143">
                  <c:v>-0.14219999999999999</c:v>
                </c:pt>
                <c:pt idx="3144">
                  <c:v>-0.12744</c:v>
                </c:pt>
                <c:pt idx="3145">
                  <c:v>-0.31711</c:v>
                </c:pt>
                <c:pt idx="3146">
                  <c:v>-0.12200999999999999</c:v>
                </c:pt>
                <c:pt idx="3147">
                  <c:v>-0.13647999999999999</c:v>
                </c:pt>
                <c:pt idx="3148">
                  <c:v>-0.15304999999999999</c:v>
                </c:pt>
                <c:pt idx="3149">
                  <c:v>-0.31047000000000002</c:v>
                </c:pt>
                <c:pt idx="3150">
                  <c:v>-0.17327999999999999</c:v>
                </c:pt>
                <c:pt idx="3151">
                  <c:v>-0.12748999999999999</c:v>
                </c:pt>
                <c:pt idx="3152">
                  <c:v>-0.40244999999999997</c:v>
                </c:pt>
                <c:pt idx="3153">
                  <c:v>-0.31963999999999998</c:v>
                </c:pt>
                <c:pt idx="3154">
                  <c:v>-0.29664000000000001</c:v>
                </c:pt>
                <c:pt idx="3155">
                  <c:v>-0.20893</c:v>
                </c:pt>
                <c:pt idx="3156">
                  <c:v>-0.10863</c:v>
                </c:pt>
                <c:pt idx="3157">
                  <c:v>-0.20935000000000001</c:v>
                </c:pt>
                <c:pt idx="3158">
                  <c:v>-0.10913</c:v>
                </c:pt>
                <c:pt idx="3159">
                  <c:v>-0.18817</c:v>
                </c:pt>
                <c:pt idx="3160">
                  <c:v>-0.10044</c:v>
                </c:pt>
                <c:pt idx="3161">
                  <c:v>-0.18276999999999999</c:v>
                </c:pt>
                <c:pt idx="3162">
                  <c:v>-0.27683000000000002</c:v>
                </c:pt>
                <c:pt idx="3163">
                  <c:v>-0.19078000000000001</c:v>
                </c:pt>
                <c:pt idx="3164">
                  <c:v>-0.16333</c:v>
                </c:pt>
                <c:pt idx="3165">
                  <c:v>-0.22094</c:v>
                </c:pt>
                <c:pt idx="3166">
                  <c:v>-9.9669999999999995E-2</c:v>
                </c:pt>
                <c:pt idx="3167">
                  <c:v>-0.15612999999999999</c:v>
                </c:pt>
                <c:pt idx="3168">
                  <c:v>-0.11244999999999999</c:v>
                </c:pt>
                <c:pt idx="3169">
                  <c:v>-0.13258</c:v>
                </c:pt>
                <c:pt idx="3170">
                  <c:v>-0.1115</c:v>
                </c:pt>
                <c:pt idx="3171">
                  <c:v>-9.6460000000000004E-2</c:v>
                </c:pt>
                <c:pt idx="3172">
                  <c:v>-0.11021</c:v>
                </c:pt>
                <c:pt idx="3173">
                  <c:v>-0.1027</c:v>
                </c:pt>
                <c:pt idx="3174">
                  <c:v>-0.21834000000000001</c:v>
                </c:pt>
                <c:pt idx="3175">
                  <c:v>-0.20463999999999999</c:v>
                </c:pt>
                <c:pt idx="3176">
                  <c:v>-0.18970000000000001</c:v>
                </c:pt>
                <c:pt idx="3177">
                  <c:v>-0.21862999999999999</c:v>
                </c:pt>
                <c:pt idx="3178">
                  <c:v>-0.14963000000000001</c:v>
                </c:pt>
                <c:pt idx="3179">
                  <c:v>-0.17655000000000001</c:v>
                </c:pt>
                <c:pt idx="3180">
                  <c:v>-0.22498000000000001</c:v>
                </c:pt>
                <c:pt idx="3181">
                  <c:v>-0.11448</c:v>
                </c:pt>
                <c:pt idx="3182">
                  <c:v>-0.12678</c:v>
                </c:pt>
                <c:pt idx="3183">
                  <c:v>-0.20982999999999999</c:v>
                </c:pt>
                <c:pt idx="3184">
                  <c:v>-0.12317</c:v>
                </c:pt>
                <c:pt idx="3185">
                  <c:v>-0.18148</c:v>
                </c:pt>
                <c:pt idx="3186">
                  <c:v>-0.10391</c:v>
                </c:pt>
                <c:pt idx="3187">
                  <c:v>-0.1555</c:v>
                </c:pt>
                <c:pt idx="3188">
                  <c:v>-9.9169999999999994E-2</c:v>
                </c:pt>
                <c:pt idx="3189">
                  <c:v>-0.15908</c:v>
                </c:pt>
                <c:pt idx="3190">
                  <c:v>-0.15239</c:v>
                </c:pt>
                <c:pt idx="3191">
                  <c:v>-0.30607000000000001</c:v>
                </c:pt>
                <c:pt idx="3192">
                  <c:v>-0.15637000000000001</c:v>
                </c:pt>
                <c:pt idx="3193">
                  <c:v>-0.15512999999999999</c:v>
                </c:pt>
                <c:pt idx="3194">
                  <c:v>-0.25547999999999998</c:v>
                </c:pt>
                <c:pt idx="3195">
                  <c:v>-0.18834999999999999</c:v>
                </c:pt>
                <c:pt idx="3196">
                  <c:v>-0.23904</c:v>
                </c:pt>
                <c:pt idx="3197">
                  <c:v>-0.12025</c:v>
                </c:pt>
                <c:pt idx="3198">
                  <c:v>-0.13067999999999999</c:v>
                </c:pt>
                <c:pt idx="3199">
                  <c:v>-0.16636000000000001</c:v>
                </c:pt>
                <c:pt idx="3200">
                  <c:v>-0.40400000000000003</c:v>
                </c:pt>
                <c:pt idx="3201">
                  <c:v>-0.11316</c:v>
                </c:pt>
                <c:pt idx="3202">
                  <c:v>-0.12770000000000001</c:v>
                </c:pt>
                <c:pt idx="3203">
                  <c:v>-0.11235000000000001</c:v>
                </c:pt>
                <c:pt idx="3204">
                  <c:v>-0.14351</c:v>
                </c:pt>
                <c:pt idx="3205">
                  <c:v>-0.15951000000000001</c:v>
                </c:pt>
                <c:pt idx="3206">
                  <c:v>-0.11874999999999999</c:v>
                </c:pt>
                <c:pt idx="3207">
                  <c:v>-0.21636</c:v>
                </c:pt>
                <c:pt idx="3208">
                  <c:v>-0.11121</c:v>
                </c:pt>
                <c:pt idx="3209">
                  <c:v>-0.30453999999999998</c:v>
                </c:pt>
                <c:pt idx="3210">
                  <c:v>-0.12472999999999999</c:v>
                </c:pt>
                <c:pt idx="3211">
                  <c:v>-0.34534999999999999</c:v>
                </c:pt>
                <c:pt idx="3212">
                  <c:v>-0.1041</c:v>
                </c:pt>
                <c:pt idx="3213">
                  <c:v>-0.14688999999999999</c:v>
                </c:pt>
                <c:pt idx="3214">
                  <c:v>-0.25685000000000002</c:v>
                </c:pt>
                <c:pt idx="3215">
                  <c:v>-0.14233000000000001</c:v>
                </c:pt>
                <c:pt idx="3216">
                  <c:v>-0.12547</c:v>
                </c:pt>
                <c:pt idx="3217">
                  <c:v>-0.14549000000000001</c:v>
                </c:pt>
                <c:pt idx="3218">
                  <c:v>-0.10457</c:v>
                </c:pt>
                <c:pt idx="3219">
                  <c:v>-9.5509999999999998E-2</c:v>
                </c:pt>
                <c:pt idx="3220">
                  <c:v>-9.9669999999999995E-2</c:v>
                </c:pt>
                <c:pt idx="3221">
                  <c:v>-0.10052</c:v>
                </c:pt>
                <c:pt idx="3222">
                  <c:v>-0.26955000000000001</c:v>
                </c:pt>
                <c:pt idx="3223">
                  <c:v>-0.23565</c:v>
                </c:pt>
                <c:pt idx="3224">
                  <c:v>-0.29664000000000001</c:v>
                </c:pt>
                <c:pt idx="3225">
                  <c:v>-0.10926</c:v>
                </c:pt>
                <c:pt idx="3226">
                  <c:v>-0.10992</c:v>
                </c:pt>
                <c:pt idx="3227">
                  <c:v>-0.1114</c:v>
                </c:pt>
                <c:pt idx="3228">
                  <c:v>-0.20585000000000001</c:v>
                </c:pt>
                <c:pt idx="3229">
                  <c:v>-0.16277</c:v>
                </c:pt>
                <c:pt idx="3230">
                  <c:v>-9.5880000000000007E-2</c:v>
                </c:pt>
                <c:pt idx="3231">
                  <c:v>-0.18717</c:v>
                </c:pt>
                <c:pt idx="3232">
                  <c:v>-0.16016</c:v>
                </c:pt>
                <c:pt idx="3233">
                  <c:v>-9.7640000000000005E-2</c:v>
                </c:pt>
                <c:pt idx="3234">
                  <c:v>-0.26435999999999998</c:v>
                </c:pt>
                <c:pt idx="3235">
                  <c:v>-0.24679000000000001</c:v>
                </c:pt>
                <c:pt idx="3236">
                  <c:v>-0.11364</c:v>
                </c:pt>
                <c:pt idx="3237">
                  <c:v>-0.22495000000000001</c:v>
                </c:pt>
                <c:pt idx="3238">
                  <c:v>-0.27768999999999999</c:v>
                </c:pt>
                <c:pt idx="3239">
                  <c:v>-0.10156999999999999</c:v>
                </c:pt>
                <c:pt idx="3240">
                  <c:v>-0.13155</c:v>
                </c:pt>
                <c:pt idx="3241">
                  <c:v>-0.13247</c:v>
                </c:pt>
                <c:pt idx="3242">
                  <c:v>-0.17429</c:v>
                </c:pt>
                <c:pt idx="3243">
                  <c:v>-0.16583000000000001</c:v>
                </c:pt>
                <c:pt idx="3244">
                  <c:v>-0.15756000000000001</c:v>
                </c:pt>
                <c:pt idx="3245">
                  <c:v>-0.21254000000000001</c:v>
                </c:pt>
                <c:pt idx="3246">
                  <c:v>-0.10568</c:v>
                </c:pt>
                <c:pt idx="3247">
                  <c:v>-0.12573000000000001</c:v>
                </c:pt>
                <c:pt idx="3248">
                  <c:v>-0.10829</c:v>
                </c:pt>
                <c:pt idx="3249">
                  <c:v>-0.26328000000000001</c:v>
                </c:pt>
                <c:pt idx="3250">
                  <c:v>-0.26837</c:v>
                </c:pt>
                <c:pt idx="3251">
                  <c:v>-0.10381</c:v>
                </c:pt>
                <c:pt idx="3252">
                  <c:v>-0.18965000000000001</c:v>
                </c:pt>
                <c:pt idx="3253">
                  <c:v>-0.14515</c:v>
                </c:pt>
                <c:pt idx="3254">
                  <c:v>-0.10663</c:v>
                </c:pt>
                <c:pt idx="3255">
                  <c:v>-0.21626000000000001</c:v>
                </c:pt>
                <c:pt idx="3256">
                  <c:v>-0.10734</c:v>
                </c:pt>
                <c:pt idx="3257">
                  <c:v>-0.22628999999999999</c:v>
                </c:pt>
                <c:pt idx="3258">
                  <c:v>-0.35863</c:v>
                </c:pt>
                <c:pt idx="3259">
                  <c:v>-0.20432</c:v>
                </c:pt>
                <c:pt idx="3260">
                  <c:v>-0.10252</c:v>
                </c:pt>
                <c:pt idx="3261">
                  <c:v>-0.34593000000000002</c:v>
                </c:pt>
                <c:pt idx="3262">
                  <c:v>-0.17399999999999999</c:v>
                </c:pt>
                <c:pt idx="3263">
                  <c:v>-0.1086</c:v>
                </c:pt>
                <c:pt idx="3264">
                  <c:v>-0.18315999999999999</c:v>
                </c:pt>
                <c:pt idx="3265">
                  <c:v>-0.27914</c:v>
                </c:pt>
                <c:pt idx="3266">
                  <c:v>-0.18643000000000001</c:v>
                </c:pt>
                <c:pt idx="3267">
                  <c:v>-0.1192</c:v>
                </c:pt>
                <c:pt idx="3268">
                  <c:v>-0.40816000000000002</c:v>
                </c:pt>
                <c:pt idx="3269">
                  <c:v>-0.10017</c:v>
                </c:pt>
                <c:pt idx="3270">
                  <c:v>-0.14643999999999999</c:v>
                </c:pt>
                <c:pt idx="3271">
                  <c:v>-0.31720999999999999</c:v>
                </c:pt>
                <c:pt idx="3272">
                  <c:v>-0.24381</c:v>
                </c:pt>
                <c:pt idx="3273">
                  <c:v>-0.15547</c:v>
                </c:pt>
                <c:pt idx="3274">
                  <c:v>-0.32308999999999999</c:v>
                </c:pt>
                <c:pt idx="3275">
                  <c:v>-0.16949</c:v>
                </c:pt>
                <c:pt idx="3276">
                  <c:v>-0.12762999999999999</c:v>
                </c:pt>
                <c:pt idx="3277">
                  <c:v>-0.13636999999999999</c:v>
                </c:pt>
                <c:pt idx="3278">
                  <c:v>-0.15201999999999999</c:v>
                </c:pt>
                <c:pt idx="3279">
                  <c:v>-9.6509999999999999E-2</c:v>
                </c:pt>
                <c:pt idx="3280">
                  <c:v>-0.14638000000000001</c:v>
                </c:pt>
                <c:pt idx="3281">
                  <c:v>-0.17494000000000001</c:v>
                </c:pt>
                <c:pt idx="3282">
                  <c:v>-0.24287</c:v>
                </c:pt>
                <c:pt idx="3283">
                  <c:v>-0.19320000000000001</c:v>
                </c:pt>
                <c:pt idx="3284">
                  <c:v>-0.17247000000000001</c:v>
                </c:pt>
                <c:pt idx="3285">
                  <c:v>-0.27718999999999999</c:v>
                </c:pt>
                <c:pt idx="3286">
                  <c:v>-0.13508000000000001</c:v>
                </c:pt>
                <c:pt idx="3287">
                  <c:v>-0.41535</c:v>
                </c:pt>
                <c:pt idx="3288">
                  <c:v>-0.11269</c:v>
                </c:pt>
                <c:pt idx="3289">
                  <c:v>-0.23876</c:v>
                </c:pt>
                <c:pt idx="3290">
                  <c:v>-0.12889</c:v>
                </c:pt>
                <c:pt idx="3291">
                  <c:v>-0.10291</c:v>
                </c:pt>
                <c:pt idx="3292">
                  <c:v>-0.11656</c:v>
                </c:pt>
                <c:pt idx="3293">
                  <c:v>-0.30925999999999998</c:v>
                </c:pt>
                <c:pt idx="3294">
                  <c:v>-0.11917</c:v>
                </c:pt>
                <c:pt idx="3295">
                  <c:v>-0.21246000000000001</c:v>
                </c:pt>
                <c:pt idx="3296">
                  <c:v>-0.12734000000000001</c:v>
                </c:pt>
                <c:pt idx="3297">
                  <c:v>-0.21332999999999999</c:v>
                </c:pt>
                <c:pt idx="3298">
                  <c:v>-0.12640999999999999</c:v>
                </c:pt>
                <c:pt idx="3299">
                  <c:v>-0.10328</c:v>
                </c:pt>
                <c:pt idx="3300">
                  <c:v>-0.11303000000000001</c:v>
                </c:pt>
                <c:pt idx="3301">
                  <c:v>-0.15640000000000001</c:v>
                </c:pt>
                <c:pt idx="3302">
                  <c:v>-0.14616999999999999</c:v>
                </c:pt>
                <c:pt idx="3303">
                  <c:v>-0.14635999999999999</c:v>
                </c:pt>
                <c:pt idx="3304">
                  <c:v>-0.11158</c:v>
                </c:pt>
                <c:pt idx="3305">
                  <c:v>-0.14299000000000001</c:v>
                </c:pt>
                <c:pt idx="3306">
                  <c:v>-0.11129</c:v>
                </c:pt>
                <c:pt idx="3307">
                  <c:v>-0.10499</c:v>
                </c:pt>
                <c:pt idx="3308">
                  <c:v>-0.23830999999999999</c:v>
                </c:pt>
                <c:pt idx="3309">
                  <c:v>-0.29071000000000002</c:v>
                </c:pt>
                <c:pt idx="3310">
                  <c:v>-0.15184</c:v>
                </c:pt>
                <c:pt idx="3311">
                  <c:v>-0.19070000000000001</c:v>
                </c:pt>
                <c:pt idx="3312">
                  <c:v>-0.17357</c:v>
                </c:pt>
                <c:pt idx="3313">
                  <c:v>-0.15123</c:v>
                </c:pt>
                <c:pt idx="3314">
                  <c:v>-0.10836999999999999</c:v>
                </c:pt>
                <c:pt idx="3315">
                  <c:v>-0.13682</c:v>
                </c:pt>
                <c:pt idx="3316">
                  <c:v>-0.15597</c:v>
                </c:pt>
                <c:pt idx="3317">
                  <c:v>-0.13109999999999999</c:v>
                </c:pt>
                <c:pt idx="3318">
                  <c:v>-0.10752</c:v>
                </c:pt>
                <c:pt idx="3319">
                  <c:v>-0.41793999999999998</c:v>
                </c:pt>
                <c:pt idx="3320">
                  <c:v>-0.20788000000000001</c:v>
                </c:pt>
                <c:pt idx="3321">
                  <c:v>-0.28899999999999998</c:v>
                </c:pt>
                <c:pt idx="3322">
                  <c:v>-0.11912</c:v>
                </c:pt>
                <c:pt idx="3323">
                  <c:v>-0.21651999999999999</c:v>
                </c:pt>
                <c:pt idx="3324">
                  <c:v>-0.14291000000000001</c:v>
                </c:pt>
                <c:pt idx="3325">
                  <c:v>-0.13321</c:v>
                </c:pt>
                <c:pt idx="3326">
                  <c:v>-0.10854999999999999</c:v>
                </c:pt>
                <c:pt idx="3327">
                  <c:v>-0.14066999999999999</c:v>
                </c:pt>
                <c:pt idx="3328">
                  <c:v>-9.5689999999999997E-2</c:v>
                </c:pt>
                <c:pt idx="3329">
                  <c:v>-0.13894999999999999</c:v>
                </c:pt>
                <c:pt idx="3330">
                  <c:v>-0.10584</c:v>
                </c:pt>
                <c:pt idx="3331">
                  <c:v>-0.10552</c:v>
                </c:pt>
                <c:pt idx="3332">
                  <c:v>-0.10768</c:v>
                </c:pt>
                <c:pt idx="3333">
                  <c:v>-0.1477</c:v>
                </c:pt>
                <c:pt idx="3334">
                  <c:v>-0.14258999999999999</c:v>
                </c:pt>
                <c:pt idx="3335">
                  <c:v>-0.29353000000000001</c:v>
                </c:pt>
                <c:pt idx="3336">
                  <c:v>-0.20224</c:v>
                </c:pt>
                <c:pt idx="3337">
                  <c:v>-0.17069999999999999</c:v>
                </c:pt>
                <c:pt idx="3338">
                  <c:v>-0.26346999999999998</c:v>
                </c:pt>
                <c:pt idx="3339">
                  <c:v>-0.25788</c:v>
                </c:pt>
                <c:pt idx="3340">
                  <c:v>-0.19486000000000001</c:v>
                </c:pt>
                <c:pt idx="3341">
                  <c:v>-0.16769999999999999</c:v>
                </c:pt>
                <c:pt idx="3342">
                  <c:v>-0.11804000000000001</c:v>
                </c:pt>
                <c:pt idx="3343">
                  <c:v>-0.10081</c:v>
                </c:pt>
                <c:pt idx="3344">
                  <c:v>-0.25280000000000002</c:v>
                </c:pt>
                <c:pt idx="3345">
                  <c:v>-0.14546000000000001</c:v>
                </c:pt>
                <c:pt idx="3346">
                  <c:v>-0.15869</c:v>
                </c:pt>
                <c:pt idx="3347">
                  <c:v>-0.13247</c:v>
                </c:pt>
                <c:pt idx="3348">
                  <c:v>-0.16200999999999999</c:v>
                </c:pt>
                <c:pt idx="3349">
                  <c:v>-0.35152</c:v>
                </c:pt>
                <c:pt idx="3350">
                  <c:v>-0.22711000000000001</c:v>
                </c:pt>
                <c:pt idx="3351">
                  <c:v>-0.40257999999999999</c:v>
                </c:pt>
                <c:pt idx="3352">
                  <c:v>-0.22008</c:v>
                </c:pt>
                <c:pt idx="3353">
                  <c:v>-9.9909999999999999E-2</c:v>
                </c:pt>
                <c:pt idx="3354">
                  <c:v>-0.41998999999999997</c:v>
                </c:pt>
                <c:pt idx="3355">
                  <c:v>-0.22395000000000001</c:v>
                </c:pt>
                <c:pt idx="3356">
                  <c:v>-0.12449</c:v>
                </c:pt>
                <c:pt idx="3357">
                  <c:v>-0.16750999999999999</c:v>
                </c:pt>
                <c:pt idx="3358">
                  <c:v>-0.23050999999999999</c:v>
                </c:pt>
                <c:pt idx="3359">
                  <c:v>-0.19048999999999999</c:v>
                </c:pt>
                <c:pt idx="3360">
                  <c:v>-0.13827</c:v>
                </c:pt>
                <c:pt idx="3361">
                  <c:v>-0.14022000000000001</c:v>
                </c:pt>
                <c:pt idx="3362">
                  <c:v>-0.34361000000000003</c:v>
                </c:pt>
                <c:pt idx="3363">
                  <c:v>-0.10273</c:v>
                </c:pt>
                <c:pt idx="3364">
                  <c:v>-0.111</c:v>
                </c:pt>
                <c:pt idx="3365">
                  <c:v>-0.13503000000000001</c:v>
                </c:pt>
                <c:pt idx="3366">
                  <c:v>-0.15265000000000001</c:v>
                </c:pt>
                <c:pt idx="3367">
                  <c:v>-0.11387</c:v>
                </c:pt>
                <c:pt idx="3368">
                  <c:v>-0.15347</c:v>
                </c:pt>
                <c:pt idx="3369">
                  <c:v>-0.31370999999999999</c:v>
                </c:pt>
                <c:pt idx="3370">
                  <c:v>-0.11029</c:v>
                </c:pt>
                <c:pt idx="3371">
                  <c:v>-0.13719000000000001</c:v>
                </c:pt>
                <c:pt idx="3372">
                  <c:v>-0.10945000000000001</c:v>
                </c:pt>
                <c:pt idx="3373">
                  <c:v>-0.10188999999999999</c:v>
                </c:pt>
                <c:pt idx="3374">
                  <c:v>-0.10631</c:v>
                </c:pt>
                <c:pt idx="3375">
                  <c:v>-0.10054</c:v>
                </c:pt>
                <c:pt idx="3376">
                  <c:v>-0.20047000000000001</c:v>
                </c:pt>
                <c:pt idx="3377">
                  <c:v>-0.41757</c:v>
                </c:pt>
                <c:pt idx="3378">
                  <c:v>-0.41998999999999997</c:v>
                </c:pt>
                <c:pt idx="3379">
                  <c:v>-0.17910999999999999</c:v>
                </c:pt>
                <c:pt idx="3380">
                  <c:v>-0.13624</c:v>
                </c:pt>
                <c:pt idx="3381">
                  <c:v>-0.11796</c:v>
                </c:pt>
                <c:pt idx="3382">
                  <c:v>-0.12096</c:v>
                </c:pt>
                <c:pt idx="3383">
                  <c:v>-0.16472000000000001</c:v>
                </c:pt>
                <c:pt idx="3384">
                  <c:v>-0.23824999999999999</c:v>
                </c:pt>
                <c:pt idx="3385">
                  <c:v>-0.1096</c:v>
                </c:pt>
                <c:pt idx="3386">
                  <c:v>-0.12609999999999999</c:v>
                </c:pt>
                <c:pt idx="3387">
                  <c:v>-0.13250000000000001</c:v>
                </c:pt>
                <c:pt idx="3388">
                  <c:v>-0.17423</c:v>
                </c:pt>
                <c:pt idx="3389">
                  <c:v>-0.11024</c:v>
                </c:pt>
                <c:pt idx="3390">
                  <c:v>-0.1394</c:v>
                </c:pt>
                <c:pt idx="3391">
                  <c:v>-0.14088000000000001</c:v>
                </c:pt>
                <c:pt idx="3392">
                  <c:v>-0.12171999999999999</c:v>
                </c:pt>
                <c:pt idx="3393">
                  <c:v>-0.13205</c:v>
                </c:pt>
                <c:pt idx="3394">
                  <c:v>-0.18132000000000001</c:v>
                </c:pt>
                <c:pt idx="3395">
                  <c:v>-0.11477</c:v>
                </c:pt>
                <c:pt idx="3396">
                  <c:v>-0.10417999999999999</c:v>
                </c:pt>
                <c:pt idx="3397">
                  <c:v>-0.23196</c:v>
                </c:pt>
                <c:pt idx="3398">
                  <c:v>-0.10428</c:v>
                </c:pt>
                <c:pt idx="3399">
                  <c:v>-0.14321999999999999</c:v>
                </c:pt>
                <c:pt idx="3400">
                  <c:v>-0.19086</c:v>
                </c:pt>
                <c:pt idx="3401">
                  <c:v>-0.41225000000000001</c:v>
                </c:pt>
                <c:pt idx="3402">
                  <c:v>-0.10664999999999999</c:v>
                </c:pt>
                <c:pt idx="3403">
                  <c:v>-0.10294</c:v>
                </c:pt>
                <c:pt idx="3404">
                  <c:v>-0.22231000000000001</c:v>
                </c:pt>
                <c:pt idx="3405">
                  <c:v>-0.11024</c:v>
                </c:pt>
                <c:pt idx="3406">
                  <c:v>-0.12870999999999999</c:v>
                </c:pt>
                <c:pt idx="3407">
                  <c:v>-0.10752</c:v>
                </c:pt>
                <c:pt idx="3408">
                  <c:v>-0.13766</c:v>
                </c:pt>
                <c:pt idx="3409">
                  <c:v>-0.15798000000000001</c:v>
                </c:pt>
                <c:pt idx="3410">
                  <c:v>-0.17560000000000001</c:v>
                </c:pt>
                <c:pt idx="3411">
                  <c:v>-0.15497</c:v>
                </c:pt>
                <c:pt idx="3412">
                  <c:v>-0.10405</c:v>
                </c:pt>
                <c:pt idx="3413">
                  <c:v>-0.10723000000000001</c:v>
                </c:pt>
                <c:pt idx="3414">
                  <c:v>-9.7699999999999995E-2</c:v>
                </c:pt>
                <c:pt idx="3415">
                  <c:v>-0.17974000000000001</c:v>
                </c:pt>
                <c:pt idx="3416">
                  <c:v>-0.25869999999999999</c:v>
                </c:pt>
                <c:pt idx="3417">
                  <c:v>-0.11174000000000001</c:v>
                </c:pt>
                <c:pt idx="3418">
                  <c:v>-0.10813</c:v>
                </c:pt>
                <c:pt idx="3419">
                  <c:v>-0.11137</c:v>
                </c:pt>
                <c:pt idx="3420">
                  <c:v>-0.11953999999999999</c:v>
                </c:pt>
                <c:pt idx="3421">
                  <c:v>-0.10629</c:v>
                </c:pt>
                <c:pt idx="3422">
                  <c:v>-0.24539</c:v>
                </c:pt>
                <c:pt idx="3423">
                  <c:v>-0.1154</c:v>
                </c:pt>
                <c:pt idx="3424">
                  <c:v>-0.15407999999999999</c:v>
                </c:pt>
                <c:pt idx="3425">
                  <c:v>-0.21365000000000001</c:v>
                </c:pt>
                <c:pt idx="3426">
                  <c:v>-9.2799999999999994E-2</c:v>
                </c:pt>
                <c:pt idx="3427">
                  <c:v>-0.18875</c:v>
                </c:pt>
                <c:pt idx="3428">
                  <c:v>-0.33178000000000002</c:v>
                </c:pt>
                <c:pt idx="3429">
                  <c:v>-0.10816000000000001</c:v>
                </c:pt>
                <c:pt idx="3430">
                  <c:v>-0.16383</c:v>
                </c:pt>
                <c:pt idx="3431">
                  <c:v>-0.19239000000000001</c:v>
                </c:pt>
                <c:pt idx="3432">
                  <c:v>-0.13458000000000001</c:v>
                </c:pt>
                <c:pt idx="3433">
                  <c:v>-0.14338000000000001</c:v>
                </c:pt>
                <c:pt idx="3434">
                  <c:v>-0.25753999999999999</c:v>
                </c:pt>
                <c:pt idx="3435">
                  <c:v>-0.20133999999999999</c:v>
                </c:pt>
                <c:pt idx="3436">
                  <c:v>-0.33545000000000003</c:v>
                </c:pt>
                <c:pt idx="3437">
                  <c:v>-0.26873999999999998</c:v>
                </c:pt>
                <c:pt idx="3438">
                  <c:v>-0.10854999999999999</c:v>
                </c:pt>
                <c:pt idx="3439">
                  <c:v>-0.10149</c:v>
                </c:pt>
                <c:pt idx="3440">
                  <c:v>-0.17984</c:v>
                </c:pt>
                <c:pt idx="3441">
                  <c:v>-0.27448</c:v>
                </c:pt>
                <c:pt idx="3442">
                  <c:v>-0.11271</c:v>
                </c:pt>
                <c:pt idx="3443">
                  <c:v>-0.15489</c:v>
                </c:pt>
                <c:pt idx="3444">
                  <c:v>-0.32501000000000002</c:v>
                </c:pt>
                <c:pt idx="3445">
                  <c:v>-0.27933000000000002</c:v>
                </c:pt>
                <c:pt idx="3446">
                  <c:v>-0.10017</c:v>
                </c:pt>
                <c:pt idx="3447">
                  <c:v>-0.12964999999999999</c:v>
                </c:pt>
                <c:pt idx="3448">
                  <c:v>-0.16816999999999999</c:v>
                </c:pt>
                <c:pt idx="3449">
                  <c:v>-0.12425</c:v>
                </c:pt>
                <c:pt idx="3450">
                  <c:v>-0.20941000000000001</c:v>
                </c:pt>
                <c:pt idx="3451">
                  <c:v>-9.7960000000000005E-2</c:v>
                </c:pt>
                <c:pt idx="3452">
                  <c:v>-0.19572999999999999</c:v>
                </c:pt>
                <c:pt idx="3453">
                  <c:v>-0.34695999999999999</c:v>
                </c:pt>
                <c:pt idx="3454">
                  <c:v>-0.12726000000000001</c:v>
                </c:pt>
                <c:pt idx="3455">
                  <c:v>-0.24138999999999999</c:v>
                </c:pt>
                <c:pt idx="3456">
                  <c:v>-0.13951</c:v>
                </c:pt>
                <c:pt idx="3457">
                  <c:v>-0.18634999999999999</c:v>
                </c:pt>
                <c:pt idx="3458">
                  <c:v>-0.17391999999999999</c:v>
                </c:pt>
                <c:pt idx="3459">
                  <c:v>-0.23588000000000001</c:v>
                </c:pt>
                <c:pt idx="3460">
                  <c:v>-0.30891999999999997</c:v>
                </c:pt>
                <c:pt idx="3461">
                  <c:v>-0.12739</c:v>
                </c:pt>
                <c:pt idx="3462">
                  <c:v>-0.12053999999999999</c:v>
                </c:pt>
                <c:pt idx="3463">
                  <c:v>-0.19399</c:v>
                </c:pt>
                <c:pt idx="3464">
                  <c:v>-0.39515</c:v>
                </c:pt>
                <c:pt idx="3465">
                  <c:v>-0.19402</c:v>
                </c:pt>
                <c:pt idx="3466">
                  <c:v>-0.11361</c:v>
                </c:pt>
                <c:pt idx="3467">
                  <c:v>-0.14673</c:v>
                </c:pt>
                <c:pt idx="3468">
                  <c:v>-0.25953999999999999</c:v>
                </c:pt>
                <c:pt idx="3469">
                  <c:v>-0.15761</c:v>
                </c:pt>
                <c:pt idx="3470">
                  <c:v>-0.1012</c:v>
                </c:pt>
                <c:pt idx="3471">
                  <c:v>-0.41716999999999999</c:v>
                </c:pt>
                <c:pt idx="3472">
                  <c:v>-0.15906000000000001</c:v>
                </c:pt>
                <c:pt idx="3473">
                  <c:v>-0.20008000000000001</c:v>
                </c:pt>
                <c:pt idx="3474">
                  <c:v>-0.30603999999999998</c:v>
                </c:pt>
                <c:pt idx="3475">
                  <c:v>-0.39329999999999998</c:v>
                </c:pt>
                <c:pt idx="3476">
                  <c:v>-0.10675999999999999</c:v>
                </c:pt>
                <c:pt idx="3477">
                  <c:v>-0.1168</c:v>
                </c:pt>
                <c:pt idx="3478">
                  <c:v>-0.12499</c:v>
                </c:pt>
                <c:pt idx="3479">
                  <c:v>-0.10181</c:v>
                </c:pt>
                <c:pt idx="3480">
                  <c:v>-0.10455</c:v>
                </c:pt>
                <c:pt idx="3481">
                  <c:v>-0.11235000000000001</c:v>
                </c:pt>
                <c:pt idx="3482">
                  <c:v>-0.14485999999999999</c:v>
                </c:pt>
                <c:pt idx="3483">
                  <c:v>-0.19894999999999999</c:v>
                </c:pt>
                <c:pt idx="3484">
                  <c:v>-0.12267</c:v>
                </c:pt>
                <c:pt idx="3485">
                  <c:v>-0.33507999999999999</c:v>
                </c:pt>
                <c:pt idx="3486">
                  <c:v>-0.21970999999999999</c:v>
                </c:pt>
                <c:pt idx="3487">
                  <c:v>-0.1139</c:v>
                </c:pt>
                <c:pt idx="3488">
                  <c:v>-0.41998999999999997</c:v>
                </c:pt>
                <c:pt idx="3489">
                  <c:v>-0.10631</c:v>
                </c:pt>
                <c:pt idx="3490">
                  <c:v>-0.19203999999999999</c:v>
                </c:pt>
                <c:pt idx="3491">
                  <c:v>-0.39454</c:v>
                </c:pt>
                <c:pt idx="3492">
                  <c:v>-0.21757000000000001</c:v>
                </c:pt>
                <c:pt idx="3493">
                  <c:v>-0.13935</c:v>
                </c:pt>
                <c:pt idx="3494">
                  <c:v>-0.28399000000000002</c:v>
                </c:pt>
                <c:pt idx="3495">
                  <c:v>-9.9570000000000006E-2</c:v>
                </c:pt>
                <c:pt idx="3496">
                  <c:v>-0.21994</c:v>
                </c:pt>
                <c:pt idx="3497">
                  <c:v>-0.13694999999999999</c:v>
                </c:pt>
                <c:pt idx="3498">
                  <c:v>-0.15096999999999999</c:v>
                </c:pt>
                <c:pt idx="3499">
                  <c:v>-0.16658999999999999</c:v>
                </c:pt>
                <c:pt idx="3500">
                  <c:v>-0.2</c:v>
                </c:pt>
                <c:pt idx="3501">
                  <c:v>-0.14396</c:v>
                </c:pt>
                <c:pt idx="3502">
                  <c:v>-0.2235</c:v>
                </c:pt>
                <c:pt idx="3503">
                  <c:v>-0.20005000000000001</c:v>
                </c:pt>
                <c:pt idx="3504">
                  <c:v>-0.15162999999999999</c:v>
                </c:pt>
                <c:pt idx="3505">
                  <c:v>-0.16878000000000001</c:v>
                </c:pt>
                <c:pt idx="3506">
                  <c:v>-0.26339000000000001</c:v>
                </c:pt>
                <c:pt idx="3507">
                  <c:v>-0.15611</c:v>
                </c:pt>
                <c:pt idx="3508">
                  <c:v>-0.17826</c:v>
                </c:pt>
                <c:pt idx="3509">
                  <c:v>-0.10987</c:v>
                </c:pt>
                <c:pt idx="3510">
                  <c:v>-0.25522</c:v>
                </c:pt>
                <c:pt idx="3511">
                  <c:v>-0.11369</c:v>
                </c:pt>
                <c:pt idx="3512">
                  <c:v>-0.15866</c:v>
                </c:pt>
                <c:pt idx="3513">
                  <c:v>-0.16385</c:v>
                </c:pt>
                <c:pt idx="3514">
                  <c:v>-9.6170000000000005E-2</c:v>
                </c:pt>
                <c:pt idx="3515">
                  <c:v>-0.13513</c:v>
                </c:pt>
                <c:pt idx="3516">
                  <c:v>-0.16392999999999999</c:v>
                </c:pt>
                <c:pt idx="3517">
                  <c:v>-0.12309</c:v>
                </c:pt>
                <c:pt idx="3518">
                  <c:v>-0.37770999999999999</c:v>
                </c:pt>
                <c:pt idx="3519">
                  <c:v>-0.12439</c:v>
                </c:pt>
                <c:pt idx="3520">
                  <c:v>-0.14627999999999999</c:v>
                </c:pt>
                <c:pt idx="3521">
                  <c:v>-0.22500000000000001</c:v>
                </c:pt>
                <c:pt idx="3522">
                  <c:v>-0.23962</c:v>
                </c:pt>
                <c:pt idx="3523">
                  <c:v>-0.10144</c:v>
                </c:pt>
                <c:pt idx="3524">
                  <c:v>-0.14915</c:v>
                </c:pt>
                <c:pt idx="3525">
                  <c:v>-0.19159000000000001</c:v>
                </c:pt>
                <c:pt idx="3526">
                  <c:v>-0.12886</c:v>
                </c:pt>
                <c:pt idx="3527">
                  <c:v>-0.25252999999999998</c:v>
                </c:pt>
                <c:pt idx="3528">
                  <c:v>-0.16989000000000001</c:v>
                </c:pt>
                <c:pt idx="3529">
                  <c:v>-0.12099</c:v>
                </c:pt>
                <c:pt idx="3530">
                  <c:v>-0.10842</c:v>
                </c:pt>
                <c:pt idx="3531">
                  <c:v>-0.11964</c:v>
                </c:pt>
                <c:pt idx="3532">
                  <c:v>-0.19123000000000001</c:v>
                </c:pt>
                <c:pt idx="3533">
                  <c:v>-0.24765999999999999</c:v>
                </c:pt>
                <c:pt idx="3534">
                  <c:v>-0.18318999999999999</c:v>
                </c:pt>
                <c:pt idx="3535">
                  <c:v>-0.28821000000000002</c:v>
                </c:pt>
                <c:pt idx="3536">
                  <c:v>-0.14876</c:v>
                </c:pt>
                <c:pt idx="3537">
                  <c:v>-0.11198</c:v>
                </c:pt>
                <c:pt idx="3538">
                  <c:v>-0.18306</c:v>
                </c:pt>
                <c:pt idx="3539">
                  <c:v>-0.14424999999999999</c:v>
                </c:pt>
                <c:pt idx="3540">
                  <c:v>-0.10012</c:v>
                </c:pt>
                <c:pt idx="3541">
                  <c:v>-0.19747000000000001</c:v>
                </c:pt>
                <c:pt idx="3542">
                  <c:v>-0.12528</c:v>
                </c:pt>
                <c:pt idx="3543">
                  <c:v>-0.24803</c:v>
                </c:pt>
                <c:pt idx="3544">
                  <c:v>-0.18403</c:v>
                </c:pt>
                <c:pt idx="3545">
                  <c:v>-0.33262999999999998</c:v>
                </c:pt>
                <c:pt idx="3546">
                  <c:v>-0.14430000000000001</c:v>
                </c:pt>
                <c:pt idx="3547">
                  <c:v>-0.19563</c:v>
                </c:pt>
                <c:pt idx="3548">
                  <c:v>-0.21942</c:v>
                </c:pt>
                <c:pt idx="3549">
                  <c:v>-0.22803000000000001</c:v>
                </c:pt>
                <c:pt idx="3550">
                  <c:v>-0.12228</c:v>
                </c:pt>
                <c:pt idx="3551">
                  <c:v>-0.15407999999999999</c:v>
                </c:pt>
                <c:pt idx="3552">
                  <c:v>-0.21135000000000001</c:v>
                </c:pt>
                <c:pt idx="3553">
                  <c:v>-0.10766000000000001</c:v>
                </c:pt>
                <c:pt idx="3554">
                  <c:v>-0.23977999999999999</c:v>
                </c:pt>
                <c:pt idx="3555">
                  <c:v>-0.27232000000000001</c:v>
                </c:pt>
                <c:pt idx="3556">
                  <c:v>-0.18003</c:v>
                </c:pt>
                <c:pt idx="3557">
                  <c:v>-0.15981999999999999</c:v>
                </c:pt>
                <c:pt idx="3558">
                  <c:v>-0.35383999999999999</c:v>
                </c:pt>
                <c:pt idx="3559">
                  <c:v>-0.129</c:v>
                </c:pt>
                <c:pt idx="3560">
                  <c:v>-0.18090000000000001</c:v>
                </c:pt>
                <c:pt idx="3561">
                  <c:v>-0.12978999999999999</c:v>
                </c:pt>
                <c:pt idx="3562">
                  <c:v>-0.29601</c:v>
                </c:pt>
                <c:pt idx="3563">
                  <c:v>-0.13292000000000001</c:v>
                </c:pt>
                <c:pt idx="3564">
                  <c:v>-9.7909999999999997E-2</c:v>
                </c:pt>
                <c:pt idx="3565">
                  <c:v>-0.19320000000000001</c:v>
                </c:pt>
                <c:pt idx="3566">
                  <c:v>-0.13689999999999999</c:v>
                </c:pt>
                <c:pt idx="3567">
                  <c:v>-0.28201999999999999</c:v>
                </c:pt>
                <c:pt idx="3568">
                  <c:v>-0.32780999999999999</c:v>
                </c:pt>
                <c:pt idx="3569">
                  <c:v>-0.15434</c:v>
                </c:pt>
                <c:pt idx="3570">
                  <c:v>-0.15234</c:v>
                </c:pt>
                <c:pt idx="3571">
                  <c:v>-0.16769999999999999</c:v>
                </c:pt>
                <c:pt idx="3572">
                  <c:v>-0.27041999999999999</c:v>
                </c:pt>
                <c:pt idx="3573">
                  <c:v>-0.14407</c:v>
                </c:pt>
                <c:pt idx="3574">
                  <c:v>-0.13192000000000001</c:v>
                </c:pt>
                <c:pt idx="3575">
                  <c:v>-0.14183000000000001</c:v>
                </c:pt>
                <c:pt idx="3576">
                  <c:v>-0.14760000000000001</c:v>
                </c:pt>
                <c:pt idx="3577">
                  <c:v>-0.10781</c:v>
                </c:pt>
                <c:pt idx="3578">
                  <c:v>-0.18928</c:v>
                </c:pt>
                <c:pt idx="3579">
                  <c:v>-0.1047</c:v>
                </c:pt>
                <c:pt idx="3580">
                  <c:v>-0.13714000000000001</c:v>
                </c:pt>
                <c:pt idx="3581">
                  <c:v>-0.21409</c:v>
                </c:pt>
                <c:pt idx="3582">
                  <c:v>-0.15415999999999999</c:v>
                </c:pt>
                <c:pt idx="3583">
                  <c:v>-0.23516999999999999</c:v>
                </c:pt>
                <c:pt idx="3584">
                  <c:v>-0.12715000000000001</c:v>
                </c:pt>
                <c:pt idx="3585">
                  <c:v>-0.15903</c:v>
                </c:pt>
                <c:pt idx="3586">
                  <c:v>-0.12349</c:v>
                </c:pt>
                <c:pt idx="3587">
                  <c:v>-0.3458</c:v>
                </c:pt>
                <c:pt idx="3588">
                  <c:v>-0.24096999999999999</c:v>
                </c:pt>
                <c:pt idx="3589">
                  <c:v>-0.17791999999999999</c:v>
                </c:pt>
                <c:pt idx="3590">
                  <c:v>-0.10915999999999999</c:v>
                </c:pt>
                <c:pt idx="3591">
                  <c:v>-0.2485</c:v>
                </c:pt>
                <c:pt idx="3592">
                  <c:v>-0.23999000000000001</c:v>
                </c:pt>
                <c:pt idx="3593">
                  <c:v>-0.18854000000000001</c:v>
                </c:pt>
                <c:pt idx="3594">
                  <c:v>-0.11706</c:v>
                </c:pt>
                <c:pt idx="3595">
                  <c:v>-0.24296999999999999</c:v>
                </c:pt>
                <c:pt idx="3596">
                  <c:v>-0.13267999999999999</c:v>
                </c:pt>
                <c:pt idx="3597">
                  <c:v>-0.13378999999999999</c:v>
                </c:pt>
                <c:pt idx="3598">
                  <c:v>-0.11332</c:v>
                </c:pt>
                <c:pt idx="3599">
                  <c:v>-0.14035</c:v>
                </c:pt>
                <c:pt idx="3600">
                  <c:v>-0.16119</c:v>
                </c:pt>
                <c:pt idx="3601">
                  <c:v>-0.16319</c:v>
                </c:pt>
                <c:pt idx="3602">
                  <c:v>-0.1041</c:v>
                </c:pt>
                <c:pt idx="3603">
                  <c:v>-0.34550999999999998</c:v>
                </c:pt>
                <c:pt idx="3604">
                  <c:v>-0.10614999999999999</c:v>
                </c:pt>
                <c:pt idx="3605">
                  <c:v>-0.12870999999999999</c:v>
                </c:pt>
                <c:pt idx="3606">
                  <c:v>-0.12559999999999999</c:v>
                </c:pt>
                <c:pt idx="3607">
                  <c:v>-0.22361</c:v>
                </c:pt>
                <c:pt idx="3608">
                  <c:v>-0.13697999999999999</c:v>
                </c:pt>
                <c:pt idx="3609">
                  <c:v>-0.38668999999999998</c:v>
                </c:pt>
                <c:pt idx="3610">
                  <c:v>-0.12241</c:v>
                </c:pt>
                <c:pt idx="3611">
                  <c:v>-0.15731999999999999</c:v>
                </c:pt>
                <c:pt idx="3612">
                  <c:v>-0.17655000000000001</c:v>
                </c:pt>
                <c:pt idx="3613">
                  <c:v>-0.10376000000000001</c:v>
                </c:pt>
                <c:pt idx="3614">
                  <c:v>-0.10291</c:v>
                </c:pt>
                <c:pt idx="3615">
                  <c:v>-0.14443</c:v>
                </c:pt>
                <c:pt idx="3616">
                  <c:v>-0.20663999999999999</c:v>
                </c:pt>
                <c:pt idx="3617">
                  <c:v>-0.11717</c:v>
                </c:pt>
                <c:pt idx="3618">
                  <c:v>-0.23072000000000001</c:v>
                </c:pt>
                <c:pt idx="3619">
                  <c:v>-0.34770000000000001</c:v>
                </c:pt>
                <c:pt idx="3620">
                  <c:v>-0.35413</c:v>
                </c:pt>
                <c:pt idx="3621">
                  <c:v>-0.10874</c:v>
                </c:pt>
                <c:pt idx="3622">
                  <c:v>-0.10689</c:v>
                </c:pt>
                <c:pt idx="3623">
                  <c:v>-0.32303999999999999</c:v>
                </c:pt>
                <c:pt idx="3624">
                  <c:v>-0.37891999999999998</c:v>
                </c:pt>
                <c:pt idx="3625">
                  <c:v>-0.19489000000000001</c:v>
                </c:pt>
                <c:pt idx="3626">
                  <c:v>-0.23527999999999999</c:v>
                </c:pt>
                <c:pt idx="3627">
                  <c:v>-0.32651000000000002</c:v>
                </c:pt>
                <c:pt idx="3628">
                  <c:v>-0.12765000000000001</c:v>
                </c:pt>
                <c:pt idx="3629">
                  <c:v>-0.13803000000000001</c:v>
                </c:pt>
                <c:pt idx="3630">
                  <c:v>-0.17480999999999999</c:v>
                </c:pt>
                <c:pt idx="3631">
                  <c:v>-0.12734000000000001</c:v>
                </c:pt>
                <c:pt idx="3632">
                  <c:v>-0.15359999999999999</c:v>
                </c:pt>
                <c:pt idx="3633">
                  <c:v>-0.20593</c:v>
                </c:pt>
                <c:pt idx="3634">
                  <c:v>-0.26479000000000003</c:v>
                </c:pt>
                <c:pt idx="3635">
                  <c:v>-0.13159999999999999</c:v>
                </c:pt>
                <c:pt idx="3636">
                  <c:v>-0.36469000000000001</c:v>
                </c:pt>
                <c:pt idx="3637">
                  <c:v>-9.9650000000000002E-2</c:v>
                </c:pt>
                <c:pt idx="3638">
                  <c:v>-0.14474999999999999</c:v>
                </c:pt>
                <c:pt idx="3639">
                  <c:v>-0.20274</c:v>
                </c:pt>
                <c:pt idx="3640">
                  <c:v>-0.32403999999999999</c:v>
                </c:pt>
                <c:pt idx="3641">
                  <c:v>-9.7040000000000001E-2</c:v>
                </c:pt>
                <c:pt idx="3642">
                  <c:v>-0.18564</c:v>
                </c:pt>
                <c:pt idx="3643">
                  <c:v>-0.22792999999999999</c:v>
                </c:pt>
                <c:pt idx="3644">
                  <c:v>-0.1321</c:v>
                </c:pt>
                <c:pt idx="3645">
                  <c:v>-0.41998999999999997</c:v>
                </c:pt>
                <c:pt idx="3646">
                  <c:v>-0.19808000000000001</c:v>
                </c:pt>
                <c:pt idx="3647">
                  <c:v>-0.41998999999999997</c:v>
                </c:pt>
                <c:pt idx="3648">
                  <c:v>-0.10062</c:v>
                </c:pt>
                <c:pt idx="3649">
                  <c:v>-0.11935</c:v>
                </c:pt>
                <c:pt idx="3650">
                  <c:v>-9.7170000000000006E-2</c:v>
                </c:pt>
                <c:pt idx="3651">
                  <c:v>-0.14632999999999999</c:v>
                </c:pt>
                <c:pt idx="3652">
                  <c:v>-0.13345000000000001</c:v>
                </c:pt>
                <c:pt idx="3653">
                  <c:v>-0.11445</c:v>
                </c:pt>
                <c:pt idx="3654">
                  <c:v>-0.14735999999999999</c:v>
                </c:pt>
                <c:pt idx="3655">
                  <c:v>-0.41998999999999997</c:v>
                </c:pt>
                <c:pt idx="3656">
                  <c:v>-0.14188000000000001</c:v>
                </c:pt>
                <c:pt idx="3657">
                  <c:v>-0.13593</c:v>
                </c:pt>
                <c:pt idx="3658">
                  <c:v>-0.40592</c:v>
                </c:pt>
                <c:pt idx="3659">
                  <c:v>-0.36392999999999998</c:v>
                </c:pt>
                <c:pt idx="3660">
                  <c:v>-0.25908999999999999</c:v>
                </c:pt>
                <c:pt idx="3661">
                  <c:v>-0.11769</c:v>
                </c:pt>
                <c:pt idx="3662">
                  <c:v>-0.17405000000000001</c:v>
                </c:pt>
                <c:pt idx="3663">
                  <c:v>-0.19170000000000001</c:v>
                </c:pt>
                <c:pt idx="3664">
                  <c:v>-0.33932000000000001</c:v>
                </c:pt>
                <c:pt idx="3665">
                  <c:v>-0.25967000000000001</c:v>
                </c:pt>
                <c:pt idx="3666">
                  <c:v>-0.13719000000000001</c:v>
                </c:pt>
                <c:pt idx="3667">
                  <c:v>-0.11706</c:v>
                </c:pt>
                <c:pt idx="3668">
                  <c:v>-0.27266000000000001</c:v>
                </c:pt>
                <c:pt idx="3669">
                  <c:v>-0.16549</c:v>
                </c:pt>
                <c:pt idx="3670">
                  <c:v>-0.23677999999999999</c:v>
                </c:pt>
                <c:pt idx="3671">
                  <c:v>-0.20560999999999999</c:v>
                </c:pt>
                <c:pt idx="3672">
                  <c:v>-0.10455</c:v>
                </c:pt>
                <c:pt idx="3673">
                  <c:v>-0.23796</c:v>
                </c:pt>
                <c:pt idx="3674">
                  <c:v>-0.16027</c:v>
                </c:pt>
                <c:pt idx="3675">
                  <c:v>-0.1242</c:v>
                </c:pt>
                <c:pt idx="3676">
                  <c:v>-0.14699000000000001</c:v>
                </c:pt>
                <c:pt idx="3677">
                  <c:v>-0.24207000000000001</c:v>
                </c:pt>
                <c:pt idx="3678">
                  <c:v>-0.34461000000000003</c:v>
                </c:pt>
                <c:pt idx="3679">
                  <c:v>-0.14288000000000001</c:v>
                </c:pt>
                <c:pt idx="3680">
                  <c:v>-0.26784000000000002</c:v>
                </c:pt>
                <c:pt idx="3681">
                  <c:v>-0.25472</c:v>
                </c:pt>
                <c:pt idx="3682">
                  <c:v>-0.17818000000000001</c:v>
                </c:pt>
                <c:pt idx="3683">
                  <c:v>-0.25456000000000001</c:v>
                </c:pt>
                <c:pt idx="3684">
                  <c:v>-0.1203</c:v>
                </c:pt>
                <c:pt idx="3685">
                  <c:v>-0.19705</c:v>
                </c:pt>
                <c:pt idx="3686">
                  <c:v>-0.14058999999999999</c:v>
                </c:pt>
                <c:pt idx="3687">
                  <c:v>-0.11203</c:v>
                </c:pt>
                <c:pt idx="3688">
                  <c:v>-0.13506000000000001</c:v>
                </c:pt>
                <c:pt idx="3689">
                  <c:v>-0.12540999999999999</c:v>
                </c:pt>
                <c:pt idx="3690">
                  <c:v>-0.16464000000000001</c:v>
                </c:pt>
                <c:pt idx="3691">
                  <c:v>-0.10249</c:v>
                </c:pt>
                <c:pt idx="3692">
                  <c:v>-0.15758</c:v>
                </c:pt>
                <c:pt idx="3693">
                  <c:v>-0.39329999999999998</c:v>
                </c:pt>
                <c:pt idx="3694">
                  <c:v>-0.1237</c:v>
                </c:pt>
                <c:pt idx="3695">
                  <c:v>-0.11756</c:v>
                </c:pt>
                <c:pt idx="3696">
                  <c:v>-9.6269999999999994E-2</c:v>
                </c:pt>
                <c:pt idx="3697">
                  <c:v>-0.41998999999999997</c:v>
                </c:pt>
                <c:pt idx="3698">
                  <c:v>-0.1457</c:v>
                </c:pt>
                <c:pt idx="3699">
                  <c:v>-0.22126000000000001</c:v>
                </c:pt>
                <c:pt idx="3700">
                  <c:v>-0.14777999999999999</c:v>
                </c:pt>
                <c:pt idx="3701">
                  <c:v>-0.27316000000000001</c:v>
                </c:pt>
                <c:pt idx="3702">
                  <c:v>-0.26937</c:v>
                </c:pt>
                <c:pt idx="3703">
                  <c:v>-0.27611000000000002</c:v>
                </c:pt>
                <c:pt idx="3704">
                  <c:v>-0.18376999999999999</c:v>
                </c:pt>
                <c:pt idx="3705">
                  <c:v>-0.12449</c:v>
                </c:pt>
                <c:pt idx="3706">
                  <c:v>-0.13456000000000001</c:v>
                </c:pt>
                <c:pt idx="3707">
                  <c:v>-0.15462999999999999</c:v>
                </c:pt>
                <c:pt idx="3708">
                  <c:v>-9.6909999999999996E-2</c:v>
                </c:pt>
                <c:pt idx="3709">
                  <c:v>-0.20801</c:v>
                </c:pt>
                <c:pt idx="3710">
                  <c:v>-0.10531</c:v>
                </c:pt>
                <c:pt idx="3711">
                  <c:v>-0.18076999999999999</c:v>
                </c:pt>
                <c:pt idx="3712">
                  <c:v>-0.11561</c:v>
                </c:pt>
                <c:pt idx="3713">
                  <c:v>-0.15418000000000001</c:v>
                </c:pt>
                <c:pt idx="3714">
                  <c:v>-0.13174</c:v>
                </c:pt>
                <c:pt idx="3715">
                  <c:v>-0.12934000000000001</c:v>
                </c:pt>
                <c:pt idx="3716">
                  <c:v>-0.12544</c:v>
                </c:pt>
                <c:pt idx="3717">
                  <c:v>-0.29389999999999999</c:v>
                </c:pt>
                <c:pt idx="3718">
                  <c:v>-0.13311000000000001</c:v>
                </c:pt>
                <c:pt idx="3719">
                  <c:v>-0.23680999999999999</c:v>
                </c:pt>
                <c:pt idx="3720">
                  <c:v>-0.21562000000000001</c:v>
                </c:pt>
                <c:pt idx="3721">
                  <c:v>-0.14530000000000001</c:v>
                </c:pt>
                <c:pt idx="3722">
                  <c:v>-0.27313999999999999</c:v>
                </c:pt>
                <c:pt idx="3723">
                  <c:v>-0.40403</c:v>
                </c:pt>
                <c:pt idx="3724">
                  <c:v>-0.14585999999999999</c:v>
                </c:pt>
                <c:pt idx="3725">
                  <c:v>-0.14693999999999999</c:v>
                </c:pt>
                <c:pt idx="3726">
                  <c:v>-0.15271000000000001</c:v>
                </c:pt>
                <c:pt idx="3727">
                  <c:v>-0.19671</c:v>
                </c:pt>
                <c:pt idx="3728">
                  <c:v>-0.24673999999999999</c:v>
                </c:pt>
                <c:pt idx="3729">
                  <c:v>-0.24055000000000001</c:v>
                </c:pt>
                <c:pt idx="3730">
                  <c:v>-0.25263999999999998</c:v>
                </c:pt>
                <c:pt idx="3731">
                  <c:v>-0.10412</c:v>
                </c:pt>
                <c:pt idx="3732">
                  <c:v>-0.18198</c:v>
                </c:pt>
                <c:pt idx="3733">
                  <c:v>-0.41737999999999997</c:v>
                </c:pt>
                <c:pt idx="3734">
                  <c:v>-0.21096000000000001</c:v>
                </c:pt>
                <c:pt idx="3735">
                  <c:v>-9.9699999999999997E-2</c:v>
                </c:pt>
                <c:pt idx="3736">
                  <c:v>-0.21317</c:v>
                </c:pt>
                <c:pt idx="3737">
                  <c:v>-0.26771</c:v>
                </c:pt>
                <c:pt idx="3738">
                  <c:v>-0.22258</c:v>
                </c:pt>
                <c:pt idx="3739">
                  <c:v>-0.20721999999999999</c:v>
                </c:pt>
                <c:pt idx="3740">
                  <c:v>-0.15096999999999999</c:v>
                </c:pt>
                <c:pt idx="3741">
                  <c:v>-0.1731</c:v>
                </c:pt>
                <c:pt idx="3742">
                  <c:v>-9.9250000000000005E-2</c:v>
                </c:pt>
                <c:pt idx="3743">
                  <c:v>-0.27517000000000003</c:v>
                </c:pt>
                <c:pt idx="3744">
                  <c:v>-0.21481</c:v>
                </c:pt>
                <c:pt idx="3745">
                  <c:v>-0.18534999999999999</c:v>
                </c:pt>
                <c:pt idx="3746">
                  <c:v>-0.20846000000000001</c:v>
                </c:pt>
                <c:pt idx="3747">
                  <c:v>-0.16077</c:v>
                </c:pt>
                <c:pt idx="3748">
                  <c:v>-0.19671</c:v>
                </c:pt>
                <c:pt idx="3749">
                  <c:v>-0.10629</c:v>
                </c:pt>
                <c:pt idx="3750">
                  <c:v>-0.27393000000000001</c:v>
                </c:pt>
                <c:pt idx="3751">
                  <c:v>-0.30459000000000003</c:v>
                </c:pt>
                <c:pt idx="3752">
                  <c:v>-0.14963000000000001</c:v>
                </c:pt>
                <c:pt idx="3753">
                  <c:v>-0.10165</c:v>
                </c:pt>
                <c:pt idx="3754">
                  <c:v>-0.11445</c:v>
                </c:pt>
                <c:pt idx="3755">
                  <c:v>-0.34936</c:v>
                </c:pt>
                <c:pt idx="3756">
                  <c:v>-0.16749</c:v>
                </c:pt>
                <c:pt idx="3757">
                  <c:v>-0.18546000000000001</c:v>
                </c:pt>
                <c:pt idx="3758">
                  <c:v>-0.16375000000000001</c:v>
                </c:pt>
                <c:pt idx="3759">
                  <c:v>-0.15995000000000001</c:v>
                </c:pt>
                <c:pt idx="3760">
                  <c:v>-0.13571</c:v>
                </c:pt>
                <c:pt idx="3761">
                  <c:v>-0.25029000000000001</c:v>
                </c:pt>
                <c:pt idx="3762">
                  <c:v>-0.10249</c:v>
                </c:pt>
                <c:pt idx="3763">
                  <c:v>-0.40573999999999999</c:v>
                </c:pt>
                <c:pt idx="3764">
                  <c:v>-0.23865</c:v>
                </c:pt>
                <c:pt idx="3765">
                  <c:v>-0.34284999999999999</c:v>
                </c:pt>
                <c:pt idx="3766">
                  <c:v>-0.10813</c:v>
                </c:pt>
                <c:pt idx="3767">
                  <c:v>-0.22089</c:v>
                </c:pt>
                <c:pt idx="3768">
                  <c:v>-0.26053999999999999</c:v>
                </c:pt>
                <c:pt idx="3769">
                  <c:v>-0.14717</c:v>
                </c:pt>
                <c:pt idx="3770">
                  <c:v>-0.13650000000000001</c:v>
                </c:pt>
                <c:pt idx="3771">
                  <c:v>-0.13413</c:v>
                </c:pt>
                <c:pt idx="3772">
                  <c:v>-0.32151000000000002</c:v>
                </c:pt>
                <c:pt idx="3773">
                  <c:v>-0.29349999999999998</c:v>
                </c:pt>
                <c:pt idx="3774">
                  <c:v>-0.11314</c:v>
                </c:pt>
                <c:pt idx="3775">
                  <c:v>-0.2059</c:v>
                </c:pt>
                <c:pt idx="3776">
                  <c:v>-0.33381</c:v>
                </c:pt>
                <c:pt idx="3777">
                  <c:v>-9.9040000000000003E-2</c:v>
                </c:pt>
                <c:pt idx="3778">
                  <c:v>-0.14609</c:v>
                </c:pt>
                <c:pt idx="3779">
                  <c:v>-0.10449</c:v>
                </c:pt>
                <c:pt idx="3780">
                  <c:v>-0.37269999999999998</c:v>
                </c:pt>
                <c:pt idx="3781">
                  <c:v>-0.15487000000000001</c:v>
                </c:pt>
                <c:pt idx="3782">
                  <c:v>-0.14035</c:v>
                </c:pt>
                <c:pt idx="3783">
                  <c:v>-0.26039000000000001</c:v>
                </c:pt>
                <c:pt idx="3784">
                  <c:v>-0.12528</c:v>
                </c:pt>
                <c:pt idx="3785">
                  <c:v>-0.12944</c:v>
                </c:pt>
                <c:pt idx="3786">
                  <c:v>-0.12230000000000001</c:v>
                </c:pt>
                <c:pt idx="3787">
                  <c:v>-0.16288</c:v>
                </c:pt>
                <c:pt idx="3788">
                  <c:v>-0.26782</c:v>
                </c:pt>
                <c:pt idx="3789">
                  <c:v>-9.7930000000000003E-2</c:v>
                </c:pt>
                <c:pt idx="3790">
                  <c:v>-0.10987</c:v>
                </c:pt>
                <c:pt idx="3791">
                  <c:v>-0.22009999999999999</c:v>
                </c:pt>
                <c:pt idx="3792">
                  <c:v>-0.1525</c:v>
                </c:pt>
                <c:pt idx="3793">
                  <c:v>-9.8070000000000004E-2</c:v>
                </c:pt>
                <c:pt idx="3794">
                  <c:v>-0.20537</c:v>
                </c:pt>
                <c:pt idx="3795">
                  <c:v>-0.41998999999999997</c:v>
                </c:pt>
                <c:pt idx="3796">
                  <c:v>-0.28100999999999998</c:v>
                </c:pt>
                <c:pt idx="3797">
                  <c:v>-0.39151000000000002</c:v>
                </c:pt>
                <c:pt idx="3798">
                  <c:v>-0.10742</c:v>
                </c:pt>
                <c:pt idx="3799">
                  <c:v>-0.26905000000000001</c:v>
                </c:pt>
                <c:pt idx="3800">
                  <c:v>-0.18210999999999999</c:v>
                </c:pt>
                <c:pt idx="3801">
                  <c:v>-0.16051000000000001</c:v>
                </c:pt>
                <c:pt idx="3802">
                  <c:v>-0.15584000000000001</c:v>
                </c:pt>
                <c:pt idx="3803">
                  <c:v>-0.16039999999999999</c:v>
                </c:pt>
                <c:pt idx="3804">
                  <c:v>-0.37573000000000001</c:v>
                </c:pt>
                <c:pt idx="3805">
                  <c:v>-0.158</c:v>
                </c:pt>
                <c:pt idx="3806">
                  <c:v>-0.32869999999999999</c:v>
                </c:pt>
                <c:pt idx="3807">
                  <c:v>-0.24637000000000001</c:v>
                </c:pt>
                <c:pt idx="3808">
                  <c:v>-0.20029</c:v>
                </c:pt>
                <c:pt idx="3809">
                  <c:v>-0.37293999999999999</c:v>
                </c:pt>
                <c:pt idx="3810">
                  <c:v>-0.20716999999999999</c:v>
                </c:pt>
                <c:pt idx="3811">
                  <c:v>-0.22806000000000001</c:v>
                </c:pt>
                <c:pt idx="3812">
                  <c:v>-0.29265999999999998</c:v>
                </c:pt>
                <c:pt idx="3813">
                  <c:v>-0.24152000000000001</c:v>
                </c:pt>
                <c:pt idx="3814">
                  <c:v>-0.36279</c:v>
                </c:pt>
                <c:pt idx="3815">
                  <c:v>-0.18461</c:v>
                </c:pt>
                <c:pt idx="3816">
                  <c:v>-0.15823999999999999</c:v>
                </c:pt>
                <c:pt idx="3817">
                  <c:v>-0.23146</c:v>
                </c:pt>
                <c:pt idx="3818">
                  <c:v>-0.23480000000000001</c:v>
                </c:pt>
                <c:pt idx="3819">
                  <c:v>-0.36298000000000002</c:v>
                </c:pt>
                <c:pt idx="3820">
                  <c:v>-0.24343999999999999</c:v>
                </c:pt>
                <c:pt idx="3821">
                  <c:v>-0.15916</c:v>
                </c:pt>
                <c:pt idx="3822">
                  <c:v>-0.1179</c:v>
                </c:pt>
                <c:pt idx="3823">
                  <c:v>-0.11622</c:v>
                </c:pt>
                <c:pt idx="3824">
                  <c:v>-0.15731999999999999</c:v>
                </c:pt>
                <c:pt idx="3825">
                  <c:v>-0.24073</c:v>
                </c:pt>
                <c:pt idx="3826">
                  <c:v>-0.19781000000000001</c:v>
                </c:pt>
                <c:pt idx="3827">
                  <c:v>-0.25056</c:v>
                </c:pt>
                <c:pt idx="3828">
                  <c:v>-0.32572000000000001</c:v>
                </c:pt>
                <c:pt idx="3829">
                  <c:v>-0.12343999999999999</c:v>
                </c:pt>
                <c:pt idx="3830">
                  <c:v>-0.24815999999999999</c:v>
                </c:pt>
                <c:pt idx="3831">
                  <c:v>-0.22806000000000001</c:v>
                </c:pt>
                <c:pt idx="3832">
                  <c:v>-0.16511999999999999</c:v>
                </c:pt>
                <c:pt idx="3833">
                  <c:v>-0.17974000000000001</c:v>
                </c:pt>
                <c:pt idx="3834">
                  <c:v>-0.18854000000000001</c:v>
                </c:pt>
                <c:pt idx="3835">
                  <c:v>-0.13371</c:v>
                </c:pt>
                <c:pt idx="3836">
                  <c:v>-0.13755999999999999</c:v>
                </c:pt>
                <c:pt idx="3837">
                  <c:v>-0.25524999999999998</c:v>
                </c:pt>
                <c:pt idx="3838">
                  <c:v>-0.18435000000000001</c:v>
                </c:pt>
                <c:pt idx="3839">
                  <c:v>-0.35947000000000001</c:v>
                </c:pt>
                <c:pt idx="3840">
                  <c:v>-0.17821000000000001</c:v>
                </c:pt>
                <c:pt idx="3841">
                  <c:v>-0.33389000000000002</c:v>
                </c:pt>
                <c:pt idx="3842">
                  <c:v>-0.30436000000000002</c:v>
                </c:pt>
                <c:pt idx="3843">
                  <c:v>-0.16575000000000001</c:v>
                </c:pt>
                <c:pt idx="3844">
                  <c:v>-9.8860000000000003E-2</c:v>
                </c:pt>
                <c:pt idx="3845">
                  <c:v>-0.15426000000000001</c:v>
                </c:pt>
                <c:pt idx="3846">
                  <c:v>-0.12902</c:v>
                </c:pt>
                <c:pt idx="3847">
                  <c:v>-0.26218000000000002</c:v>
                </c:pt>
                <c:pt idx="3848">
                  <c:v>-0.11833</c:v>
                </c:pt>
                <c:pt idx="3849">
                  <c:v>-0.23746</c:v>
                </c:pt>
                <c:pt idx="3850">
                  <c:v>-0.23812</c:v>
                </c:pt>
                <c:pt idx="3851">
                  <c:v>-0.16306000000000001</c:v>
                </c:pt>
                <c:pt idx="3852">
                  <c:v>-0.14147999999999999</c:v>
                </c:pt>
                <c:pt idx="3853">
                  <c:v>-0.15769</c:v>
                </c:pt>
                <c:pt idx="3854">
                  <c:v>-0.15423999999999999</c:v>
                </c:pt>
                <c:pt idx="3855">
                  <c:v>-0.15076000000000001</c:v>
                </c:pt>
                <c:pt idx="3856">
                  <c:v>-0.22259999999999999</c:v>
                </c:pt>
                <c:pt idx="3857">
                  <c:v>-0.15853</c:v>
                </c:pt>
                <c:pt idx="3858">
                  <c:v>-0.13477</c:v>
                </c:pt>
                <c:pt idx="3859">
                  <c:v>-0.10077999999999999</c:v>
                </c:pt>
                <c:pt idx="3860">
                  <c:v>-0.10664999999999999</c:v>
                </c:pt>
                <c:pt idx="3861">
                  <c:v>-0.32890999999999998</c:v>
                </c:pt>
                <c:pt idx="3862">
                  <c:v>-0.22900999999999999</c:v>
                </c:pt>
                <c:pt idx="3863">
                  <c:v>-0.24740000000000001</c:v>
                </c:pt>
                <c:pt idx="3864">
                  <c:v>-0.32011000000000001</c:v>
                </c:pt>
                <c:pt idx="3865">
                  <c:v>-0.36526999999999998</c:v>
                </c:pt>
                <c:pt idx="3866">
                  <c:v>-0.19383</c:v>
                </c:pt>
                <c:pt idx="3867">
                  <c:v>-0.23796</c:v>
                </c:pt>
                <c:pt idx="3868">
                  <c:v>-0.27311000000000002</c:v>
                </c:pt>
                <c:pt idx="3869">
                  <c:v>-0.11867</c:v>
                </c:pt>
                <c:pt idx="3870">
                  <c:v>-0.11991</c:v>
                </c:pt>
                <c:pt idx="3871">
                  <c:v>-0.23085</c:v>
                </c:pt>
                <c:pt idx="3872">
                  <c:v>-0.11206000000000001</c:v>
                </c:pt>
                <c:pt idx="3873">
                  <c:v>-0.13858999999999999</c:v>
                </c:pt>
                <c:pt idx="3874">
                  <c:v>-0.13369</c:v>
                </c:pt>
                <c:pt idx="3875">
                  <c:v>-0.38068000000000002</c:v>
                </c:pt>
                <c:pt idx="3876">
                  <c:v>-0.33721000000000001</c:v>
                </c:pt>
                <c:pt idx="3877">
                  <c:v>-0.30496000000000001</c:v>
                </c:pt>
                <c:pt idx="3878">
                  <c:v>-0.13908999999999999</c:v>
                </c:pt>
                <c:pt idx="3879">
                  <c:v>-0.16034999999999999</c:v>
                </c:pt>
                <c:pt idx="3880">
                  <c:v>-0.28433000000000003</c:v>
                </c:pt>
                <c:pt idx="3881">
                  <c:v>-0.28038000000000002</c:v>
                </c:pt>
                <c:pt idx="3882">
                  <c:v>-0.18373999999999999</c:v>
                </c:pt>
                <c:pt idx="3883">
                  <c:v>-0.33612999999999998</c:v>
                </c:pt>
                <c:pt idx="3884">
                  <c:v>-0.31547999999999998</c:v>
                </c:pt>
                <c:pt idx="3885">
                  <c:v>-0.13838</c:v>
                </c:pt>
                <c:pt idx="3886">
                  <c:v>-0.15237000000000001</c:v>
                </c:pt>
                <c:pt idx="3887">
                  <c:v>-0.22034000000000001</c:v>
                </c:pt>
                <c:pt idx="3888">
                  <c:v>-0.30793999999999999</c:v>
                </c:pt>
                <c:pt idx="3889">
                  <c:v>-0.30993999999999999</c:v>
                </c:pt>
                <c:pt idx="3890">
                  <c:v>-0.22708</c:v>
                </c:pt>
                <c:pt idx="3891">
                  <c:v>-0.26234000000000002</c:v>
                </c:pt>
                <c:pt idx="3892">
                  <c:v>-0.26741999999999999</c:v>
                </c:pt>
                <c:pt idx="3893">
                  <c:v>-0.13893</c:v>
                </c:pt>
                <c:pt idx="3894">
                  <c:v>-0.17587</c:v>
                </c:pt>
                <c:pt idx="3895">
                  <c:v>-0.15554999999999999</c:v>
                </c:pt>
                <c:pt idx="3896">
                  <c:v>-0.17652000000000001</c:v>
                </c:pt>
                <c:pt idx="3897">
                  <c:v>-0.14928</c:v>
                </c:pt>
                <c:pt idx="3898">
                  <c:v>-0.17218</c:v>
                </c:pt>
                <c:pt idx="3899">
                  <c:v>-0.17558000000000001</c:v>
                </c:pt>
                <c:pt idx="3900">
                  <c:v>-0.10539</c:v>
                </c:pt>
                <c:pt idx="3901">
                  <c:v>-0.32906999999999997</c:v>
                </c:pt>
                <c:pt idx="3902">
                  <c:v>-0.16275000000000001</c:v>
                </c:pt>
                <c:pt idx="3903">
                  <c:v>-0.12053999999999999</c:v>
                </c:pt>
                <c:pt idx="3904">
                  <c:v>-0.25853999999999999</c:v>
                </c:pt>
                <c:pt idx="3905">
                  <c:v>-0.10335999999999999</c:v>
                </c:pt>
                <c:pt idx="3906">
                  <c:v>-0.16572000000000001</c:v>
                </c:pt>
                <c:pt idx="3907">
                  <c:v>-0.15260000000000001</c:v>
                </c:pt>
                <c:pt idx="3908">
                  <c:v>-0.41998999999999997</c:v>
                </c:pt>
                <c:pt idx="3909">
                  <c:v>-0.1212</c:v>
                </c:pt>
                <c:pt idx="3910">
                  <c:v>-0.17898</c:v>
                </c:pt>
                <c:pt idx="3911">
                  <c:v>-0.41725000000000001</c:v>
                </c:pt>
                <c:pt idx="3912">
                  <c:v>-9.8489999999999994E-2</c:v>
                </c:pt>
                <c:pt idx="3913">
                  <c:v>-0.14646000000000001</c:v>
                </c:pt>
                <c:pt idx="3914">
                  <c:v>-0.13574</c:v>
                </c:pt>
                <c:pt idx="3915">
                  <c:v>-0.12230000000000001</c:v>
                </c:pt>
                <c:pt idx="3916">
                  <c:v>-0.13477</c:v>
                </c:pt>
                <c:pt idx="3917">
                  <c:v>-0.11132</c:v>
                </c:pt>
                <c:pt idx="3918">
                  <c:v>-0.13095000000000001</c:v>
                </c:pt>
                <c:pt idx="3919">
                  <c:v>-0.18983</c:v>
                </c:pt>
                <c:pt idx="3920">
                  <c:v>-0.11373999999999999</c:v>
                </c:pt>
                <c:pt idx="3921">
                  <c:v>-0.16023999999999999</c:v>
                </c:pt>
                <c:pt idx="3922">
                  <c:v>-0.10549</c:v>
                </c:pt>
                <c:pt idx="3923">
                  <c:v>-0.13175999999999999</c:v>
                </c:pt>
                <c:pt idx="3924">
                  <c:v>-0.13705999999999999</c:v>
                </c:pt>
                <c:pt idx="3925">
                  <c:v>-0.12286</c:v>
                </c:pt>
                <c:pt idx="3926">
                  <c:v>-0.14369999999999999</c:v>
                </c:pt>
                <c:pt idx="3927">
                  <c:v>-0.41998999999999997</c:v>
                </c:pt>
                <c:pt idx="3928">
                  <c:v>-0.16338</c:v>
                </c:pt>
                <c:pt idx="3929">
                  <c:v>-0.25683</c:v>
                </c:pt>
                <c:pt idx="3930">
                  <c:v>-0.13816000000000001</c:v>
                </c:pt>
                <c:pt idx="3931">
                  <c:v>-0.12576000000000001</c:v>
                </c:pt>
                <c:pt idx="3932">
                  <c:v>-0.23019000000000001</c:v>
                </c:pt>
                <c:pt idx="3933">
                  <c:v>-0.28220000000000001</c:v>
                </c:pt>
                <c:pt idx="3934">
                  <c:v>-0.20941000000000001</c:v>
                </c:pt>
                <c:pt idx="3935">
                  <c:v>-0.13213</c:v>
                </c:pt>
                <c:pt idx="3936">
                  <c:v>-0.35726000000000002</c:v>
                </c:pt>
                <c:pt idx="3937">
                  <c:v>-0.18340000000000001</c:v>
                </c:pt>
                <c:pt idx="3938">
                  <c:v>-0.17484</c:v>
                </c:pt>
                <c:pt idx="3939">
                  <c:v>-0.14243</c:v>
                </c:pt>
                <c:pt idx="3940">
                  <c:v>-0.26401999999999998</c:v>
                </c:pt>
                <c:pt idx="3941">
                  <c:v>-0.22105</c:v>
                </c:pt>
                <c:pt idx="3942">
                  <c:v>-9.4689999999999996E-2</c:v>
                </c:pt>
                <c:pt idx="3943">
                  <c:v>-0.13295000000000001</c:v>
                </c:pt>
                <c:pt idx="3944">
                  <c:v>-0.19439000000000001</c:v>
                </c:pt>
                <c:pt idx="3945">
                  <c:v>-0.23463999999999999</c:v>
                </c:pt>
                <c:pt idx="3946">
                  <c:v>-0.28072000000000003</c:v>
                </c:pt>
                <c:pt idx="3947">
                  <c:v>-0.41831000000000002</c:v>
                </c:pt>
                <c:pt idx="3948">
                  <c:v>-0.14838999999999999</c:v>
                </c:pt>
                <c:pt idx="3949">
                  <c:v>-0.14285</c:v>
                </c:pt>
                <c:pt idx="3950">
                  <c:v>-0.13808999999999999</c:v>
                </c:pt>
                <c:pt idx="3951">
                  <c:v>-0.32027</c:v>
                </c:pt>
                <c:pt idx="3952">
                  <c:v>-0.12238</c:v>
                </c:pt>
                <c:pt idx="3953">
                  <c:v>-0.32674999999999998</c:v>
                </c:pt>
                <c:pt idx="3954">
                  <c:v>-0.21929000000000001</c:v>
                </c:pt>
                <c:pt idx="3955">
                  <c:v>-0.40360000000000001</c:v>
                </c:pt>
                <c:pt idx="3956">
                  <c:v>-0.14781</c:v>
                </c:pt>
                <c:pt idx="3957">
                  <c:v>-0.16725000000000001</c:v>
                </c:pt>
                <c:pt idx="3958">
                  <c:v>-0.18991</c:v>
                </c:pt>
                <c:pt idx="3959">
                  <c:v>-0.12709999999999999</c:v>
                </c:pt>
                <c:pt idx="3960">
                  <c:v>-0.32303999999999999</c:v>
                </c:pt>
                <c:pt idx="3961">
                  <c:v>-0.21870999999999999</c:v>
                </c:pt>
                <c:pt idx="3962">
                  <c:v>-0.12944</c:v>
                </c:pt>
                <c:pt idx="3963">
                  <c:v>-0.10238999999999999</c:v>
                </c:pt>
                <c:pt idx="3964">
                  <c:v>-0.18279999999999999</c:v>
                </c:pt>
                <c:pt idx="3965">
                  <c:v>-0.36506</c:v>
                </c:pt>
                <c:pt idx="3966">
                  <c:v>-0.12689</c:v>
                </c:pt>
                <c:pt idx="3967">
                  <c:v>-0.10983999999999999</c:v>
                </c:pt>
                <c:pt idx="3968">
                  <c:v>-0.18290000000000001</c:v>
                </c:pt>
                <c:pt idx="3969">
                  <c:v>-0.1232</c:v>
                </c:pt>
                <c:pt idx="3970">
                  <c:v>-0.23208999999999999</c:v>
                </c:pt>
                <c:pt idx="3971">
                  <c:v>-0.13955999999999999</c:v>
                </c:pt>
                <c:pt idx="3972">
                  <c:v>-0.32440999999999998</c:v>
                </c:pt>
                <c:pt idx="3973">
                  <c:v>-0.41005999999999998</c:v>
                </c:pt>
                <c:pt idx="3974">
                  <c:v>-0.17244000000000001</c:v>
                </c:pt>
                <c:pt idx="3975">
                  <c:v>-0.13900999999999999</c:v>
                </c:pt>
                <c:pt idx="3976">
                  <c:v>-0.14338000000000001</c:v>
                </c:pt>
                <c:pt idx="3977">
                  <c:v>-0.28721000000000002</c:v>
                </c:pt>
                <c:pt idx="3978">
                  <c:v>-0.23796</c:v>
                </c:pt>
                <c:pt idx="3979">
                  <c:v>-0.17127999999999999</c:v>
                </c:pt>
                <c:pt idx="3980">
                  <c:v>-0.11063000000000001</c:v>
                </c:pt>
                <c:pt idx="3981">
                  <c:v>-0.31389</c:v>
                </c:pt>
                <c:pt idx="3982">
                  <c:v>-0.29937999999999998</c:v>
                </c:pt>
                <c:pt idx="3983">
                  <c:v>-0.12035</c:v>
                </c:pt>
                <c:pt idx="3984">
                  <c:v>-0.14227000000000001</c:v>
                </c:pt>
                <c:pt idx="3985">
                  <c:v>-0.18382000000000001</c:v>
                </c:pt>
                <c:pt idx="3986">
                  <c:v>-0.11414000000000001</c:v>
                </c:pt>
                <c:pt idx="3987">
                  <c:v>-0.14383000000000001</c:v>
                </c:pt>
                <c:pt idx="3988">
                  <c:v>-0.17338999999999999</c:v>
                </c:pt>
                <c:pt idx="3989">
                  <c:v>-0.13081000000000001</c:v>
                </c:pt>
                <c:pt idx="3990">
                  <c:v>-0.18648000000000001</c:v>
                </c:pt>
                <c:pt idx="3991">
                  <c:v>-0.34695999999999999</c:v>
                </c:pt>
                <c:pt idx="3992">
                  <c:v>-0.11532000000000001</c:v>
                </c:pt>
                <c:pt idx="3993">
                  <c:v>-0.25674999999999998</c:v>
                </c:pt>
                <c:pt idx="3994">
                  <c:v>-0.19894999999999999</c:v>
                </c:pt>
                <c:pt idx="3995">
                  <c:v>-0.35286000000000001</c:v>
                </c:pt>
                <c:pt idx="3996">
                  <c:v>-0.24961</c:v>
                </c:pt>
                <c:pt idx="3997">
                  <c:v>-0.10929</c:v>
                </c:pt>
                <c:pt idx="3998">
                  <c:v>-0.33105000000000001</c:v>
                </c:pt>
                <c:pt idx="3999">
                  <c:v>-0.21431</c:v>
                </c:pt>
                <c:pt idx="4000">
                  <c:v>-0.16353999999999999</c:v>
                </c:pt>
                <c:pt idx="4001">
                  <c:v>-0.14707000000000001</c:v>
                </c:pt>
                <c:pt idx="4002">
                  <c:v>-0.18160999999999999</c:v>
                </c:pt>
                <c:pt idx="4003">
                  <c:v>-0.17637</c:v>
                </c:pt>
                <c:pt idx="4004">
                  <c:v>-0.15995000000000001</c:v>
                </c:pt>
                <c:pt idx="4005">
                  <c:v>-0.11709</c:v>
                </c:pt>
                <c:pt idx="4006">
                  <c:v>-0.12515000000000001</c:v>
                </c:pt>
                <c:pt idx="4007">
                  <c:v>-0.15973999999999999</c:v>
                </c:pt>
                <c:pt idx="4008">
                  <c:v>-0.17394000000000001</c:v>
                </c:pt>
                <c:pt idx="4009">
                  <c:v>-0.32435000000000003</c:v>
                </c:pt>
                <c:pt idx="4010">
                  <c:v>-0.18983</c:v>
                </c:pt>
                <c:pt idx="4011">
                  <c:v>-0.12278</c:v>
                </c:pt>
                <c:pt idx="4012">
                  <c:v>-0.19336</c:v>
                </c:pt>
                <c:pt idx="4013">
                  <c:v>-0.16844000000000001</c:v>
                </c:pt>
                <c:pt idx="4014">
                  <c:v>-0.17655000000000001</c:v>
                </c:pt>
                <c:pt idx="4015">
                  <c:v>-0.14335000000000001</c:v>
                </c:pt>
                <c:pt idx="4016">
                  <c:v>-0.41404000000000002</c:v>
                </c:pt>
                <c:pt idx="4017">
                  <c:v>-0.22797999999999999</c:v>
                </c:pt>
                <c:pt idx="4018">
                  <c:v>-0.20798</c:v>
                </c:pt>
                <c:pt idx="4019">
                  <c:v>-0.25919999999999999</c:v>
                </c:pt>
                <c:pt idx="4020">
                  <c:v>-0.39867999999999998</c:v>
                </c:pt>
                <c:pt idx="4021">
                  <c:v>-0.35286000000000001</c:v>
                </c:pt>
                <c:pt idx="4022">
                  <c:v>-0.14338000000000001</c:v>
                </c:pt>
                <c:pt idx="4023">
                  <c:v>-0.11713999999999999</c:v>
                </c:pt>
                <c:pt idx="4024">
                  <c:v>-0.10895000000000001</c:v>
                </c:pt>
                <c:pt idx="4025">
                  <c:v>-0.12662000000000001</c:v>
                </c:pt>
                <c:pt idx="4026">
                  <c:v>-0.14960000000000001</c:v>
                </c:pt>
                <c:pt idx="4027">
                  <c:v>-0.18010999999999999</c:v>
                </c:pt>
                <c:pt idx="4028">
                  <c:v>-0.11975</c:v>
                </c:pt>
                <c:pt idx="4029">
                  <c:v>-0.13664000000000001</c:v>
                </c:pt>
                <c:pt idx="4030">
                  <c:v>-0.14147999999999999</c:v>
                </c:pt>
                <c:pt idx="4031">
                  <c:v>-0.20100000000000001</c:v>
                </c:pt>
                <c:pt idx="4032">
                  <c:v>-0.41435</c:v>
                </c:pt>
                <c:pt idx="4033">
                  <c:v>-0.14882999999999999</c:v>
                </c:pt>
                <c:pt idx="4034">
                  <c:v>-0.28256999999999999</c:v>
                </c:pt>
                <c:pt idx="4035">
                  <c:v>-0.20701</c:v>
                </c:pt>
                <c:pt idx="4036">
                  <c:v>-0.21167</c:v>
                </c:pt>
                <c:pt idx="4037">
                  <c:v>-0.12483</c:v>
                </c:pt>
                <c:pt idx="4038">
                  <c:v>-0.29529</c:v>
                </c:pt>
                <c:pt idx="4039">
                  <c:v>-0.16081999999999999</c:v>
                </c:pt>
                <c:pt idx="4040">
                  <c:v>-0.26339000000000001</c:v>
                </c:pt>
                <c:pt idx="4041">
                  <c:v>-0.25796000000000002</c:v>
                </c:pt>
                <c:pt idx="4042">
                  <c:v>-0.24823999999999999</c:v>
                </c:pt>
                <c:pt idx="4043">
                  <c:v>-9.9860000000000004E-2</c:v>
                </c:pt>
                <c:pt idx="4044">
                  <c:v>-0.38884999999999997</c:v>
                </c:pt>
                <c:pt idx="4045">
                  <c:v>-0.17626</c:v>
                </c:pt>
                <c:pt idx="4046">
                  <c:v>-0.11706</c:v>
                </c:pt>
                <c:pt idx="4047">
                  <c:v>-0.14001</c:v>
                </c:pt>
                <c:pt idx="4048">
                  <c:v>-0.21109</c:v>
                </c:pt>
                <c:pt idx="4049">
                  <c:v>-0.23335</c:v>
                </c:pt>
                <c:pt idx="4050">
                  <c:v>-0.38500000000000001</c:v>
                </c:pt>
                <c:pt idx="4051">
                  <c:v>-0.28838999999999998</c:v>
                </c:pt>
                <c:pt idx="4052">
                  <c:v>-0.25513999999999998</c:v>
                </c:pt>
                <c:pt idx="4053">
                  <c:v>-0.16744000000000001</c:v>
                </c:pt>
                <c:pt idx="4054">
                  <c:v>-0.40083999999999997</c:v>
                </c:pt>
                <c:pt idx="4055">
                  <c:v>-0.22614000000000001</c:v>
                </c:pt>
                <c:pt idx="4056">
                  <c:v>-0.21689</c:v>
                </c:pt>
                <c:pt idx="4057">
                  <c:v>-0.15065000000000001</c:v>
                </c:pt>
                <c:pt idx="4058">
                  <c:v>-0.30567</c:v>
                </c:pt>
                <c:pt idx="4059">
                  <c:v>-0.18237</c:v>
                </c:pt>
                <c:pt idx="4060">
                  <c:v>-0.41657</c:v>
                </c:pt>
                <c:pt idx="4061">
                  <c:v>-0.22008</c:v>
                </c:pt>
                <c:pt idx="4062">
                  <c:v>-0.18556</c:v>
                </c:pt>
                <c:pt idx="4063">
                  <c:v>-0.25301000000000001</c:v>
                </c:pt>
                <c:pt idx="4064">
                  <c:v>-0.12605</c:v>
                </c:pt>
                <c:pt idx="4065">
                  <c:v>-0.19664999999999999</c:v>
                </c:pt>
                <c:pt idx="4066">
                  <c:v>-0.10625999999999999</c:v>
                </c:pt>
                <c:pt idx="4067">
                  <c:v>-0.41405999999999998</c:v>
                </c:pt>
                <c:pt idx="4068">
                  <c:v>-0.14881</c:v>
                </c:pt>
                <c:pt idx="4069">
                  <c:v>-0.35692000000000002</c:v>
                </c:pt>
                <c:pt idx="4070">
                  <c:v>-0.14366999999999999</c:v>
                </c:pt>
                <c:pt idx="4071">
                  <c:v>-0.17377999999999999</c:v>
                </c:pt>
                <c:pt idx="4072">
                  <c:v>-0.37012</c:v>
                </c:pt>
                <c:pt idx="4073">
                  <c:v>-0.35377999999999998</c:v>
                </c:pt>
                <c:pt idx="4074">
                  <c:v>-0.18473999999999999</c:v>
                </c:pt>
                <c:pt idx="4075">
                  <c:v>-0.18743000000000001</c:v>
                </c:pt>
                <c:pt idx="4076">
                  <c:v>-0.27788000000000002</c:v>
                </c:pt>
                <c:pt idx="4077">
                  <c:v>-0.1135</c:v>
                </c:pt>
                <c:pt idx="4078">
                  <c:v>-0.17630999999999999</c:v>
                </c:pt>
                <c:pt idx="4079">
                  <c:v>-0.10362</c:v>
                </c:pt>
                <c:pt idx="4080">
                  <c:v>-0.41110999999999998</c:v>
                </c:pt>
                <c:pt idx="4081">
                  <c:v>-0.24576000000000001</c:v>
                </c:pt>
                <c:pt idx="4082">
                  <c:v>-0.21897</c:v>
                </c:pt>
                <c:pt idx="4083">
                  <c:v>-0.31913999999999998</c:v>
                </c:pt>
                <c:pt idx="4084">
                  <c:v>-0.18986</c:v>
                </c:pt>
                <c:pt idx="4085">
                  <c:v>-0.22656000000000001</c:v>
                </c:pt>
                <c:pt idx="4086">
                  <c:v>-0.12928999999999999</c:v>
                </c:pt>
                <c:pt idx="4087">
                  <c:v>-0.17241000000000001</c:v>
                </c:pt>
                <c:pt idx="4088">
                  <c:v>-0.12282999999999999</c:v>
                </c:pt>
                <c:pt idx="4089">
                  <c:v>-0.41998999999999997</c:v>
                </c:pt>
                <c:pt idx="4090">
                  <c:v>-0.27248</c:v>
                </c:pt>
                <c:pt idx="4091">
                  <c:v>-0.41998999999999997</c:v>
                </c:pt>
                <c:pt idx="4092">
                  <c:v>-0.41438000000000003</c:v>
                </c:pt>
                <c:pt idx="4093">
                  <c:v>-0.18135000000000001</c:v>
                </c:pt>
                <c:pt idx="4094">
                  <c:v>-0.41888999999999998</c:v>
                </c:pt>
                <c:pt idx="4095">
                  <c:v>-0.1399</c:v>
                </c:pt>
                <c:pt idx="4096">
                  <c:v>-0.1726</c:v>
                </c:pt>
                <c:pt idx="4097">
                  <c:v>-0.25933</c:v>
                </c:pt>
                <c:pt idx="4098">
                  <c:v>-0.14712</c:v>
                </c:pt>
                <c:pt idx="4099">
                  <c:v>-0.37025000000000002</c:v>
                </c:pt>
                <c:pt idx="4100">
                  <c:v>-0.30839</c:v>
                </c:pt>
                <c:pt idx="4101">
                  <c:v>-0.15301999999999999</c:v>
                </c:pt>
                <c:pt idx="4102">
                  <c:v>-0.27134999999999998</c:v>
                </c:pt>
                <c:pt idx="4103">
                  <c:v>-0.11133999999999999</c:v>
                </c:pt>
                <c:pt idx="4104">
                  <c:v>-0.35131000000000001</c:v>
                </c:pt>
                <c:pt idx="4105">
                  <c:v>-0.17824000000000001</c:v>
                </c:pt>
                <c:pt idx="4106">
                  <c:v>-0.27572000000000002</c:v>
                </c:pt>
                <c:pt idx="4107">
                  <c:v>-0.25803999999999999</c:v>
                </c:pt>
                <c:pt idx="4108">
                  <c:v>-0.15084</c:v>
                </c:pt>
                <c:pt idx="4109">
                  <c:v>-0.13914000000000001</c:v>
                </c:pt>
                <c:pt idx="4110">
                  <c:v>-0.34764</c:v>
                </c:pt>
                <c:pt idx="4111">
                  <c:v>-0.25406000000000001</c:v>
                </c:pt>
                <c:pt idx="4112">
                  <c:v>-0.14174999999999999</c:v>
                </c:pt>
                <c:pt idx="4113">
                  <c:v>-0.15459999999999999</c:v>
                </c:pt>
                <c:pt idx="4114">
                  <c:v>-0.12465</c:v>
                </c:pt>
                <c:pt idx="4115">
                  <c:v>-0.32617000000000002</c:v>
                </c:pt>
                <c:pt idx="4116">
                  <c:v>-0.12128</c:v>
                </c:pt>
                <c:pt idx="4117">
                  <c:v>-0.37459999999999999</c:v>
                </c:pt>
                <c:pt idx="4118">
                  <c:v>-0.13250000000000001</c:v>
                </c:pt>
                <c:pt idx="4119">
                  <c:v>-0.11914</c:v>
                </c:pt>
                <c:pt idx="4120">
                  <c:v>-0.12523000000000001</c:v>
                </c:pt>
                <c:pt idx="4121">
                  <c:v>-0.10889</c:v>
                </c:pt>
                <c:pt idx="4122">
                  <c:v>-0.16972999999999999</c:v>
                </c:pt>
                <c:pt idx="4123">
                  <c:v>-0.34114</c:v>
                </c:pt>
                <c:pt idx="4124">
                  <c:v>-0.14727999999999999</c:v>
                </c:pt>
                <c:pt idx="4125">
                  <c:v>-0.19373000000000001</c:v>
                </c:pt>
                <c:pt idx="4126">
                  <c:v>-0.35281000000000001</c:v>
                </c:pt>
                <c:pt idx="4127">
                  <c:v>-0.20932999999999999</c:v>
                </c:pt>
                <c:pt idx="4128">
                  <c:v>-0.15770999999999999</c:v>
                </c:pt>
                <c:pt idx="4129">
                  <c:v>-0.25172</c:v>
                </c:pt>
                <c:pt idx="4130">
                  <c:v>-0.11777</c:v>
                </c:pt>
                <c:pt idx="4131">
                  <c:v>-0.11262999999999999</c:v>
                </c:pt>
                <c:pt idx="4132">
                  <c:v>-0.17347000000000001</c:v>
                </c:pt>
                <c:pt idx="4133">
                  <c:v>-0.17910999999999999</c:v>
                </c:pt>
                <c:pt idx="4134">
                  <c:v>-0.13946</c:v>
                </c:pt>
                <c:pt idx="4135">
                  <c:v>-0.10394</c:v>
                </c:pt>
                <c:pt idx="4136">
                  <c:v>-0.24993000000000001</c:v>
                </c:pt>
                <c:pt idx="4137">
                  <c:v>-0.11262999999999999</c:v>
                </c:pt>
                <c:pt idx="4138">
                  <c:v>-0.17380999999999999</c:v>
                </c:pt>
                <c:pt idx="4139">
                  <c:v>-0.21425</c:v>
                </c:pt>
                <c:pt idx="4140">
                  <c:v>-0.28370000000000001</c:v>
                </c:pt>
                <c:pt idx="4141">
                  <c:v>-0.14404</c:v>
                </c:pt>
                <c:pt idx="4142">
                  <c:v>-0.19162000000000001</c:v>
                </c:pt>
                <c:pt idx="4143">
                  <c:v>-0.10081</c:v>
                </c:pt>
                <c:pt idx="4144">
                  <c:v>-0.21009</c:v>
                </c:pt>
                <c:pt idx="4145">
                  <c:v>-0.17011999999999999</c:v>
                </c:pt>
                <c:pt idx="4146">
                  <c:v>-0.15331</c:v>
                </c:pt>
                <c:pt idx="4147">
                  <c:v>-0.40894999999999998</c:v>
                </c:pt>
                <c:pt idx="4148">
                  <c:v>-0.30364999999999998</c:v>
                </c:pt>
                <c:pt idx="4149">
                  <c:v>-0.11045000000000001</c:v>
                </c:pt>
                <c:pt idx="4150">
                  <c:v>-0.18329999999999999</c:v>
                </c:pt>
                <c:pt idx="4151">
                  <c:v>-0.10376000000000001</c:v>
                </c:pt>
                <c:pt idx="4152">
                  <c:v>-0.16750999999999999</c:v>
                </c:pt>
                <c:pt idx="4153">
                  <c:v>-0.318</c:v>
                </c:pt>
                <c:pt idx="4154">
                  <c:v>-0.13880000000000001</c:v>
                </c:pt>
                <c:pt idx="4155">
                  <c:v>-0.21373</c:v>
                </c:pt>
                <c:pt idx="4156">
                  <c:v>-0.35277999999999998</c:v>
                </c:pt>
                <c:pt idx="4157">
                  <c:v>-0.12317</c:v>
                </c:pt>
                <c:pt idx="4158">
                  <c:v>-0.27202999999999999</c:v>
                </c:pt>
                <c:pt idx="4159">
                  <c:v>-0.11219</c:v>
                </c:pt>
                <c:pt idx="4160">
                  <c:v>-0.13835</c:v>
                </c:pt>
                <c:pt idx="4161">
                  <c:v>-0.26078000000000001</c:v>
                </c:pt>
                <c:pt idx="4162">
                  <c:v>-0.16938</c:v>
                </c:pt>
                <c:pt idx="4163">
                  <c:v>-0.41998999999999997</c:v>
                </c:pt>
                <c:pt idx="4164">
                  <c:v>-0.18970000000000001</c:v>
                </c:pt>
                <c:pt idx="4165">
                  <c:v>-0.35420000000000001</c:v>
                </c:pt>
                <c:pt idx="4166">
                  <c:v>-0.10813</c:v>
                </c:pt>
                <c:pt idx="4167">
                  <c:v>-0.22566</c:v>
                </c:pt>
                <c:pt idx="4168">
                  <c:v>-0.31936999999999999</c:v>
                </c:pt>
                <c:pt idx="4169">
                  <c:v>-0.16350999999999999</c:v>
                </c:pt>
                <c:pt idx="4170">
                  <c:v>-0.41998999999999997</c:v>
                </c:pt>
                <c:pt idx="4171">
                  <c:v>-0.13131000000000001</c:v>
                </c:pt>
                <c:pt idx="4172">
                  <c:v>-0.19455</c:v>
                </c:pt>
                <c:pt idx="4173">
                  <c:v>-0.24034</c:v>
                </c:pt>
                <c:pt idx="4174">
                  <c:v>-0.15779000000000001</c:v>
                </c:pt>
                <c:pt idx="4175">
                  <c:v>-0.40331</c:v>
                </c:pt>
                <c:pt idx="4176">
                  <c:v>-0.15781999999999999</c:v>
                </c:pt>
                <c:pt idx="4177">
                  <c:v>-0.41316999999999998</c:v>
                </c:pt>
                <c:pt idx="4178">
                  <c:v>-0.29429</c:v>
                </c:pt>
                <c:pt idx="4179">
                  <c:v>-0.14940999999999999</c:v>
                </c:pt>
                <c:pt idx="4180">
                  <c:v>-0.28821000000000002</c:v>
                </c:pt>
                <c:pt idx="4181">
                  <c:v>-0.10868</c:v>
                </c:pt>
                <c:pt idx="4182">
                  <c:v>-0.35994999999999999</c:v>
                </c:pt>
                <c:pt idx="4183">
                  <c:v>-0.12391000000000001</c:v>
                </c:pt>
                <c:pt idx="4184">
                  <c:v>-0.19592000000000001</c:v>
                </c:pt>
                <c:pt idx="4185">
                  <c:v>-0.23138</c:v>
                </c:pt>
                <c:pt idx="4186">
                  <c:v>-0.14097999999999999</c:v>
                </c:pt>
                <c:pt idx="4187">
                  <c:v>-0.13693</c:v>
                </c:pt>
                <c:pt idx="4188">
                  <c:v>-0.18218999999999999</c:v>
                </c:pt>
                <c:pt idx="4189">
                  <c:v>-0.12407</c:v>
                </c:pt>
                <c:pt idx="4190">
                  <c:v>-0.32574999999999998</c:v>
                </c:pt>
                <c:pt idx="4191">
                  <c:v>-0.18215999999999999</c:v>
                </c:pt>
                <c:pt idx="4192">
                  <c:v>-0.18917</c:v>
                </c:pt>
                <c:pt idx="4193">
                  <c:v>-0.16591</c:v>
                </c:pt>
                <c:pt idx="4194">
                  <c:v>-0.20941000000000001</c:v>
                </c:pt>
                <c:pt idx="4195">
                  <c:v>-0.29701</c:v>
                </c:pt>
                <c:pt idx="4196">
                  <c:v>-0.20039000000000001</c:v>
                </c:pt>
                <c:pt idx="4197">
                  <c:v>-0.17791999999999999</c:v>
                </c:pt>
                <c:pt idx="4198">
                  <c:v>-0.12844</c:v>
                </c:pt>
                <c:pt idx="4199">
                  <c:v>-0.13838</c:v>
                </c:pt>
                <c:pt idx="4200">
                  <c:v>-0.22116</c:v>
                </c:pt>
                <c:pt idx="4201">
                  <c:v>-0.113</c:v>
                </c:pt>
                <c:pt idx="4202">
                  <c:v>-0.35177999999999998</c:v>
                </c:pt>
                <c:pt idx="4203">
                  <c:v>-0.1394</c:v>
                </c:pt>
                <c:pt idx="4204">
                  <c:v>-0.11403000000000001</c:v>
                </c:pt>
                <c:pt idx="4205">
                  <c:v>-0.13827</c:v>
                </c:pt>
                <c:pt idx="4206">
                  <c:v>-0.12955</c:v>
                </c:pt>
                <c:pt idx="4207">
                  <c:v>-0.18526999999999999</c:v>
                </c:pt>
                <c:pt idx="4208">
                  <c:v>-0.19534000000000001</c:v>
                </c:pt>
                <c:pt idx="4209">
                  <c:v>-0.39610000000000001</c:v>
                </c:pt>
                <c:pt idx="4210">
                  <c:v>-0.15368000000000001</c:v>
                </c:pt>
                <c:pt idx="4211">
                  <c:v>-0.18722</c:v>
                </c:pt>
                <c:pt idx="4212">
                  <c:v>-0.17126</c:v>
                </c:pt>
                <c:pt idx="4213">
                  <c:v>-0.16686000000000001</c:v>
                </c:pt>
                <c:pt idx="4214">
                  <c:v>-0.31706000000000001</c:v>
                </c:pt>
                <c:pt idx="4215">
                  <c:v>-0.15351999999999999</c:v>
                </c:pt>
                <c:pt idx="4216">
                  <c:v>-0.12299</c:v>
                </c:pt>
                <c:pt idx="4217">
                  <c:v>-0.27655999999999997</c:v>
                </c:pt>
                <c:pt idx="4218">
                  <c:v>-0.16269</c:v>
                </c:pt>
                <c:pt idx="4219">
                  <c:v>-0.12934000000000001</c:v>
                </c:pt>
                <c:pt idx="4220">
                  <c:v>-0.17252000000000001</c:v>
                </c:pt>
                <c:pt idx="4221">
                  <c:v>-0.3115</c:v>
                </c:pt>
                <c:pt idx="4222">
                  <c:v>-0.25453999999999999</c:v>
                </c:pt>
                <c:pt idx="4223">
                  <c:v>-0.16367000000000001</c:v>
                </c:pt>
                <c:pt idx="4224">
                  <c:v>-0.24626000000000001</c:v>
                </c:pt>
                <c:pt idx="4225">
                  <c:v>-0.30021999999999999</c:v>
                </c:pt>
                <c:pt idx="4226">
                  <c:v>-0.22142000000000001</c:v>
                </c:pt>
                <c:pt idx="4227">
                  <c:v>-0.10702</c:v>
                </c:pt>
                <c:pt idx="4228">
                  <c:v>-0.10434</c:v>
                </c:pt>
                <c:pt idx="4229">
                  <c:v>-0.17868999999999999</c:v>
                </c:pt>
                <c:pt idx="4230">
                  <c:v>-0.11008</c:v>
                </c:pt>
                <c:pt idx="4231">
                  <c:v>-0.25011</c:v>
                </c:pt>
                <c:pt idx="4232">
                  <c:v>-0.16757</c:v>
                </c:pt>
                <c:pt idx="4233">
                  <c:v>-0.20769000000000001</c:v>
                </c:pt>
                <c:pt idx="4234">
                  <c:v>-0.13814000000000001</c:v>
                </c:pt>
                <c:pt idx="4235">
                  <c:v>-0.17749999999999999</c:v>
                </c:pt>
                <c:pt idx="4236">
                  <c:v>-0.15719</c:v>
                </c:pt>
                <c:pt idx="4237">
                  <c:v>-0.28491</c:v>
                </c:pt>
                <c:pt idx="4238">
                  <c:v>-0.18942999999999999</c:v>
                </c:pt>
                <c:pt idx="4239">
                  <c:v>-0.26637</c:v>
                </c:pt>
                <c:pt idx="4240">
                  <c:v>-0.16875000000000001</c:v>
                </c:pt>
                <c:pt idx="4241">
                  <c:v>-0.1668</c:v>
                </c:pt>
                <c:pt idx="4242">
                  <c:v>-0.12411999999999999</c:v>
                </c:pt>
                <c:pt idx="4243">
                  <c:v>-0.12744</c:v>
                </c:pt>
                <c:pt idx="4244">
                  <c:v>-0.13250000000000001</c:v>
                </c:pt>
                <c:pt idx="4245">
                  <c:v>-0.21293999999999999</c:v>
                </c:pt>
                <c:pt idx="4246">
                  <c:v>-0.18137</c:v>
                </c:pt>
                <c:pt idx="4247">
                  <c:v>-0.15068000000000001</c:v>
                </c:pt>
                <c:pt idx="4248">
                  <c:v>-0.41998999999999997</c:v>
                </c:pt>
                <c:pt idx="4249">
                  <c:v>-0.10102</c:v>
                </c:pt>
                <c:pt idx="4250">
                  <c:v>-0.11856</c:v>
                </c:pt>
                <c:pt idx="4251">
                  <c:v>-0.26952999999999999</c:v>
                </c:pt>
                <c:pt idx="4252">
                  <c:v>-0.24142</c:v>
                </c:pt>
                <c:pt idx="4253">
                  <c:v>-0.32572000000000001</c:v>
                </c:pt>
                <c:pt idx="4254">
                  <c:v>-0.34300999999999998</c:v>
                </c:pt>
                <c:pt idx="4255">
                  <c:v>-0.18210999999999999</c:v>
                </c:pt>
                <c:pt idx="4256">
                  <c:v>-0.23150999999999999</c:v>
                </c:pt>
                <c:pt idx="4257">
                  <c:v>-0.20261000000000001</c:v>
                </c:pt>
                <c:pt idx="4258">
                  <c:v>-0.12544</c:v>
                </c:pt>
                <c:pt idx="4259">
                  <c:v>-0.34975000000000001</c:v>
                </c:pt>
                <c:pt idx="4260">
                  <c:v>-0.14283000000000001</c:v>
                </c:pt>
                <c:pt idx="4261">
                  <c:v>-0.20097000000000001</c:v>
                </c:pt>
                <c:pt idx="4262">
                  <c:v>-0.38181999999999999</c:v>
                </c:pt>
                <c:pt idx="4263">
                  <c:v>-0.23699000000000001</c:v>
                </c:pt>
                <c:pt idx="4264">
                  <c:v>-0.15945000000000001</c:v>
                </c:pt>
                <c:pt idx="4265">
                  <c:v>-0.18476999999999999</c:v>
                </c:pt>
                <c:pt idx="4266">
                  <c:v>-0.34425</c:v>
                </c:pt>
                <c:pt idx="4267">
                  <c:v>-0.24682000000000001</c:v>
                </c:pt>
                <c:pt idx="4268">
                  <c:v>-0.14896999999999999</c:v>
                </c:pt>
                <c:pt idx="4269">
                  <c:v>-0.21404000000000001</c:v>
                </c:pt>
                <c:pt idx="4270">
                  <c:v>-0.41300999999999999</c:v>
                </c:pt>
                <c:pt idx="4271">
                  <c:v>-0.1237</c:v>
                </c:pt>
                <c:pt idx="4272">
                  <c:v>-0.3977</c:v>
                </c:pt>
                <c:pt idx="4273">
                  <c:v>-0.1976</c:v>
                </c:pt>
                <c:pt idx="4274">
                  <c:v>-0.25574999999999998</c:v>
                </c:pt>
                <c:pt idx="4275">
                  <c:v>-0.15562999999999999</c:v>
                </c:pt>
                <c:pt idx="4276">
                  <c:v>-0.27243000000000001</c:v>
                </c:pt>
                <c:pt idx="4277">
                  <c:v>-0.19202</c:v>
                </c:pt>
                <c:pt idx="4278">
                  <c:v>-0.11329</c:v>
                </c:pt>
                <c:pt idx="4279">
                  <c:v>-0.14638000000000001</c:v>
                </c:pt>
                <c:pt idx="4280">
                  <c:v>-0.11566</c:v>
                </c:pt>
                <c:pt idx="4281">
                  <c:v>-0.40987000000000001</c:v>
                </c:pt>
                <c:pt idx="4282">
                  <c:v>-0.27298</c:v>
                </c:pt>
                <c:pt idx="4283">
                  <c:v>-0.16952</c:v>
                </c:pt>
                <c:pt idx="4284">
                  <c:v>-0.41998999999999997</c:v>
                </c:pt>
                <c:pt idx="4285">
                  <c:v>-0.32558999999999999</c:v>
                </c:pt>
                <c:pt idx="4286">
                  <c:v>-0.15476000000000001</c:v>
                </c:pt>
                <c:pt idx="4287">
                  <c:v>-0.36898999999999998</c:v>
                </c:pt>
                <c:pt idx="4288">
                  <c:v>-0.35897000000000001</c:v>
                </c:pt>
                <c:pt idx="4289">
                  <c:v>-0.17061999999999999</c:v>
                </c:pt>
                <c:pt idx="4290">
                  <c:v>-0.21839</c:v>
                </c:pt>
                <c:pt idx="4291">
                  <c:v>-0.34425</c:v>
                </c:pt>
                <c:pt idx="4292">
                  <c:v>-0.18764</c:v>
                </c:pt>
                <c:pt idx="4293">
                  <c:v>-0.14482999999999999</c:v>
                </c:pt>
                <c:pt idx="4294">
                  <c:v>-0.31570999999999999</c:v>
                </c:pt>
                <c:pt idx="4295">
                  <c:v>-0.21812999999999999</c:v>
                </c:pt>
                <c:pt idx="4296">
                  <c:v>-0.41998999999999997</c:v>
                </c:pt>
                <c:pt idx="4297">
                  <c:v>-0.28813</c:v>
                </c:pt>
                <c:pt idx="4298">
                  <c:v>-0.11656</c:v>
                </c:pt>
                <c:pt idx="4299">
                  <c:v>-0.21781</c:v>
                </c:pt>
                <c:pt idx="4300">
                  <c:v>-0.21317</c:v>
                </c:pt>
                <c:pt idx="4301">
                  <c:v>-0.15769</c:v>
                </c:pt>
                <c:pt idx="4302">
                  <c:v>-0.1115</c:v>
                </c:pt>
                <c:pt idx="4303">
                  <c:v>-0.1394</c:v>
                </c:pt>
                <c:pt idx="4304">
                  <c:v>-0.40993000000000002</c:v>
                </c:pt>
                <c:pt idx="4305">
                  <c:v>-0.36224000000000001</c:v>
                </c:pt>
                <c:pt idx="4306">
                  <c:v>-0.26905000000000001</c:v>
                </c:pt>
                <c:pt idx="4307">
                  <c:v>-0.21482999999999999</c:v>
                </c:pt>
                <c:pt idx="4308">
                  <c:v>-0.18920000000000001</c:v>
                </c:pt>
                <c:pt idx="4309">
                  <c:v>-0.30943999999999999</c:v>
                </c:pt>
                <c:pt idx="4310">
                  <c:v>-0.15110000000000001</c:v>
                </c:pt>
                <c:pt idx="4311">
                  <c:v>-0.22545000000000001</c:v>
                </c:pt>
                <c:pt idx="4312">
                  <c:v>-0.13145000000000001</c:v>
                </c:pt>
                <c:pt idx="4313">
                  <c:v>-0.10502</c:v>
                </c:pt>
                <c:pt idx="4314">
                  <c:v>-0.22361</c:v>
                </c:pt>
                <c:pt idx="4315">
                  <c:v>-0.41998999999999997</c:v>
                </c:pt>
                <c:pt idx="4316">
                  <c:v>-0.19136</c:v>
                </c:pt>
                <c:pt idx="4317">
                  <c:v>-0.13830000000000001</c:v>
                </c:pt>
                <c:pt idx="4318">
                  <c:v>-0.20443</c:v>
                </c:pt>
                <c:pt idx="4319">
                  <c:v>-0.1457</c:v>
                </c:pt>
                <c:pt idx="4320">
                  <c:v>-0.34279999999999999</c:v>
                </c:pt>
                <c:pt idx="4321">
                  <c:v>-0.12354</c:v>
                </c:pt>
                <c:pt idx="4322">
                  <c:v>-0.16103000000000001</c:v>
                </c:pt>
                <c:pt idx="4323">
                  <c:v>-0.13436999999999999</c:v>
                </c:pt>
                <c:pt idx="4324">
                  <c:v>-0.19256999999999999</c:v>
                </c:pt>
                <c:pt idx="4325">
                  <c:v>-0.23823</c:v>
                </c:pt>
                <c:pt idx="4326">
                  <c:v>-0.14004</c:v>
                </c:pt>
                <c:pt idx="4327">
                  <c:v>-0.31129000000000001</c:v>
                </c:pt>
                <c:pt idx="4328">
                  <c:v>-0.23462</c:v>
                </c:pt>
                <c:pt idx="4329">
                  <c:v>-0.19813</c:v>
                </c:pt>
                <c:pt idx="4330">
                  <c:v>-0.14878</c:v>
                </c:pt>
                <c:pt idx="4331">
                  <c:v>-0.14155999999999999</c:v>
                </c:pt>
                <c:pt idx="4332">
                  <c:v>-0.20558000000000001</c:v>
                </c:pt>
                <c:pt idx="4333">
                  <c:v>-0.14441000000000001</c:v>
                </c:pt>
                <c:pt idx="4334">
                  <c:v>-0.14299000000000001</c:v>
                </c:pt>
                <c:pt idx="4335">
                  <c:v>-0.12149</c:v>
                </c:pt>
                <c:pt idx="4336">
                  <c:v>-0.33692</c:v>
                </c:pt>
                <c:pt idx="4337">
                  <c:v>-0.26425999999999999</c:v>
                </c:pt>
                <c:pt idx="4338">
                  <c:v>-0.30407000000000001</c:v>
                </c:pt>
                <c:pt idx="4339">
                  <c:v>-0.29514000000000001</c:v>
                </c:pt>
                <c:pt idx="4340">
                  <c:v>-0.26721</c:v>
                </c:pt>
                <c:pt idx="4341">
                  <c:v>-0.25108999999999998</c:v>
                </c:pt>
                <c:pt idx="4342">
                  <c:v>-0.17584</c:v>
                </c:pt>
                <c:pt idx="4343">
                  <c:v>-0.13436999999999999</c:v>
                </c:pt>
                <c:pt idx="4344">
                  <c:v>-0.35376000000000002</c:v>
                </c:pt>
                <c:pt idx="4345">
                  <c:v>-0.31054999999999999</c:v>
                </c:pt>
                <c:pt idx="4346">
                  <c:v>-0.27859</c:v>
                </c:pt>
                <c:pt idx="4347">
                  <c:v>-0.12551999999999999</c:v>
                </c:pt>
                <c:pt idx="4348">
                  <c:v>-0.11292000000000001</c:v>
                </c:pt>
                <c:pt idx="4349">
                  <c:v>-0.22792999999999999</c:v>
                </c:pt>
                <c:pt idx="4350">
                  <c:v>-0.18176999999999999</c:v>
                </c:pt>
                <c:pt idx="4351">
                  <c:v>-0.2084</c:v>
                </c:pt>
                <c:pt idx="4352">
                  <c:v>-0.14222000000000001</c:v>
                </c:pt>
                <c:pt idx="4353">
                  <c:v>-0.12520000000000001</c:v>
                </c:pt>
                <c:pt idx="4354">
                  <c:v>-0.31341999999999998</c:v>
                </c:pt>
                <c:pt idx="4355">
                  <c:v>-0.41209000000000001</c:v>
                </c:pt>
                <c:pt idx="4356">
                  <c:v>-0.22231000000000001</c:v>
                </c:pt>
                <c:pt idx="4357">
                  <c:v>-0.1114</c:v>
                </c:pt>
                <c:pt idx="4358">
                  <c:v>-0.26074999999999998</c:v>
                </c:pt>
                <c:pt idx="4359">
                  <c:v>-0.14923</c:v>
                </c:pt>
                <c:pt idx="4360">
                  <c:v>-0.12640999999999999</c:v>
                </c:pt>
                <c:pt idx="4361">
                  <c:v>-0.35571000000000003</c:v>
                </c:pt>
                <c:pt idx="4362">
                  <c:v>-0.25213999999999998</c:v>
                </c:pt>
                <c:pt idx="4363">
                  <c:v>-0.16807</c:v>
                </c:pt>
                <c:pt idx="4364">
                  <c:v>-0.41998999999999997</c:v>
                </c:pt>
                <c:pt idx="4365">
                  <c:v>-0.41720000000000002</c:v>
                </c:pt>
                <c:pt idx="4366">
                  <c:v>-0.23541000000000001</c:v>
                </c:pt>
                <c:pt idx="4367">
                  <c:v>-0.41627999999999998</c:v>
                </c:pt>
                <c:pt idx="4368">
                  <c:v>-0.29593000000000003</c:v>
                </c:pt>
                <c:pt idx="4369">
                  <c:v>-0.41998999999999997</c:v>
                </c:pt>
                <c:pt idx="4370">
                  <c:v>-0.37879000000000002</c:v>
                </c:pt>
                <c:pt idx="4371">
                  <c:v>-0.17307</c:v>
                </c:pt>
                <c:pt idx="4372">
                  <c:v>-0.13047</c:v>
                </c:pt>
                <c:pt idx="4373">
                  <c:v>-0.10989</c:v>
                </c:pt>
                <c:pt idx="4374">
                  <c:v>-0.27556000000000003</c:v>
                </c:pt>
                <c:pt idx="4375">
                  <c:v>-0.25401000000000001</c:v>
                </c:pt>
                <c:pt idx="4376">
                  <c:v>-0.33234000000000002</c:v>
                </c:pt>
                <c:pt idx="4377">
                  <c:v>-0.21986</c:v>
                </c:pt>
                <c:pt idx="4378">
                  <c:v>-0.11176999999999999</c:v>
                </c:pt>
                <c:pt idx="4379">
                  <c:v>-0.16541</c:v>
                </c:pt>
                <c:pt idx="4380">
                  <c:v>-0.17169999999999999</c:v>
                </c:pt>
                <c:pt idx="4381">
                  <c:v>-0.20571999999999999</c:v>
                </c:pt>
                <c:pt idx="4382">
                  <c:v>-0.1066</c:v>
                </c:pt>
                <c:pt idx="4383">
                  <c:v>-0.13705999999999999</c:v>
                </c:pt>
                <c:pt idx="4384">
                  <c:v>-0.32801999999999998</c:v>
                </c:pt>
                <c:pt idx="4385">
                  <c:v>-0.12217</c:v>
                </c:pt>
                <c:pt idx="4386">
                  <c:v>-0.13924</c:v>
                </c:pt>
                <c:pt idx="4387">
                  <c:v>-0.23469999999999999</c:v>
                </c:pt>
                <c:pt idx="4388">
                  <c:v>-0.19433</c:v>
                </c:pt>
                <c:pt idx="4389">
                  <c:v>-0.38421</c:v>
                </c:pt>
                <c:pt idx="4390">
                  <c:v>-0.17810999999999999</c:v>
                </c:pt>
                <c:pt idx="4391">
                  <c:v>-0.26175999999999999</c:v>
                </c:pt>
                <c:pt idx="4392">
                  <c:v>-0.17218</c:v>
                </c:pt>
                <c:pt idx="4393">
                  <c:v>-0.19839000000000001</c:v>
                </c:pt>
                <c:pt idx="4394">
                  <c:v>-0.12633</c:v>
                </c:pt>
                <c:pt idx="4395">
                  <c:v>-0.13184000000000001</c:v>
                </c:pt>
                <c:pt idx="4396">
                  <c:v>-0.19159000000000001</c:v>
                </c:pt>
                <c:pt idx="4397">
                  <c:v>-0.19291</c:v>
                </c:pt>
                <c:pt idx="4398">
                  <c:v>-0.28547</c:v>
                </c:pt>
                <c:pt idx="4399">
                  <c:v>-0.11092</c:v>
                </c:pt>
                <c:pt idx="4400">
                  <c:v>-0.12973000000000001</c:v>
                </c:pt>
                <c:pt idx="4401">
                  <c:v>-0.2019</c:v>
                </c:pt>
                <c:pt idx="4402">
                  <c:v>-0.21035000000000001</c:v>
                </c:pt>
                <c:pt idx="4403">
                  <c:v>-0.15708</c:v>
                </c:pt>
                <c:pt idx="4404">
                  <c:v>-0.11848</c:v>
                </c:pt>
                <c:pt idx="4405">
                  <c:v>-0.41998999999999997</c:v>
                </c:pt>
                <c:pt idx="4406">
                  <c:v>-0.11361</c:v>
                </c:pt>
                <c:pt idx="4407">
                  <c:v>-0.22347</c:v>
                </c:pt>
                <c:pt idx="4408">
                  <c:v>-0.27825</c:v>
                </c:pt>
                <c:pt idx="4409">
                  <c:v>-0.12273000000000001</c:v>
                </c:pt>
                <c:pt idx="4410">
                  <c:v>-0.15823999999999999</c:v>
                </c:pt>
                <c:pt idx="4411">
                  <c:v>-0.21385999999999999</c:v>
                </c:pt>
                <c:pt idx="4412">
                  <c:v>-0.14782999999999999</c:v>
                </c:pt>
                <c:pt idx="4413">
                  <c:v>-0.18148</c:v>
                </c:pt>
                <c:pt idx="4414">
                  <c:v>-0.28315000000000001</c:v>
                </c:pt>
                <c:pt idx="4415">
                  <c:v>-0.23027</c:v>
                </c:pt>
                <c:pt idx="4416">
                  <c:v>-0.34543000000000001</c:v>
                </c:pt>
                <c:pt idx="4417">
                  <c:v>-0.16088</c:v>
                </c:pt>
                <c:pt idx="4418">
                  <c:v>-9.6250000000000002E-2</c:v>
                </c:pt>
                <c:pt idx="4419">
                  <c:v>-0.24318000000000001</c:v>
                </c:pt>
                <c:pt idx="4420">
                  <c:v>-0.32493</c:v>
                </c:pt>
                <c:pt idx="4421">
                  <c:v>-0.31756000000000001</c:v>
                </c:pt>
                <c:pt idx="4422">
                  <c:v>-0.13044</c:v>
                </c:pt>
                <c:pt idx="4423">
                  <c:v>-9.8540000000000003E-2</c:v>
                </c:pt>
                <c:pt idx="4424">
                  <c:v>-0.1971</c:v>
                </c:pt>
                <c:pt idx="4425">
                  <c:v>-0.13303000000000001</c:v>
                </c:pt>
                <c:pt idx="4426">
                  <c:v>-0.40121000000000001</c:v>
                </c:pt>
                <c:pt idx="4427">
                  <c:v>-0.17394000000000001</c:v>
                </c:pt>
                <c:pt idx="4428">
                  <c:v>-0.30596000000000001</c:v>
                </c:pt>
                <c:pt idx="4429">
                  <c:v>-0.34522000000000003</c:v>
                </c:pt>
                <c:pt idx="4430">
                  <c:v>-0.23014000000000001</c:v>
                </c:pt>
                <c:pt idx="4431">
                  <c:v>-0.21309</c:v>
                </c:pt>
                <c:pt idx="4432">
                  <c:v>-0.11872000000000001</c:v>
                </c:pt>
                <c:pt idx="4433">
                  <c:v>-0.41998999999999997</c:v>
                </c:pt>
                <c:pt idx="4434">
                  <c:v>-0.39560000000000001</c:v>
                </c:pt>
                <c:pt idx="4435">
                  <c:v>-0.10407</c:v>
                </c:pt>
                <c:pt idx="4436">
                  <c:v>-0.13317999999999999</c:v>
                </c:pt>
                <c:pt idx="4437">
                  <c:v>-0.16342999999999999</c:v>
                </c:pt>
                <c:pt idx="4438">
                  <c:v>-0.19936999999999999</c:v>
                </c:pt>
                <c:pt idx="4439">
                  <c:v>-0.32815</c:v>
                </c:pt>
                <c:pt idx="4440">
                  <c:v>-0.15731999999999999</c:v>
                </c:pt>
                <c:pt idx="4441">
                  <c:v>-0.32433000000000001</c:v>
                </c:pt>
                <c:pt idx="4442">
                  <c:v>-0.15934999999999999</c:v>
                </c:pt>
                <c:pt idx="4443">
                  <c:v>-0.13395000000000001</c:v>
                </c:pt>
                <c:pt idx="4444">
                  <c:v>-0.35341</c:v>
                </c:pt>
                <c:pt idx="4445">
                  <c:v>-0.27548</c:v>
                </c:pt>
                <c:pt idx="4446">
                  <c:v>-0.41259000000000001</c:v>
                </c:pt>
                <c:pt idx="4447">
                  <c:v>-0.22181000000000001</c:v>
                </c:pt>
                <c:pt idx="4448">
                  <c:v>-0.11294999999999999</c:v>
                </c:pt>
                <c:pt idx="4449">
                  <c:v>-0.29653000000000002</c:v>
                </c:pt>
                <c:pt idx="4450">
                  <c:v>-0.23527999999999999</c:v>
                </c:pt>
                <c:pt idx="4451">
                  <c:v>-0.26051999999999997</c:v>
                </c:pt>
                <c:pt idx="4452">
                  <c:v>-0.40112999999999999</c:v>
                </c:pt>
                <c:pt idx="4453">
                  <c:v>-0.17094000000000001</c:v>
                </c:pt>
                <c:pt idx="4454">
                  <c:v>-0.31123000000000001</c:v>
                </c:pt>
                <c:pt idx="4455">
                  <c:v>-0.21955</c:v>
                </c:pt>
                <c:pt idx="4456">
                  <c:v>-0.19628000000000001</c:v>
                </c:pt>
                <c:pt idx="4457">
                  <c:v>-0.31886999999999999</c:v>
                </c:pt>
                <c:pt idx="4458">
                  <c:v>-0.17313000000000001</c:v>
                </c:pt>
                <c:pt idx="4459">
                  <c:v>-0.34057999999999999</c:v>
                </c:pt>
                <c:pt idx="4460">
                  <c:v>-0.11314</c:v>
                </c:pt>
                <c:pt idx="4461">
                  <c:v>-0.22015000000000001</c:v>
                </c:pt>
                <c:pt idx="4462">
                  <c:v>-0.15189</c:v>
                </c:pt>
                <c:pt idx="4463">
                  <c:v>-0.11801</c:v>
                </c:pt>
                <c:pt idx="4464">
                  <c:v>-0.13785</c:v>
                </c:pt>
                <c:pt idx="4465">
                  <c:v>-0.19830999999999999</c:v>
                </c:pt>
                <c:pt idx="4466">
                  <c:v>-0.10188999999999999</c:v>
                </c:pt>
                <c:pt idx="4467">
                  <c:v>-0.18856999999999999</c:v>
                </c:pt>
                <c:pt idx="4468">
                  <c:v>-0.13566</c:v>
                </c:pt>
                <c:pt idx="4469">
                  <c:v>-0.16994000000000001</c:v>
                </c:pt>
                <c:pt idx="4470">
                  <c:v>-0.21235999999999999</c:v>
                </c:pt>
                <c:pt idx="4471">
                  <c:v>-0.20229</c:v>
                </c:pt>
                <c:pt idx="4472">
                  <c:v>-0.14213999999999999</c:v>
                </c:pt>
                <c:pt idx="4473">
                  <c:v>-0.19375999999999999</c:v>
                </c:pt>
                <c:pt idx="4474">
                  <c:v>-0.12681000000000001</c:v>
                </c:pt>
                <c:pt idx="4475">
                  <c:v>-0.17534</c:v>
                </c:pt>
                <c:pt idx="4476">
                  <c:v>-0.39617000000000002</c:v>
                </c:pt>
                <c:pt idx="4477">
                  <c:v>-0.13852999999999999</c:v>
                </c:pt>
                <c:pt idx="4478">
                  <c:v>-0.20948</c:v>
                </c:pt>
                <c:pt idx="4479">
                  <c:v>-0.21947</c:v>
                </c:pt>
                <c:pt idx="4480">
                  <c:v>-0.14899000000000001</c:v>
                </c:pt>
                <c:pt idx="4481">
                  <c:v>-0.40658</c:v>
                </c:pt>
                <c:pt idx="4482">
                  <c:v>-0.36617</c:v>
                </c:pt>
                <c:pt idx="4483">
                  <c:v>-0.14133000000000001</c:v>
                </c:pt>
                <c:pt idx="4484">
                  <c:v>-0.13674</c:v>
                </c:pt>
                <c:pt idx="4485">
                  <c:v>-0.26214999999999999</c:v>
                </c:pt>
                <c:pt idx="4486">
                  <c:v>-0.16925000000000001</c:v>
                </c:pt>
                <c:pt idx="4487">
                  <c:v>-0.41998999999999997</c:v>
                </c:pt>
                <c:pt idx="4488">
                  <c:v>-0.23835999999999999</c:v>
                </c:pt>
                <c:pt idx="4489">
                  <c:v>-0.25722</c:v>
                </c:pt>
                <c:pt idx="4490">
                  <c:v>-0.15740000000000001</c:v>
                </c:pt>
                <c:pt idx="4491">
                  <c:v>-0.11021</c:v>
                </c:pt>
                <c:pt idx="4492">
                  <c:v>-0.23166999999999999</c:v>
                </c:pt>
                <c:pt idx="4493">
                  <c:v>-0.21698999999999999</c:v>
                </c:pt>
                <c:pt idx="4494">
                  <c:v>-0.24149999999999999</c:v>
                </c:pt>
                <c:pt idx="4495">
                  <c:v>-0.13321</c:v>
                </c:pt>
                <c:pt idx="4496">
                  <c:v>-0.11877</c:v>
                </c:pt>
                <c:pt idx="4497">
                  <c:v>-0.17227999999999999</c:v>
                </c:pt>
                <c:pt idx="4498">
                  <c:v>-0.14135</c:v>
                </c:pt>
                <c:pt idx="4499">
                  <c:v>-0.41741</c:v>
                </c:pt>
                <c:pt idx="4500">
                  <c:v>-0.19689000000000001</c:v>
                </c:pt>
                <c:pt idx="4501">
                  <c:v>-0.17307</c:v>
                </c:pt>
                <c:pt idx="4502">
                  <c:v>-0.23296</c:v>
                </c:pt>
                <c:pt idx="4503">
                  <c:v>-0.34361000000000003</c:v>
                </c:pt>
                <c:pt idx="4504">
                  <c:v>-0.21117</c:v>
                </c:pt>
                <c:pt idx="4505">
                  <c:v>-0.41998999999999997</c:v>
                </c:pt>
                <c:pt idx="4506">
                  <c:v>-0.13308</c:v>
                </c:pt>
                <c:pt idx="4507">
                  <c:v>-0.41886000000000001</c:v>
                </c:pt>
                <c:pt idx="4508">
                  <c:v>-0.1991</c:v>
                </c:pt>
                <c:pt idx="4509">
                  <c:v>-0.29703000000000002</c:v>
                </c:pt>
                <c:pt idx="4510">
                  <c:v>-0.13697999999999999</c:v>
                </c:pt>
                <c:pt idx="4511">
                  <c:v>-0.17094000000000001</c:v>
                </c:pt>
                <c:pt idx="4512">
                  <c:v>-0.18237</c:v>
                </c:pt>
                <c:pt idx="4513">
                  <c:v>-0.30120000000000002</c:v>
                </c:pt>
                <c:pt idx="4514">
                  <c:v>-0.37691999999999998</c:v>
                </c:pt>
                <c:pt idx="4515">
                  <c:v>-0.20732</c:v>
                </c:pt>
                <c:pt idx="4516">
                  <c:v>-0.21151</c:v>
                </c:pt>
                <c:pt idx="4517">
                  <c:v>-0.41998999999999997</c:v>
                </c:pt>
                <c:pt idx="4518">
                  <c:v>-0.13743</c:v>
                </c:pt>
                <c:pt idx="4519">
                  <c:v>-0.17227999999999999</c:v>
                </c:pt>
                <c:pt idx="4520">
                  <c:v>-0.30503999999999998</c:v>
                </c:pt>
                <c:pt idx="4521">
                  <c:v>-0.40810999999999997</c:v>
                </c:pt>
                <c:pt idx="4522">
                  <c:v>-0.14097999999999999</c:v>
                </c:pt>
                <c:pt idx="4523">
                  <c:v>-0.41998999999999997</c:v>
                </c:pt>
                <c:pt idx="4524">
                  <c:v>-0.25857000000000002</c:v>
                </c:pt>
                <c:pt idx="4525">
                  <c:v>-0.15576000000000001</c:v>
                </c:pt>
                <c:pt idx="4526">
                  <c:v>-0.13255</c:v>
                </c:pt>
                <c:pt idx="4527">
                  <c:v>-0.13042000000000001</c:v>
                </c:pt>
                <c:pt idx="4528">
                  <c:v>-0.41998999999999997</c:v>
                </c:pt>
                <c:pt idx="4529">
                  <c:v>-0.23222000000000001</c:v>
                </c:pt>
                <c:pt idx="4530">
                  <c:v>-0.16206000000000001</c:v>
                </c:pt>
                <c:pt idx="4531">
                  <c:v>-0.18149999999999999</c:v>
                </c:pt>
                <c:pt idx="4532">
                  <c:v>-0.12307</c:v>
                </c:pt>
                <c:pt idx="4533">
                  <c:v>-9.9379999999999996E-2</c:v>
                </c:pt>
                <c:pt idx="4534">
                  <c:v>-0.41998999999999997</c:v>
                </c:pt>
                <c:pt idx="4535">
                  <c:v>-0.17948</c:v>
                </c:pt>
                <c:pt idx="4536">
                  <c:v>-0.37378</c:v>
                </c:pt>
                <c:pt idx="4537">
                  <c:v>-0.18087</c:v>
                </c:pt>
                <c:pt idx="4538">
                  <c:v>-0.18401000000000001</c:v>
                </c:pt>
                <c:pt idx="4539">
                  <c:v>-0.36817</c:v>
                </c:pt>
                <c:pt idx="4540">
                  <c:v>-0.35483999999999999</c:v>
                </c:pt>
                <c:pt idx="4541">
                  <c:v>-0.17763000000000001</c:v>
                </c:pt>
                <c:pt idx="4542">
                  <c:v>-0.21812999999999999</c:v>
                </c:pt>
                <c:pt idx="4543">
                  <c:v>-0.12304</c:v>
                </c:pt>
                <c:pt idx="4544">
                  <c:v>-0.14904999999999999</c:v>
                </c:pt>
                <c:pt idx="4545">
                  <c:v>-0.24193999999999999</c:v>
                </c:pt>
                <c:pt idx="4546">
                  <c:v>-0.16467000000000001</c:v>
                </c:pt>
                <c:pt idx="4547">
                  <c:v>-0.34044999999999997</c:v>
                </c:pt>
                <c:pt idx="4548">
                  <c:v>-0.40251999999999999</c:v>
                </c:pt>
                <c:pt idx="4549">
                  <c:v>-0.19056999999999999</c:v>
                </c:pt>
                <c:pt idx="4550">
                  <c:v>-0.15326000000000001</c:v>
                </c:pt>
                <c:pt idx="4551">
                  <c:v>-0.16807</c:v>
                </c:pt>
                <c:pt idx="4552">
                  <c:v>-0.11914</c:v>
                </c:pt>
                <c:pt idx="4553">
                  <c:v>-0.14419999999999999</c:v>
                </c:pt>
                <c:pt idx="4554">
                  <c:v>-0.16209000000000001</c:v>
                </c:pt>
                <c:pt idx="4555">
                  <c:v>-0.16485</c:v>
                </c:pt>
                <c:pt idx="4556">
                  <c:v>-0.20956</c:v>
                </c:pt>
                <c:pt idx="4557">
                  <c:v>-0.40060000000000001</c:v>
                </c:pt>
                <c:pt idx="4558">
                  <c:v>-0.41998999999999997</c:v>
                </c:pt>
                <c:pt idx="4559">
                  <c:v>-0.41911999999999999</c:v>
                </c:pt>
                <c:pt idx="4560">
                  <c:v>-0.18668999999999999</c:v>
                </c:pt>
                <c:pt idx="4561">
                  <c:v>-0.32849</c:v>
                </c:pt>
                <c:pt idx="4562">
                  <c:v>-0.20024</c:v>
                </c:pt>
                <c:pt idx="4563">
                  <c:v>-0.25767000000000001</c:v>
                </c:pt>
                <c:pt idx="4564">
                  <c:v>-0.13134000000000001</c:v>
                </c:pt>
                <c:pt idx="4565">
                  <c:v>-0.41998999999999997</c:v>
                </c:pt>
                <c:pt idx="4566">
                  <c:v>-0.25090000000000001</c:v>
                </c:pt>
                <c:pt idx="4567">
                  <c:v>-0.17687</c:v>
                </c:pt>
                <c:pt idx="4568">
                  <c:v>-0.41998999999999997</c:v>
                </c:pt>
                <c:pt idx="4569">
                  <c:v>-0.1462</c:v>
                </c:pt>
                <c:pt idx="4570">
                  <c:v>-0.14208999999999999</c:v>
                </c:pt>
                <c:pt idx="4571">
                  <c:v>-0.21718000000000001</c:v>
                </c:pt>
                <c:pt idx="4572">
                  <c:v>-0.41998999999999997</c:v>
                </c:pt>
                <c:pt idx="4573">
                  <c:v>-0.30009000000000002</c:v>
                </c:pt>
                <c:pt idx="4574">
                  <c:v>-0.15231</c:v>
                </c:pt>
                <c:pt idx="4575">
                  <c:v>-0.29660999999999998</c:v>
                </c:pt>
                <c:pt idx="4576">
                  <c:v>-0.12828000000000001</c:v>
                </c:pt>
                <c:pt idx="4577">
                  <c:v>-0.25185000000000002</c:v>
                </c:pt>
                <c:pt idx="4578">
                  <c:v>-0.23351</c:v>
                </c:pt>
                <c:pt idx="4579">
                  <c:v>-0.22924</c:v>
                </c:pt>
                <c:pt idx="4580">
                  <c:v>-0.25949</c:v>
                </c:pt>
                <c:pt idx="4581">
                  <c:v>-0.41998999999999997</c:v>
                </c:pt>
                <c:pt idx="4582">
                  <c:v>-0.41998999999999997</c:v>
                </c:pt>
                <c:pt idx="4583">
                  <c:v>-0.31719000000000003</c:v>
                </c:pt>
                <c:pt idx="4584">
                  <c:v>-0.20086999999999999</c:v>
                </c:pt>
                <c:pt idx="4585">
                  <c:v>-0.17052</c:v>
                </c:pt>
                <c:pt idx="4586">
                  <c:v>-0.28563</c:v>
                </c:pt>
                <c:pt idx="4587">
                  <c:v>-0.27393000000000001</c:v>
                </c:pt>
                <c:pt idx="4588">
                  <c:v>-0.20932999999999999</c:v>
                </c:pt>
                <c:pt idx="4589">
                  <c:v>-0.16691</c:v>
                </c:pt>
                <c:pt idx="4590">
                  <c:v>-0.17373</c:v>
                </c:pt>
                <c:pt idx="4591">
                  <c:v>-0.35038000000000002</c:v>
                </c:pt>
                <c:pt idx="4592">
                  <c:v>-0.40653</c:v>
                </c:pt>
                <c:pt idx="4593">
                  <c:v>-0.41998999999999997</c:v>
                </c:pt>
                <c:pt idx="4594">
                  <c:v>-0.37187999999999999</c:v>
                </c:pt>
                <c:pt idx="4595">
                  <c:v>-0.18775</c:v>
                </c:pt>
                <c:pt idx="4596">
                  <c:v>-0.29037000000000002</c:v>
                </c:pt>
                <c:pt idx="4597">
                  <c:v>-0.23139999999999999</c:v>
                </c:pt>
                <c:pt idx="4598">
                  <c:v>-0.41998999999999997</c:v>
                </c:pt>
                <c:pt idx="4599">
                  <c:v>-0.17007</c:v>
                </c:pt>
                <c:pt idx="4600">
                  <c:v>-0.38474000000000003</c:v>
                </c:pt>
                <c:pt idx="4601">
                  <c:v>-0.12655</c:v>
                </c:pt>
                <c:pt idx="4602">
                  <c:v>-0.39831</c:v>
                </c:pt>
                <c:pt idx="4603">
                  <c:v>-0.27905999999999997</c:v>
                </c:pt>
                <c:pt idx="4604">
                  <c:v>-0.41998999999999997</c:v>
                </c:pt>
                <c:pt idx="4605">
                  <c:v>-0.20544999999999999</c:v>
                </c:pt>
                <c:pt idx="4606">
                  <c:v>-0.38005</c:v>
                </c:pt>
                <c:pt idx="4607">
                  <c:v>-0.41998999999999997</c:v>
                </c:pt>
                <c:pt idx="4608">
                  <c:v>-0.41998999999999997</c:v>
                </c:pt>
                <c:pt idx="4609">
                  <c:v>-0.30934</c:v>
                </c:pt>
                <c:pt idx="4610">
                  <c:v>-0.37613000000000002</c:v>
                </c:pt>
                <c:pt idx="4611">
                  <c:v>-0.1736</c:v>
                </c:pt>
                <c:pt idx="4612">
                  <c:v>-0.16500999999999999</c:v>
                </c:pt>
                <c:pt idx="4613">
                  <c:v>-0.28815000000000002</c:v>
                </c:pt>
                <c:pt idx="4614">
                  <c:v>-0.13938</c:v>
                </c:pt>
                <c:pt idx="4615">
                  <c:v>-0.10613</c:v>
                </c:pt>
                <c:pt idx="4616">
                  <c:v>-0.11229</c:v>
                </c:pt>
                <c:pt idx="4617">
                  <c:v>-0.29369000000000001</c:v>
                </c:pt>
                <c:pt idx="4618">
                  <c:v>-0.20901</c:v>
                </c:pt>
                <c:pt idx="4619">
                  <c:v>-0.18082000000000001</c:v>
                </c:pt>
                <c:pt idx="4620">
                  <c:v>-0.39931</c:v>
                </c:pt>
                <c:pt idx="4621">
                  <c:v>-0.41341</c:v>
                </c:pt>
                <c:pt idx="4622">
                  <c:v>-0.38250000000000001</c:v>
                </c:pt>
                <c:pt idx="4623">
                  <c:v>-0.41554000000000002</c:v>
                </c:pt>
                <c:pt idx="4624">
                  <c:v>-0.41998999999999997</c:v>
                </c:pt>
                <c:pt idx="4625">
                  <c:v>-0.23512</c:v>
                </c:pt>
                <c:pt idx="4626">
                  <c:v>-0.21668000000000001</c:v>
                </c:pt>
                <c:pt idx="4627">
                  <c:v>-0.22084000000000001</c:v>
                </c:pt>
                <c:pt idx="4628">
                  <c:v>-0.12605</c:v>
                </c:pt>
                <c:pt idx="4629">
                  <c:v>-0.26312999999999998</c:v>
                </c:pt>
                <c:pt idx="4630">
                  <c:v>-0.20813999999999999</c:v>
                </c:pt>
                <c:pt idx="4631">
                  <c:v>-0.20485</c:v>
                </c:pt>
                <c:pt idx="4632">
                  <c:v>-0.41998999999999997</c:v>
                </c:pt>
                <c:pt idx="4633">
                  <c:v>-0.31627</c:v>
                </c:pt>
                <c:pt idx="4634">
                  <c:v>-0.37398999999999999</c:v>
                </c:pt>
                <c:pt idx="4635">
                  <c:v>-0.29571999999999998</c:v>
                </c:pt>
                <c:pt idx="4636">
                  <c:v>-0.13267999999999999</c:v>
                </c:pt>
                <c:pt idx="4637">
                  <c:v>-0.20086999999999999</c:v>
                </c:pt>
                <c:pt idx="4638">
                  <c:v>-0.28015000000000001</c:v>
                </c:pt>
                <c:pt idx="4639">
                  <c:v>-0.11824999999999999</c:v>
                </c:pt>
                <c:pt idx="4640">
                  <c:v>-0.2964</c:v>
                </c:pt>
                <c:pt idx="4641">
                  <c:v>-0.26671</c:v>
                </c:pt>
                <c:pt idx="4642">
                  <c:v>-0.19067000000000001</c:v>
                </c:pt>
                <c:pt idx="4643">
                  <c:v>-0.39935999999999999</c:v>
                </c:pt>
                <c:pt idx="4644">
                  <c:v>-0.30130000000000001</c:v>
                </c:pt>
                <c:pt idx="4645">
                  <c:v>-0.23138</c:v>
                </c:pt>
                <c:pt idx="4646">
                  <c:v>-0.41707</c:v>
                </c:pt>
                <c:pt idx="4647">
                  <c:v>-0.41998999999999997</c:v>
                </c:pt>
                <c:pt idx="4648">
                  <c:v>-0.16791</c:v>
                </c:pt>
                <c:pt idx="4649">
                  <c:v>-0.30116999999999999</c:v>
                </c:pt>
                <c:pt idx="4650">
                  <c:v>-0.25051000000000001</c:v>
                </c:pt>
                <c:pt idx="4651">
                  <c:v>-0.18659000000000001</c:v>
                </c:pt>
                <c:pt idx="4652">
                  <c:v>-9.5619999999999997E-2</c:v>
                </c:pt>
                <c:pt idx="4653">
                  <c:v>-0.14762</c:v>
                </c:pt>
                <c:pt idx="4654">
                  <c:v>-0.11953999999999999</c:v>
                </c:pt>
                <c:pt idx="4655">
                  <c:v>-0.27050000000000002</c:v>
                </c:pt>
                <c:pt idx="4656">
                  <c:v>-0.21781</c:v>
                </c:pt>
                <c:pt idx="4657">
                  <c:v>-0.19273000000000001</c:v>
                </c:pt>
                <c:pt idx="4658">
                  <c:v>-0.26012000000000002</c:v>
                </c:pt>
                <c:pt idx="4659">
                  <c:v>-0.23058999999999999</c:v>
                </c:pt>
                <c:pt idx="4660">
                  <c:v>-0.17496999999999999</c:v>
                </c:pt>
                <c:pt idx="4661">
                  <c:v>-0.22785</c:v>
                </c:pt>
                <c:pt idx="4662">
                  <c:v>-0.13571</c:v>
                </c:pt>
                <c:pt idx="4663">
                  <c:v>-0.15845000000000001</c:v>
                </c:pt>
                <c:pt idx="4664">
                  <c:v>-0.21601999999999999</c:v>
                </c:pt>
                <c:pt idx="4665">
                  <c:v>-0.14960000000000001</c:v>
                </c:pt>
                <c:pt idx="4666">
                  <c:v>-0.17480999999999999</c:v>
                </c:pt>
                <c:pt idx="4667">
                  <c:v>-0.14488000000000001</c:v>
                </c:pt>
                <c:pt idx="4668">
                  <c:v>-0.41998999999999997</c:v>
                </c:pt>
                <c:pt idx="4669">
                  <c:v>-0.1036</c:v>
                </c:pt>
                <c:pt idx="4670">
                  <c:v>-0.28311999999999998</c:v>
                </c:pt>
                <c:pt idx="4671">
                  <c:v>-0.41998999999999997</c:v>
                </c:pt>
                <c:pt idx="4672">
                  <c:v>-0.33898</c:v>
                </c:pt>
                <c:pt idx="4673">
                  <c:v>-0.18986</c:v>
                </c:pt>
                <c:pt idx="4674">
                  <c:v>-0.40943000000000002</c:v>
                </c:pt>
                <c:pt idx="4675">
                  <c:v>-0.12712999999999999</c:v>
                </c:pt>
                <c:pt idx="4676">
                  <c:v>-0.15779000000000001</c:v>
                </c:pt>
                <c:pt idx="4677">
                  <c:v>-0.27609</c:v>
                </c:pt>
                <c:pt idx="4678">
                  <c:v>-0.27748</c:v>
                </c:pt>
                <c:pt idx="4679">
                  <c:v>-0.27748</c:v>
                </c:pt>
                <c:pt idx="4680">
                  <c:v>-0.13408</c:v>
                </c:pt>
                <c:pt idx="4681">
                  <c:v>-0.20558000000000001</c:v>
                </c:pt>
                <c:pt idx="4682">
                  <c:v>-0.23169000000000001</c:v>
                </c:pt>
                <c:pt idx="4683">
                  <c:v>-0.41998999999999997</c:v>
                </c:pt>
                <c:pt idx="4684">
                  <c:v>-0.28992000000000001</c:v>
                </c:pt>
                <c:pt idx="4685">
                  <c:v>-0.21986</c:v>
                </c:pt>
                <c:pt idx="4686">
                  <c:v>-0.14596000000000001</c:v>
                </c:pt>
                <c:pt idx="4687">
                  <c:v>-0.41998999999999997</c:v>
                </c:pt>
                <c:pt idx="4688">
                  <c:v>-0.27389999999999998</c:v>
                </c:pt>
                <c:pt idx="4689">
                  <c:v>-0.11466</c:v>
                </c:pt>
                <c:pt idx="4690">
                  <c:v>-0.16761999999999999</c:v>
                </c:pt>
                <c:pt idx="4691">
                  <c:v>-0.23000999999999999</c:v>
                </c:pt>
                <c:pt idx="4692">
                  <c:v>-0.19117000000000001</c:v>
                </c:pt>
                <c:pt idx="4693">
                  <c:v>-0.35336000000000001</c:v>
                </c:pt>
                <c:pt idx="4694">
                  <c:v>-0.10407</c:v>
                </c:pt>
                <c:pt idx="4695">
                  <c:v>-0.23188</c:v>
                </c:pt>
                <c:pt idx="4696">
                  <c:v>-0.11559</c:v>
                </c:pt>
                <c:pt idx="4697">
                  <c:v>-0.37970999999999999</c:v>
                </c:pt>
                <c:pt idx="4698">
                  <c:v>-0.13930000000000001</c:v>
                </c:pt>
                <c:pt idx="4699">
                  <c:v>-0.19958000000000001</c:v>
                </c:pt>
                <c:pt idx="4700">
                  <c:v>-0.16200999999999999</c:v>
                </c:pt>
                <c:pt idx="4701">
                  <c:v>-0.41727999999999998</c:v>
                </c:pt>
                <c:pt idx="4702">
                  <c:v>-0.15276000000000001</c:v>
                </c:pt>
                <c:pt idx="4703">
                  <c:v>-0.11477</c:v>
                </c:pt>
                <c:pt idx="4704">
                  <c:v>-0.41998999999999997</c:v>
                </c:pt>
                <c:pt idx="4705">
                  <c:v>-0.16611999999999999</c:v>
                </c:pt>
                <c:pt idx="4706">
                  <c:v>-0.23058999999999999</c:v>
                </c:pt>
                <c:pt idx="4707">
                  <c:v>-0.30236000000000002</c:v>
                </c:pt>
                <c:pt idx="4708">
                  <c:v>-0.41998999999999997</c:v>
                </c:pt>
                <c:pt idx="4709">
                  <c:v>-0.13635</c:v>
                </c:pt>
                <c:pt idx="4710">
                  <c:v>-0.41998999999999997</c:v>
                </c:pt>
                <c:pt idx="4711">
                  <c:v>-0.11869</c:v>
                </c:pt>
                <c:pt idx="4712">
                  <c:v>-0.41998999999999997</c:v>
                </c:pt>
                <c:pt idx="4713">
                  <c:v>-0.21967999999999999</c:v>
                </c:pt>
                <c:pt idx="4714">
                  <c:v>-0.24323</c:v>
                </c:pt>
                <c:pt idx="4715">
                  <c:v>-0.12655</c:v>
                </c:pt>
                <c:pt idx="4716">
                  <c:v>-0.41998999999999997</c:v>
                </c:pt>
                <c:pt idx="4717">
                  <c:v>-0.15729000000000001</c:v>
                </c:pt>
                <c:pt idx="4718">
                  <c:v>-0.112</c:v>
                </c:pt>
                <c:pt idx="4719">
                  <c:v>-0.38843</c:v>
                </c:pt>
                <c:pt idx="4720">
                  <c:v>-0.14030000000000001</c:v>
                </c:pt>
                <c:pt idx="4721">
                  <c:v>-0.19636000000000001</c:v>
                </c:pt>
                <c:pt idx="4722">
                  <c:v>-0.26573000000000002</c:v>
                </c:pt>
                <c:pt idx="4723">
                  <c:v>-0.29379</c:v>
                </c:pt>
                <c:pt idx="4724">
                  <c:v>-0.30248999999999998</c:v>
                </c:pt>
                <c:pt idx="4725">
                  <c:v>-0.30487999999999998</c:v>
                </c:pt>
                <c:pt idx="4726">
                  <c:v>-0.33539000000000002</c:v>
                </c:pt>
                <c:pt idx="4727">
                  <c:v>-0.36270999999999998</c:v>
                </c:pt>
                <c:pt idx="4728">
                  <c:v>-0.20213</c:v>
                </c:pt>
                <c:pt idx="4729">
                  <c:v>-0.18633</c:v>
                </c:pt>
                <c:pt idx="4730">
                  <c:v>-0.15858</c:v>
                </c:pt>
                <c:pt idx="4731">
                  <c:v>-0.28317999999999999</c:v>
                </c:pt>
                <c:pt idx="4732">
                  <c:v>-0.15842000000000001</c:v>
                </c:pt>
                <c:pt idx="4733">
                  <c:v>-0.10992</c:v>
                </c:pt>
                <c:pt idx="4734">
                  <c:v>-0.31956000000000001</c:v>
                </c:pt>
                <c:pt idx="4735">
                  <c:v>-0.17630999999999999</c:v>
                </c:pt>
                <c:pt idx="4736">
                  <c:v>-0.20809</c:v>
                </c:pt>
                <c:pt idx="4737">
                  <c:v>-0.16688</c:v>
                </c:pt>
                <c:pt idx="4738">
                  <c:v>-0.19921</c:v>
                </c:pt>
                <c:pt idx="4739">
                  <c:v>-0.31395000000000001</c:v>
                </c:pt>
                <c:pt idx="4740">
                  <c:v>-0.30997000000000002</c:v>
                </c:pt>
                <c:pt idx="4741">
                  <c:v>-0.24104999999999999</c:v>
                </c:pt>
                <c:pt idx="4742">
                  <c:v>-0.13814000000000001</c:v>
                </c:pt>
                <c:pt idx="4743">
                  <c:v>-0.37323000000000001</c:v>
                </c:pt>
                <c:pt idx="4744">
                  <c:v>-0.41998999999999997</c:v>
                </c:pt>
                <c:pt idx="4745">
                  <c:v>-0.10178</c:v>
                </c:pt>
                <c:pt idx="4746">
                  <c:v>-0.26485999999999998</c:v>
                </c:pt>
                <c:pt idx="4747">
                  <c:v>-0.28610000000000002</c:v>
                </c:pt>
                <c:pt idx="4748">
                  <c:v>-0.25949</c:v>
                </c:pt>
                <c:pt idx="4749">
                  <c:v>-0.41998999999999997</c:v>
                </c:pt>
                <c:pt idx="4750">
                  <c:v>-0.26046000000000002</c:v>
                </c:pt>
                <c:pt idx="4751">
                  <c:v>-0.37041000000000002</c:v>
                </c:pt>
                <c:pt idx="4752">
                  <c:v>-0.25263999999999998</c:v>
                </c:pt>
                <c:pt idx="4753">
                  <c:v>-0.41998999999999997</c:v>
                </c:pt>
                <c:pt idx="4754">
                  <c:v>-0.14940999999999999</c:v>
                </c:pt>
                <c:pt idx="4755">
                  <c:v>-0.34350999999999998</c:v>
                </c:pt>
                <c:pt idx="4756">
                  <c:v>-0.13381999999999999</c:v>
                </c:pt>
                <c:pt idx="4757">
                  <c:v>-0.41998999999999997</c:v>
                </c:pt>
                <c:pt idx="4758">
                  <c:v>-0.13750999999999999</c:v>
                </c:pt>
                <c:pt idx="4759">
                  <c:v>-0.17529</c:v>
                </c:pt>
                <c:pt idx="4760">
                  <c:v>-0.3281</c:v>
                </c:pt>
                <c:pt idx="4761">
                  <c:v>-0.41770000000000002</c:v>
                </c:pt>
                <c:pt idx="4762">
                  <c:v>-0.14130000000000001</c:v>
                </c:pt>
                <c:pt idx="4763">
                  <c:v>-0.13308</c:v>
                </c:pt>
                <c:pt idx="4764">
                  <c:v>-0.41998999999999997</c:v>
                </c:pt>
                <c:pt idx="4765">
                  <c:v>-0.21582999999999999</c:v>
                </c:pt>
                <c:pt idx="4766">
                  <c:v>-0.41188000000000002</c:v>
                </c:pt>
                <c:pt idx="4767">
                  <c:v>-0.16277</c:v>
                </c:pt>
                <c:pt idx="4768">
                  <c:v>-0.33746999999999999</c:v>
                </c:pt>
                <c:pt idx="4769">
                  <c:v>-0.18572</c:v>
                </c:pt>
                <c:pt idx="4770">
                  <c:v>-0.25851000000000002</c:v>
                </c:pt>
                <c:pt idx="4771">
                  <c:v>-0.41998999999999997</c:v>
                </c:pt>
                <c:pt idx="4772">
                  <c:v>-0.37709999999999999</c:v>
                </c:pt>
                <c:pt idx="4773">
                  <c:v>-0.20075999999999999</c:v>
                </c:pt>
                <c:pt idx="4774">
                  <c:v>-0.14963000000000001</c:v>
                </c:pt>
                <c:pt idx="4775">
                  <c:v>-0.26839000000000002</c:v>
                </c:pt>
                <c:pt idx="4776">
                  <c:v>-0.41454000000000002</c:v>
                </c:pt>
                <c:pt idx="4777">
                  <c:v>-0.13427</c:v>
                </c:pt>
                <c:pt idx="4778">
                  <c:v>-0.18806</c:v>
                </c:pt>
                <c:pt idx="4779">
                  <c:v>-0.34649000000000002</c:v>
                </c:pt>
                <c:pt idx="4780">
                  <c:v>-0.24898000000000001</c:v>
                </c:pt>
                <c:pt idx="4781">
                  <c:v>-0.12196</c:v>
                </c:pt>
                <c:pt idx="4782">
                  <c:v>-0.41998999999999997</c:v>
                </c:pt>
                <c:pt idx="4783">
                  <c:v>-0.11369</c:v>
                </c:pt>
                <c:pt idx="4784">
                  <c:v>-0.41809000000000002</c:v>
                </c:pt>
                <c:pt idx="4785">
                  <c:v>-0.27534999999999998</c:v>
                </c:pt>
                <c:pt idx="4786">
                  <c:v>-0.33973999999999999</c:v>
                </c:pt>
                <c:pt idx="4787">
                  <c:v>-0.2954</c:v>
                </c:pt>
                <c:pt idx="4788">
                  <c:v>-0.41998999999999997</c:v>
                </c:pt>
                <c:pt idx="4789">
                  <c:v>-0.30559999999999998</c:v>
                </c:pt>
                <c:pt idx="4790">
                  <c:v>-0.27389999999999998</c:v>
                </c:pt>
                <c:pt idx="4791">
                  <c:v>-0.13861000000000001</c:v>
                </c:pt>
                <c:pt idx="4792">
                  <c:v>-0.32008999999999999</c:v>
                </c:pt>
                <c:pt idx="4793">
                  <c:v>-0.41385</c:v>
                </c:pt>
                <c:pt idx="4794">
                  <c:v>-0.23069000000000001</c:v>
                </c:pt>
                <c:pt idx="4795">
                  <c:v>-0.21385999999999999</c:v>
                </c:pt>
                <c:pt idx="4796">
                  <c:v>-0.22836999999999999</c:v>
                </c:pt>
                <c:pt idx="4797">
                  <c:v>-0.32865</c:v>
                </c:pt>
                <c:pt idx="4798">
                  <c:v>-0.20574000000000001</c:v>
                </c:pt>
                <c:pt idx="4799">
                  <c:v>-0.30880999999999997</c:v>
                </c:pt>
                <c:pt idx="4800">
                  <c:v>-0.2959</c:v>
                </c:pt>
                <c:pt idx="4801">
                  <c:v>-0.14169000000000001</c:v>
                </c:pt>
                <c:pt idx="4802">
                  <c:v>-0.23641000000000001</c:v>
                </c:pt>
                <c:pt idx="4803">
                  <c:v>-0.23677999999999999</c:v>
                </c:pt>
                <c:pt idx="4804">
                  <c:v>-0.29224</c:v>
                </c:pt>
                <c:pt idx="4805">
                  <c:v>-0.23250999999999999</c:v>
                </c:pt>
                <c:pt idx="4806">
                  <c:v>-0.14981</c:v>
                </c:pt>
                <c:pt idx="4807">
                  <c:v>-0.12712999999999999</c:v>
                </c:pt>
                <c:pt idx="4808">
                  <c:v>-0.21404000000000001</c:v>
                </c:pt>
                <c:pt idx="4809">
                  <c:v>-0.31691999999999998</c:v>
                </c:pt>
                <c:pt idx="4810">
                  <c:v>-0.16508999999999999</c:v>
                </c:pt>
                <c:pt idx="4811">
                  <c:v>-0.10614999999999999</c:v>
                </c:pt>
                <c:pt idx="4812">
                  <c:v>-0.1515</c:v>
                </c:pt>
                <c:pt idx="4813">
                  <c:v>-0.40919</c:v>
                </c:pt>
                <c:pt idx="4814">
                  <c:v>-0.32238</c:v>
                </c:pt>
                <c:pt idx="4815">
                  <c:v>-0.19001000000000001</c:v>
                </c:pt>
                <c:pt idx="4816">
                  <c:v>-0.17688999999999999</c:v>
                </c:pt>
                <c:pt idx="4817">
                  <c:v>-0.14030000000000001</c:v>
                </c:pt>
                <c:pt idx="4818">
                  <c:v>-0.20666999999999999</c:v>
                </c:pt>
                <c:pt idx="4819">
                  <c:v>-0.30120000000000002</c:v>
                </c:pt>
                <c:pt idx="4820">
                  <c:v>-0.25829999999999997</c:v>
                </c:pt>
                <c:pt idx="4821">
                  <c:v>-0.27816999999999997</c:v>
                </c:pt>
                <c:pt idx="4822">
                  <c:v>-0.17974000000000001</c:v>
                </c:pt>
                <c:pt idx="4823">
                  <c:v>-0.30934</c:v>
                </c:pt>
                <c:pt idx="4824">
                  <c:v>-0.41998999999999997</c:v>
                </c:pt>
                <c:pt idx="4825">
                  <c:v>-0.19513</c:v>
                </c:pt>
                <c:pt idx="4826">
                  <c:v>-0.31631999999999999</c:v>
                </c:pt>
                <c:pt idx="4827">
                  <c:v>-0.18643000000000001</c:v>
                </c:pt>
                <c:pt idx="4828">
                  <c:v>-0.22719</c:v>
                </c:pt>
                <c:pt idx="4829">
                  <c:v>-0.40183999999999997</c:v>
                </c:pt>
                <c:pt idx="4830">
                  <c:v>-0.41998999999999997</c:v>
                </c:pt>
                <c:pt idx="4831">
                  <c:v>-0.1789</c:v>
                </c:pt>
                <c:pt idx="4832">
                  <c:v>-0.40623999999999999</c:v>
                </c:pt>
                <c:pt idx="4833">
                  <c:v>-0.16686000000000001</c:v>
                </c:pt>
                <c:pt idx="4834">
                  <c:v>-0.40639999999999998</c:v>
                </c:pt>
                <c:pt idx="4835">
                  <c:v>-0.14096</c:v>
                </c:pt>
                <c:pt idx="4836">
                  <c:v>-0.11082</c:v>
                </c:pt>
                <c:pt idx="4837">
                  <c:v>-0.22337000000000001</c:v>
                </c:pt>
                <c:pt idx="4838">
                  <c:v>-0.38967000000000002</c:v>
                </c:pt>
                <c:pt idx="4839">
                  <c:v>-0.10589</c:v>
                </c:pt>
                <c:pt idx="4840">
                  <c:v>-0.41846</c:v>
                </c:pt>
                <c:pt idx="4841">
                  <c:v>-0.10596999999999999</c:v>
                </c:pt>
                <c:pt idx="4842">
                  <c:v>-0.25772</c:v>
                </c:pt>
                <c:pt idx="4843">
                  <c:v>-0.18754000000000001</c:v>
                </c:pt>
                <c:pt idx="4844">
                  <c:v>-0.19188</c:v>
                </c:pt>
                <c:pt idx="4845">
                  <c:v>-0.13424</c:v>
                </c:pt>
                <c:pt idx="4846">
                  <c:v>-0.40537000000000001</c:v>
                </c:pt>
                <c:pt idx="4847">
                  <c:v>-0.18443000000000001</c:v>
                </c:pt>
                <c:pt idx="4848">
                  <c:v>-0.10908</c:v>
                </c:pt>
                <c:pt idx="4849">
                  <c:v>-0.30693999999999999</c:v>
                </c:pt>
                <c:pt idx="4850">
                  <c:v>-0.31079000000000001</c:v>
                </c:pt>
                <c:pt idx="4851">
                  <c:v>-9.5009999999999997E-2</c:v>
                </c:pt>
                <c:pt idx="4852">
                  <c:v>-0.32333000000000001</c:v>
                </c:pt>
                <c:pt idx="4853">
                  <c:v>-0.13700999999999999</c:v>
                </c:pt>
                <c:pt idx="4854">
                  <c:v>-0.23973</c:v>
                </c:pt>
                <c:pt idx="4855">
                  <c:v>-0.41998999999999997</c:v>
                </c:pt>
                <c:pt idx="4856">
                  <c:v>-0.14685999999999999</c:v>
                </c:pt>
                <c:pt idx="4857">
                  <c:v>-0.20863999999999999</c:v>
                </c:pt>
                <c:pt idx="4858">
                  <c:v>-0.14183000000000001</c:v>
                </c:pt>
                <c:pt idx="4859">
                  <c:v>-0.40822000000000003</c:v>
                </c:pt>
                <c:pt idx="4860">
                  <c:v>-0.41293000000000002</c:v>
                </c:pt>
                <c:pt idx="4861">
                  <c:v>-0.35870999999999997</c:v>
                </c:pt>
                <c:pt idx="4862">
                  <c:v>-0.12867999999999999</c:v>
                </c:pt>
                <c:pt idx="4863">
                  <c:v>-0.12209</c:v>
                </c:pt>
                <c:pt idx="4864">
                  <c:v>-0.41561999999999999</c:v>
                </c:pt>
                <c:pt idx="4865">
                  <c:v>-0.28111999999999998</c:v>
                </c:pt>
                <c:pt idx="4866">
                  <c:v>-0.21190999999999999</c:v>
                </c:pt>
                <c:pt idx="4867">
                  <c:v>-0.41827999999999999</c:v>
                </c:pt>
                <c:pt idx="4868">
                  <c:v>-0.12246</c:v>
                </c:pt>
                <c:pt idx="4869">
                  <c:v>-0.36274000000000001</c:v>
                </c:pt>
                <c:pt idx="4870">
                  <c:v>-0.16470000000000001</c:v>
                </c:pt>
                <c:pt idx="4871">
                  <c:v>-0.41998999999999997</c:v>
                </c:pt>
                <c:pt idx="4872">
                  <c:v>-0.41998999999999997</c:v>
                </c:pt>
                <c:pt idx="4873">
                  <c:v>-0.39872999999999997</c:v>
                </c:pt>
                <c:pt idx="4874">
                  <c:v>-0.31968999999999997</c:v>
                </c:pt>
                <c:pt idx="4875">
                  <c:v>-0.14288000000000001</c:v>
                </c:pt>
                <c:pt idx="4876">
                  <c:v>-0.41609000000000002</c:v>
                </c:pt>
                <c:pt idx="4877">
                  <c:v>-0.20621999999999999</c:v>
                </c:pt>
                <c:pt idx="4878">
                  <c:v>-0.19520000000000001</c:v>
                </c:pt>
                <c:pt idx="4879">
                  <c:v>-0.13125999999999999</c:v>
                </c:pt>
                <c:pt idx="4880">
                  <c:v>-0.28094000000000002</c:v>
                </c:pt>
                <c:pt idx="4881">
                  <c:v>-0.19953000000000001</c:v>
                </c:pt>
                <c:pt idx="4882">
                  <c:v>-0.14177000000000001</c:v>
                </c:pt>
                <c:pt idx="4883">
                  <c:v>-0.35808000000000001</c:v>
                </c:pt>
                <c:pt idx="4884">
                  <c:v>-0.17854999999999999</c:v>
                </c:pt>
                <c:pt idx="4885">
                  <c:v>-0.18379999999999999</c:v>
                </c:pt>
                <c:pt idx="4886">
                  <c:v>-0.18991</c:v>
                </c:pt>
                <c:pt idx="4887">
                  <c:v>-0.18890999999999999</c:v>
                </c:pt>
                <c:pt idx="4888">
                  <c:v>-0.10663</c:v>
                </c:pt>
                <c:pt idx="4889">
                  <c:v>-0.13242000000000001</c:v>
                </c:pt>
                <c:pt idx="4890">
                  <c:v>-0.33085999999999999</c:v>
                </c:pt>
                <c:pt idx="4891">
                  <c:v>-0.10007000000000001</c:v>
                </c:pt>
                <c:pt idx="4892">
                  <c:v>-0.29053000000000001</c:v>
                </c:pt>
                <c:pt idx="4893">
                  <c:v>-0.17344000000000001</c:v>
                </c:pt>
                <c:pt idx="4894">
                  <c:v>-0.41998999999999997</c:v>
                </c:pt>
                <c:pt idx="4895">
                  <c:v>-0.11922000000000001</c:v>
                </c:pt>
                <c:pt idx="4896">
                  <c:v>-0.19563</c:v>
                </c:pt>
                <c:pt idx="4897">
                  <c:v>-0.20033999999999999</c:v>
                </c:pt>
                <c:pt idx="4898">
                  <c:v>-0.25591000000000003</c:v>
                </c:pt>
                <c:pt idx="4899">
                  <c:v>-0.40782000000000002</c:v>
                </c:pt>
                <c:pt idx="4900">
                  <c:v>-0.31536999999999998</c:v>
                </c:pt>
                <c:pt idx="4901">
                  <c:v>-0.25163999999999997</c:v>
                </c:pt>
                <c:pt idx="4902">
                  <c:v>-0.25746000000000002</c:v>
                </c:pt>
                <c:pt idx="4903">
                  <c:v>-0.17892</c:v>
                </c:pt>
                <c:pt idx="4904">
                  <c:v>-0.11432</c:v>
                </c:pt>
                <c:pt idx="4905">
                  <c:v>-0.29780000000000001</c:v>
                </c:pt>
                <c:pt idx="4906">
                  <c:v>-0.40864</c:v>
                </c:pt>
                <c:pt idx="4907">
                  <c:v>-0.12773000000000001</c:v>
                </c:pt>
                <c:pt idx="4908">
                  <c:v>-0.34227000000000002</c:v>
                </c:pt>
                <c:pt idx="4909">
                  <c:v>-0.10995000000000001</c:v>
                </c:pt>
                <c:pt idx="4910">
                  <c:v>-0.14324999999999999</c:v>
                </c:pt>
                <c:pt idx="4911">
                  <c:v>-0.22066</c:v>
                </c:pt>
                <c:pt idx="4912">
                  <c:v>-0.33567999999999998</c:v>
                </c:pt>
                <c:pt idx="4913">
                  <c:v>-0.27990999999999999</c:v>
                </c:pt>
                <c:pt idx="4914">
                  <c:v>-0.41998999999999997</c:v>
                </c:pt>
                <c:pt idx="4915">
                  <c:v>-0.2994</c:v>
                </c:pt>
                <c:pt idx="4916">
                  <c:v>-0.16991000000000001</c:v>
                </c:pt>
                <c:pt idx="4917">
                  <c:v>-0.24293999999999999</c:v>
                </c:pt>
                <c:pt idx="4918">
                  <c:v>-0.19771</c:v>
                </c:pt>
                <c:pt idx="4919">
                  <c:v>-0.13636999999999999</c:v>
                </c:pt>
                <c:pt idx="4920">
                  <c:v>-0.13838</c:v>
                </c:pt>
                <c:pt idx="4921">
                  <c:v>-0.21926000000000001</c:v>
                </c:pt>
                <c:pt idx="4922">
                  <c:v>-0.33165</c:v>
                </c:pt>
                <c:pt idx="4923">
                  <c:v>-0.24560999999999999</c:v>
                </c:pt>
                <c:pt idx="4924">
                  <c:v>-0.41998999999999997</c:v>
                </c:pt>
                <c:pt idx="4925">
                  <c:v>-0.15853</c:v>
                </c:pt>
                <c:pt idx="4926">
                  <c:v>-0.41998999999999997</c:v>
                </c:pt>
                <c:pt idx="4927">
                  <c:v>-0.40344999999999998</c:v>
                </c:pt>
                <c:pt idx="4928">
                  <c:v>-0.16607</c:v>
                </c:pt>
                <c:pt idx="4929">
                  <c:v>-0.12987000000000001</c:v>
                </c:pt>
                <c:pt idx="4930">
                  <c:v>-0.40698000000000001</c:v>
                </c:pt>
                <c:pt idx="4931">
                  <c:v>-0.25136999999999998</c:v>
                </c:pt>
                <c:pt idx="4932">
                  <c:v>-0.12734000000000001</c:v>
                </c:pt>
                <c:pt idx="4933">
                  <c:v>-9.9070000000000005E-2</c:v>
                </c:pt>
                <c:pt idx="4934">
                  <c:v>-0.23712</c:v>
                </c:pt>
                <c:pt idx="4935">
                  <c:v>-0.17476</c:v>
                </c:pt>
                <c:pt idx="4936">
                  <c:v>-0.32976</c:v>
                </c:pt>
                <c:pt idx="4937">
                  <c:v>-0.12188</c:v>
                </c:pt>
                <c:pt idx="4938">
                  <c:v>-0.1721</c:v>
                </c:pt>
                <c:pt idx="4939">
                  <c:v>-0.19078000000000001</c:v>
                </c:pt>
                <c:pt idx="4940">
                  <c:v>-0.18149999999999999</c:v>
                </c:pt>
                <c:pt idx="4941">
                  <c:v>-0.37739</c:v>
                </c:pt>
                <c:pt idx="4942">
                  <c:v>-0.26778999999999997</c:v>
                </c:pt>
                <c:pt idx="4943">
                  <c:v>-0.41998999999999997</c:v>
                </c:pt>
                <c:pt idx="4944">
                  <c:v>-0.41998999999999997</c:v>
                </c:pt>
                <c:pt idx="4945">
                  <c:v>-0.41998999999999997</c:v>
                </c:pt>
                <c:pt idx="4946">
                  <c:v>-0.13366</c:v>
                </c:pt>
                <c:pt idx="4947">
                  <c:v>-0.38595000000000002</c:v>
                </c:pt>
                <c:pt idx="4948">
                  <c:v>-0.41998999999999997</c:v>
                </c:pt>
                <c:pt idx="4949">
                  <c:v>-0.32522000000000001</c:v>
                </c:pt>
                <c:pt idx="4950">
                  <c:v>-0.32372000000000001</c:v>
                </c:pt>
                <c:pt idx="4951">
                  <c:v>-0.12889</c:v>
                </c:pt>
                <c:pt idx="4952">
                  <c:v>-0.24510000000000001</c:v>
                </c:pt>
                <c:pt idx="4953">
                  <c:v>-0.41073999999999999</c:v>
                </c:pt>
                <c:pt idx="4954">
                  <c:v>-0.14025000000000001</c:v>
                </c:pt>
                <c:pt idx="4955">
                  <c:v>-0.21049000000000001</c:v>
                </c:pt>
                <c:pt idx="4956">
                  <c:v>-0.28541</c:v>
                </c:pt>
                <c:pt idx="4957">
                  <c:v>-0.12855</c:v>
                </c:pt>
                <c:pt idx="4958">
                  <c:v>-0.16711999999999999</c:v>
                </c:pt>
                <c:pt idx="4959">
                  <c:v>-0.38629000000000002</c:v>
                </c:pt>
                <c:pt idx="4960">
                  <c:v>-0.22900999999999999</c:v>
                </c:pt>
                <c:pt idx="4961">
                  <c:v>-0.41998999999999997</c:v>
                </c:pt>
                <c:pt idx="4962">
                  <c:v>-0.32567000000000002</c:v>
                </c:pt>
                <c:pt idx="4963">
                  <c:v>-0.13205</c:v>
                </c:pt>
                <c:pt idx="4964">
                  <c:v>-0.30686000000000002</c:v>
                </c:pt>
                <c:pt idx="4965">
                  <c:v>-0.15503</c:v>
                </c:pt>
                <c:pt idx="4966">
                  <c:v>-0.41998999999999997</c:v>
                </c:pt>
                <c:pt idx="4967">
                  <c:v>-0.26968999999999999</c:v>
                </c:pt>
                <c:pt idx="4968">
                  <c:v>-0.39538000000000001</c:v>
                </c:pt>
                <c:pt idx="4969">
                  <c:v>-0.14615</c:v>
                </c:pt>
                <c:pt idx="4970">
                  <c:v>-0.41998999999999997</c:v>
                </c:pt>
                <c:pt idx="4971">
                  <c:v>-0.22242000000000001</c:v>
                </c:pt>
                <c:pt idx="4972">
                  <c:v>-0.41260999999999998</c:v>
                </c:pt>
                <c:pt idx="4973">
                  <c:v>-0.12067</c:v>
                </c:pt>
                <c:pt idx="4974">
                  <c:v>-0.17044000000000001</c:v>
                </c:pt>
                <c:pt idx="4975">
                  <c:v>-0.19252</c:v>
                </c:pt>
                <c:pt idx="4976">
                  <c:v>-0.41998999999999997</c:v>
                </c:pt>
                <c:pt idx="4977">
                  <c:v>-0.38474000000000003</c:v>
                </c:pt>
                <c:pt idx="4978">
                  <c:v>-0.21947</c:v>
                </c:pt>
                <c:pt idx="4979">
                  <c:v>-0.24127999999999999</c:v>
                </c:pt>
                <c:pt idx="4980">
                  <c:v>-0.13814000000000001</c:v>
                </c:pt>
                <c:pt idx="4981">
                  <c:v>-0.41998999999999997</c:v>
                </c:pt>
                <c:pt idx="4982">
                  <c:v>-0.24642</c:v>
                </c:pt>
                <c:pt idx="4983">
                  <c:v>-0.41998999999999997</c:v>
                </c:pt>
                <c:pt idx="4984">
                  <c:v>-0.32396000000000003</c:v>
                </c:pt>
                <c:pt idx="4985">
                  <c:v>-0.20968999999999999</c:v>
                </c:pt>
                <c:pt idx="4986">
                  <c:v>-0.38386999999999999</c:v>
                </c:pt>
                <c:pt idx="4987">
                  <c:v>-0.3609</c:v>
                </c:pt>
                <c:pt idx="4988">
                  <c:v>-0.41998999999999997</c:v>
                </c:pt>
                <c:pt idx="4989">
                  <c:v>-0.28505000000000003</c:v>
                </c:pt>
                <c:pt idx="4990">
                  <c:v>-0.23738000000000001</c:v>
                </c:pt>
                <c:pt idx="4991">
                  <c:v>-0.23457</c:v>
                </c:pt>
                <c:pt idx="4992">
                  <c:v>-0.23580000000000001</c:v>
                </c:pt>
                <c:pt idx="4993">
                  <c:v>-0.41998999999999997</c:v>
                </c:pt>
                <c:pt idx="4994">
                  <c:v>-0.16361999999999999</c:v>
                </c:pt>
                <c:pt idx="4995">
                  <c:v>-0.16027</c:v>
                </c:pt>
                <c:pt idx="4996">
                  <c:v>-0.23730999999999999</c:v>
                </c:pt>
                <c:pt idx="4997">
                  <c:v>-0.23666999999999999</c:v>
                </c:pt>
                <c:pt idx="4998">
                  <c:v>-0.24604999999999999</c:v>
                </c:pt>
                <c:pt idx="4999">
                  <c:v>-0.31835000000000002</c:v>
                </c:pt>
                <c:pt idx="5000">
                  <c:v>-0.14928</c:v>
                </c:pt>
                <c:pt idx="5001">
                  <c:v>-0.41998999999999997</c:v>
                </c:pt>
                <c:pt idx="5002">
                  <c:v>-0.31606000000000001</c:v>
                </c:pt>
                <c:pt idx="5003">
                  <c:v>-0.23904</c:v>
                </c:pt>
                <c:pt idx="5004">
                  <c:v>-0.28947000000000001</c:v>
                </c:pt>
                <c:pt idx="5005">
                  <c:v>-0.41164000000000001</c:v>
                </c:pt>
                <c:pt idx="5006">
                  <c:v>-0.40001999999999999</c:v>
                </c:pt>
                <c:pt idx="5007">
                  <c:v>-0.19086</c:v>
                </c:pt>
                <c:pt idx="5008">
                  <c:v>-0.16181999999999999</c:v>
                </c:pt>
                <c:pt idx="5009">
                  <c:v>-0.19015000000000001</c:v>
                </c:pt>
                <c:pt idx="5010">
                  <c:v>-0.11011</c:v>
                </c:pt>
                <c:pt idx="5011">
                  <c:v>-0.29163</c:v>
                </c:pt>
                <c:pt idx="5012">
                  <c:v>-0.10528</c:v>
                </c:pt>
                <c:pt idx="5013">
                  <c:v>-0.26771</c:v>
                </c:pt>
                <c:pt idx="5014">
                  <c:v>-0.12431</c:v>
                </c:pt>
                <c:pt idx="5015">
                  <c:v>-0.12756999999999999</c:v>
                </c:pt>
                <c:pt idx="5016">
                  <c:v>-0.22769</c:v>
                </c:pt>
                <c:pt idx="5017">
                  <c:v>-0.41998999999999997</c:v>
                </c:pt>
                <c:pt idx="5018">
                  <c:v>-0.41997000000000001</c:v>
                </c:pt>
                <c:pt idx="5019">
                  <c:v>-0.11609</c:v>
                </c:pt>
                <c:pt idx="5020">
                  <c:v>-0.32985999999999999</c:v>
                </c:pt>
                <c:pt idx="5021">
                  <c:v>-0.13489999999999999</c:v>
                </c:pt>
                <c:pt idx="5022">
                  <c:v>-0.14172000000000001</c:v>
                </c:pt>
                <c:pt idx="5023">
                  <c:v>-0.13869000000000001</c:v>
                </c:pt>
                <c:pt idx="5024">
                  <c:v>-0.38055</c:v>
                </c:pt>
                <c:pt idx="5025">
                  <c:v>-0.16857</c:v>
                </c:pt>
                <c:pt idx="5026">
                  <c:v>-0.24612999999999999</c:v>
                </c:pt>
                <c:pt idx="5027">
                  <c:v>-0.14277999999999999</c:v>
                </c:pt>
                <c:pt idx="5028">
                  <c:v>-0.27207999999999999</c:v>
                </c:pt>
                <c:pt idx="5029">
                  <c:v>-0.39972999999999997</c:v>
                </c:pt>
                <c:pt idx="5030">
                  <c:v>-0.18526999999999999</c:v>
                </c:pt>
                <c:pt idx="5031">
                  <c:v>-0.16388</c:v>
                </c:pt>
                <c:pt idx="5032">
                  <c:v>-0.17318</c:v>
                </c:pt>
                <c:pt idx="5033">
                  <c:v>-0.41938999999999999</c:v>
                </c:pt>
                <c:pt idx="5034">
                  <c:v>-0.41998999999999997</c:v>
                </c:pt>
                <c:pt idx="5035">
                  <c:v>-0.40242</c:v>
                </c:pt>
                <c:pt idx="5036">
                  <c:v>-0.24539</c:v>
                </c:pt>
                <c:pt idx="5037">
                  <c:v>-0.1663</c:v>
                </c:pt>
                <c:pt idx="5038">
                  <c:v>-0.41998999999999997</c:v>
                </c:pt>
                <c:pt idx="5039">
                  <c:v>-0.38452999999999998</c:v>
                </c:pt>
                <c:pt idx="5040">
                  <c:v>-0.37186000000000002</c:v>
                </c:pt>
                <c:pt idx="5041">
                  <c:v>-0.36424000000000001</c:v>
                </c:pt>
                <c:pt idx="5042">
                  <c:v>-0.24926999999999999</c:v>
                </c:pt>
                <c:pt idx="5043">
                  <c:v>-0.39981</c:v>
                </c:pt>
                <c:pt idx="5044">
                  <c:v>-0.33326</c:v>
                </c:pt>
                <c:pt idx="5045">
                  <c:v>-0.31475999999999998</c:v>
                </c:pt>
                <c:pt idx="5046">
                  <c:v>-0.32694000000000001</c:v>
                </c:pt>
                <c:pt idx="5047">
                  <c:v>-0.21859999999999999</c:v>
                </c:pt>
                <c:pt idx="5048">
                  <c:v>-0.23196</c:v>
                </c:pt>
                <c:pt idx="5049">
                  <c:v>-0.16999</c:v>
                </c:pt>
                <c:pt idx="5050">
                  <c:v>-0.21754999999999999</c:v>
                </c:pt>
                <c:pt idx="5051">
                  <c:v>-0.31931999999999999</c:v>
                </c:pt>
                <c:pt idx="5052">
                  <c:v>-0.22653000000000001</c:v>
                </c:pt>
                <c:pt idx="5053">
                  <c:v>-0.17916000000000001</c:v>
                </c:pt>
                <c:pt idx="5054">
                  <c:v>-0.17188999999999999</c:v>
                </c:pt>
                <c:pt idx="5055">
                  <c:v>-0.41998999999999997</c:v>
                </c:pt>
                <c:pt idx="5056">
                  <c:v>-0.16114000000000001</c:v>
                </c:pt>
                <c:pt idx="5057">
                  <c:v>-0.21578</c:v>
                </c:pt>
                <c:pt idx="5058">
                  <c:v>-0.27925</c:v>
                </c:pt>
                <c:pt idx="5059">
                  <c:v>-0.27152999999999999</c:v>
                </c:pt>
                <c:pt idx="5060">
                  <c:v>-0.41998999999999997</c:v>
                </c:pt>
                <c:pt idx="5061">
                  <c:v>-0.26823999999999998</c:v>
                </c:pt>
                <c:pt idx="5062">
                  <c:v>-0.40207999999999999</c:v>
                </c:pt>
                <c:pt idx="5063">
                  <c:v>-0.13469</c:v>
                </c:pt>
                <c:pt idx="5064">
                  <c:v>-0.18027000000000001</c:v>
                </c:pt>
                <c:pt idx="5065">
                  <c:v>-0.41998999999999997</c:v>
                </c:pt>
                <c:pt idx="5066">
                  <c:v>-0.41998999999999997</c:v>
                </c:pt>
                <c:pt idx="5067">
                  <c:v>-0.35683999999999999</c:v>
                </c:pt>
                <c:pt idx="5068">
                  <c:v>-0.37312000000000001</c:v>
                </c:pt>
                <c:pt idx="5069">
                  <c:v>-0.41998999999999997</c:v>
                </c:pt>
                <c:pt idx="5070">
                  <c:v>-0.12064</c:v>
                </c:pt>
                <c:pt idx="5071">
                  <c:v>-0.20271</c:v>
                </c:pt>
                <c:pt idx="5072">
                  <c:v>-0.19614999999999999</c:v>
                </c:pt>
                <c:pt idx="5073">
                  <c:v>-0.15034</c:v>
                </c:pt>
                <c:pt idx="5074">
                  <c:v>-0.41604000000000002</c:v>
                </c:pt>
                <c:pt idx="5075">
                  <c:v>-0.40973999999999999</c:v>
                </c:pt>
                <c:pt idx="5076">
                  <c:v>-0.36969999999999997</c:v>
                </c:pt>
                <c:pt idx="5077">
                  <c:v>-0.15118000000000001</c:v>
                </c:pt>
                <c:pt idx="5078">
                  <c:v>-0.39523000000000003</c:v>
                </c:pt>
                <c:pt idx="5079">
                  <c:v>-0.29099999999999998</c:v>
                </c:pt>
                <c:pt idx="5080">
                  <c:v>-0.37680999999999998</c:v>
                </c:pt>
                <c:pt idx="5081">
                  <c:v>-0.22774</c:v>
                </c:pt>
                <c:pt idx="5082">
                  <c:v>-0.1071</c:v>
                </c:pt>
                <c:pt idx="5083">
                  <c:v>-0.37232999999999999</c:v>
                </c:pt>
                <c:pt idx="5084">
                  <c:v>-0.27840999999999999</c:v>
                </c:pt>
                <c:pt idx="5085">
                  <c:v>-0.20502999999999999</c:v>
                </c:pt>
                <c:pt idx="5086">
                  <c:v>-0.14530000000000001</c:v>
                </c:pt>
                <c:pt idx="5087">
                  <c:v>-0.18937999999999999</c:v>
                </c:pt>
                <c:pt idx="5088">
                  <c:v>-0.25311</c:v>
                </c:pt>
                <c:pt idx="5089">
                  <c:v>-0.18435000000000001</c:v>
                </c:pt>
                <c:pt idx="5090">
                  <c:v>-0.30166999999999999</c:v>
                </c:pt>
                <c:pt idx="5091">
                  <c:v>-0.16535</c:v>
                </c:pt>
                <c:pt idx="5092">
                  <c:v>-0.33957999999999999</c:v>
                </c:pt>
                <c:pt idx="5093">
                  <c:v>-0.27738000000000002</c:v>
                </c:pt>
                <c:pt idx="5094">
                  <c:v>-0.40121000000000001</c:v>
                </c:pt>
                <c:pt idx="5095">
                  <c:v>-0.19731000000000001</c:v>
                </c:pt>
                <c:pt idx="5096">
                  <c:v>-0.27761999999999998</c:v>
                </c:pt>
                <c:pt idx="5097">
                  <c:v>-0.41998999999999997</c:v>
                </c:pt>
                <c:pt idx="5098">
                  <c:v>-0.41998999999999997</c:v>
                </c:pt>
                <c:pt idx="5099">
                  <c:v>-0.41998999999999997</c:v>
                </c:pt>
                <c:pt idx="5100">
                  <c:v>-0.41998999999999997</c:v>
                </c:pt>
                <c:pt idx="5101">
                  <c:v>-0.40798000000000001</c:v>
                </c:pt>
                <c:pt idx="5102">
                  <c:v>-0.41998999999999997</c:v>
                </c:pt>
                <c:pt idx="5103">
                  <c:v>-0.24084</c:v>
                </c:pt>
                <c:pt idx="5104">
                  <c:v>-0.25356000000000001</c:v>
                </c:pt>
                <c:pt idx="5105">
                  <c:v>-0.38527</c:v>
                </c:pt>
                <c:pt idx="5106">
                  <c:v>-0.41654000000000002</c:v>
                </c:pt>
                <c:pt idx="5107">
                  <c:v>-0.16642999999999999</c:v>
                </c:pt>
                <c:pt idx="5108">
                  <c:v>-0.10489</c:v>
                </c:pt>
                <c:pt idx="5109">
                  <c:v>-0.41998999999999997</c:v>
                </c:pt>
                <c:pt idx="5110">
                  <c:v>-0.41998999999999997</c:v>
                </c:pt>
                <c:pt idx="5111">
                  <c:v>-0.21462000000000001</c:v>
                </c:pt>
                <c:pt idx="5112">
                  <c:v>-0.11941</c:v>
                </c:pt>
                <c:pt idx="5113">
                  <c:v>-0.41438000000000003</c:v>
                </c:pt>
                <c:pt idx="5114">
                  <c:v>-0.27556000000000003</c:v>
                </c:pt>
                <c:pt idx="5115">
                  <c:v>-0.41998999999999997</c:v>
                </c:pt>
                <c:pt idx="5116">
                  <c:v>-0.35929</c:v>
                </c:pt>
                <c:pt idx="5117">
                  <c:v>-0.40971999999999997</c:v>
                </c:pt>
                <c:pt idx="5118">
                  <c:v>-0.41998999999999997</c:v>
                </c:pt>
                <c:pt idx="5119">
                  <c:v>-0.19850000000000001</c:v>
                </c:pt>
                <c:pt idx="5120">
                  <c:v>-0.22108</c:v>
                </c:pt>
                <c:pt idx="5121">
                  <c:v>-0.27553</c:v>
                </c:pt>
                <c:pt idx="5122">
                  <c:v>-0.32192999999999999</c:v>
                </c:pt>
                <c:pt idx="5123">
                  <c:v>-0.31152000000000002</c:v>
                </c:pt>
                <c:pt idx="5124">
                  <c:v>-0.11975</c:v>
                </c:pt>
                <c:pt idx="5125">
                  <c:v>-0.18496000000000001</c:v>
                </c:pt>
                <c:pt idx="5126">
                  <c:v>-0.13866999999999999</c:v>
                </c:pt>
                <c:pt idx="5127">
                  <c:v>-0.20585000000000001</c:v>
                </c:pt>
                <c:pt idx="5128">
                  <c:v>-0.27845999999999999</c:v>
                </c:pt>
                <c:pt idx="5129">
                  <c:v>-0.25717000000000001</c:v>
                </c:pt>
                <c:pt idx="5130">
                  <c:v>-0.36876999999999999</c:v>
                </c:pt>
                <c:pt idx="5131">
                  <c:v>-0.15459999999999999</c:v>
                </c:pt>
                <c:pt idx="5132">
                  <c:v>-0.28778999999999999</c:v>
                </c:pt>
                <c:pt idx="5133">
                  <c:v>-0.41998999999999997</c:v>
                </c:pt>
                <c:pt idx="5134">
                  <c:v>-0.18417</c:v>
                </c:pt>
                <c:pt idx="5135">
                  <c:v>-0.31047000000000002</c:v>
                </c:pt>
                <c:pt idx="5136">
                  <c:v>-0.41998999999999997</c:v>
                </c:pt>
                <c:pt idx="5137">
                  <c:v>-0.41998999999999997</c:v>
                </c:pt>
                <c:pt idx="5138">
                  <c:v>-0.10202</c:v>
                </c:pt>
                <c:pt idx="5139">
                  <c:v>-0.23762</c:v>
                </c:pt>
                <c:pt idx="5140">
                  <c:v>-0.22176000000000001</c:v>
                </c:pt>
                <c:pt idx="5141">
                  <c:v>-0.40139000000000002</c:v>
                </c:pt>
                <c:pt idx="5142">
                  <c:v>-0.18135000000000001</c:v>
                </c:pt>
                <c:pt idx="5143">
                  <c:v>-0.25674999999999998</c:v>
                </c:pt>
                <c:pt idx="5144">
                  <c:v>-0.38590000000000002</c:v>
                </c:pt>
                <c:pt idx="5145">
                  <c:v>-0.38377</c:v>
                </c:pt>
                <c:pt idx="5146">
                  <c:v>-0.21462000000000001</c:v>
                </c:pt>
                <c:pt idx="5147">
                  <c:v>-0.41998999999999997</c:v>
                </c:pt>
                <c:pt idx="5148">
                  <c:v>-0.17373</c:v>
                </c:pt>
                <c:pt idx="5149">
                  <c:v>-0.35481000000000001</c:v>
                </c:pt>
                <c:pt idx="5150">
                  <c:v>-0.41998999999999997</c:v>
                </c:pt>
                <c:pt idx="5151">
                  <c:v>-0.24373</c:v>
                </c:pt>
                <c:pt idx="5152">
                  <c:v>-0.41998999999999997</c:v>
                </c:pt>
                <c:pt idx="5153">
                  <c:v>-0.14096</c:v>
                </c:pt>
                <c:pt idx="5154">
                  <c:v>-0.41765000000000002</c:v>
                </c:pt>
                <c:pt idx="5155">
                  <c:v>-0.14949000000000001</c:v>
                </c:pt>
                <c:pt idx="5156">
                  <c:v>-0.24870999999999999</c:v>
                </c:pt>
                <c:pt idx="5157">
                  <c:v>-0.32507000000000003</c:v>
                </c:pt>
                <c:pt idx="5158">
                  <c:v>-0.15431</c:v>
                </c:pt>
                <c:pt idx="5159">
                  <c:v>-0.21215000000000001</c:v>
                </c:pt>
                <c:pt idx="5160">
                  <c:v>-0.11</c:v>
                </c:pt>
                <c:pt idx="5161">
                  <c:v>-0.41998999999999997</c:v>
                </c:pt>
                <c:pt idx="5162">
                  <c:v>-0.29474</c:v>
                </c:pt>
                <c:pt idx="5163">
                  <c:v>-0.20627000000000001</c:v>
                </c:pt>
                <c:pt idx="5164">
                  <c:v>-0.21407000000000001</c:v>
                </c:pt>
                <c:pt idx="5165">
                  <c:v>-0.1986</c:v>
                </c:pt>
                <c:pt idx="5166">
                  <c:v>-0.32896999999999998</c:v>
                </c:pt>
                <c:pt idx="5167">
                  <c:v>-0.33094000000000001</c:v>
                </c:pt>
                <c:pt idx="5168">
                  <c:v>-0.41009000000000001</c:v>
                </c:pt>
                <c:pt idx="5169">
                  <c:v>-0.41998999999999997</c:v>
                </c:pt>
                <c:pt idx="5170">
                  <c:v>-0.2117</c:v>
                </c:pt>
                <c:pt idx="5171">
                  <c:v>-0.15434</c:v>
                </c:pt>
                <c:pt idx="5172">
                  <c:v>-0.35256999999999999</c:v>
                </c:pt>
                <c:pt idx="5173">
                  <c:v>-0.32374999999999998</c:v>
                </c:pt>
                <c:pt idx="5174">
                  <c:v>-0.41998999999999997</c:v>
                </c:pt>
                <c:pt idx="5175">
                  <c:v>-0.40844999999999998</c:v>
                </c:pt>
                <c:pt idx="5176">
                  <c:v>-0.41637999999999997</c:v>
                </c:pt>
                <c:pt idx="5177">
                  <c:v>-0.41998999999999997</c:v>
                </c:pt>
                <c:pt idx="5178">
                  <c:v>-0.37914999999999999</c:v>
                </c:pt>
                <c:pt idx="5179">
                  <c:v>-0.34144999999999998</c:v>
                </c:pt>
                <c:pt idx="5180">
                  <c:v>-0.18490000000000001</c:v>
                </c:pt>
                <c:pt idx="5181">
                  <c:v>-0.41998999999999997</c:v>
                </c:pt>
                <c:pt idx="5182">
                  <c:v>-0.19020000000000001</c:v>
                </c:pt>
                <c:pt idx="5183">
                  <c:v>-0.34575</c:v>
                </c:pt>
                <c:pt idx="5184">
                  <c:v>-0.27961999999999998</c:v>
                </c:pt>
                <c:pt idx="5185">
                  <c:v>-0.24334</c:v>
                </c:pt>
                <c:pt idx="5186">
                  <c:v>-0.18221999999999999</c:v>
                </c:pt>
                <c:pt idx="5187">
                  <c:v>-0.15712999999999999</c:v>
                </c:pt>
                <c:pt idx="5188">
                  <c:v>-0.41998999999999997</c:v>
                </c:pt>
                <c:pt idx="5189">
                  <c:v>-0.41998999999999997</c:v>
                </c:pt>
                <c:pt idx="5190">
                  <c:v>-0.18240000000000001</c:v>
                </c:pt>
                <c:pt idx="5191">
                  <c:v>-0.41975000000000001</c:v>
                </c:pt>
                <c:pt idx="5192">
                  <c:v>-0.41998999999999997</c:v>
                </c:pt>
                <c:pt idx="5193">
                  <c:v>-0.22569</c:v>
                </c:pt>
                <c:pt idx="5194">
                  <c:v>-0.14602000000000001</c:v>
                </c:pt>
                <c:pt idx="5195">
                  <c:v>-0.41737999999999997</c:v>
                </c:pt>
                <c:pt idx="5196">
                  <c:v>-0.27400999999999998</c:v>
                </c:pt>
                <c:pt idx="5197">
                  <c:v>-0.41998999999999997</c:v>
                </c:pt>
                <c:pt idx="5198">
                  <c:v>-0.41998999999999997</c:v>
                </c:pt>
                <c:pt idx="5199">
                  <c:v>-0.41998999999999997</c:v>
                </c:pt>
                <c:pt idx="5200">
                  <c:v>-0.41998999999999997</c:v>
                </c:pt>
                <c:pt idx="5201">
                  <c:v>-0.41998999999999997</c:v>
                </c:pt>
                <c:pt idx="5202">
                  <c:v>-0.13672000000000001</c:v>
                </c:pt>
                <c:pt idx="5203">
                  <c:v>-0.18564</c:v>
                </c:pt>
                <c:pt idx="5204">
                  <c:v>-0.22756000000000001</c:v>
                </c:pt>
                <c:pt idx="5205">
                  <c:v>-0.41998999999999997</c:v>
                </c:pt>
                <c:pt idx="5206">
                  <c:v>-0.22769</c:v>
                </c:pt>
                <c:pt idx="5207">
                  <c:v>-0.21562000000000001</c:v>
                </c:pt>
                <c:pt idx="5208">
                  <c:v>-0.36415999999999998</c:v>
                </c:pt>
                <c:pt idx="5209">
                  <c:v>-0.41998999999999997</c:v>
                </c:pt>
                <c:pt idx="5210">
                  <c:v>-0.41998999999999997</c:v>
                </c:pt>
                <c:pt idx="5211">
                  <c:v>-0.41998999999999997</c:v>
                </c:pt>
                <c:pt idx="5212">
                  <c:v>-0.12088</c:v>
                </c:pt>
                <c:pt idx="5213">
                  <c:v>-0.11011</c:v>
                </c:pt>
                <c:pt idx="5214">
                  <c:v>-0.40266000000000002</c:v>
                </c:pt>
                <c:pt idx="5215">
                  <c:v>-0.14391000000000001</c:v>
                </c:pt>
                <c:pt idx="5216">
                  <c:v>-0.27679999999999999</c:v>
                </c:pt>
                <c:pt idx="5217">
                  <c:v>-0.41952</c:v>
                </c:pt>
                <c:pt idx="5218">
                  <c:v>-0.26937</c:v>
                </c:pt>
                <c:pt idx="5219">
                  <c:v>-0.15864</c:v>
                </c:pt>
                <c:pt idx="5220">
                  <c:v>-0.36185</c:v>
                </c:pt>
                <c:pt idx="5221">
                  <c:v>-0.16131999999999999</c:v>
                </c:pt>
                <c:pt idx="5222">
                  <c:v>-0.41998999999999997</c:v>
                </c:pt>
                <c:pt idx="5223">
                  <c:v>-0.12472999999999999</c:v>
                </c:pt>
                <c:pt idx="5224">
                  <c:v>-0.40442</c:v>
                </c:pt>
                <c:pt idx="5225">
                  <c:v>-0.35393999999999998</c:v>
                </c:pt>
                <c:pt idx="5226">
                  <c:v>-0.24429000000000001</c:v>
                </c:pt>
                <c:pt idx="5227">
                  <c:v>-0.29458000000000001</c:v>
                </c:pt>
                <c:pt idx="5228">
                  <c:v>-0.17868999999999999</c:v>
                </c:pt>
                <c:pt idx="5229">
                  <c:v>-0.16311</c:v>
                </c:pt>
                <c:pt idx="5230">
                  <c:v>-0.36841000000000002</c:v>
                </c:pt>
                <c:pt idx="5231">
                  <c:v>-0.40221000000000001</c:v>
                </c:pt>
                <c:pt idx="5232">
                  <c:v>-0.39365</c:v>
                </c:pt>
                <c:pt idx="5233">
                  <c:v>-0.33610000000000001</c:v>
                </c:pt>
                <c:pt idx="5234">
                  <c:v>-0.40432000000000001</c:v>
                </c:pt>
                <c:pt idx="5235">
                  <c:v>-0.22034000000000001</c:v>
                </c:pt>
                <c:pt idx="5236">
                  <c:v>-0.23346</c:v>
                </c:pt>
                <c:pt idx="5237">
                  <c:v>-0.41998999999999997</c:v>
                </c:pt>
                <c:pt idx="5238">
                  <c:v>-0.41998999999999997</c:v>
                </c:pt>
                <c:pt idx="5239">
                  <c:v>-0.27273999999999998</c:v>
                </c:pt>
                <c:pt idx="5240">
                  <c:v>-0.39588000000000001</c:v>
                </c:pt>
                <c:pt idx="5241">
                  <c:v>-0.40794999999999998</c:v>
                </c:pt>
                <c:pt idx="5242">
                  <c:v>-0.30959999999999999</c:v>
                </c:pt>
                <c:pt idx="5243">
                  <c:v>-0.32177</c:v>
                </c:pt>
                <c:pt idx="5244">
                  <c:v>-0.41998999999999997</c:v>
                </c:pt>
                <c:pt idx="5245">
                  <c:v>-0.19264999999999999</c:v>
                </c:pt>
                <c:pt idx="5246">
                  <c:v>-0.16707</c:v>
                </c:pt>
                <c:pt idx="5247">
                  <c:v>-0.39372000000000001</c:v>
                </c:pt>
                <c:pt idx="5248">
                  <c:v>-0.15210000000000001</c:v>
                </c:pt>
                <c:pt idx="5249">
                  <c:v>-0.40360000000000001</c:v>
                </c:pt>
                <c:pt idx="5250">
                  <c:v>-0.35937000000000002</c:v>
                </c:pt>
                <c:pt idx="5251">
                  <c:v>-0.13400000000000001</c:v>
                </c:pt>
                <c:pt idx="5252">
                  <c:v>-0.16064000000000001</c:v>
                </c:pt>
                <c:pt idx="5253">
                  <c:v>-0.33307999999999999</c:v>
                </c:pt>
                <c:pt idx="5254">
                  <c:v>-0.18922</c:v>
                </c:pt>
                <c:pt idx="5255">
                  <c:v>-0.41998999999999997</c:v>
                </c:pt>
                <c:pt idx="5256">
                  <c:v>-0.19062000000000001</c:v>
                </c:pt>
                <c:pt idx="5257">
                  <c:v>-0.1996</c:v>
                </c:pt>
                <c:pt idx="5258">
                  <c:v>-0.13105</c:v>
                </c:pt>
                <c:pt idx="5259">
                  <c:v>-0.40600000000000003</c:v>
                </c:pt>
                <c:pt idx="5260">
                  <c:v>-0.11395</c:v>
                </c:pt>
                <c:pt idx="5261">
                  <c:v>-0.41998999999999997</c:v>
                </c:pt>
                <c:pt idx="5262">
                  <c:v>-0.24401999999999999</c:v>
                </c:pt>
                <c:pt idx="5263">
                  <c:v>-0.23413999999999999</c:v>
                </c:pt>
                <c:pt idx="5264">
                  <c:v>-0.41998999999999997</c:v>
                </c:pt>
                <c:pt idx="5265">
                  <c:v>-0.22964000000000001</c:v>
                </c:pt>
                <c:pt idx="5266">
                  <c:v>-0.16267000000000001</c:v>
                </c:pt>
                <c:pt idx="5267">
                  <c:v>-0.39706999999999998</c:v>
                </c:pt>
                <c:pt idx="5268">
                  <c:v>-0.27568999999999999</c:v>
                </c:pt>
                <c:pt idx="5269">
                  <c:v>-0.34943999999999997</c:v>
                </c:pt>
                <c:pt idx="5270">
                  <c:v>-0.39696999999999999</c:v>
                </c:pt>
                <c:pt idx="5271">
                  <c:v>-0.3594</c:v>
                </c:pt>
                <c:pt idx="5272">
                  <c:v>-0.23868</c:v>
                </c:pt>
                <c:pt idx="5273">
                  <c:v>-0.39649000000000001</c:v>
                </c:pt>
                <c:pt idx="5274">
                  <c:v>-0.25380000000000003</c:v>
                </c:pt>
                <c:pt idx="5275">
                  <c:v>-0.41998999999999997</c:v>
                </c:pt>
                <c:pt idx="5276">
                  <c:v>-0.14074999999999999</c:v>
                </c:pt>
                <c:pt idx="5277">
                  <c:v>-0.31972</c:v>
                </c:pt>
                <c:pt idx="5278">
                  <c:v>-0.40426000000000001</c:v>
                </c:pt>
                <c:pt idx="5279">
                  <c:v>-0.14538000000000001</c:v>
                </c:pt>
                <c:pt idx="5280">
                  <c:v>-0.41998999999999997</c:v>
                </c:pt>
                <c:pt idx="5281">
                  <c:v>-0.19128000000000001</c:v>
                </c:pt>
                <c:pt idx="5282">
                  <c:v>-0.41998999999999997</c:v>
                </c:pt>
                <c:pt idx="5283">
                  <c:v>-0.23066999999999999</c:v>
                </c:pt>
                <c:pt idx="5284">
                  <c:v>-0.19125</c:v>
                </c:pt>
                <c:pt idx="5285">
                  <c:v>-0.35565000000000002</c:v>
                </c:pt>
                <c:pt idx="5286">
                  <c:v>-0.22445000000000001</c:v>
                </c:pt>
                <c:pt idx="5287">
                  <c:v>-0.20358000000000001</c:v>
                </c:pt>
                <c:pt idx="5288">
                  <c:v>-0.41998999999999997</c:v>
                </c:pt>
                <c:pt idx="5289">
                  <c:v>-0.41998999999999997</c:v>
                </c:pt>
                <c:pt idx="5290">
                  <c:v>-0.31424000000000002</c:v>
                </c:pt>
                <c:pt idx="5291">
                  <c:v>-0.37639</c:v>
                </c:pt>
                <c:pt idx="5292">
                  <c:v>-0.18590000000000001</c:v>
                </c:pt>
                <c:pt idx="5293">
                  <c:v>-0.41998999999999997</c:v>
                </c:pt>
                <c:pt idx="5294">
                  <c:v>-0.23105999999999999</c:v>
                </c:pt>
                <c:pt idx="5295">
                  <c:v>-0.27595999999999998</c:v>
                </c:pt>
                <c:pt idx="5296">
                  <c:v>-0.31043999999999999</c:v>
                </c:pt>
                <c:pt idx="5297">
                  <c:v>-0.21088000000000001</c:v>
                </c:pt>
                <c:pt idx="5298">
                  <c:v>-0.40822000000000003</c:v>
                </c:pt>
                <c:pt idx="5299">
                  <c:v>-0.30042999999999997</c:v>
                </c:pt>
                <c:pt idx="5300">
                  <c:v>-0.41998999999999997</c:v>
                </c:pt>
                <c:pt idx="5301">
                  <c:v>-0.40669</c:v>
                </c:pt>
                <c:pt idx="5302">
                  <c:v>-0.23544000000000001</c:v>
                </c:pt>
                <c:pt idx="5303">
                  <c:v>-0.20746000000000001</c:v>
                </c:pt>
                <c:pt idx="5304">
                  <c:v>-0.31484000000000001</c:v>
                </c:pt>
                <c:pt idx="5305">
                  <c:v>-0.12186</c:v>
                </c:pt>
                <c:pt idx="5306">
                  <c:v>-0.25738</c:v>
                </c:pt>
                <c:pt idx="5307">
                  <c:v>-0.27809</c:v>
                </c:pt>
                <c:pt idx="5308">
                  <c:v>-0.41998999999999997</c:v>
                </c:pt>
                <c:pt idx="5309">
                  <c:v>-0.19650000000000001</c:v>
                </c:pt>
                <c:pt idx="5310">
                  <c:v>-0.17233999999999999</c:v>
                </c:pt>
                <c:pt idx="5311">
                  <c:v>-0.41998999999999997</c:v>
                </c:pt>
                <c:pt idx="5312">
                  <c:v>-0.18232000000000001</c:v>
                </c:pt>
                <c:pt idx="5313">
                  <c:v>-0.30880999999999997</c:v>
                </c:pt>
                <c:pt idx="5314">
                  <c:v>-0.41449000000000003</c:v>
                </c:pt>
                <c:pt idx="5315">
                  <c:v>-0.41998999999999997</c:v>
                </c:pt>
                <c:pt idx="5316">
                  <c:v>-0.40117999999999998</c:v>
                </c:pt>
                <c:pt idx="5317">
                  <c:v>-0.1129</c:v>
                </c:pt>
                <c:pt idx="5318">
                  <c:v>-0.41998999999999997</c:v>
                </c:pt>
                <c:pt idx="5319">
                  <c:v>-0.17834</c:v>
                </c:pt>
                <c:pt idx="5320">
                  <c:v>-0.32708999999999999</c:v>
                </c:pt>
                <c:pt idx="5321">
                  <c:v>-0.13544999999999999</c:v>
                </c:pt>
                <c:pt idx="5322">
                  <c:v>-0.41998999999999997</c:v>
                </c:pt>
                <c:pt idx="5323">
                  <c:v>-0.36110999999999999</c:v>
                </c:pt>
                <c:pt idx="5324">
                  <c:v>-0.12744</c:v>
                </c:pt>
                <c:pt idx="5325">
                  <c:v>-0.27484999999999998</c:v>
                </c:pt>
                <c:pt idx="5326">
                  <c:v>-0.10818</c:v>
                </c:pt>
                <c:pt idx="5327">
                  <c:v>-0.13195000000000001</c:v>
                </c:pt>
                <c:pt idx="5328">
                  <c:v>-0.34389999999999998</c:v>
                </c:pt>
                <c:pt idx="5329">
                  <c:v>-0.11398</c:v>
                </c:pt>
                <c:pt idx="5330">
                  <c:v>-0.19312000000000001</c:v>
                </c:pt>
                <c:pt idx="5331">
                  <c:v>-0.22635</c:v>
                </c:pt>
                <c:pt idx="5332">
                  <c:v>-0.21834000000000001</c:v>
                </c:pt>
                <c:pt idx="5333">
                  <c:v>-0.19131000000000001</c:v>
                </c:pt>
                <c:pt idx="5334">
                  <c:v>-0.33481</c:v>
                </c:pt>
                <c:pt idx="5335">
                  <c:v>-0.16100999999999999</c:v>
                </c:pt>
                <c:pt idx="5336">
                  <c:v>-0.28327999999999998</c:v>
                </c:pt>
                <c:pt idx="5337">
                  <c:v>-0.41998999999999997</c:v>
                </c:pt>
                <c:pt idx="5338">
                  <c:v>-0.41998999999999997</c:v>
                </c:pt>
                <c:pt idx="5339">
                  <c:v>-0.20519000000000001</c:v>
                </c:pt>
                <c:pt idx="5340">
                  <c:v>-0.14383000000000001</c:v>
                </c:pt>
                <c:pt idx="5341">
                  <c:v>-0.41998999999999997</c:v>
                </c:pt>
                <c:pt idx="5342">
                  <c:v>-0.37214999999999998</c:v>
                </c:pt>
                <c:pt idx="5343">
                  <c:v>-0.40508</c:v>
                </c:pt>
                <c:pt idx="5344">
                  <c:v>-0.1696</c:v>
                </c:pt>
                <c:pt idx="5345">
                  <c:v>-0.39956999999999998</c:v>
                </c:pt>
                <c:pt idx="5346">
                  <c:v>-0.20377000000000001</c:v>
                </c:pt>
                <c:pt idx="5347">
                  <c:v>-0.32483000000000001</c:v>
                </c:pt>
                <c:pt idx="5348">
                  <c:v>-0.1125</c:v>
                </c:pt>
                <c:pt idx="5349">
                  <c:v>-0.13159999999999999</c:v>
                </c:pt>
                <c:pt idx="5350">
                  <c:v>-0.1961</c:v>
                </c:pt>
                <c:pt idx="5351">
                  <c:v>-0.34193000000000001</c:v>
                </c:pt>
                <c:pt idx="5352">
                  <c:v>-0.38997999999999999</c:v>
                </c:pt>
                <c:pt idx="5353">
                  <c:v>-0.41998999999999997</c:v>
                </c:pt>
                <c:pt idx="5354">
                  <c:v>-0.23619999999999999</c:v>
                </c:pt>
                <c:pt idx="5355">
                  <c:v>-0.16603999999999999</c:v>
                </c:pt>
                <c:pt idx="5356">
                  <c:v>-0.37641000000000002</c:v>
                </c:pt>
                <c:pt idx="5357">
                  <c:v>-0.41998999999999997</c:v>
                </c:pt>
                <c:pt idx="5358">
                  <c:v>-0.22411</c:v>
                </c:pt>
                <c:pt idx="5359">
                  <c:v>-0.33742</c:v>
                </c:pt>
                <c:pt idx="5360">
                  <c:v>-0.15665999999999999</c:v>
                </c:pt>
                <c:pt idx="5361">
                  <c:v>-0.17610000000000001</c:v>
                </c:pt>
                <c:pt idx="5362">
                  <c:v>-0.29848000000000002</c:v>
                </c:pt>
                <c:pt idx="5363">
                  <c:v>-0.21254000000000001</c:v>
                </c:pt>
                <c:pt idx="5364">
                  <c:v>-0.41837999999999997</c:v>
                </c:pt>
                <c:pt idx="5365">
                  <c:v>-0.34982999999999997</c:v>
                </c:pt>
                <c:pt idx="5366">
                  <c:v>-0.29260999999999998</c:v>
                </c:pt>
                <c:pt idx="5367">
                  <c:v>-0.41998999999999997</c:v>
                </c:pt>
                <c:pt idx="5368">
                  <c:v>-0.26196999999999998</c:v>
                </c:pt>
                <c:pt idx="5369">
                  <c:v>-0.41998999999999997</c:v>
                </c:pt>
                <c:pt idx="5370">
                  <c:v>-0.29781999999999997</c:v>
                </c:pt>
                <c:pt idx="5371">
                  <c:v>-0.22595000000000001</c:v>
                </c:pt>
                <c:pt idx="5372">
                  <c:v>-0.25828000000000001</c:v>
                </c:pt>
                <c:pt idx="5373">
                  <c:v>-0.1991</c:v>
                </c:pt>
                <c:pt idx="5374">
                  <c:v>-0.26900000000000002</c:v>
                </c:pt>
                <c:pt idx="5375">
                  <c:v>-0.32840999999999998</c:v>
                </c:pt>
                <c:pt idx="5376">
                  <c:v>-0.41998999999999997</c:v>
                </c:pt>
                <c:pt idx="5377">
                  <c:v>-0.41998999999999997</c:v>
                </c:pt>
                <c:pt idx="5378">
                  <c:v>-0.14313999999999999</c:v>
                </c:pt>
                <c:pt idx="5379">
                  <c:v>-0.12640999999999999</c:v>
                </c:pt>
                <c:pt idx="5380">
                  <c:v>-0.19728999999999999</c:v>
                </c:pt>
                <c:pt idx="5381">
                  <c:v>-0.22375999999999999</c:v>
                </c:pt>
                <c:pt idx="5382">
                  <c:v>-0.41998999999999997</c:v>
                </c:pt>
                <c:pt idx="5383">
                  <c:v>-0.27311000000000002</c:v>
                </c:pt>
                <c:pt idx="5384">
                  <c:v>-0.35563</c:v>
                </c:pt>
                <c:pt idx="5385">
                  <c:v>-0.18098</c:v>
                </c:pt>
                <c:pt idx="5386">
                  <c:v>-0.23138</c:v>
                </c:pt>
                <c:pt idx="5387">
                  <c:v>-0.16638</c:v>
                </c:pt>
                <c:pt idx="5388">
                  <c:v>-0.41454000000000002</c:v>
                </c:pt>
                <c:pt idx="5389">
                  <c:v>-0.34184999999999999</c:v>
                </c:pt>
                <c:pt idx="5390">
                  <c:v>-0.26028000000000001</c:v>
                </c:pt>
                <c:pt idx="5391">
                  <c:v>-0.32588</c:v>
                </c:pt>
                <c:pt idx="5392">
                  <c:v>-0.32608999999999999</c:v>
                </c:pt>
                <c:pt idx="5393">
                  <c:v>-0.20074</c:v>
                </c:pt>
                <c:pt idx="5394">
                  <c:v>-0.34770000000000001</c:v>
                </c:pt>
                <c:pt idx="5395">
                  <c:v>-0.41998999999999997</c:v>
                </c:pt>
                <c:pt idx="5396">
                  <c:v>-0.19156999999999999</c:v>
                </c:pt>
                <c:pt idx="5397">
                  <c:v>-0.26541999999999999</c:v>
                </c:pt>
                <c:pt idx="5398">
                  <c:v>-0.41998999999999997</c:v>
                </c:pt>
                <c:pt idx="5399">
                  <c:v>-0.27087</c:v>
                </c:pt>
                <c:pt idx="5400">
                  <c:v>-0.23219000000000001</c:v>
                </c:pt>
                <c:pt idx="5401">
                  <c:v>-0.41998999999999997</c:v>
                </c:pt>
                <c:pt idx="5402">
                  <c:v>-0.15409999999999999</c:v>
                </c:pt>
                <c:pt idx="5403">
                  <c:v>-0.27056000000000002</c:v>
                </c:pt>
                <c:pt idx="5404">
                  <c:v>-0.41998999999999997</c:v>
                </c:pt>
                <c:pt idx="5405">
                  <c:v>-0.27339999999999998</c:v>
                </c:pt>
                <c:pt idx="5406">
                  <c:v>-0.31902999999999998</c:v>
                </c:pt>
                <c:pt idx="5407">
                  <c:v>-0.19599</c:v>
                </c:pt>
                <c:pt idx="5408">
                  <c:v>-0.41577999999999998</c:v>
                </c:pt>
                <c:pt idx="5409">
                  <c:v>-0.25513999999999998</c:v>
                </c:pt>
                <c:pt idx="5410">
                  <c:v>-0.41918</c:v>
                </c:pt>
                <c:pt idx="5411">
                  <c:v>-0.38052000000000002</c:v>
                </c:pt>
                <c:pt idx="5412">
                  <c:v>-0.41998999999999997</c:v>
                </c:pt>
                <c:pt idx="5413">
                  <c:v>-0.41050999999999999</c:v>
                </c:pt>
                <c:pt idx="5414">
                  <c:v>-0.23185</c:v>
                </c:pt>
                <c:pt idx="5415">
                  <c:v>-0.41998999999999997</c:v>
                </c:pt>
                <c:pt idx="5416">
                  <c:v>-0.21329999999999999</c:v>
                </c:pt>
                <c:pt idx="5417">
                  <c:v>-0.1169</c:v>
                </c:pt>
                <c:pt idx="5418">
                  <c:v>-0.23744000000000001</c:v>
                </c:pt>
                <c:pt idx="5419">
                  <c:v>-0.13977000000000001</c:v>
                </c:pt>
                <c:pt idx="5420">
                  <c:v>-0.34483000000000003</c:v>
                </c:pt>
                <c:pt idx="5421">
                  <c:v>-0.41998999999999997</c:v>
                </c:pt>
                <c:pt idx="5422">
                  <c:v>-0.24115</c:v>
                </c:pt>
                <c:pt idx="5423">
                  <c:v>-0.41998999999999997</c:v>
                </c:pt>
                <c:pt idx="5424">
                  <c:v>-0.41998999999999997</c:v>
                </c:pt>
                <c:pt idx="5425">
                  <c:v>-0.18190000000000001</c:v>
                </c:pt>
                <c:pt idx="5426">
                  <c:v>-0.15251999999999999</c:v>
                </c:pt>
                <c:pt idx="5427">
                  <c:v>-0.41998999999999997</c:v>
                </c:pt>
                <c:pt idx="5428">
                  <c:v>-0.11748</c:v>
                </c:pt>
                <c:pt idx="5429">
                  <c:v>-0.32501000000000002</c:v>
                </c:pt>
                <c:pt idx="5430">
                  <c:v>-0.12309</c:v>
                </c:pt>
                <c:pt idx="5431">
                  <c:v>-0.41998999999999997</c:v>
                </c:pt>
                <c:pt idx="5432">
                  <c:v>-0.40021000000000001</c:v>
                </c:pt>
                <c:pt idx="5433">
                  <c:v>-0.41998999999999997</c:v>
                </c:pt>
                <c:pt idx="5434">
                  <c:v>-0.36292999999999997</c:v>
                </c:pt>
                <c:pt idx="5435">
                  <c:v>-0.41998999999999997</c:v>
                </c:pt>
                <c:pt idx="5436">
                  <c:v>-0.13794999999999999</c:v>
                </c:pt>
                <c:pt idx="5437">
                  <c:v>-0.41998999999999997</c:v>
                </c:pt>
                <c:pt idx="5438">
                  <c:v>-0.30046</c:v>
                </c:pt>
                <c:pt idx="5439">
                  <c:v>-0.39474999999999999</c:v>
                </c:pt>
                <c:pt idx="5440">
                  <c:v>-0.41998999999999997</c:v>
                </c:pt>
                <c:pt idx="5441">
                  <c:v>-0.15876999999999999</c:v>
                </c:pt>
                <c:pt idx="5442">
                  <c:v>-0.12091</c:v>
                </c:pt>
                <c:pt idx="5443">
                  <c:v>-0.21201</c:v>
                </c:pt>
                <c:pt idx="5444">
                  <c:v>-0.41998999999999997</c:v>
                </c:pt>
                <c:pt idx="5445">
                  <c:v>-0.35854999999999998</c:v>
                </c:pt>
                <c:pt idx="5446">
                  <c:v>-0.40226000000000001</c:v>
                </c:pt>
                <c:pt idx="5447">
                  <c:v>-0.31505</c:v>
                </c:pt>
                <c:pt idx="5448">
                  <c:v>-0.27479999999999999</c:v>
                </c:pt>
                <c:pt idx="5449">
                  <c:v>-0.31525999999999998</c:v>
                </c:pt>
                <c:pt idx="5450">
                  <c:v>-0.30032999999999999</c:v>
                </c:pt>
                <c:pt idx="5451">
                  <c:v>-0.14577999999999999</c:v>
                </c:pt>
                <c:pt idx="5452">
                  <c:v>-0.40458</c:v>
                </c:pt>
                <c:pt idx="5453">
                  <c:v>-0.34359000000000001</c:v>
                </c:pt>
                <c:pt idx="5454">
                  <c:v>-0.25719999999999998</c:v>
                </c:pt>
                <c:pt idx="5455">
                  <c:v>-0.17752999999999999</c:v>
                </c:pt>
                <c:pt idx="5456">
                  <c:v>-0.28931000000000001</c:v>
                </c:pt>
                <c:pt idx="5457">
                  <c:v>-0.19020000000000001</c:v>
                </c:pt>
                <c:pt idx="5458">
                  <c:v>-0.20962</c:v>
                </c:pt>
                <c:pt idx="5459">
                  <c:v>-0.25208999999999998</c:v>
                </c:pt>
                <c:pt idx="5460">
                  <c:v>-0.36614000000000002</c:v>
                </c:pt>
                <c:pt idx="5461">
                  <c:v>-0.40412999999999999</c:v>
                </c:pt>
                <c:pt idx="5462">
                  <c:v>-0.38756000000000002</c:v>
                </c:pt>
                <c:pt idx="5463">
                  <c:v>-0.41998999999999997</c:v>
                </c:pt>
                <c:pt idx="5464">
                  <c:v>-0.41998999999999997</c:v>
                </c:pt>
                <c:pt idx="5465">
                  <c:v>-0.26796999999999999</c:v>
                </c:pt>
                <c:pt idx="5466">
                  <c:v>-0.33310000000000001</c:v>
                </c:pt>
                <c:pt idx="5467">
                  <c:v>-0.14538000000000001</c:v>
                </c:pt>
                <c:pt idx="5468">
                  <c:v>-0.41998999999999997</c:v>
                </c:pt>
                <c:pt idx="5469">
                  <c:v>-0.19517999999999999</c:v>
                </c:pt>
                <c:pt idx="5470">
                  <c:v>-0.19855</c:v>
                </c:pt>
                <c:pt idx="5471">
                  <c:v>-0.41998999999999997</c:v>
                </c:pt>
                <c:pt idx="5472">
                  <c:v>-0.41998999999999997</c:v>
                </c:pt>
                <c:pt idx="5473">
                  <c:v>-0.35631000000000002</c:v>
                </c:pt>
                <c:pt idx="5474">
                  <c:v>-0.41998999999999997</c:v>
                </c:pt>
                <c:pt idx="5475">
                  <c:v>-0.25585000000000002</c:v>
                </c:pt>
                <c:pt idx="5476">
                  <c:v>-0.24160000000000001</c:v>
                </c:pt>
                <c:pt idx="5477">
                  <c:v>-0.30198999999999998</c:v>
                </c:pt>
                <c:pt idx="5478">
                  <c:v>-0.41998999999999997</c:v>
                </c:pt>
                <c:pt idx="5479">
                  <c:v>-0.19644</c:v>
                </c:pt>
                <c:pt idx="5480">
                  <c:v>-0.25719999999999998</c:v>
                </c:pt>
                <c:pt idx="5481">
                  <c:v>-0.10781</c:v>
                </c:pt>
                <c:pt idx="5482">
                  <c:v>-0.16131999999999999</c:v>
                </c:pt>
                <c:pt idx="5483">
                  <c:v>-0.18965000000000001</c:v>
                </c:pt>
                <c:pt idx="5484">
                  <c:v>-0.24792</c:v>
                </c:pt>
                <c:pt idx="5485">
                  <c:v>-0.14180000000000001</c:v>
                </c:pt>
                <c:pt idx="5486">
                  <c:v>-0.28854999999999997</c:v>
                </c:pt>
                <c:pt idx="5487">
                  <c:v>-0.21185999999999999</c:v>
                </c:pt>
                <c:pt idx="5488">
                  <c:v>-0.14465</c:v>
                </c:pt>
                <c:pt idx="5489">
                  <c:v>-0.16461999999999999</c:v>
                </c:pt>
                <c:pt idx="5490">
                  <c:v>-0.13128999999999999</c:v>
                </c:pt>
                <c:pt idx="5491">
                  <c:v>-0.15345</c:v>
                </c:pt>
                <c:pt idx="5492">
                  <c:v>-0.41998999999999997</c:v>
                </c:pt>
                <c:pt idx="5493">
                  <c:v>-0.41998999999999997</c:v>
                </c:pt>
                <c:pt idx="5494">
                  <c:v>-0.16914999999999999</c:v>
                </c:pt>
                <c:pt idx="5495">
                  <c:v>-0.39922999999999997</c:v>
                </c:pt>
                <c:pt idx="5496">
                  <c:v>-0.38751000000000002</c:v>
                </c:pt>
                <c:pt idx="5497">
                  <c:v>-0.18870000000000001</c:v>
                </c:pt>
                <c:pt idx="5498">
                  <c:v>-0.34870000000000001</c:v>
                </c:pt>
                <c:pt idx="5499">
                  <c:v>-0.41998999999999997</c:v>
                </c:pt>
                <c:pt idx="5500">
                  <c:v>-0.30019000000000001</c:v>
                </c:pt>
                <c:pt idx="5501">
                  <c:v>-0.41998999999999997</c:v>
                </c:pt>
                <c:pt idx="5502">
                  <c:v>-0.25585000000000002</c:v>
                </c:pt>
                <c:pt idx="5503">
                  <c:v>-0.36851</c:v>
                </c:pt>
                <c:pt idx="5504">
                  <c:v>-0.20763999999999999</c:v>
                </c:pt>
                <c:pt idx="5505">
                  <c:v>-0.36471999999999999</c:v>
                </c:pt>
                <c:pt idx="5506">
                  <c:v>-0.41541</c:v>
                </c:pt>
                <c:pt idx="5507">
                  <c:v>-0.41388000000000003</c:v>
                </c:pt>
                <c:pt idx="5508">
                  <c:v>-0.27593000000000001</c:v>
                </c:pt>
                <c:pt idx="5509">
                  <c:v>-0.17435999999999999</c:v>
                </c:pt>
                <c:pt idx="5510">
                  <c:v>-0.33907999999999999</c:v>
                </c:pt>
                <c:pt idx="5511">
                  <c:v>-0.37141000000000002</c:v>
                </c:pt>
                <c:pt idx="5512">
                  <c:v>-0.41998999999999997</c:v>
                </c:pt>
                <c:pt idx="5513">
                  <c:v>-0.41998999999999997</c:v>
                </c:pt>
                <c:pt idx="5514">
                  <c:v>-0.41998999999999997</c:v>
                </c:pt>
                <c:pt idx="5515">
                  <c:v>-0.41998999999999997</c:v>
                </c:pt>
                <c:pt idx="5516">
                  <c:v>-0.24410000000000001</c:v>
                </c:pt>
                <c:pt idx="5517">
                  <c:v>-0.41822999999999999</c:v>
                </c:pt>
                <c:pt idx="5518">
                  <c:v>-0.27345000000000003</c:v>
                </c:pt>
                <c:pt idx="5519">
                  <c:v>-0.24093999999999999</c:v>
                </c:pt>
                <c:pt idx="5520">
                  <c:v>-0.17130999999999999</c:v>
                </c:pt>
                <c:pt idx="5521">
                  <c:v>-0.41998999999999997</c:v>
                </c:pt>
                <c:pt idx="5522">
                  <c:v>-0.24820999999999999</c:v>
                </c:pt>
                <c:pt idx="5523">
                  <c:v>-0.41155999999999998</c:v>
                </c:pt>
                <c:pt idx="5524">
                  <c:v>-0.33633999999999997</c:v>
                </c:pt>
                <c:pt idx="5525">
                  <c:v>-0.41998999999999997</c:v>
                </c:pt>
                <c:pt idx="5526">
                  <c:v>-0.38281999999999999</c:v>
                </c:pt>
                <c:pt idx="5527">
                  <c:v>-0.41998999999999997</c:v>
                </c:pt>
                <c:pt idx="5528">
                  <c:v>-0.39674999999999999</c:v>
                </c:pt>
                <c:pt idx="5529">
                  <c:v>-0.41998999999999997</c:v>
                </c:pt>
                <c:pt idx="5530">
                  <c:v>-0.25097999999999998</c:v>
                </c:pt>
                <c:pt idx="5531">
                  <c:v>-0.25219000000000003</c:v>
                </c:pt>
                <c:pt idx="5532">
                  <c:v>-0.23580000000000001</c:v>
                </c:pt>
                <c:pt idx="5533">
                  <c:v>-0.34016000000000002</c:v>
                </c:pt>
                <c:pt idx="5534">
                  <c:v>-0.29744999999999999</c:v>
                </c:pt>
                <c:pt idx="5535">
                  <c:v>-0.20382</c:v>
                </c:pt>
                <c:pt idx="5536">
                  <c:v>-0.40769</c:v>
                </c:pt>
                <c:pt idx="5537">
                  <c:v>-0.16854</c:v>
                </c:pt>
                <c:pt idx="5538">
                  <c:v>-0.41998999999999997</c:v>
                </c:pt>
                <c:pt idx="5539">
                  <c:v>-0.27178999999999998</c:v>
                </c:pt>
                <c:pt idx="5540">
                  <c:v>-0.32008999999999999</c:v>
                </c:pt>
                <c:pt idx="5541">
                  <c:v>-0.34172000000000002</c:v>
                </c:pt>
                <c:pt idx="5542">
                  <c:v>-0.40366000000000002</c:v>
                </c:pt>
                <c:pt idx="5543">
                  <c:v>-0.13436999999999999</c:v>
                </c:pt>
                <c:pt idx="5544">
                  <c:v>-0.41998999999999997</c:v>
                </c:pt>
                <c:pt idx="5545">
                  <c:v>-0.26845000000000002</c:v>
                </c:pt>
                <c:pt idx="5546">
                  <c:v>-0.41082000000000002</c:v>
                </c:pt>
                <c:pt idx="5547">
                  <c:v>-0.13597999999999999</c:v>
                </c:pt>
                <c:pt idx="5548">
                  <c:v>-0.10394</c:v>
                </c:pt>
                <c:pt idx="5549">
                  <c:v>-0.18998999999999999</c:v>
                </c:pt>
                <c:pt idx="5550">
                  <c:v>-0.20116000000000001</c:v>
                </c:pt>
                <c:pt idx="5551">
                  <c:v>-0.16578000000000001</c:v>
                </c:pt>
                <c:pt idx="5552">
                  <c:v>-0.20971999999999999</c:v>
                </c:pt>
                <c:pt idx="5553">
                  <c:v>-0.13736999999999999</c:v>
                </c:pt>
                <c:pt idx="5554">
                  <c:v>-0.37480999999999998</c:v>
                </c:pt>
                <c:pt idx="5555">
                  <c:v>-0.16911999999999999</c:v>
                </c:pt>
                <c:pt idx="5556">
                  <c:v>-0.20449999999999999</c:v>
                </c:pt>
                <c:pt idx="5557">
                  <c:v>-0.40305000000000002</c:v>
                </c:pt>
                <c:pt idx="5558">
                  <c:v>-0.41998999999999997</c:v>
                </c:pt>
                <c:pt idx="5559">
                  <c:v>-0.36746000000000001</c:v>
                </c:pt>
                <c:pt idx="5560">
                  <c:v>-0.26695000000000002</c:v>
                </c:pt>
                <c:pt idx="5561">
                  <c:v>-0.19044</c:v>
                </c:pt>
                <c:pt idx="5562">
                  <c:v>-0.41761999999999999</c:v>
                </c:pt>
                <c:pt idx="5563">
                  <c:v>-0.36229</c:v>
                </c:pt>
                <c:pt idx="5564">
                  <c:v>-0.20387</c:v>
                </c:pt>
                <c:pt idx="5565">
                  <c:v>-0.15715999999999999</c:v>
                </c:pt>
                <c:pt idx="5566">
                  <c:v>-0.27883000000000002</c:v>
                </c:pt>
                <c:pt idx="5567">
                  <c:v>-0.17505000000000001</c:v>
                </c:pt>
                <c:pt idx="5568">
                  <c:v>-0.19028</c:v>
                </c:pt>
                <c:pt idx="5569">
                  <c:v>-0.18218999999999999</c:v>
                </c:pt>
                <c:pt idx="5570">
                  <c:v>-0.15898000000000001</c:v>
                </c:pt>
                <c:pt idx="5571">
                  <c:v>-0.26691999999999999</c:v>
                </c:pt>
                <c:pt idx="5572">
                  <c:v>-0.15331</c:v>
                </c:pt>
                <c:pt idx="5573">
                  <c:v>-0.33256999999999998</c:v>
                </c:pt>
                <c:pt idx="5574">
                  <c:v>-0.41998999999999997</c:v>
                </c:pt>
                <c:pt idx="5575">
                  <c:v>-0.41998999999999997</c:v>
                </c:pt>
                <c:pt idx="5576">
                  <c:v>-0.41811999999999999</c:v>
                </c:pt>
                <c:pt idx="5577">
                  <c:v>-0.41998999999999997</c:v>
                </c:pt>
                <c:pt idx="5578">
                  <c:v>-0.27929999999999999</c:v>
                </c:pt>
                <c:pt idx="5579">
                  <c:v>-0.21934000000000001</c:v>
                </c:pt>
                <c:pt idx="5580">
                  <c:v>-0.15512999999999999</c:v>
                </c:pt>
                <c:pt idx="5581">
                  <c:v>-0.40478999999999998</c:v>
                </c:pt>
                <c:pt idx="5582">
                  <c:v>-0.41998999999999997</c:v>
                </c:pt>
                <c:pt idx="5583">
                  <c:v>-0.30493999999999999</c:v>
                </c:pt>
                <c:pt idx="5584">
                  <c:v>-0.41554000000000002</c:v>
                </c:pt>
                <c:pt idx="5585">
                  <c:v>-0.2671</c:v>
                </c:pt>
                <c:pt idx="5586">
                  <c:v>-0.27567000000000003</c:v>
                </c:pt>
                <c:pt idx="5587">
                  <c:v>-0.2303</c:v>
                </c:pt>
                <c:pt idx="5588">
                  <c:v>-0.27639999999999998</c:v>
                </c:pt>
                <c:pt idx="5589">
                  <c:v>-0.41998999999999997</c:v>
                </c:pt>
                <c:pt idx="5590">
                  <c:v>-0.18076999999999999</c:v>
                </c:pt>
                <c:pt idx="5591">
                  <c:v>-0.27811999999999998</c:v>
                </c:pt>
                <c:pt idx="5592">
                  <c:v>-0.28541</c:v>
                </c:pt>
                <c:pt idx="5593">
                  <c:v>-0.14346</c:v>
                </c:pt>
                <c:pt idx="5594">
                  <c:v>-0.34284999999999999</c:v>
                </c:pt>
                <c:pt idx="5595">
                  <c:v>-0.22858999999999999</c:v>
                </c:pt>
                <c:pt idx="5596">
                  <c:v>-0.41632999999999998</c:v>
                </c:pt>
                <c:pt idx="5597">
                  <c:v>-0.41998999999999997</c:v>
                </c:pt>
                <c:pt idx="5598">
                  <c:v>-0.18822</c:v>
                </c:pt>
                <c:pt idx="5599">
                  <c:v>-0.26114999999999999</c:v>
                </c:pt>
                <c:pt idx="5600">
                  <c:v>-0.32543</c:v>
                </c:pt>
                <c:pt idx="5601">
                  <c:v>-0.41998999999999997</c:v>
                </c:pt>
                <c:pt idx="5602">
                  <c:v>-0.23649000000000001</c:v>
                </c:pt>
                <c:pt idx="5603">
                  <c:v>-0.21482999999999999</c:v>
                </c:pt>
                <c:pt idx="5604">
                  <c:v>-0.33294000000000001</c:v>
                </c:pt>
                <c:pt idx="5605">
                  <c:v>-0.41998999999999997</c:v>
                </c:pt>
                <c:pt idx="5606">
                  <c:v>-0.38713999999999998</c:v>
                </c:pt>
                <c:pt idx="5607">
                  <c:v>-0.41998999999999997</c:v>
                </c:pt>
                <c:pt idx="5608">
                  <c:v>-0.34620000000000001</c:v>
                </c:pt>
                <c:pt idx="5609">
                  <c:v>-0.41998999999999997</c:v>
                </c:pt>
                <c:pt idx="5610">
                  <c:v>-0.16369</c:v>
                </c:pt>
                <c:pt idx="5611">
                  <c:v>-0.41998999999999997</c:v>
                </c:pt>
                <c:pt idx="5612">
                  <c:v>-0.31197000000000003</c:v>
                </c:pt>
                <c:pt idx="5613">
                  <c:v>-0.26099</c:v>
                </c:pt>
                <c:pt idx="5614">
                  <c:v>-0.36714000000000002</c:v>
                </c:pt>
                <c:pt idx="5615">
                  <c:v>-0.41998999999999997</c:v>
                </c:pt>
                <c:pt idx="5616">
                  <c:v>-0.40777000000000002</c:v>
                </c:pt>
                <c:pt idx="5617">
                  <c:v>-0.41998999999999997</c:v>
                </c:pt>
                <c:pt idx="5618">
                  <c:v>-0.34706999999999999</c:v>
                </c:pt>
                <c:pt idx="5619">
                  <c:v>-0.41998999999999997</c:v>
                </c:pt>
                <c:pt idx="5620">
                  <c:v>-0.27057999999999999</c:v>
                </c:pt>
                <c:pt idx="5621">
                  <c:v>-0.41509000000000001</c:v>
                </c:pt>
                <c:pt idx="5622">
                  <c:v>-0.29342000000000001</c:v>
                </c:pt>
                <c:pt idx="5623">
                  <c:v>-0.26421</c:v>
                </c:pt>
                <c:pt idx="5624">
                  <c:v>-0.37552000000000002</c:v>
                </c:pt>
                <c:pt idx="5625">
                  <c:v>-0.21942</c:v>
                </c:pt>
                <c:pt idx="5626">
                  <c:v>-0.41998999999999997</c:v>
                </c:pt>
                <c:pt idx="5627">
                  <c:v>-0.40128999999999998</c:v>
                </c:pt>
                <c:pt idx="5628">
                  <c:v>-0.31047000000000002</c:v>
                </c:pt>
                <c:pt idx="5629">
                  <c:v>-0.19194</c:v>
                </c:pt>
                <c:pt idx="5630">
                  <c:v>-0.30337999999999998</c:v>
                </c:pt>
                <c:pt idx="5631">
                  <c:v>-0.18987999999999999</c:v>
                </c:pt>
                <c:pt idx="5632">
                  <c:v>-0.25758999999999999</c:v>
                </c:pt>
                <c:pt idx="5633">
                  <c:v>-0.28636</c:v>
                </c:pt>
                <c:pt idx="5634">
                  <c:v>-0.16814999999999999</c:v>
                </c:pt>
                <c:pt idx="5635">
                  <c:v>-0.25297999999999998</c:v>
                </c:pt>
                <c:pt idx="5636">
                  <c:v>-0.33761000000000002</c:v>
                </c:pt>
                <c:pt idx="5637">
                  <c:v>-0.32235000000000003</c:v>
                </c:pt>
                <c:pt idx="5638">
                  <c:v>-0.16750999999999999</c:v>
                </c:pt>
                <c:pt idx="5639">
                  <c:v>-0.23860000000000001</c:v>
                </c:pt>
                <c:pt idx="5640">
                  <c:v>-0.20663999999999999</c:v>
                </c:pt>
                <c:pt idx="5641">
                  <c:v>-0.41998999999999997</c:v>
                </c:pt>
                <c:pt idx="5642">
                  <c:v>-0.36571999999999999</c:v>
                </c:pt>
                <c:pt idx="5643">
                  <c:v>-0.29171000000000002</c:v>
                </c:pt>
                <c:pt idx="5644">
                  <c:v>-0.14494000000000001</c:v>
                </c:pt>
                <c:pt idx="5645">
                  <c:v>-0.18648000000000001</c:v>
                </c:pt>
                <c:pt idx="5646">
                  <c:v>-0.37705</c:v>
                </c:pt>
                <c:pt idx="5647">
                  <c:v>-0.19381000000000001</c:v>
                </c:pt>
                <c:pt idx="5648">
                  <c:v>-0.29976999999999998</c:v>
                </c:pt>
                <c:pt idx="5649">
                  <c:v>-0.40453</c:v>
                </c:pt>
                <c:pt idx="5650">
                  <c:v>-0.37325000000000003</c:v>
                </c:pt>
                <c:pt idx="5651">
                  <c:v>-0.36214000000000002</c:v>
                </c:pt>
                <c:pt idx="5652">
                  <c:v>-0.16583000000000001</c:v>
                </c:pt>
                <c:pt idx="5653">
                  <c:v>-0.14523</c:v>
                </c:pt>
                <c:pt idx="5654">
                  <c:v>-0.19692000000000001</c:v>
                </c:pt>
                <c:pt idx="5655">
                  <c:v>-0.41132000000000002</c:v>
                </c:pt>
                <c:pt idx="5656">
                  <c:v>-0.1129</c:v>
                </c:pt>
                <c:pt idx="5657">
                  <c:v>-0.16816999999999999</c:v>
                </c:pt>
                <c:pt idx="5658">
                  <c:v>-0.30380000000000001</c:v>
                </c:pt>
                <c:pt idx="5659">
                  <c:v>-0.31952999999999998</c:v>
                </c:pt>
                <c:pt idx="5660">
                  <c:v>-0.18820000000000001</c:v>
                </c:pt>
                <c:pt idx="5661">
                  <c:v>-0.40189000000000002</c:v>
                </c:pt>
                <c:pt idx="5662">
                  <c:v>-0.3175</c:v>
                </c:pt>
                <c:pt idx="5663">
                  <c:v>-0.41998999999999997</c:v>
                </c:pt>
                <c:pt idx="5664">
                  <c:v>-0.34911999999999999</c:v>
                </c:pt>
                <c:pt idx="5665">
                  <c:v>-0.29249999999999998</c:v>
                </c:pt>
                <c:pt idx="5666">
                  <c:v>-0.41998999999999997</c:v>
                </c:pt>
                <c:pt idx="5667">
                  <c:v>-0.36144999999999999</c:v>
                </c:pt>
                <c:pt idx="5668">
                  <c:v>-0.31619000000000003</c:v>
                </c:pt>
                <c:pt idx="5669">
                  <c:v>-0.41998999999999997</c:v>
                </c:pt>
                <c:pt idx="5670">
                  <c:v>-0.41998999999999997</c:v>
                </c:pt>
                <c:pt idx="5671">
                  <c:v>-0.20247999999999999</c:v>
                </c:pt>
                <c:pt idx="5672">
                  <c:v>-0.15640000000000001</c:v>
                </c:pt>
                <c:pt idx="5673">
                  <c:v>-0.41861999999999999</c:v>
                </c:pt>
                <c:pt idx="5674">
                  <c:v>-0.41227000000000003</c:v>
                </c:pt>
                <c:pt idx="5675">
                  <c:v>-0.30009000000000002</c:v>
                </c:pt>
                <c:pt idx="5676">
                  <c:v>-0.41998999999999997</c:v>
                </c:pt>
                <c:pt idx="5677">
                  <c:v>-0.41998999999999997</c:v>
                </c:pt>
                <c:pt idx="5678">
                  <c:v>-0.41998999999999997</c:v>
                </c:pt>
                <c:pt idx="5679">
                  <c:v>-0.35774</c:v>
                </c:pt>
                <c:pt idx="5680">
                  <c:v>-0.39756999999999998</c:v>
                </c:pt>
                <c:pt idx="5681">
                  <c:v>-0.41998999999999997</c:v>
                </c:pt>
                <c:pt idx="5682">
                  <c:v>-0.41998999999999997</c:v>
                </c:pt>
                <c:pt idx="5683">
                  <c:v>-0.3125</c:v>
                </c:pt>
                <c:pt idx="5684">
                  <c:v>-0.41998999999999997</c:v>
                </c:pt>
                <c:pt idx="5685">
                  <c:v>-0.27804000000000001</c:v>
                </c:pt>
                <c:pt idx="5686">
                  <c:v>-0.41998999999999997</c:v>
                </c:pt>
                <c:pt idx="5687">
                  <c:v>-0.40623999999999999</c:v>
                </c:pt>
                <c:pt idx="5688">
                  <c:v>-0.41998999999999997</c:v>
                </c:pt>
                <c:pt idx="5689">
                  <c:v>-0.36908999999999997</c:v>
                </c:pt>
                <c:pt idx="5690">
                  <c:v>-0.35586000000000001</c:v>
                </c:pt>
                <c:pt idx="5691">
                  <c:v>-0.24623999999999999</c:v>
                </c:pt>
                <c:pt idx="5692">
                  <c:v>-0.41298000000000001</c:v>
                </c:pt>
                <c:pt idx="5693">
                  <c:v>-0.40397</c:v>
                </c:pt>
                <c:pt idx="5694">
                  <c:v>-0.41998999999999997</c:v>
                </c:pt>
                <c:pt idx="5695">
                  <c:v>-0.38902999999999999</c:v>
                </c:pt>
                <c:pt idx="5696">
                  <c:v>-0.41998999999999997</c:v>
                </c:pt>
                <c:pt idx="5697">
                  <c:v>-0.41998999999999997</c:v>
                </c:pt>
                <c:pt idx="5698">
                  <c:v>-0.27372000000000002</c:v>
                </c:pt>
                <c:pt idx="5699">
                  <c:v>-0.41998999999999997</c:v>
                </c:pt>
                <c:pt idx="5700">
                  <c:v>-0.41998999999999997</c:v>
                </c:pt>
              </c:numCache>
            </c:numRef>
          </c:xVal>
          <c:yVal>
            <c:numRef>
              <c:f>Sheet1!$D$1:$D$5701</c:f>
              <c:numCache>
                <c:formatCode>General</c:formatCode>
                <c:ptCount val="5701"/>
                <c:pt idx="0">
                  <c:v>-0.16642000000000001</c:v>
                </c:pt>
                <c:pt idx="1">
                  <c:v>-0.19339999999999999</c:v>
                </c:pt>
                <c:pt idx="2">
                  <c:v>-0.14534</c:v>
                </c:pt>
                <c:pt idx="3">
                  <c:v>-0.18501999999999999</c:v>
                </c:pt>
                <c:pt idx="4">
                  <c:v>-0.13367000000000001</c:v>
                </c:pt>
                <c:pt idx="5">
                  <c:v>-0.16971</c:v>
                </c:pt>
                <c:pt idx="6">
                  <c:v>-0.18709999999999999</c:v>
                </c:pt>
                <c:pt idx="7">
                  <c:v>-0.29997000000000001</c:v>
                </c:pt>
                <c:pt idx="8">
                  <c:v>-0.17063999999999999</c:v>
                </c:pt>
                <c:pt idx="9">
                  <c:v>-0.31363999999999997</c:v>
                </c:pt>
                <c:pt idx="10">
                  <c:v>-0.26756000000000002</c:v>
                </c:pt>
                <c:pt idx="11">
                  <c:v>-0.19219</c:v>
                </c:pt>
                <c:pt idx="12">
                  <c:v>-0.12479</c:v>
                </c:pt>
                <c:pt idx="13">
                  <c:v>-0.12745000000000001</c:v>
                </c:pt>
                <c:pt idx="14">
                  <c:v>-0.29050999999999999</c:v>
                </c:pt>
                <c:pt idx="15">
                  <c:v>-0.41649999999999998</c:v>
                </c:pt>
                <c:pt idx="16">
                  <c:v>-0.20934</c:v>
                </c:pt>
                <c:pt idx="17">
                  <c:v>-0.14521000000000001</c:v>
                </c:pt>
                <c:pt idx="18">
                  <c:v>-0.27251999999999998</c:v>
                </c:pt>
                <c:pt idx="19">
                  <c:v>-0.28169</c:v>
                </c:pt>
                <c:pt idx="20">
                  <c:v>-0.20324999999999999</c:v>
                </c:pt>
                <c:pt idx="21">
                  <c:v>-0.14729</c:v>
                </c:pt>
                <c:pt idx="22">
                  <c:v>-0.24762000000000001</c:v>
                </c:pt>
                <c:pt idx="23">
                  <c:v>-0.23091999999999999</c:v>
                </c:pt>
                <c:pt idx="24">
                  <c:v>-0.19527</c:v>
                </c:pt>
                <c:pt idx="25">
                  <c:v>-0.21751000000000001</c:v>
                </c:pt>
                <c:pt idx="26">
                  <c:v>-0.38844000000000001</c:v>
                </c:pt>
                <c:pt idx="27">
                  <c:v>-0.32285999999999998</c:v>
                </c:pt>
                <c:pt idx="28">
                  <c:v>-0.14471000000000001</c:v>
                </c:pt>
                <c:pt idx="29">
                  <c:v>-0.17849000000000001</c:v>
                </c:pt>
                <c:pt idx="30">
                  <c:v>-0.15129999999999999</c:v>
                </c:pt>
                <c:pt idx="31">
                  <c:v>-0.15426999999999999</c:v>
                </c:pt>
                <c:pt idx="32">
                  <c:v>-0.20049</c:v>
                </c:pt>
                <c:pt idx="33">
                  <c:v>-0.38514999999999999</c:v>
                </c:pt>
                <c:pt idx="34">
                  <c:v>-0.20201</c:v>
                </c:pt>
                <c:pt idx="35">
                  <c:v>-0.13092999999999999</c:v>
                </c:pt>
                <c:pt idx="36">
                  <c:v>-0.22853999999999999</c:v>
                </c:pt>
                <c:pt idx="37">
                  <c:v>-0.36657000000000001</c:v>
                </c:pt>
                <c:pt idx="38">
                  <c:v>-0.22009000000000001</c:v>
                </c:pt>
                <c:pt idx="39">
                  <c:v>-0.22638</c:v>
                </c:pt>
                <c:pt idx="40">
                  <c:v>-0.19400000000000001</c:v>
                </c:pt>
                <c:pt idx="41">
                  <c:v>-0.20799000000000001</c:v>
                </c:pt>
                <c:pt idx="42">
                  <c:v>-0.20416999999999999</c:v>
                </c:pt>
                <c:pt idx="43">
                  <c:v>-0.20780999999999999</c:v>
                </c:pt>
                <c:pt idx="44">
                  <c:v>-0.16742000000000001</c:v>
                </c:pt>
                <c:pt idx="45">
                  <c:v>-0.22270000000000001</c:v>
                </c:pt>
                <c:pt idx="46">
                  <c:v>-0.41102</c:v>
                </c:pt>
                <c:pt idx="47">
                  <c:v>-0.29541000000000001</c:v>
                </c:pt>
                <c:pt idx="48">
                  <c:v>-0.24812000000000001</c:v>
                </c:pt>
                <c:pt idx="49">
                  <c:v>-0.23647000000000001</c:v>
                </c:pt>
                <c:pt idx="50">
                  <c:v>-0.15040000000000001</c:v>
                </c:pt>
                <c:pt idx="51">
                  <c:v>-0.23987</c:v>
                </c:pt>
                <c:pt idx="52">
                  <c:v>-0.18415000000000001</c:v>
                </c:pt>
                <c:pt idx="53">
                  <c:v>-0.13414999999999999</c:v>
                </c:pt>
                <c:pt idx="54">
                  <c:v>-0.14273</c:v>
                </c:pt>
                <c:pt idx="55">
                  <c:v>-0.19954</c:v>
                </c:pt>
                <c:pt idx="56">
                  <c:v>-0.20394000000000001</c:v>
                </c:pt>
                <c:pt idx="57">
                  <c:v>-0.14729</c:v>
                </c:pt>
                <c:pt idx="58">
                  <c:v>-0.14107</c:v>
                </c:pt>
                <c:pt idx="59">
                  <c:v>-0.27024999999999999</c:v>
                </c:pt>
                <c:pt idx="60">
                  <c:v>-0.19328999999999999</c:v>
                </c:pt>
                <c:pt idx="61">
                  <c:v>-0.19403000000000001</c:v>
                </c:pt>
                <c:pt idx="62">
                  <c:v>-0.20333000000000001</c:v>
                </c:pt>
                <c:pt idx="63">
                  <c:v>-0.1837</c:v>
                </c:pt>
                <c:pt idx="64">
                  <c:v>-0.34072999999999998</c:v>
                </c:pt>
                <c:pt idx="65">
                  <c:v>-0.18128</c:v>
                </c:pt>
                <c:pt idx="66">
                  <c:v>-0.34662999999999999</c:v>
                </c:pt>
                <c:pt idx="67">
                  <c:v>-0.24535000000000001</c:v>
                </c:pt>
                <c:pt idx="68">
                  <c:v>-0.13496</c:v>
                </c:pt>
                <c:pt idx="69">
                  <c:v>-0.14893000000000001</c:v>
                </c:pt>
                <c:pt idx="70">
                  <c:v>-0.31380000000000002</c:v>
                </c:pt>
                <c:pt idx="71">
                  <c:v>-0.17698</c:v>
                </c:pt>
                <c:pt idx="72">
                  <c:v>-0.19076000000000001</c:v>
                </c:pt>
                <c:pt idx="73">
                  <c:v>-0.12558</c:v>
                </c:pt>
                <c:pt idx="74">
                  <c:v>-0.23121</c:v>
                </c:pt>
                <c:pt idx="75">
                  <c:v>-0.23857999999999999</c:v>
                </c:pt>
                <c:pt idx="76">
                  <c:v>-0.20755000000000001</c:v>
                </c:pt>
                <c:pt idx="77">
                  <c:v>-0.14413000000000001</c:v>
                </c:pt>
                <c:pt idx="78">
                  <c:v>-0.17929999999999999</c:v>
                </c:pt>
                <c:pt idx="79">
                  <c:v>-0.14998</c:v>
                </c:pt>
                <c:pt idx="80">
                  <c:v>-0.16774</c:v>
                </c:pt>
                <c:pt idx="81">
                  <c:v>-0.17509</c:v>
                </c:pt>
                <c:pt idx="82">
                  <c:v>-0.23791999999999999</c:v>
                </c:pt>
                <c:pt idx="83">
                  <c:v>-0.16979</c:v>
                </c:pt>
                <c:pt idx="84">
                  <c:v>-0.25089</c:v>
                </c:pt>
                <c:pt idx="85">
                  <c:v>-0.27149000000000001</c:v>
                </c:pt>
                <c:pt idx="86">
                  <c:v>-0.21076</c:v>
                </c:pt>
                <c:pt idx="87">
                  <c:v>-0.34942000000000001</c:v>
                </c:pt>
                <c:pt idx="88">
                  <c:v>-0.19395000000000001</c:v>
                </c:pt>
                <c:pt idx="89">
                  <c:v>-0.16299</c:v>
                </c:pt>
                <c:pt idx="90">
                  <c:v>-0.27483999999999997</c:v>
                </c:pt>
                <c:pt idx="91">
                  <c:v>-0.22306000000000001</c:v>
                </c:pt>
                <c:pt idx="92">
                  <c:v>-0.41879</c:v>
                </c:pt>
                <c:pt idx="93">
                  <c:v>-0.25141000000000002</c:v>
                </c:pt>
                <c:pt idx="94">
                  <c:v>-0.19846</c:v>
                </c:pt>
                <c:pt idx="95">
                  <c:v>-0.20524999999999999</c:v>
                </c:pt>
                <c:pt idx="96">
                  <c:v>-0.19708999999999999</c:v>
                </c:pt>
                <c:pt idx="97">
                  <c:v>-0.17032</c:v>
                </c:pt>
                <c:pt idx="98">
                  <c:v>-0.15540999999999999</c:v>
                </c:pt>
                <c:pt idx="99">
                  <c:v>-0.17680000000000001</c:v>
                </c:pt>
                <c:pt idx="100">
                  <c:v>-0.13980999999999999</c:v>
                </c:pt>
                <c:pt idx="101">
                  <c:v>-0.17061000000000001</c:v>
                </c:pt>
                <c:pt idx="102">
                  <c:v>-0.40936</c:v>
                </c:pt>
                <c:pt idx="103">
                  <c:v>-0.22545999999999999</c:v>
                </c:pt>
                <c:pt idx="104">
                  <c:v>-0.27565000000000001</c:v>
                </c:pt>
                <c:pt idx="105">
                  <c:v>-0.17272000000000001</c:v>
                </c:pt>
                <c:pt idx="106">
                  <c:v>-0.13911999999999999</c:v>
                </c:pt>
                <c:pt idx="107">
                  <c:v>-0.36525999999999997</c:v>
                </c:pt>
                <c:pt idx="108">
                  <c:v>-0.22406999999999999</c:v>
                </c:pt>
                <c:pt idx="109">
                  <c:v>-0.20633000000000001</c:v>
                </c:pt>
                <c:pt idx="110">
                  <c:v>-0.24707000000000001</c:v>
                </c:pt>
                <c:pt idx="111">
                  <c:v>-0.19316</c:v>
                </c:pt>
                <c:pt idx="112">
                  <c:v>-0.20349</c:v>
                </c:pt>
                <c:pt idx="113">
                  <c:v>-0.21440000000000001</c:v>
                </c:pt>
                <c:pt idx="114">
                  <c:v>-0.20158999999999999</c:v>
                </c:pt>
                <c:pt idx="115">
                  <c:v>-0.24021999999999999</c:v>
                </c:pt>
                <c:pt idx="116">
                  <c:v>-0.27215</c:v>
                </c:pt>
                <c:pt idx="117">
                  <c:v>-0.12590000000000001</c:v>
                </c:pt>
                <c:pt idx="118">
                  <c:v>-0.17621999999999999</c:v>
                </c:pt>
                <c:pt idx="119">
                  <c:v>-0.15986</c:v>
                </c:pt>
                <c:pt idx="120">
                  <c:v>-0.1641</c:v>
                </c:pt>
                <c:pt idx="121">
                  <c:v>-0.17548</c:v>
                </c:pt>
                <c:pt idx="122">
                  <c:v>-0.15126999999999999</c:v>
                </c:pt>
                <c:pt idx="123">
                  <c:v>-0.22999</c:v>
                </c:pt>
                <c:pt idx="124">
                  <c:v>-0.17052999999999999</c:v>
                </c:pt>
                <c:pt idx="125">
                  <c:v>-0.25030999999999998</c:v>
                </c:pt>
                <c:pt idx="126">
                  <c:v>-0.17604</c:v>
                </c:pt>
                <c:pt idx="127">
                  <c:v>-0.2046</c:v>
                </c:pt>
                <c:pt idx="128">
                  <c:v>-0.39953</c:v>
                </c:pt>
                <c:pt idx="129">
                  <c:v>-0.24279999999999999</c:v>
                </c:pt>
                <c:pt idx="130">
                  <c:v>-0.36012</c:v>
                </c:pt>
                <c:pt idx="131">
                  <c:v>-0.27233000000000002</c:v>
                </c:pt>
                <c:pt idx="132">
                  <c:v>-0.25905</c:v>
                </c:pt>
                <c:pt idx="133">
                  <c:v>-0.19872000000000001</c:v>
                </c:pt>
                <c:pt idx="134">
                  <c:v>-0.17630000000000001</c:v>
                </c:pt>
                <c:pt idx="135">
                  <c:v>-0.41597000000000001</c:v>
                </c:pt>
                <c:pt idx="136">
                  <c:v>-0.18410000000000001</c:v>
                </c:pt>
                <c:pt idx="137">
                  <c:v>-0.23583999999999999</c:v>
                </c:pt>
                <c:pt idx="138">
                  <c:v>-0.23388999999999999</c:v>
                </c:pt>
                <c:pt idx="139">
                  <c:v>-0.23633999999999999</c:v>
                </c:pt>
                <c:pt idx="140">
                  <c:v>-0.24640999999999999</c:v>
                </c:pt>
                <c:pt idx="141">
                  <c:v>-0.13875999999999999</c:v>
                </c:pt>
                <c:pt idx="142">
                  <c:v>-0.24152999999999999</c:v>
                </c:pt>
                <c:pt idx="143">
                  <c:v>-0.1988</c:v>
                </c:pt>
                <c:pt idx="144">
                  <c:v>-0.20064000000000001</c:v>
                </c:pt>
                <c:pt idx="145">
                  <c:v>-0.38018999999999997</c:v>
                </c:pt>
                <c:pt idx="146">
                  <c:v>-0.31446000000000002</c:v>
                </c:pt>
                <c:pt idx="147">
                  <c:v>-0.28732000000000002</c:v>
                </c:pt>
                <c:pt idx="148">
                  <c:v>-0.41879</c:v>
                </c:pt>
                <c:pt idx="149">
                  <c:v>-0.31891000000000003</c:v>
                </c:pt>
                <c:pt idx="150">
                  <c:v>-0.28269</c:v>
                </c:pt>
                <c:pt idx="151">
                  <c:v>-0.24424999999999999</c:v>
                </c:pt>
                <c:pt idx="152">
                  <c:v>-0.21424000000000001</c:v>
                </c:pt>
                <c:pt idx="153">
                  <c:v>-0.16789999999999999</c:v>
                </c:pt>
                <c:pt idx="154">
                  <c:v>-0.16089000000000001</c:v>
                </c:pt>
                <c:pt idx="155">
                  <c:v>-0.15975</c:v>
                </c:pt>
                <c:pt idx="156">
                  <c:v>-0.16044</c:v>
                </c:pt>
                <c:pt idx="157">
                  <c:v>-0.16356999999999999</c:v>
                </c:pt>
                <c:pt idx="158">
                  <c:v>-0.13849</c:v>
                </c:pt>
                <c:pt idx="159">
                  <c:v>-0.15875</c:v>
                </c:pt>
                <c:pt idx="160">
                  <c:v>-0.16242000000000001</c:v>
                </c:pt>
                <c:pt idx="161">
                  <c:v>-0.16120000000000001</c:v>
                </c:pt>
                <c:pt idx="162">
                  <c:v>-0.17091999999999999</c:v>
                </c:pt>
                <c:pt idx="163">
                  <c:v>-0.20488999999999999</c:v>
                </c:pt>
                <c:pt idx="164">
                  <c:v>-0.19600999999999999</c:v>
                </c:pt>
                <c:pt idx="165">
                  <c:v>-0.17338000000000001</c:v>
                </c:pt>
                <c:pt idx="166">
                  <c:v>-0.17867</c:v>
                </c:pt>
                <c:pt idx="167">
                  <c:v>-0.28827000000000003</c:v>
                </c:pt>
                <c:pt idx="168">
                  <c:v>-0.24549000000000001</c:v>
                </c:pt>
                <c:pt idx="169">
                  <c:v>-0.34937000000000001</c:v>
                </c:pt>
                <c:pt idx="170">
                  <c:v>-0.16209999999999999</c:v>
                </c:pt>
                <c:pt idx="171">
                  <c:v>-0.16434000000000001</c:v>
                </c:pt>
                <c:pt idx="172">
                  <c:v>-0.32002000000000003</c:v>
                </c:pt>
                <c:pt idx="173">
                  <c:v>-0.25679000000000002</c:v>
                </c:pt>
                <c:pt idx="174">
                  <c:v>-0.20354</c:v>
                </c:pt>
                <c:pt idx="175">
                  <c:v>-0.14918999999999999</c:v>
                </c:pt>
                <c:pt idx="176">
                  <c:v>-0.29452</c:v>
                </c:pt>
                <c:pt idx="177">
                  <c:v>-0.19427</c:v>
                </c:pt>
                <c:pt idx="178">
                  <c:v>-0.19647999999999999</c:v>
                </c:pt>
                <c:pt idx="179">
                  <c:v>-0.30756</c:v>
                </c:pt>
                <c:pt idx="180">
                  <c:v>-0.20630999999999999</c:v>
                </c:pt>
                <c:pt idx="181">
                  <c:v>-0.35616999999999999</c:v>
                </c:pt>
                <c:pt idx="182">
                  <c:v>-0.39623999999999998</c:v>
                </c:pt>
                <c:pt idx="183">
                  <c:v>-0.31769999999999998</c:v>
                </c:pt>
                <c:pt idx="184">
                  <c:v>-0.23069999999999999</c:v>
                </c:pt>
                <c:pt idx="185">
                  <c:v>-0.32834000000000002</c:v>
                </c:pt>
                <c:pt idx="186">
                  <c:v>-0.30785000000000001</c:v>
                </c:pt>
                <c:pt idx="187">
                  <c:v>-0.26511000000000001</c:v>
                </c:pt>
                <c:pt idx="188">
                  <c:v>-0.26938000000000001</c:v>
                </c:pt>
                <c:pt idx="189">
                  <c:v>-0.13546</c:v>
                </c:pt>
                <c:pt idx="190">
                  <c:v>-0.17111000000000001</c:v>
                </c:pt>
                <c:pt idx="191">
                  <c:v>-0.12074</c:v>
                </c:pt>
                <c:pt idx="192">
                  <c:v>-0.17674999999999999</c:v>
                </c:pt>
                <c:pt idx="193">
                  <c:v>-0.13306999999999999</c:v>
                </c:pt>
                <c:pt idx="194">
                  <c:v>-0.19674</c:v>
                </c:pt>
                <c:pt idx="195">
                  <c:v>-0.27828999999999998</c:v>
                </c:pt>
                <c:pt idx="196">
                  <c:v>-0.16155</c:v>
                </c:pt>
                <c:pt idx="197">
                  <c:v>-0.21471000000000001</c:v>
                </c:pt>
                <c:pt idx="198">
                  <c:v>-0.22314000000000001</c:v>
                </c:pt>
                <c:pt idx="199">
                  <c:v>-0.41879</c:v>
                </c:pt>
                <c:pt idx="200">
                  <c:v>-0.17229</c:v>
                </c:pt>
                <c:pt idx="201">
                  <c:v>-0.28147</c:v>
                </c:pt>
                <c:pt idx="202">
                  <c:v>-0.16678999999999999</c:v>
                </c:pt>
                <c:pt idx="203">
                  <c:v>-0.15728</c:v>
                </c:pt>
                <c:pt idx="204">
                  <c:v>-0.13059000000000001</c:v>
                </c:pt>
                <c:pt idx="205">
                  <c:v>-0.20075000000000001</c:v>
                </c:pt>
                <c:pt idx="206">
                  <c:v>-0.26856000000000002</c:v>
                </c:pt>
                <c:pt idx="207">
                  <c:v>-0.40390999999999999</c:v>
                </c:pt>
                <c:pt idx="208">
                  <c:v>-0.24537999999999999</c:v>
                </c:pt>
                <c:pt idx="209">
                  <c:v>-0.39798</c:v>
                </c:pt>
                <c:pt idx="210">
                  <c:v>-0.41879</c:v>
                </c:pt>
                <c:pt idx="211">
                  <c:v>-0.16284000000000001</c:v>
                </c:pt>
                <c:pt idx="212">
                  <c:v>-0.14652999999999999</c:v>
                </c:pt>
                <c:pt idx="213">
                  <c:v>-0.26343</c:v>
                </c:pt>
                <c:pt idx="214">
                  <c:v>-0.16911000000000001</c:v>
                </c:pt>
                <c:pt idx="215">
                  <c:v>-0.26662000000000002</c:v>
                </c:pt>
                <c:pt idx="216">
                  <c:v>-0.35509000000000002</c:v>
                </c:pt>
                <c:pt idx="217">
                  <c:v>-0.20005999999999999</c:v>
                </c:pt>
                <c:pt idx="218">
                  <c:v>-0.23458000000000001</c:v>
                </c:pt>
                <c:pt idx="219">
                  <c:v>-0.40148</c:v>
                </c:pt>
                <c:pt idx="220">
                  <c:v>-0.19503000000000001</c:v>
                </c:pt>
                <c:pt idx="221">
                  <c:v>-0.23236000000000001</c:v>
                </c:pt>
                <c:pt idx="222">
                  <c:v>-0.35911999999999999</c:v>
                </c:pt>
                <c:pt idx="223">
                  <c:v>-0.1323</c:v>
                </c:pt>
                <c:pt idx="224">
                  <c:v>-0.39452999999999999</c:v>
                </c:pt>
                <c:pt idx="225">
                  <c:v>-0.41879</c:v>
                </c:pt>
                <c:pt idx="226">
                  <c:v>-0.17266000000000001</c:v>
                </c:pt>
                <c:pt idx="227">
                  <c:v>-0.31362000000000001</c:v>
                </c:pt>
                <c:pt idx="228">
                  <c:v>-0.17301</c:v>
                </c:pt>
                <c:pt idx="229">
                  <c:v>-0.41879</c:v>
                </c:pt>
                <c:pt idx="230">
                  <c:v>-0.15770000000000001</c:v>
                </c:pt>
                <c:pt idx="231">
                  <c:v>-0.41647000000000001</c:v>
                </c:pt>
                <c:pt idx="232">
                  <c:v>-0.19469</c:v>
                </c:pt>
                <c:pt idx="233">
                  <c:v>-0.22872999999999999</c:v>
                </c:pt>
                <c:pt idx="234">
                  <c:v>-0.17232</c:v>
                </c:pt>
                <c:pt idx="235">
                  <c:v>-0.23713000000000001</c:v>
                </c:pt>
                <c:pt idx="236">
                  <c:v>-0.29507</c:v>
                </c:pt>
                <c:pt idx="237">
                  <c:v>-0.15026999999999999</c:v>
                </c:pt>
                <c:pt idx="238">
                  <c:v>-0.16983999999999999</c:v>
                </c:pt>
                <c:pt idx="239">
                  <c:v>-0.25966</c:v>
                </c:pt>
                <c:pt idx="240">
                  <c:v>-0.14907999999999999</c:v>
                </c:pt>
                <c:pt idx="241">
                  <c:v>-0.36082999999999998</c:v>
                </c:pt>
                <c:pt idx="242">
                  <c:v>-0.40538000000000002</c:v>
                </c:pt>
                <c:pt idx="243">
                  <c:v>-0.40188000000000001</c:v>
                </c:pt>
                <c:pt idx="244">
                  <c:v>-0.41879</c:v>
                </c:pt>
                <c:pt idx="245">
                  <c:v>-0.24956999999999999</c:v>
                </c:pt>
                <c:pt idx="246">
                  <c:v>-0.34122999999999998</c:v>
                </c:pt>
                <c:pt idx="247">
                  <c:v>-0.27100999999999997</c:v>
                </c:pt>
                <c:pt idx="248">
                  <c:v>-0.16694999999999999</c:v>
                </c:pt>
                <c:pt idx="249">
                  <c:v>-0.25584000000000001</c:v>
                </c:pt>
                <c:pt idx="250">
                  <c:v>-0.17809</c:v>
                </c:pt>
                <c:pt idx="251">
                  <c:v>-0.36157</c:v>
                </c:pt>
                <c:pt idx="252">
                  <c:v>-0.40816999999999998</c:v>
                </c:pt>
                <c:pt idx="253">
                  <c:v>-0.27455000000000002</c:v>
                </c:pt>
                <c:pt idx="254">
                  <c:v>-0.33545999999999998</c:v>
                </c:pt>
                <c:pt idx="255">
                  <c:v>-0.25389</c:v>
                </c:pt>
                <c:pt idx="256">
                  <c:v>-0.22126999999999999</c:v>
                </c:pt>
                <c:pt idx="257">
                  <c:v>-0.30926999999999999</c:v>
                </c:pt>
                <c:pt idx="258">
                  <c:v>-0.27000999999999997</c:v>
                </c:pt>
                <c:pt idx="259">
                  <c:v>-0.20277999999999999</c:v>
                </c:pt>
                <c:pt idx="260">
                  <c:v>-0.24751000000000001</c:v>
                </c:pt>
                <c:pt idx="261">
                  <c:v>-0.17152999999999999</c:v>
                </c:pt>
                <c:pt idx="262">
                  <c:v>-0.17174</c:v>
                </c:pt>
                <c:pt idx="263">
                  <c:v>-0.21171000000000001</c:v>
                </c:pt>
                <c:pt idx="264">
                  <c:v>-0.14848</c:v>
                </c:pt>
                <c:pt idx="265">
                  <c:v>-0.24393000000000001</c:v>
                </c:pt>
                <c:pt idx="266">
                  <c:v>-0.1817</c:v>
                </c:pt>
                <c:pt idx="267">
                  <c:v>-0.16425999999999999</c:v>
                </c:pt>
                <c:pt idx="268">
                  <c:v>-0.24578</c:v>
                </c:pt>
                <c:pt idx="269">
                  <c:v>-0.18865999999999999</c:v>
                </c:pt>
                <c:pt idx="270">
                  <c:v>-0.18662999999999999</c:v>
                </c:pt>
                <c:pt idx="271">
                  <c:v>-0.21384</c:v>
                </c:pt>
                <c:pt idx="272">
                  <c:v>-0.15209</c:v>
                </c:pt>
                <c:pt idx="273">
                  <c:v>-0.15432999999999999</c:v>
                </c:pt>
                <c:pt idx="274">
                  <c:v>-0.20049</c:v>
                </c:pt>
                <c:pt idx="275">
                  <c:v>-0.19253000000000001</c:v>
                </c:pt>
                <c:pt idx="276">
                  <c:v>-0.14571000000000001</c:v>
                </c:pt>
                <c:pt idx="277">
                  <c:v>-0.15770000000000001</c:v>
                </c:pt>
                <c:pt idx="278">
                  <c:v>-0.19070999999999999</c:v>
                </c:pt>
                <c:pt idx="279">
                  <c:v>-0.31131999999999999</c:v>
                </c:pt>
                <c:pt idx="280">
                  <c:v>-0.31968000000000002</c:v>
                </c:pt>
                <c:pt idx="281">
                  <c:v>-0.41826000000000002</c:v>
                </c:pt>
                <c:pt idx="282">
                  <c:v>-0.41763</c:v>
                </c:pt>
                <c:pt idx="283">
                  <c:v>-0.41315000000000002</c:v>
                </c:pt>
                <c:pt idx="284">
                  <c:v>-0.38135000000000002</c:v>
                </c:pt>
                <c:pt idx="285">
                  <c:v>-0.40272000000000002</c:v>
                </c:pt>
                <c:pt idx="286">
                  <c:v>-0.27876000000000001</c:v>
                </c:pt>
                <c:pt idx="287">
                  <c:v>-0.21942999999999999</c:v>
                </c:pt>
                <c:pt idx="288">
                  <c:v>-0.20676</c:v>
                </c:pt>
                <c:pt idx="289">
                  <c:v>-0.21801000000000001</c:v>
                </c:pt>
                <c:pt idx="290">
                  <c:v>-0.23180999999999999</c:v>
                </c:pt>
                <c:pt idx="291">
                  <c:v>-0.40488000000000002</c:v>
                </c:pt>
                <c:pt idx="292">
                  <c:v>-0.26168999999999998</c:v>
                </c:pt>
                <c:pt idx="293">
                  <c:v>-0.40189999999999998</c:v>
                </c:pt>
                <c:pt idx="294">
                  <c:v>-0.41879</c:v>
                </c:pt>
                <c:pt idx="295">
                  <c:v>-0.16256999999999999</c:v>
                </c:pt>
                <c:pt idx="296">
                  <c:v>-0.39623999999999998</c:v>
                </c:pt>
                <c:pt idx="297">
                  <c:v>-0.32990000000000003</c:v>
                </c:pt>
                <c:pt idx="298">
                  <c:v>-0.41879</c:v>
                </c:pt>
                <c:pt idx="299">
                  <c:v>-0.29926000000000003</c:v>
                </c:pt>
                <c:pt idx="300">
                  <c:v>-0.36082999999999998</c:v>
                </c:pt>
                <c:pt idx="301">
                  <c:v>-0.40477999999999997</c:v>
                </c:pt>
                <c:pt idx="302">
                  <c:v>-0.17466999999999999</c:v>
                </c:pt>
                <c:pt idx="303">
                  <c:v>-0.21329000000000001</c:v>
                </c:pt>
                <c:pt idx="304">
                  <c:v>-0.26322000000000001</c:v>
                </c:pt>
                <c:pt idx="305">
                  <c:v>-0.40014</c:v>
                </c:pt>
                <c:pt idx="306">
                  <c:v>-0.41879</c:v>
                </c:pt>
                <c:pt idx="307">
                  <c:v>-0.36452000000000001</c:v>
                </c:pt>
                <c:pt idx="308">
                  <c:v>-0.20304</c:v>
                </c:pt>
                <c:pt idx="309">
                  <c:v>-0.25530999999999998</c:v>
                </c:pt>
                <c:pt idx="310">
                  <c:v>-0.33374999999999999</c:v>
                </c:pt>
                <c:pt idx="311">
                  <c:v>-0.41879</c:v>
                </c:pt>
                <c:pt idx="312">
                  <c:v>-0.36215000000000003</c:v>
                </c:pt>
                <c:pt idx="313">
                  <c:v>-0.27805000000000002</c:v>
                </c:pt>
                <c:pt idx="314">
                  <c:v>-0.26482</c:v>
                </c:pt>
                <c:pt idx="315">
                  <c:v>-0.3755</c:v>
                </c:pt>
                <c:pt idx="316">
                  <c:v>-0.21784999999999999</c:v>
                </c:pt>
                <c:pt idx="317">
                  <c:v>-0.21826999999999999</c:v>
                </c:pt>
                <c:pt idx="318">
                  <c:v>-0.40077000000000002</c:v>
                </c:pt>
                <c:pt idx="319">
                  <c:v>-0.39360000000000001</c:v>
                </c:pt>
                <c:pt idx="320">
                  <c:v>-0.31496000000000002</c:v>
                </c:pt>
                <c:pt idx="321">
                  <c:v>-0.28523999999999999</c:v>
                </c:pt>
                <c:pt idx="322">
                  <c:v>-0.32866000000000001</c:v>
                </c:pt>
                <c:pt idx="323">
                  <c:v>-0.15417</c:v>
                </c:pt>
                <c:pt idx="324">
                  <c:v>-0.26384999999999997</c:v>
                </c:pt>
                <c:pt idx="325">
                  <c:v>-0.41879</c:v>
                </c:pt>
                <c:pt idx="326">
                  <c:v>-0.40106000000000003</c:v>
                </c:pt>
                <c:pt idx="327">
                  <c:v>-0.29768</c:v>
                </c:pt>
                <c:pt idx="328">
                  <c:v>-0.16467999999999999</c:v>
                </c:pt>
                <c:pt idx="329">
                  <c:v>-0.21174000000000001</c:v>
                </c:pt>
                <c:pt idx="330">
                  <c:v>-0.34744999999999998</c:v>
                </c:pt>
                <c:pt idx="331">
                  <c:v>-0.16273000000000001</c:v>
                </c:pt>
                <c:pt idx="332">
                  <c:v>-0.19850999999999999</c:v>
                </c:pt>
                <c:pt idx="333">
                  <c:v>-0.13472999999999999</c:v>
                </c:pt>
                <c:pt idx="334">
                  <c:v>-0.15609000000000001</c:v>
                </c:pt>
                <c:pt idx="335">
                  <c:v>-0.21765999999999999</c:v>
                </c:pt>
                <c:pt idx="336">
                  <c:v>-0.18368000000000001</c:v>
                </c:pt>
                <c:pt idx="337">
                  <c:v>-0.14898</c:v>
                </c:pt>
                <c:pt idx="338">
                  <c:v>-0.17698</c:v>
                </c:pt>
                <c:pt idx="339">
                  <c:v>-0.20227999999999999</c:v>
                </c:pt>
                <c:pt idx="340">
                  <c:v>-0.22781000000000001</c:v>
                </c:pt>
                <c:pt idx="341">
                  <c:v>-0.17663999999999999</c:v>
                </c:pt>
                <c:pt idx="342">
                  <c:v>-0.20676</c:v>
                </c:pt>
                <c:pt idx="343">
                  <c:v>-0.21861</c:v>
                </c:pt>
                <c:pt idx="344">
                  <c:v>-0.22789000000000001</c:v>
                </c:pt>
                <c:pt idx="345">
                  <c:v>-0.16755</c:v>
                </c:pt>
                <c:pt idx="346">
                  <c:v>-0.32080999999999998</c:v>
                </c:pt>
                <c:pt idx="347">
                  <c:v>-0.20707</c:v>
                </c:pt>
                <c:pt idx="348">
                  <c:v>-0.34626000000000001</c:v>
                </c:pt>
                <c:pt idx="349">
                  <c:v>-0.41467999999999999</c:v>
                </c:pt>
                <c:pt idx="350">
                  <c:v>-0.38674999999999998</c:v>
                </c:pt>
                <c:pt idx="351">
                  <c:v>-0.40364</c:v>
                </c:pt>
                <c:pt idx="352">
                  <c:v>-0.33729999999999999</c:v>
                </c:pt>
                <c:pt idx="353">
                  <c:v>-0.38163999999999998</c:v>
                </c:pt>
                <c:pt idx="354">
                  <c:v>-0.37680000000000002</c:v>
                </c:pt>
                <c:pt idx="355">
                  <c:v>-0.29970999999999998</c:v>
                </c:pt>
                <c:pt idx="356">
                  <c:v>-0.29109000000000002</c:v>
                </c:pt>
                <c:pt idx="357">
                  <c:v>-0.26071</c:v>
                </c:pt>
                <c:pt idx="358">
                  <c:v>-0.21793000000000001</c:v>
                </c:pt>
                <c:pt idx="359">
                  <c:v>-0.37742999999999999</c:v>
                </c:pt>
                <c:pt idx="360">
                  <c:v>-0.16402</c:v>
                </c:pt>
                <c:pt idx="361">
                  <c:v>-0.41594999999999999</c:v>
                </c:pt>
                <c:pt idx="362">
                  <c:v>-0.17413999999999999</c:v>
                </c:pt>
                <c:pt idx="363">
                  <c:v>-0.35500999999999999</c:v>
                </c:pt>
                <c:pt idx="364">
                  <c:v>-0.30921999999999999</c:v>
                </c:pt>
                <c:pt idx="365">
                  <c:v>-0.25285999999999997</c:v>
                </c:pt>
                <c:pt idx="366">
                  <c:v>-0.41879</c:v>
                </c:pt>
                <c:pt idx="367">
                  <c:v>-0.30513000000000001</c:v>
                </c:pt>
                <c:pt idx="368">
                  <c:v>-0.20291000000000001</c:v>
                </c:pt>
                <c:pt idx="369">
                  <c:v>-0.15475</c:v>
                </c:pt>
                <c:pt idx="370">
                  <c:v>-0.41879</c:v>
                </c:pt>
                <c:pt idx="371">
                  <c:v>-0.41215000000000002</c:v>
                </c:pt>
                <c:pt idx="372">
                  <c:v>-0.24907000000000001</c:v>
                </c:pt>
                <c:pt idx="373">
                  <c:v>-0.17377000000000001</c:v>
                </c:pt>
                <c:pt idx="374">
                  <c:v>-0.32755000000000001</c:v>
                </c:pt>
                <c:pt idx="375">
                  <c:v>-0.1699</c:v>
                </c:pt>
                <c:pt idx="376">
                  <c:v>-0.16255</c:v>
                </c:pt>
                <c:pt idx="377">
                  <c:v>-0.30470999999999998</c:v>
                </c:pt>
                <c:pt idx="378">
                  <c:v>-0.36143999999999998</c:v>
                </c:pt>
                <c:pt idx="379">
                  <c:v>-0.41879</c:v>
                </c:pt>
                <c:pt idx="380">
                  <c:v>-0.17696000000000001</c:v>
                </c:pt>
                <c:pt idx="381">
                  <c:v>-0.17348</c:v>
                </c:pt>
                <c:pt idx="382">
                  <c:v>-0.25659999999999999</c:v>
                </c:pt>
                <c:pt idx="383">
                  <c:v>-0.41789999999999999</c:v>
                </c:pt>
                <c:pt idx="384">
                  <c:v>-0.29070000000000001</c:v>
                </c:pt>
                <c:pt idx="385">
                  <c:v>-0.41879</c:v>
                </c:pt>
                <c:pt idx="386">
                  <c:v>-0.41879</c:v>
                </c:pt>
                <c:pt idx="387">
                  <c:v>-0.40088000000000001</c:v>
                </c:pt>
                <c:pt idx="388">
                  <c:v>-0.19336999999999999</c:v>
                </c:pt>
                <c:pt idx="389">
                  <c:v>-0.41865999999999998</c:v>
                </c:pt>
                <c:pt idx="390">
                  <c:v>-0.32214999999999999</c:v>
                </c:pt>
                <c:pt idx="391">
                  <c:v>-0.15533</c:v>
                </c:pt>
                <c:pt idx="392">
                  <c:v>-0.31001000000000001</c:v>
                </c:pt>
                <c:pt idx="393">
                  <c:v>-0.41879</c:v>
                </c:pt>
                <c:pt idx="394">
                  <c:v>-0.25475999999999999</c:v>
                </c:pt>
                <c:pt idx="395">
                  <c:v>-0.20030000000000001</c:v>
                </c:pt>
                <c:pt idx="396">
                  <c:v>-0.41879</c:v>
                </c:pt>
                <c:pt idx="397">
                  <c:v>-0.32956000000000002</c:v>
                </c:pt>
                <c:pt idx="398">
                  <c:v>-0.37524000000000002</c:v>
                </c:pt>
                <c:pt idx="399">
                  <c:v>-0.24767</c:v>
                </c:pt>
                <c:pt idx="400">
                  <c:v>-0.41638999999999998</c:v>
                </c:pt>
                <c:pt idx="401">
                  <c:v>-0.24171999999999999</c:v>
                </c:pt>
                <c:pt idx="402">
                  <c:v>-0.37640000000000001</c:v>
                </c:pt>
                <c:pt idx="403">
                  <c:v>-0.30808000000000002</c:v>
                </c:pt>
                <c:pt idx="404">
                  <c:v>-0.22620000000000001</c:v>
                </c:pt>
                <c:pt idx="405">
                  <c:v>-0.41879</c:v>
                </c:pt>
                <c:pt idx="406">
                  <c:v>-0.12984999999999999</c:v>
                </c:pt>
                <c:pt idx="407">
                  <c:v>-0.20626</c:v>
                </c:pt>
                <c:pt idx="408">
                  <c:v>-0.33324999999999999</c:v>
                </c:pt>
                <c:pt idx="409">
                  <c:v>-0.41583999999999999</c:v>
                </c:pt>
                <c:pt idx="410">
                  <c:v>-0.25346999999999997</c:v>
                </c:pt>
                <c:pt idx="411">
                  <c:v>-0.41632000000000002</c:v>
                </c:pt>
                <c:pt idx="412">
                  <c:v>-0.34433999999999998</c:v>
                </c:pt>
                <c:pt idx="413">
                  <c:v>-0.14005000000000001</c:v>
                </c:pt>
                <c:pt idx="414">
                  <c:v>-0.32213000000000003</c:v>
                </c:pt>
                <c:pt idx="415">
                  <c:v>-0.41879</c:v>
                </c:pt>
                <c:pt idx="416">
                  <c:v>-0.22372</c:v>
                </c:pt>
                <c:pt idx="417">
                  <c:v>-0.38573000000000002</c:v>
                </c:pt>
                <c:pt idx="418">
                  <c:v>-0.15952</c:v>
                </c:pt>
                <c:pt idx="419">
                  <c:v>-0.30871999999999999</c:v>
                </c:pt>
                <c:pt idx="420">
                  <c:v>-0.17924999999999999</c:v>
                </c:pt>
                <c:pt idx="421">
                  <c:v>-0.18373</c:v>
                </c:pt>
                <c:pt idx="422">
                  <c:v>-0.29909999999999998</c:v>
                </c:pt>
                <c:pt idx="423">
                  <c:v>-0.29365000000000002</c:v>
                </c:pt>
                <c:pt idx="424">
                  <c:v>-0.22483</c:v>
                </c:pt>
                <c:pt idx="425">
                  <c:v>-0.29481000000000002</c:v>
                </c:pt>
                <c:pt idx="426">
                  <c:v>-0.16242000000000001</c:v>
                </c:pt>
                <c:pt idx="427">
                  <c:v>-0.15232000000000001</c:v>
                </c:pt>
                <c:pt idx="428">
                  <c:v>-0.22348999999999999</c:v>
                </c:pt>
                <c:pt idx="429">
                  <c:v>-0.21095</c:v>
                </c:pt>
                <c:pt idx="430">
                  <c:v>-0.22867999999999999</c:v>
                </c:pt>
                <c:pt idx="431">
                  <c:v>-0.14798</c:v>
                </c:pt>
                <c:pt idx="432">
                  <c:v>-0.13217000000000001</c:v>
                </c:pt>
                <c:pt idx="433">
                  <c:v>-0.12953000000000001</c:v>
                </c:pt>
                <c:pt idx="434">
                  <c:v>-0.20430999999999999</c:v>
                </c:pt>
                <c:pt idx="435">
                  <c:v>-0.33134999999999998</c:v>
                </c:pt>
                <c:pt idx="436">
                  <c:v>-0.19481999999999999</c:v>
                </c:pt>
                <c:pt idx="437">
                  <c:v>-0.15376999999999999</c:v>
                </c:pt>
                <c:pt idx="438">
                  <c:v>-0.18881000000000001</c:v>
                </c:pt>
                <c:pt idx="439">
                  <c:v>-0.20802000000000001</c:v>
                </c:pt>
                <c:pt idx="440">
                  <c:v>-0.15548999999999999</c:v>
                </c:pt>
                <c:pt idx="441">
                  <c:v>-0.17743</c:v>
                </c:pt>
                <c:pt idx="442">
                  <c:v>-0.19234000000000001</c:v>
                </c:pt>
                <c:pt idx="443">
                  <c:v>-0.16879</c:v>
                </c:pt>
                <c:pt idx="444">
                  <c:v>-0.13235</c:v>
                </c:pt>
                <c:pt idx="445">
                  <c:v>-0.17366000000000001</c:v>
                </c:pt>
                <c:pt idx="446">
                  <c:v>-0.39687</c:v>
                </c:pt>
                <c:pt idx="447">
                  <c:v>-0.26767000000000002</c:v>
                </c:pt>
                <c:pt idx="448">
                  <c:v>-0.28482000000000002</c:v>
                </c:pt>
                <c:pt idx="449">
                  <c:v>-0.38885999999999998</c:v>
                </c:pt>
                <c:pt idx="450">
                  <c:v>-0.24807000000000001</c:v>
                </c:pt>
                <c:pt idx="451">
                  <c:v>-0.41236</c:v>
                </c:pt>
                <c:pt idx="452">
                  <c:v>-0.30345</c:v>
                </c:pt>
                <c:pt idx="453">
                  <c:v>-0.22362000000000001</c:v>
                </c:pt>
                <c:pt idx="454">
                  <c:v>-0.26136999999999999</c:v>
                </c:pt>
                <c:pt idx="455">
                  <c:v>-0.26173999999999997</c:v>
                </c:pt>
                <c:pt idx="456">
                  <c:v>-0.38022</c:v>
                </c:pt>
                <c:pt idx="457">
                  <c:v>-0.41615999999999997</c:v>
                </c:pt>
                <c:pt idx="458">
                  <c:v>-0.22119</c:v>
                </c:pt>
                <c:pt idx="459">
                  <c:v>-0.24037</c:v>
                </c:pt>
                <c:pt idx="460">
                  <c:v>-0.32235999999999998</c:v>
                </c:pt>
                <c:pt idx="461">
                  <c:v>-0.1353</c:v>
                </c:pt>
                <c:pt idx="462">
                  <c:v>-0.17193</c:v>
                </c:pt>
                <c:pt idx="463">
                  <c:v>-0.25850000000000001</c:v>
                </c:pt>
                <c:pt idx="464">
                  <c:v>-0.41879</c:v>
                </c:pt>
                <c:pt idx="465">
                  <c:v>-0.41879</c:v>
                </c:pt>
                <c:pt idx="466">
                  <c:v>-0.41879</c:v>
                </c:pt>
                <c:pt idx="467">
                  <c:v>-0.41803000000000001</c:v>
                </c:pt>
                <c:pt idx="468">
                  <c:v>-0.28203</c:v>
                </c:pt>
                <c:pt idx="469">
                  <c:v>-0.19319</c:v>
                </c:pt>
                <c:pt idx="470">
                  <c:v>-0.41879</c:v>
                </c:pt>
                <c:pt idx="471">
                  <c:v>-0.25544</c:v>
                </c:pt>
                <c:pt idx="472">
                  <c:v>-0.34963</c:v>
                </c:pt>
                <c:pt idx="473">
                  <c:v>-0.26245000000000002</c:v>
                </c:pt>
                <c:pt idx="474">
                  <c:v>-0.17308999999999999</c:v>
                </c:pt>
                <c:pt idx="475">
                  <c:v>-0.16292000000000001</c:v>
                </c:pt>
                <c:pt idx="476">
                  <c:v>-0.27049000000000001</c:v>
                </c:pt>
                <c:pt idx="477">
                  <c:v>-0.41879</c:v>
                </c:pt>
                <c:pt idx="478">
                  <c:v>-0.31317</c:v>
                </c:pt>
                <c:pt idx="479">
                  <c:v>-0.34549999999999997</c:v>
                </c:pt>
                <c:pt idx="480">
                  <c:v>-0.17965</c:v>
                </c:pt>
                <c:pt idx="481">
                  <c:v>-0.1842</c:v>
                </c:pt>
                <c:pt idx="482">
                  <c:v>-0.39595000000000002</c:v>
                </c:pt>
                <c:pt idx="483">
                  <c:v>-0.41879</c:v>
                </c:pt>
                <c:pt idx="484">
                  <c:v>-0.41879</c:v>
                </c:pt>
                <c:pt idx="485">
                  <c:v>-0.37958999999999998</c:v>
                </c:pt>
                <c:pt idx="486">
                  <c:v>-0.41854999999999998</c:v>
                </c:pt>
                <c:pt idx="487">
                  <c:v>-0.37334000000000001</c:v>
                </c:pt>
                <c:pt idx="488">
                  <c:v>-0.17601</c:v>
                </c:pt>
                <c:pt idx="489">
                  <c:v>-0.32396999999999998</c:v>
                </c:pt>
                <c:pt idx="490">
                  <c:v>-0.20286000000000001</c:v>
                </c:pt>
                <c:pt idx="491">
                  <c:v>-0.41338999999999998</c:v>
                </c:pt>
                <c:pt idx="492">
                  <c:v>-0.27006999999999998</c:v>
                </c:pt>
                <c:pt idx="493">
                  <c:v>-0.31774999999999998</c:v>
                </c:pt>
                <c:pt idx="494">
                  <c:v>-0.41879</c:v>
                </c:pt>
                <c:pt idx="495">
                  <c:v>-0.36059000000000002</c:v>
                </c:pt>
                <c:pt idx="496">
                  <c:v>-0.20591000000000001</c:v>
                </c:pt>
                <c:pt idx="497">
                  <c:v>-0.28543000000000002</c:v>
                </c:pt>
                <c:pt idx="498">
                  <c:v>-0.41733999999999999</c:v>
                </c:pt>
                <c:pt idx="499">
                  <c:v>-0.36829000000000001</c:v>
                </c:pt>
                <c:pt idx="500">
                  <c:v>-0.41879</c:v>
                </c:pt>
                <c:pt idx="501">
                  <c:v>-0.40799000000000002</c:v>
                </c:pt>
                <c:pt idx="502">
                  <c:v>-0.41252</c:v>
                </c:pt>
                <c:pt idx="503">
                  <c:v>-0.18978999999999999</c:v>
                </c:pt>
                <c:pt idx="504">
                  <c:v>-0.41879</c:v>
                </c:pt>
                <c:pt idx="505">
                  <c:v>-0.33300999999999997</c:v>
                </c:pt>
                <c:pt idx="506">
                  <c:v>-0.35821999999999998</c:v>
                </c:pt>
                <c:pt idx="507">
                  <c:v>-0.22545999999999999</c:v>
                </c:pt>
                <c:pt idx="508">
                  <c:v>-0.30013000000000001</c:v>
                </c:pt>
                <c:pt idx="509">
                  <c:v>-0.16186</c:v>
                </c:pt>
                <c:pt idx="510">
                  <c:v>-0.19611000000000001</c:v>
                </c:pt>
                <c:pt idx="511">
                  <c:v>-0.41879</c:v>
                </c:pt>
                <c:pt idx="512">
                  <c:v>-0.17585000000000001</c:v>
                </c:pt>
                <c:pt idx="513">
                  <c:v>-0.40575</c:v>
                </c:pt>
                <c:pt idx="514">
                  <c:v>-0.41217999999999999</c:v>
                </c:pt>
                <c:pt idx="515">
                  <c:v>-0.17108000000000001</c:v>
                </c:pt>
                <c:pt idx="516">
                  <c:v>-0.39467999999999998</c:v>
                </c:pt>
                <c:pt idx="517">
                  <c:v>-0.21196999999999999</c:v>
                </c:pt>
                <c:pt idx="518">
                  <c:v>-0.29668</c:v>
                </c:pt>
                <c:pt idx="519">
                  <c:v>-0.39184000000000002</c:v>
                </c:pt>
                <c:pt idx="520">
                  <c:v>-0.41879</c:v>
                </c:pt>
                <c:pt idx="521">
                  <c:v>-0.16148999999999999</c:v>
                </c:pt>
                <c:pt idx="522">
                  <c:v>-0.20050999999999999</c:v>
                </c:pt>
                <c:pt idx="523">
                  <c:v>-0.41879</c:v>
                </c:pt>
                <c:pt idx="524">
                  <c:v>-0.41626000000000002</c:v>
                </c:pt>
                <c:pt idx="525">
                  <c:v>-0.24994</c:v>
                </c:pt>
                <c:pt idx="526">
                  <c:v>-0.37787999999999999</c:v>
                </c:pt>
                <c:pt idx="527">
                  <c:v>-0.41077999999999998</c:v>
                </c:pt>
                <c:pt idx="528">
                  <c:v>-0.23660999999999999</c:v>
                </c:pt>
                <c:pt idx="529">
                  <c:v>-0.39850999999999998</c:v>
                </c:pt>
                <c:pt idx="530">
                  <c:v>-0.39173000000000002</c:v>
                </c:pt>
                <c:pt idx="531">
                  <c:v>-0.41879</c:v>
                </c:pt>
                <c:pt idx="532">
                  <c:v>-0.25319999999999998</c:v>
                </c:pt>
                <c:pt idx="533">
                  <c:v>-0.35775000000000001</c:v>
                </c:pt>
                <c:pt idx="534">
                  <c:v>-0.41879</c:v>
                </c:pt>
                <c:pt idx="535">
                  <c:v>-0.30347000000000002</c:v>
                </c:pt>
                <c:pt idx="536">
                  <c:v>-0.40511999999999998</c:v>
                </c:pt>
                <c:pt idx="537">
                  <c:v>-0.18797</c:v>
                </c:pt>
                <c:pt idx="538">
                  <c:v>-0.41879</c:v>
                </c:pt>
                <c:pt idx="539">
                  <c:v>-0.1641</c:v>
                </c:pt>
                <c:pt idx="540">
                  <c:v>-0.40375</c:v>
                </c:pt>
                <c:pt idx="541">
                  <c:v>-0.41674</c:v>
                </c:pt>
                <c:pt idx="542">
                  <c:v>-0.36302000000000001</c:v>
                </c:pt>
                <c:pt idx="543">
                  <c:v>-0.41376000000000002</c:v>
                </c:pt>
                <c:pt idx="544">
                  <c:v>-0.30510999999999999</c:v>
                </c:pt>
                <c:pt idx="545">
                  <c:v>-0.41521000000000002</c:v>
                </c:pt>
                <c:pt idx="546">
                  <c:v>-0.20446</c:v>
                </c:pt>
                <c:pt idx="547">
                  <c:v>-0.18360000000000001</c:v>
                </c:pt>
                <c:pt idx="548">
                  <c:v>-0.23218</c:v>
                </c:pt>
                <c:pt idx="549">
                  <c:v>-0.20216999999999999</c:v>
                </c:pt>
                <c:pt idx="550">
                  <c:v>-0.29707</c:v>
                </c:pt>
                <c:pt idx="551">
                  <c:v>-0.16370999999999999</c:v>
                </c:pt>
                <c:pt idx="552">
                  <c:v>-0.23078000000000001</c:v>
                </c:pt>
                <c:pt idx="553">
                  <c:v>-0.32012000000000002</c:v>
                </c:pt>
                <c:pt idx="554">
                  <c:v>-0.31019000000000002</c:v>
                </c:pt>
                <c:pt idx="555">
                  <c:v>-0.35177000000000003</c:v>
                </c:pt>
                <c:pt idx="556">
                  <c:v>-0.21587000000000001</c:v>
                </c:pt>
                <c:pt idx="557">
                  <c:v>-0.15557000000000001</c:v>
                </c:pt>
                <c:pt idx="558">
                  <c:v>-0.32684000000000002</c:v>
                </c:pt>
                <c:pt idx="559">
                  <c:v>-0.36054000000000003</c:v>
                </c:pt>
                <c:pt idx="560">
                  <c:v>-0.25674000000000002</c:v>
                </c:pt>
                <c:pt idx="561">
                  <c:v>-0.32856000000000002</c:v>
                </c:pt>
                <c:pt idx="562">
                  <c:v>-0.39766000000000001</c:v>
                </c:pt>
                <c:pt idx="563">
                  <c:v>-0.24106</c:v>
                </c:pt>
                <c:pt idx="564">
                  <c:v>-0.17801</c:v>
                </c:pt>
                <c:pt idx="565">
                  <c:v>-0.36677999999999999</c:v>
                </c:pt>
                <c:pt idx="566">
                  <c:v>-0.40309</c:v>
                </c:pt>
                <c:pt idx="567">
                  <c:v>-0.36934</c:v>
                </c:pt>
                <c:pt idx="568">
                  <c:v>-0.28527000000000002</c:v>
                </c:pt>
                <c:pt idx="569">
                  <c:v>-0.18879000000000001</c:v>
                </c:pt>
                <c:pt idx="570">
                  <c:v>-0.23597000000000001</c:v>
                </c:pt>
                <c:pt idx="571">
                  <c:v>-0.20299</c:v>
                </c:pt>
                <c:pt idx="572">
                  <c:v>-0.33098</c:v>
                </c:pt>
                <c:pt idx="573">
                  <c:v>-0.3221</c:v>
                </c:pt>
                <c:pt idx="574">
                  <c:v>-0.17513999999999999</c:v>
                </c:pt>
                <c:pt idx="575">
                  <c:v>-0.19645000000000001</c:v>
                </c:pt>
                <c:pt idx="576">
                  <c:v>-0.31883</c:v>
                </c:pt>
                <c:pt idx="577">
                  <c:v>-0.29636000000000001</c:v>
                </c:pt>
                <c:pt idx="578">
                  <c:v>-0.20562</c:v>
                </c:pt>
                <c:pt idx="579">
                  <c:v>-0.16255</c:v>
                </c:pt>
                <c:pt idx="580">
                  <c:v>-0.40029999999999999</c:v>
                </c:pt>
                <c:pt idx="581">
                  <c:v>-0.41803000000000001</c:v>
                </c:pt>
                <c:pt idx="582">
                  <c:v>-0.41060000000000002</c:v>
                </c:pt>
                <c:pt idx="583">
                  <c:v>-0.40082000000000001</c:v>
                </c:pt>
                <c:pt idx="584">
                  <c:v>-0.24679999999999999</c:v>
                </c:pt>
                <c:pt idx="585">
                  <c:v>-0.41879</c:v>
                </c:pt>
                <c:pt idx="586">
                  <c:v>-0.34333999999999998</c:v>
                </c:pt>
                <c:pt idx="587">
                  <c:v>-0.36170000000000002</c:v>
                </c:pt>
                <c:pt idx="588">
                  <c:v>-0.15973000000000001</c:v>
                </c:pt>
                <c:pt idx="589">
                  <c:v>-0.30059999999999998</c:v>
                </c:pt>
                <c:pt idx="590">
                  <c:v>-0.36323</c:v>
                </c:pt>
                <c:pt idx="591">
                  <c:v>-0.36570000000000003</c:v>
                </c:pt>
                <c:pt idx="592">
                  <c:v>-0.27705000000000002</c:v>
                </c:pt>
                <c:pt idx="593">
                  <c:v>-0.28416000000000002</c:v>
                </c:pt>
                <c:pt idx="594">
                  <c:v>-0.19242000000000001</c:v>
                </c:pt>
                <c:pt idx="595">
                  <c:v>-0.24904000000000001</c:v>
                </c:pt>
                <c:pt idx="596">
                  <c:v>-0.17509</c:v>
                </c:pt>
                <c:pt idx="597">
                  <c:v>-0.41321000000000002</c:v>
                </c:pt>
                <c:pt idx="598">
                  <c:v>-0.41879</c:v>
                </c:pt>
                <c:pt idx="599">
                  <c:v>-0.41879</c:v>
                </c:pt>
                <c:pt idx="600">
                  <c:v>-0.41879</c:v>
                </c:pt>
                <c:pt idx="601">
                  <c:v>-0.36296</c:v>
                </c:pt>
                <c:pt idx="602">
                  <c:v>-0.15382999999999999</c:v>
                </c:pt>
                <c:pt idx="603">
                  <c:v>-0.28998000000000002</c:v>
                </c:pt>
                <c:pt idx="604">
                  <c:v>-0.41879</c:v>
                </c:pt>
                <c:pt idx="605">
                  <c:v>-0.30847999999999998</c:v>
                </c:pt>
                <c:pt idx="606">
                  <c:v>-0.28387000000000001</c:v>
                </c:pt>
                <c:pt idx="607">
                  <c:v>-0.22083</c:v>
                </c:pt>
                <c:pt idx="608">
                  <c:v>-0.40977999999999998</c:v>
                </c:pt>
                <c:pt idx="609">
                  <c:v>-0.37745000000000001</c:v>
                </c:pt>
                <c:pt idx="610">
                  <c:v>-0.34106999999999998</c:v>
                </c:pt>
                <c:pt idx="611">
                  <c:v>-0.40920000000000001</c:v>
                </c:pt>
                <c:pt idx="612">
                  <c:v>-0.39346999999999999</c:v>
                </c:pt>
                <c:pt idx="613">
                  <c:v>-0.26572000000000001</c:v>
                </c:pt>
                <c:pt idx="614">
                  <c:v>-0.41879</c:v>
                </c:pt>
                <c:pt idx="615">
                  <c:v>-0.35821999999999998</c:v>
                </c:pt>
                <c:pt idx="616">
                  <c:v>-0.30874000000000001</c:v>
                </c:pt>
                <c:pt idx="617">
                  <c:v>-0.34672999999999998</c:v>
                </c:pt>
                <c:pt idx="618">
                  <c:v>-0.24737999999999999</c:v>
                </c:pt>
                <c:pt idx="619">
                  <c:v>-0.24060999999999999</c:v>
                </c:pt>
                <c:pt idx="620">
                  <c:v>-0.25925999999999999</c:v>
                </c:pt>
                <c:pt idx="621">
                  <c:v>-0.41879</c:v>
                </c:pt>
                <c:pt idx="622">
                  <c:v>-0.41879</c:v>
                </c:pt>
                <c:pt idx="623">
                  <c:v>-0.36041000000000001</c:v>
                </c:pt>
                <c:pt idx="624">
                  <c:v>-0.41879</c:v>
                </c:pt>
                <c:pt idx="625">
                  <c:v>-0.18978999999999999</c:v>
                </c:pt>
                <c:pt idx="626">
                  <c:v>-0.27174999999999999</c:v>
                </c:pt>
                <c:pt idx="627">
                  <c:v>-0.28047</c:v>
                </c:pt>
                <c:pt idx="628">
                  <c:v>-0.39026</c:v>
                </c:pt>
                <c:pt idx="629">
                  <c:v>-0.41879</c:v>
                </c:pt>
                <c:pt idx="630">
                  <c:v>-0.23682</c:v>
                </c:pt>
                <c:pt idx="631">
                  <c:v>-0.27917999999999998</c:v>
                </c:pt>
                <c:pt idx="632">
                  <c:v>-0.20441000000000001</c:v>
                </c:pt>
                <c:pt idx="633">
                  <c:v>-0.39737</c:v>
                </c:pt>
                <c:pt idx="634">
                  <c:v>-0.41879</c:v>
                </c:pt>
                <c:pt idx="635">
                  <c:v>-0.28564000000000001</c:v>
                </c:pt>
                <c:pt idx="636">
                  <c:v>-0.38038</c:v>
                </c:pt>
                <c:pt idx="637">
                  <c:v>-0.41879</c:v>
                </c:pt>
                <c:pt idx="638">
                  <c:v>-0.41879</c:v>
                </c:pt>
                <c:pt idx="639">
                  <c:v>-0.20518</c:v>
                </c:pt>
                <c:pt idx="640">
                  <c:v>-0.34222999999999998</c:v>
                </c:pt>
                <c:pt idx="641">
                  <c:v>-0.40138000000000001</c:v>
                </c:pt>
                <c:pt idx="642">
                  <c:v>-0.41879</c:v>
                </c:pt>
                <c:pt idx="643">
                  <c:v>-0.2883</c:v>
                </c:pt>
                <c:pt idx="644">
                  <c:v>-0.24836</c:v>
                </c:pt>
                <c:pt idx="645">
                  <c:v>-0.39273999999999998</c:v>
                </c:pt>
                <c:pt idx="646">
                  <c:v>-0.14843000000000001</c:v>
                </c:pt>
                <c:pt idx="647">
                  <c:v>-0.41879</c:v>
                </c:pt>
                <c:pt idx="648">
                  <c:v>-0.28384999999999999</c:v>
                </c:pt>
                <c:pt idx="649">
                  <c:v>-0.41879</c:v>
                </c:pt>
                <c:pt idx="650">
                  <c:v>-0.34251999999999999</c:v>
                </c:pt>
                <c:pt idx="651">
                  <c:v>-0.26928000000000002</c:v>
                </c:pt>
                <c:pt idx="652">
                  <c:v>-0.41047</c:v>
                </c:pt>
                <c:pt idx="653">
                  <c:v>-0.41624</c:v>
                </c:pt>
                <c:pt idx="654">
                  <c:v>-0.25385999999999997</c:v>
                </c:pt>
                <c:pt idx="655">
                  <c:v>-0.24282000000000001</c:v>
                </c:pt>
                <c:pt idx="656">
                  <c:v>-0.17924999999999999</c:v>
                </c:pt>
                <c:pt idx="657">
                  <c:v>-0.34481000000000001</c:v>
                </c:pt>
                <c:pt idx="658">
                  <c:v>-0.25695000000000001</c:v>
                </c:pt>
                <c:pt idx="659">
                  <c:v>-0.41879</c:v>
                </c:pt>
                <c:pt idx="660">
                  <c:v>-0.29654000000000003</c:v>
                </c:pt>
                <c:pt idx="661">
                  <c:v>-0.41879</c:v>
                </c:pt>
                <c:pt idx="662">
                  <c:v>-0.41879</c:v>
                </c:pt>
                <c:pt idx="663">
                  <c:v>-0.29923</c:v>
                </c:pt>
                <c:pt idx="664">
                  <c:v>-0.25805</c:v>
                </c:pt>
                <c:pt idx="665">
                  <c:v>-0.31764999999999999</c:v>
                </c:pt>
                <c:pt idx="666">
                  <c:v>-0.41683999999999999</c:v>
                </c:pt>
                <c:pt idx="667">
                  <c:v>-0.15109</c:v>
                </c:pt>
                <c:pt idx="668">
                  <c:v>-0.41879</c:v>
                </c:pt>
                <c:pt idx="669">
                  <c:v>-0.41787000000000002</c:v>
                </c:pt>
                <c:pt idx="670">
                  <c:v>-0.41247</c:v>
                </c:pt>
                <c:pt idx="671">
                  <c:v>-0.39984999999999998</c:v>
                </c:pt>
                <c:pt idx="672">
                  <c:v>-0.41879</c:v>
                </c:pt>
                <c:pt idx="673">
                  <c:v>-0.41537000000000002</c:v>
                </c:pt>
                <c:pt idx="674">
                  <c:v>-0.41879</c:v>
                </c:pt>
                <c:pt idx="675">
                  <c:v>-0.39089000000000002</c:v>
                </c:pt>
                <c:pt idx="676">
                  <c:v>-0.38169999999999998</c:v>
                </c:pt>
                <c:pt idx="677">
                  <c:v>-0.41879</c:v>
                </c:pt>
                <c:pt idx="678">
                  <c:v>-0.18015</c:v>
                </c:pt>
                <c:pt idx="679">
                  <c:v>-0.33101000000000003</c:v>
                </c:pt>
                <c:pt idx="680">
                  <c:v>-0.41879</c:v>
                </c:pt>
                <c:pt idx="681">
                  <c:v>-0.41610000000000003</c:v>
                </c:pt>
                <c:pt idx="682">
                  <c:v>-0.41879</c:v>
                </c:pt>
                <c:pt idx="683">
                  <c:v>-0.41879</c:v>
                </c:pt>
                <c:pt idx="684">
                  <c:v>-0.40150999999999998</c:v>
                </c:pt>
                <c:pt idx="685">
                  <c:v>-0.41879</c:v>
                </c:pt>
                <c:pt idx="686">
                  <c:v>-0.41452</c:v>
                </c:pt>
                <c:pt idx="687">
                  <c:v>-0.17777999999999999</c:v>
                </c:pt>
                <c:pt idx="688">
                  <c:v>-0.28012999999999999</c:v>
                </c:pt>
                <c:pt idx="689">
                  <c:v>-0.22656999999999999</c:v>
                </c:pt>
                <c:pt idx="690">
                  <c:v>-0.41879</c:v>
                </c:pt>
                <c:pt idx="691">
                  <c:v>-0.41879</c:v>
                </c:pt>
                <c:pt idx="692">
                  <c:v>-0.41879</c:v>
                </c:pt>
                <c:pt idx="693">
                  <c:v>-0.38258999999999999</c:v>
                </c:pt>
                <c:pt idx="694">
                  <c:v>-0.35548000000000002</c:v>
                </c:pt>
                <c:pt idx="695">
                  <c:v>-0.38097999999999999</c:v>
                </c:pt>
                <c:pt idx="696">
                  <c:v>-0.40464</c:v>
                </c:pt>
                <c:pt idx="697">
                  <c:v>-0.39723999999999998</c:v>
                </c:pt>
                <c:pt idx="698">
                  <c:v>-0.31587999999999999</c:v>
                </c:pt>
                <c:pt idx="699">
                  <c:v>-0.23561000000000001</c:v>
                </c:pt>
                <c:pt idx="700">
                  <c:v>-0.40686</c:v>
                </c:pt>
                <c:pt idx="701">
                  <c:v>-0.41587000000000002</c:v>
                </c:pt>
                <c:pt idx="702">
                  <c:v>-0.33163999999999999</c:v>
                </c:pt>
                <c:pt idx="703">
                  <c:v>-0.20158999999999999</c:v>
                </c:pt>
                <c:pt idx="704">
                  <c:v>-0.33722000000000002</c:v>
                </c:pt>
                <c:pt idx="705">
                  <c:v>-0.40960000000000002</c:v>
                </c:pt>
                <c:pt idx="706">
                  <c:v>-0.29686000000000001</c:v>
                </c:pt>
                <c:pt idx="707">
                  <c:v>-0.23297000000000001</c:v>
                </c:pt>
                <c:pt idx="708">
                  <c:v>-0.29609999999999997</c:v>
                </c:pt>
                <c:pt idx="709">
                  <c:v>-0.23544999999999999</c:v>
                </c:pt>
                <c:pt idx="710">
                  <c:v>-0.38873000000000002</c:v>
                </c:pt>
                <c:pt idx="711">
                  <c:v>-0.29968</c:v>
                </c:pt>
                <c:pt idx="712">
                  <c:v>-0.35110999999999998</c:v>
                </c:pt>
                <c:pt idx="713">
                  <c:v>-0.26863999999999999</c:v>
                </c:pt>
                <c:pt idx="714">
                  <c:v>-0.14376</c:v>
                </c:pt>
                <c:pt idx="715">
                  <c:v>-0.40279999999999999</c:v>
                </c:pt>
                <c:pt idx="716">
                  <c:v>-0.23597000000000001</c:v>
                </c:pt>
                <c:pt idx="717">
                  <c:v>-0.33216000000000001</c:v>
                </c:pt>
                <c:pt idx="718">
                  <c:v>-0.40354000000000001</c:v>
                </c:pt>
                <c:pt idx="719">
                  <c:v>-0.20696999999999999</c:v>
                </c:pt>
                <c:pt idx="720">
                  <c:v>-0.17978</c:v>
                </c:pt>
                <c:pt idx="721">
                  <c:v>-0.34197</c:v>
                </c:pt>
                <c:pt idx="722">
                  <c:v>-0.31968000000000002</c:v>
                </c:pt>
                <c:pt idx="723">
                  <c:v>-0.31603999999999999</c:v>
                </c:pt>
                <c:pt idx="724">
                  <c:v>-0.23987</c:v>
                </c:pt>
                <c:pt idx="725">
                  <c:v>-0.26390000000000002</c:v>
                </c:pt>
                <c:pt idx="726">
                  <c:v>-0.21503</c:v>
                </c:pt>
                <c:pt idx="727">
                  <c:v>-0.30073</c:v>
                </c:pt>
                <c:pt idx="728">
                  <c:v>-0.25473000000000001</c:v>
                </c:pt>
                <c:pt idx="729">
                  <c:v>-0.40644000000000002</c:v>
                </c:pt>
                <c:pt idx="730">
                  <c:v>-0.30769000000000002</c:v>
                </c:pt>
                <c:pt idx="731">
                  <c:v>-0.24113999999999999</c:v>
                </c:pt>
                <c:pt idx="732">
                  <c:v>-0.15851999999999999</c:v>
                </c:pt>
                <c:pt idx="733">
                  <c:v>-0.21806</c:v>
                </c:pt>
                <c:pt idx="734">
                  <c:v>-0.28360999999999997</c:v>
                </c:pt>
                <c:pt idx="735">
                  <c:v>-0.16263</c:v>
                </c:pt>
                <c:pt idx="736">
                  <c:v>-0.29848999999999998</c:v>
                </c:pt>
                <c:pt idx="737">
                  <c:v>-0.26919999999999999</c:v>
                </c:pt>
                <c:pt idx="738">
                  <c:v>-0.28664000000000001</c:v>
                </c:pt>
                <c:pt idx="739">
                  <c:v>-0.41774</c:v>
                </c:pt>
                <c:pt idx="740">
                  <c:v>-0.41879</c:v>
                </c:pt>
                <c:pt idx="741">
                  <c:v>-0.41879</c:v>
                </c:pt>
                <c:pt idx="742">
                  <c:v>-0.41415000000000002</c:v>
                </c:pt>
                <c:pt idx="743">
                  <c:v>-0.41549999999999998</c:v>
                </c:pt>
                <c:pt idx="744">
                  <c:v>-0.18981999999999999</c:v>
                </c:pt>
                <c:pt idx="745">
                  <c:v>-0.16894999999999999</c:v>
                </c:pt>
                <c:pt idx="746">
                  <c:v>-0.41879</c:v>
                </c:pt>
                <c:pt idx="747">
                  <c:v>-0.41879</c:v>
                </c:pt>
                <c:pt idx="748">
                  <c:v>-0.25457000000000002</c:v>
                </c:pt>
                <c:pt idx="749">
                  <c:v>-0.35737999999999998</c:v>
                </c:pt>
                <c:pt idx="750">
                  <c:v>-0.28694999999999998</c:v>
                </c:pt>
                <c:pt idx="751">
                  <c:v>-0.22225</c:v>
                </c:pt>
                <c:pt idx="752">
                  <c:v>-0.28047</c:v>
                </c:pt>
                <c:pt idx="753">
                  <c:v>-0.41476000000000002</c:v>
                </c:pt>
                <c:pt idx="754">
                  <c:v>-0.23128000000000001</c:v>
                </c:pt>
                <c:pt idx="755">
                  <c:v>-0.20114000000000001</c:v>
                </c:pt>
                <c:pt idx="756">
                  <c:v>-0.15243000000000001</c:v>
                </c:pt>
                <c:pt idx="757">
                  <c:v>-0.38735999999999998</c:v>
                </c:pt>
                <c:pt idx="758">
                  <c:v>-0.35659000000000002</c:v>
                </c:pt>
                <c:pt idx="759">
                  <c:v>-0.25223000000000001</c:v>
                </c:pt>
                <c:pt idx="760">
                  <c:v>-0.19242000000000001</c:v>
                </c:pt>
                <c:pt idx="761">
                  <c:v>-0.23480999999999999</c:v>
                </c:pt>
                <c:pt idx="762">
                  <c:v>-0.20685999999999999</c:v>
                </c:pt>
                <c:pt idx="763">
                  <c:v>-0.29487999999999998</c:v>
                </c:pt>
                <c:pt idx="764">
                  <c:v>-0.16367999999999999</c:v>
                </c:pt>
                <c:pt idx="765">
                  <c:v>-0.41879</c:v>
                </c:pt>
                <c:pt idx="766">
                  <c:v>-0.29341</c:v>
                </c:pt>
                <c:pt idx="767">
                  <c:v>-0.21565999999999999</c:v>
                </c:pt>
                <c:pt idx="768">
                  <c:v>-0.33844000000000002</c:v>
                </c:pt>
                <c:pt idx="769">
                  <c:v>-0.25344</c:v>
                </c:pt>
                <c:pt idx="770">
                  <c:v>-0.35559000000000002</c:v>
                </c:pt>
                <c:pt idx="771">
                  <c:v>-0.33838000000000001</c:v>
                </c:pt>
                <c:pt idx="772">
                  <c:v>-0.24485000000000001</c:v>
                </c:pt>
                <c:pt idx="773">
                  <c:v>-0.32325999999999999</c:v>
                </c:pt>
                <c:pt idx="774">
                  <c:v>-0.39979999999999999</c:v>
                </c:pt>
                <c:pt idx="775">
                  <c:v>-0.30497999999999997</c:v>
                </c:pt>
                <c:pt idx="776">
                  <c:v>-0.29452</c:v>
                </c:pt>
                <c:pt idx="777">
                  <c:v>-0.39863999999999999</c:v>
                </c:pt>
                <c:pt idx="778">
                  <c:v>-0.24596000000000001</c:v>
                </c:pt>
                <c:pt idx="779">
                  <c:v>-0.40604000000000001</c:v>
                </c:pt>
                <c:pt idx="780">
                  <c:v>-0.40711999999999998</c:v>
                </c:pt>
                <c:pt idx="781">
                  <c:v>-0.26107999999999998</c:v>
                </c:pt>
                <c:pt idx="782">
                  <c:v>-0.254</c:v>
                </c:pt>
                <c:pt idx="783">
                  <c:v>-0.40593000000000001</c:v>
                </c:pt>
                <c:pt idx="784">
                  <c:v>-0.31401000000000001</c:v>
                </c:pt>
                <c:pt idx="785">
                  <c:v>-0.41431000000000001</c:v>
                </c:pt>
                <c:pt idx="786">
                  <c:v>-0.41879</c:v>
                </c:pt>
                <c:pt idx="787">
                  <c:v>-0.41544999999999999</c:v>
                </c:pt>
                <c:pt idx="788">
                  <c:v>-0.40272000000000002</c:v>
                </c:pt>
                <c:pt idx="789">
                  <c:v>-0.41879</c:v>
                </c:pt>
                <c:pt idx="790">
                  <c:v>-0.41879</c:v>
                </c:pt>
                <c:pt idx="791">
                  <c:v>-0.41879</c:v>
                </c:pt>
                <c:pt idx="792">
                  <c:v>-0.18315000000000001</c:v>
                </c:pt>
                <c:pt idx="793">
                  <c:v>-0.17659</c:v>
                </c:pt>
                <c:pt idx="794">
                  <c:v>-0.40023999999999998</c:v>
                </c:pt>
                <c:pt idx="795">
                  <c:v>-0.41172999999999998</c:v>
                </c:pt>
                <c:pt idx="796">
                  <c:v>-0.23205000000000001</c:v>
                </c:pt>
                <c:pt idx="797">
                  <c:v>-0.24321999999999999</c:v>
                </c:pt>
                <c:pt idx="798">
                  <c:v>-0.16786999999999999</c:v>
                </c:pt>
                <c:pt idx="799">
                  <c:v>-0.27167000000000002</c:v>
                </c:pt>
                <c:pt idx="800">
                  <c:v>-0.41402</c:v>
                </c:pt>
                <c:pt idx="801">
                  <c:v>-0.41879</c:v>
                </c:pt>
                <c:pt idx="802">
                  <c:v>-0.41879</c:v>
                </c:pt>
                <c:pt idx="803">
                  <c:v>-0.34642000000000001</c:v>
                </c:pt>
                <c:pt idx="804">
                  <c:v>-0.40825</c:v>
                </c:pt>
                <c:pt idx="805">
                  <c:v>-0.41879</c:v>
                </c:pt>
                <c:pt idx="806">
                  <c:v>-0.33975</c:v>
                </c:pt>
                <c:pt idx="807">
                  <c:v>-0.23099</c:v>
                </c:pt>
                <c:pt idx="808">
                  <c:v>-0.41879</c:v>
                </c:pt>
                <c:pt idx="809">
                  <c:v>-0.31046000000000001</c:v>
                </c:pt>
                <c:pt idx="810">
                  <c:v>-0.40894000000000003</c:v>
                </c:pt>
                <c:pt idx="811">
                  <c:v>-0.28921999999999998</c:v>
                </c:pt>
                <c:pt idx="812">
                  <c:v>-0.35704000000000002</c:v>
                </c:pt>
                <c:pt idx="813">
                  <c:v>-0.41879</c:v>
                </c:pt>
                <c:pt idx="814">
                  <c:v>-0.37872</c:v>
                </c:pt>
                <c:pt idx="815">
                  <c:v>-0.39352999999999999</c:v>
                </c:pt>
                <c:pt idx="816">
                  <c:v>-0.41879</c:v>
                </c:pt>
                <c:pt idx="817">
                  <c:v>-0.41879</c:v>
                </c:pt>
                <c:pt idx="818">
                  <c:v>-0.38129999999999997</c:v>
                </c:pt>
                <c:pt idx="819">
                  <c:v>-0.22383</c:v>
                </c:pt>
                <c:pt idx="820">
                  <c:v>-0.22312000000000001</c:v>
                </c:pt>
                <c:pt idx="821">
                  <c:v>-0.41879</c:v>
                </c:pt>
                <c:pt idx="822">
                  <c:v>-0.35210999999999998</c:v>
                </c:pt>
                <c:pt idx="823">
                  <c:v>-0.30358000000000002</c:v>
                </c:pt>
                <c:pt idx="824">
                  <c:v>-0.41879</c:v>
                </c:pt>
                <c:pt idx="825">
                  <c:v>-0.41879</c:v>
                </c:pt>
                <c:pt idx="826">
                  <c:v>-0.14771000000000001</c:v>
                </c:pt>
                <c:pt idx="827">
                  <c:v>-0.21390000000000001</c:v>
                </c:pt>
                <c:pt idx="828">
                  <c:v>-0.39237</c:v>
                </c:pt>
                <c:pt idx="829">
                  <c:v>-0.41879</c:v>
                </c:pt>
                <c:pt idx="830">
                  <c:v>-0.28194999999999998</c:v>
                </c:pt>
                <c:pt idx="831">
                  <c:v>-0.17108000000000001</c:v>
                </c:pt>
                <c:pt idx="832">
                  <c:v>-0.28653000000000001</c:v>
                </c:pt>
                <c:pt idx="833">
                  <c:v>-0.36986999999999998</c:v>
                </c:pt>
                <c:pt idx="834">
                  <c:v>-0.31530000000000002</c:v>
                </c:pt>
                <c:pt idx="835">
                  <c:v>-0.41879</c:v>
                </c:pt>
                <c:pt idx="836">
                  <c:v>-0.32502999999999999</c:v>
                </c:pt>
                <c:pt idx="837">
                  <c:v>-0.41879</c:v>
                </c:pt>
                <c:pt idx="838">
                  <c:v>-0.22778000000000001</c:v>
                </c:pt>
                <c:pt idx="839">
                  <c:v>-0.39929999999999999</c:v>
                </c:pt>
                <c:pt idx="840">
                  <c:v>-0.39853</c:v>
                </c:pt>
                <c:pt idx="841">
                  <c:v>-0.19042000000000001</c:v>
                </c:pt>
                <c:pt idx="842">
                  <c:v>-0.41413</c:v>
                </c:pt>
                <c:pt idx="843">
                  <c:v>-0.24032000000000001</c:v>
                </c:pt>
                <c:pt idx="844">
                  <c:v>-0.23533999999999999</c:v>
                </c:pt>
                <c:pt idx="845">
                  <c:v>-0.17993999999999999</c:v>
                </c:pt>
                <c:pt idx="846">
                  <c:v>-0.27610000000000001</c:v>
                </c:pt>
                <c:pt idx="847">
                  <c:v>-0.21315999999999999</c:v>
                </c:pt>
                <c:pt idx="848">
                  <c:v>-0.41879</c:v>
                </c:pt>
                <c:pt idx="849">
                  <c:v>-0.33890999999999999</c:v>
                </c:pt>
                <c:pt idx="850">
                  <c:v>-0.24546000000000001</c:v>
                </c:pt>
                <c:pt idx="851">
                  <c:v>-0.33579999999999999</c:v>
                </c:pt>
                <c:pt idx="852">
                  <c:v>-0.34260000000000002</c:v>
                </c:pt>
                <c:pt idx="853">
                  <c:v>-0.41376000000000002</c:v>
                </c:pt>
                <c:pt idx="854">
                  <c:v>-0.41879</c:v>
                </c:pt>
                <c:pt idx="855">
                  <c:v>-0.41879</c:v>
                </c:pt>
                <c:pt idx="856">
                  <c:v>-0.17116000000000001</c:v>
                </c:pt>
                <c:pt idx="857">
                  <c:v>-0.41879</c:v>
                </c:pt>
                <c:pt idx="858">
                  <c:v>-0.35991000000000001</c:v>
                </c:pt>
                <c:pt idx="859">
                  <c:v>-0.41879</c:v>
                </c:pt>
                <c:pt idx="860">
                  <c:v>-0.24306</c:v>
                </c:pt>
                <c:pt idx="861">
                  <c:v>-0.37053000000000003</c:v>
                </c:pt>
                <c:pt idx="862">
                  <c:v>-0.41879</c:v>
                </c:pt>
                <c:pt idx="863">
                  <c:v>-0.34031</c:v>
                </c:pt>
                <c:pt idx="864">
                  <c:v>-0.33915000000000001</c:v>
                </c:pt>
                <c:pt idx="865">
                  <c:v>-0.24066000000000001</c:v>
                </c:pt>
                <c:pt idx="866">
                  <c:v>-0.41879</c:v>
                </c:pt>
                <c:pt idx="867">
                  <c:v>-0.41819000000000001</c:v>
                </c:pt>
                <c:pt idx="868">
                  <c:v>-0.40179999999999999</c:v>
                </c:pt>
                <c:pt idx="869">
                  <c:v>-0.21329000000000001</c:v>
                </c:pt>
                <c:pt idx="870">
                  <c:v>-0.41879</c:v>
                </c:pt>
                <c:pt idx="871">
                  <c:v>-0.18581</c:v>
                </c:pt>
                <c:pt idx="872">
                  <c:v>-0.41848000000000002</c:v>
                </c:pt>
                <c:pt idx="873">
                  <c:v>-0.41222999999999999</c:v>
                </c:pt>
                <c:pt idx="874">
                  <c:v>-0.23513000000000001</c:v>
                </c:pt>
                <c:pt idx="875">
                  <c:v>-0.39822000000000002</c:v>
                </c:pt>
                <c:pt idx="876">
                  <c:v>-0.40195999999999998</c:v>
                </c:pt>
                <c:pt idx="877">
                  <c:v>-0.13088</c:v>
                </c:pt>
                <c:pt idx="878">
                  <c:v>-0.41879</c:v>
                </c:pt>
                <c:pt idx="879">
                  <c:v>-0.41433999999999999</c:v>
                </c:pt>
                <c:pt idx="880">
                  <c:v>-0.41879</c:v>
                </c:pt>
                <c:pt idx="881">
                  <c:v>-0.40849000000000002</c:v>
                </c:pt>
                <c:pt idx="882">
                  <c:v>-0.41879</c:v>
                </c:pt>
                <c:pt idx="883">
                  <c:v>-0.36692000000000002</c:v>
                </c:pt>
                <c:pt idx="884">
                  <c:v>-0.41879</c:v>
                </c:pt>
                <c:pt idx="885">
                  <c:v>-0.41879</c:v>
                </c:pt>
                <c:pt idx="886">
                  <c:v>-0.24432999999999999</c:v>
                </c:pt>
                <c:pt idx="887">
                  <c:v>-0.41879</c:v>
                </c:pt>
                <c:pt idx="888">
                  <c:v>-0.22106000000000001</c:v>
                </c:pt>
                <c:pt idx="889">
                  <c:v>-0.41879</c:v>
                </c:pt>
                <c:pt idx="890">
                  <c:v>-0.23594999999999999</c:v>
                </c:pt>
                <c:pt idx="891">
                  <c:v>-0.41879</c:v>
                </c:pt>
                <c:pt idx="892">
                  <c:v>-0.21102000000000001</c:v>
                </c:pt>
                <c:pt idx="893">
                  <c:v>-0.41879</c:v>
                </c:pt>
                <c:pt idx="894">
                  <c:v>-0.40272000000000002</c:v>
                </c:pt>
                <c:pt idx="895">
                  <c:v>-0.41571000000000002</c:v>
                </c:pt>
                <c:pt idx="896">
                  <c:v>-0.41879</c:v>
                </c:pt>
                <c:pt idx="897">
                  <c:v>-0.41226000000000002</c:v>
                </c:pt>
                <c:pt idx="898">
                  <c:v>-0.41879</c:v>
                </c:pt>
                <c:pt idx="899">
                  <c:v>-0.17974999999999999</c:v>
                </c:pt>
                <c:pt idx="900">
                  <c:v>-0.39071</c:v>
                </c:pt>
                <c:pt idx="901">
                  <c:v>-0.41879</c:v>
                </c:pt>
                <c:pt idx="902">
                  <c:v>-0.41879</c:v>
                </c:pt>
                <c:pt idx="903">
                  <c:v>-0.41879</c:v>
                </c:pt>
                <c:pt idx="904">
                  <c:v>-0.32652999999999999</c:v>
                </c:pt>
                <c:pt idx="905">
                  <c:v>-0.41879</c:v>
                </c:pt>
                <c:pt idx="906">
                  <c:v>-0.37722</c:v>
                </c:pt>
                <c:pt idx="907">
                  <c:v>-0.41879</c:v>
                </c:pt>
                <c:pt idx="908">
                  <c:v>-0.40866999999999998</c:v>
                </c:pt>
                <c:pt idx="909">
                  <c:v>-0.20019999999999999</c:v>
                </c:pt>
                <c:pt idx="910">
                  <c:v>-0.41879</c:v>
                </c:pt>
                <c:pt idx="911">
                  <c:v>-0.24132000000000001</c:v>
                </c:pt>
                <c:pt idx="912">
                  <c:v>-0.41879</c:v>
                </c:pt>
                <c:pt idx="913">
                  <c:v>-0.18689</c:v>
                </c:pt>
                <c:pt idx="914">
                  <c:v>-0.16342000000000001</c:v>
                </c:pt>
                <c:pt idx="915">
                  <c:v>-0.41879</c:v>
                </c:pt>
                <c:pt idx="916">
                  <c:v>-0.21007999999999999</c:v>
                </c:pt>
                <c:pt idx="917">
                  <c:v>-0.34016999999999997</c:v>
                </c:pt>
                <c:pt idx="918">
                  <c:v>-0.35074</c:v>
                </c:pt>
                <c:pt idx="919">
                  <c:v>-0.29627999999999999</c:v>
                </c:pt>
                <c:pt idx="920">
                  <c:v>-0.33944000000000002</c:v>
                </c:pt>
                <c:pt idx="921">
                  <c:v>-0.41515999999999997</c:v>
                </c:pt>
                <c:pt idx="922">
                  <c:v>-0.40167000000000003</c:v>
                </c:pt>
                <c:pt idx="923">
                  <c:v>-0.16683999999999999</c:v>
                </c:pt>
                <c:pt idx="924">
                  <c:v>-0.21268000000000001</c:v>
                </c:pt>
                <c:pt idx="925">
                  <c:v>-0.21445</c:v>
                </c:pt>
                <c:pt idx="926">
                  <c:v>-0.32611000000000001</c:v>
                </c:pt>
                <c:pt idx="927">
                  <c:v>-0.22064</c:v>
                </c:pt>
                <c:pt idx="928">
                  <c:v>-0.19039</c:v>
                </c:pt>
                <c:pt idx="929">
                  <c:v>-0.20877999999999999</c:v>
                </c:pt>
                <c:pt idx="930">
                  <c:v>-0.26529999999999998</c:v>
                </c:pt>
                <c:pt idx="931">
                  <c:v>-0.23350000000000001</c:v>
                </c:pt>
                <c:pt idx="932">
                  <c:v>-0.35221000000000002</c:v>
                </c:pt>
                <c:pt idx="933">
                  <c:v>-0.24132000000000001</c:v>
                </c:pt>
                <c:pt idx="934">
                  <c:v>-0.41879</c:v>
                </c:pt>
                <c:pt idx="935">
                  <c:v>-0.41879</c:v>
                </c:pt>
                <c:pt idx="936">
                  <c:v>-0.17011000000000001</c:v>
                </c:pt>
                <c:pt idx="937">
                  <c:v>-0.1797</c:v>
                </c:pt>
                <c:pt idx="938">
                  <c:v>-0.28242</c:v>
                </c:pt>
                <c:pt idx="939">
                  <c:v>-0.40833000000000003</c:v>
                </c:pt>
                <c:pt idx="940">
                  <c:v>-0.23289000000000001</c:v>
                </c:pt>
                <c:pt idx="941">
                  <c:v>-0.32375999999999999</c:v>
                </c:pt>
                <c:pt idx="942">
                  <c:v>-0.30076000000000003</c:v>
                </c:pt>
                <c:pt idx="943">
                  <c:v>-0.37485000000000002</c:v>
                </c:pt>
                <c:pt idx="944">
                  <c:v>-0.25457000000000002</c:v>
                </c:pt>
                <c:pt idx="945">
                  <c:v>-0.24629999999999999</c:v>
                </c:pt>
                <c:pt idx="946">
                  <c:v>-0.26379999999999998</c:v>
                </c:pt>
                <c:pt idx="947">
                  <c:v>-0.25696999999999998</c:v>
                </c:pt>
                <c:pt idx="948">
                  <c:v>-0.17535000000000001</c:v>
                </c:pt>
                <c:pt idx="949">
                  <c:v>-0.24243000000000001</c:v>
                </c:pt>
                <c:pt idx="950">
                  <c:v>-0.35864000000000001</c:v>
                </c:pt>
                <c:pt idx="951">
                  <c:v>-0.15906999999999999</c:v>
                </c:pt>
                <c:pt idx="952">
                  <c:v>-0.26461000000000001</c:v>
                </c:pt>
                <c:pt idx="953">
                  <c:v>-0.41254999999999997</c:v>
                </c:pt>
                <c:pt idx="954">
                  <c:v>-0.19595000000000001</c:v>
                </c:pt>
                <c:pt idx="955">
                  <c:v>-0.41879</c:v>
                </c:pt>
                <c:pt idx="956">
                  <c:v>-0.37074000000000001</c:v>
                </c:pt>
                <c:pt idx="957">
                  <c:v>-0.41879</c:v>
                </c:pt>
                <c:pt idx="958">
                  <c:v>-0.41879</c:v>
                </c:pt>
                <c:pt idx="959">
                  <c:v>-0.36797000000000002</c:v>
                </c:pt>
                <c:pt idx="960">
                  <c:v>-0.20072000000000001</c:v>
                </c:pt>
                <c:pt idx="961">
                  <c:v>-0.41879</c:v>
                </c:pt>
                <c:pt idx="962">
                  <c:v>-0.20757</c:v>
                </c:pt>
                <c:pt idx="963">
                  <c:v>-0.35846</c:v>
                </c:pt>
                <c:pt idx="964">
                  <c:v>-0.41879</c:v>
                </c:pt>
                <c:pt idx="965">
                  <c:v>-0.21321000000000001</c:v>
                </c:pt>
                <c:pt idx="966">
                  <c:v>-0.2702</c:v>
                </c:pt>
                <c:pt idx="967">
                  <c:v>-0.41879</c:v>
                </c:pt>
                <c:pt idx="968">
                  <c:v>-0.41879</c:v>
                </c:pt>
                <c:pt idx="969">
                  <c:v>-0.39561000000000002</c:v>
                </c:pt>
                <c:pt idx="970">
                  <c:v>-0.39450000000000002</c:v>
                </c:pt>
                <c:pt idx="971">
                  <c:v>-0.18673000000000001</c:v>
                </c:pt>
                <c:pt idx="972">
                  <c:v>-0.41879</c:v>
                </c:pt>
                <c:pt idx="973">
                  <c:v>-0.41879</c:v>
                </c:pt>
                <c:pt idx="974">
                  <c:v>-0.15124000000000001</c:v>
                </c:pt>
                <c:pt idx="975">
                  <c:v>-0.26874999999999999</c:v>
                </c:pt>
                <c:pt idx="976">
                  <c:v>-0.40298</c:v>
                </c:pt>
                <c:pt idx="977">
                  <c:v>-0.40794000000000002</c:v>
                </c:pt>
                <c:pt idx="978">
                  <c:v>-0.25335999999999997</c:v>
                </c:pt>
                <c:pt idx="979">
                  <c:v>-0.41565999999999997</c:v>
                </c:pt>
                <c:pt idx="980">
                  <c:v>-0.22472</c:v>
                </c:pt>
                <c:pt idx="981">
                  <c:v>-0.21087</c:v>
                </c:pt>
                <c:pt idx="982">
                  <c:v>-0.20607</c:v>
                </c:pt>
                <c:pt idx="983">
                  <c:v>-0.32837</c:v>
                </c:pt>
                <c:pt idx="984">
                  <c:v>-0.24195</c:v>
                </c:pt>
                <c:pt idx="985">
                  <c:v>-0.1905</c:v>
                </c:pt>
                <c:pt idx="986">
                  <c:v>-0.25902999999999998</c:v>
                </c:pt>
                <c:pt idx="987">
                  <c:v>-0.18917999999999999</c:v>
                </c:pt>
                <c:pt idx="988">
                  <c:v>-0.37408000000000002</c:v>
                </c:pt>
                <c:pt idx="989">
                  <c:v>-0.17394999999999999</c:v>
                </c:pt>
                <c:pt idx="990">
                  <c:v>-0.37408000000000002</c:v>
                </c:pt>
                <c:pt idx="991">
                  <c:v>-0.31748999999999999</c:v>
                </c:pt>
                <c:pt idx="992">
                  <c:v>-0.40540999999999999</c:v>
                </c:pt>
                <c:pt idx="993">
                  <c:v>-0.41492000000000001</c:v>
                </c:pt>
                <c:pt idx="994">
                  <c:v>-0.39661000000000002</c:v>
                </c:pt>
                <c:pt idx="995">
                  <c:v>-0.41624</c:v>
                </c:pt>
                <c:pt idx="996">
                  <c:v>-0.30238999999999999</c:v>
                </c:pt>
                <c:pt idx="997">
                  <c:v>-0.40127000000000002</c:v>
                </c:pt>
                <c:pt idx="998">
                  <c:v>-0.28605999999999998</c:v>
                </c:pt>
                <c:pt idx="999">
                  <c:v>-0.15790999999999999</c:v>
                </c:pt>
                <c:pt idx="1000">
                  <c:v>-0.41608000000000001</c:v>
                </c:pt>
                <c:pt idx="1001">
                  <c:v>-0.24456</c:v>
                </c:pt>
                <c:pt idx="1002">
                  <c:v>-0.41879</c:v>
                </c:pt>
                <c:pt idx="1003">
                  <c:v>-0.20815</c:v>
                </c:pt>
                <c:pt idx="1004">
                  <c:v>-0.22025</c:v>
                </c:pt>
                <c:pt idx="1005">
                  <c:v>-0.26458999999999999</c:v>
                </c:pt>
                <c:pt idx="1006">
                  <c:v>-0.19777</c:v>
                </c:pt>
                <c:pt idx="1007">
                  <c:v>-0.1983</c:v>
                </c:pt>
                <c:pt idx="1008">
                  <c:v>-0.28543000000000002</c:v>
                </c:pt>
                <c:pt idx="1009">
                  <c:v>-0.36718000000000001</c:v>
                </c:pt>
                <c:pt idx="1010">
                  <c:v>-0.41879</c:v>
                </c:pt>
                <c:pt idx="1011">
                  <c:v>-0.35493000000000002</c:v>
                </c:pt>
                <c:pt idx="1012">
                  <c:v>-0.37486999999999998</c:v>
                </c:pt>
                <c:pt idx="1013">
                  <c:v>-0.25133</c:v>
                </c:pt>
                <c:pt idx="1014">
                  <c:v>-0.40997</c:v>
                </c:pt>
                <c:pt idx="1015">
                  <c:v>-0.41283999999999998</c:v>
                </c:pt>
                <c:pt idx="1016">
                  <c:v>-0.21840000000000001</c:v>
                </c:pt>
                <c:pt idx="1017">
                  <c:v>-0.21887999999999999</c:v>
                </c:pt>
                <c:pt idx="1018">
                  <c:v>-0.32948</c:v>
                </c:pt>
                <c:pt idx="1019">
                  <c:v>-0.18634000000000001</c:v>
                </c:pt>
                <c:pt idx="1020">
                  <c:v>-0.19746</c:v>
                </c:pt>
                <c:pt idx="1021">
                  <c:v>-0.25879000000000002</c:v>
                </c:pt>
                <c:pt idx="1022">
                  <c:v>-0.41879</c:v>
                </c:pt>
                <c:pt idx="1023">
                  <c:v>-0.12931999999999999</c:v>
                </c:pt>
                <c:pt idx="1024">
                  <c:v>-0.29618</c:v>
                </c:pt>
                <c:pt idx="1025">
                  <c:v>-0.39323999999999998</c:v>
                </c:pt>
                <c:pt idx="1026">
                  <c:v>-0.38662000000000002</c:v>
                </c:pt>
                <c:pt idx="1027">
                  <c:v>-0.41531000000000001</c:v>
                </c:pt>
                <c:pt idx="1028">
                  <c:v>-0.39893000000000001</c:v>
                </c:pt>
                <c:pt idx="1029">
                  <c:v>-0.24195</c:v>
                </c:pt>
                <c:pt idx="1030">
                  <c:v>-0.41879</c:v>
                </c:pt>
                <c:pt idx="1031">
                  <c:v>-0.20049</c:v>
                </c:pt>
                <c:pt idx="1032">
                  <c:v>-0.40801999999999999</c:v>
                </c:pt>
                <c:pt idx="1033">
                  <c:v>-0.41615999999999997</c:v>
                </c:pt>
                <c:pt idx="1034">
                  <c:v>-0.41879</c:v>
                </c:pt>
                <c:pt idx="1035">
                  <c:v>-0.17008000000000001</c:v>
                </c:pt>
                <c:pt idx="1036">
                  <c:v>-0.41879</c:v>
                </c:pt>
                <c:pt idx="1037">
                  <c:v>-0.18318000000000001</c:v>
                </c:pt>
                <c:pt idx="1038">
                  <c:v>-0.37485000000000002</c:v>
                </c:pt>
                <c:pt idx="1039">
                  <c:v>-0.41879</c:v>
                </c:pt>
                <c:pt idx="1040">
                  <c:v>-0.36873</c:v>
                </c:pt>
                <c:pt idx="1041">
                  <c:v>-0.32285999999999998</c:v>
                </c:pt>
                <c:pt idx="1042">
                  <c:v>-0.3856</c:v>
                </c:pt>
                <c:pt idx="1043">
                  <c:v>-0.41879</c:v>
                </c:pt>
                <c:pt idx="1044">
                  <c:v>-0.41879</c:v>
                </c:pt>
                <c:pt idx="1045">
                  <c:v>-0.41315000000000002</c:v>
                </c:pt>
                <c:pt idx="1046">
                  <c:v>-0.41879</c:v>
                </c:pt>
                <c:pt idx="1047">
                  <c:v>-0.25225999999999998</c:v>
                </c:pt>
                <c:pt idx="1048">
                  <c:v>-0.41879</c:v>
                </c:pt>
                <c:pt idx="1049">
                  <c:v>-0.41333999999999999</c:v>
                </c:pt>
                <c:pt idx="1050">
                  <c:v>-0.41879</c:v>
                </c:pt>
                <c:pt idx="1051">
                  <c:v>-0.23355000000000001</c:v>
                </c:pt>
                <c:pt idx="1052">
                  <c:v>-0.26954</c:v>
                </c:pt>
                <c:pt idx="1053">
                  <c:v>-0.33988000000000002</c:v>
                </c:pt>
                <c:pt idx="1054">
                  <c:v>-0.41865999999999998</c:v>
                </c:pt>
                <c:pt idx="1055">
                  <c:v>-0.40472000000000002</c:v>
                </c:pt>
                <c:pt idx="1056">
                  <c:v>-0.27331</c:v>
                </c:pt>
                <c:pt idx="1057">
                  <c:v>-0.41879</c:v>
                </c:pt>
                <c:pt idx="1058">
                  <c:v>-0.41879</c:v>
                </c:pt>
                <c:pt idx="1059">
                  <c:v>-0.14247000000000001</c:v>
                </c:pt>
                <c:pt idx="1060">
                  <c:v>-0.40865000000000001</c:v>
                </c:pt>
                <c:pt idx="1061">
                  <c:v>-0.41879</c:v>
                </c:pt>
                <c:pt idx="1062">
                  <c:v>-0.41879</c:v>
                </c:pt>
                <c:pt idx="1063">
                  <c:v>-0.28975000000000001</c:v>
                </c:pt>
                <c:pt idx="1064">
                  <c:v>-0.38063999999999998</c:v>
                </c:pt>
                <c:pt idx="1065">
                  <c:v>-0.24446000000000001</c:v>
                </c:pt>
                <c:pt idx="1066">
                  <c:v>-0.14971999999999999</c:v>
                </c:pt>
                <c:pt idx="1067">
                  <c:v>-0.21479000000000001</c:v>
                </c:pt>
                <c:pt idx="1068">
                  <c:v>-0.41879</c:v>
                </c:pt>
                <c:pt idx="1069">
                  <c:v>-0.41879</c:v>
                </c:pt>
                <c:pt idx="1070">
                  <c:v>-0.41879</c:v>
                </c:pt>
                <c:pt idx="1071">
                  <c:v>-0.36346000000000001</c:v>
                </c:pt>
                <c:pt idx="1072">
                  <c:v>-0.16747000000000001</c:v>
                </c:pt>
                <c:pt idx="1073">
                  <c:v>-0.41879</c:v>
                </c:pt>
                <c:pt idx="1074">
                  <c:v>-0.39782000000000001</c:v>
                </c:pt>
                <c:pt idx="1075">
                  <c:v>-0.41810999999999998</c:v>
                </c:pt>
                <c:pt idx="1076">
                  <c:v>-0.14130999999999999</c:v>
                </c:pt>
                <c:pt idx="1077">
                  <c:v>-0.20777999999999999</c:v>
                </c:pt>
                <c:pt idx="1078">
                  <c:v>-0.41879</c:v>
                </c:pt>
                <c:pt idx="1079">
                  <c:v>-0.24890999999999999</c:v>
                </c:pt>
                <c:pt idx="1080">
                  <c:v>-0.40433000000000002</c:v>
                </c:pt>
                <c:pt idx="1081">
                  <c:v>-0.20122000000000001</c:v>
                </c:pt>
                <c:pt idx="1082">
                  <c:v>-0.38453999999999999</c:v>
                </c:pt>
                <c:pt idx="1083">
                  <c:v>-0.26924999999999999</c:v>
                </c:pt>
                <c:pt idx="1084">
                  <c:v>-0.31256</c:v>
                </c:pt>
                <c:pt idx="1085">
                  <c:v>-0.20394000000000001</c:v>
                </c:pt>
                <c:pt idx="1086">
                  <c:v>-0.41281000000000001</c:v>
                </c:pt>
                <c:pt idx="1087">
                  <c:v>-0.29757</c:v>
                </c:pt>
                <c:pt idx="1088">
                  <c:v>-0.41879</c:v>
                </c:pt>
                <c:pt idx="1089">
                  <c:v>-0.41765999999999998</c:v>
                </c:pt>
                <c:pt idx="1090">
                  <c:v>-0.41879</c:v>
                </c:pt>
                <c:pt idx="1091">
                  <c:v>-0.39461000000000002</c:v>
                </c:pt>
                <c:pt idx="1092">
                  <c:v>-0.40895999999999999</c:v>
                </c:pt>
                <c:pt idx="1093">
                  <c:v>-0.39800000000000002</c:v>
                </c:pt>
                <c:pt idx="1094">
                  <c:v>-0.41879</c:v>
                </c:pt>
                <c:pt idx="1095">
                  <c:v>-0.41879</c:v>
                </c:pt>
                <c:pt idx="1096">
                  <c:v>-0.20765</c:v>
                </c:pt>
                <c:pt idx="1097">
                  <c:v>-0.37429000000000001</c:v>
                </c:pt>
                <c:pt idx="1098">
                  <c:v>-0.41879</c:v>
                </c:pt>
                <c:pt idx="1099">
                  <c:v>-0.34826000000000001</c:v>
                </c:pt>
                <c:pt idx="1100">
                  <c:v>-0.41879</c:v>
                </c:pt>
                <c:pt idx="1101">
                  <c:v>-0.41663</c:v>
                </c:pt>
                <c:pt idx="1102">
                  <c:v>-0.40877999999999998</c:v>
                </c:pt>
                <c:pt idx="1103">
                  <c:v>-0.41879</c:v>
                </c:pt>
                <c:pt idx="1104">
                  <c:v>-0.41879</c:v>
                </c:pt>
                <c:pt idx="1105">
                  <c:v>-0.41879</c:v>
                </c:pt>
                <c:pt idx="1106">
                  <c:v>-0.22234999999999999</c:v>
                </c:pt>
                <c:pt idx="1107">
                  <c:v>-0.41879</c:v>
                </c:pt>
                <c:pt idx="1108">
                  <c:v>-0.41097</c:v>
                </c:pt>
                <c:pt idx="1109">
                  <c:v>-0.41879</c:v>
                </c:pt>
                <c:pt idx="1110">
                  <c:v>-0.14616000000000001</c:v>
                </c:pt>
                <c:pt idx="1111">
                  <c:v>-0.41879</c:v>
                </c:pt>
                <c:pt idx="1112">
                  <c:v>-0.40153</c:v>
                </c:pt>
                <c:pt idx="1113">
                  <c:v>-0.41879</c:v>
                </c:pt>
                <c:pt idx="1114">
                  <c:v>-0.26999000000000001</c:v>
                </c:pt>
                <c:pt idx="1115">
                  <c:v>-0.38723000000000002</c:v>
                </c:pt>
                <c:pt idx="1116">
                  <c:v>-0.41471000000000002</c:v>
                </c:pt>
                <c:pt idx="1117">
                  <c:v>-0.41504999999999997</c:v>
                </c:pt>
                <c:pt idx="1118">
                  <c:v>-0.41879</c:v>
                </c:pt>
                <c:pt idx="1119">
                  <c:v>-0.40936</c:v>
                </c:pt>
                <c:pt idx="1120">
                  <c:v>-0.30026000000000003</c:v>
                </c:pt>
                <c:pt idx="1121">
                  <c:v>-0.40283000000000002</c:v>
                </c:pt>
                <c:pt idx="1122">
                  <c:v>-0.16600000000000001</c:v>
                </c:pt>
                <c:pt idx="1123">
                  <c:v>-0.38865</c:v>
                </c:pt>
                <c:pt idx="1124">
                  <c:v>-0.23391999999999999</c:v>
                </c:pt>
                <c:pt idx="1125">
                  <c:v>-0.41879</c:v>
                </c:pt>
                <c:pt idx="1126">
                  <c:v>-0.36854999999999999</c:v>
                </c:pt>
                <c:pt idx="1127">
                  <c:v>-0.41879</c:v>
                </c:pt>
                <c:pt idx="1128">
                  <c:v>-0.40100999999999998</c:v>
                </c:pt>
                <c:pt idx="1129">
                  <c:v>-0.31562000000000001</c:v>
                </c:pt>
                <c:pt idx="1130">
                  <c:v>-0.41879</c:v>
                </c:pt>
                <c:pt idx="1131">
                  <c:v>-0.41879</c:v>
                </c:pt>
                <c:pt idx="1132">
                  <c:v>-0.20035</c:v>
                </c:pt>
                <c:pt idx="1133">
                  <c:v>-0.15248</c:v>
                </c:pt>
                <c:pt idx="1134">
                  <c:v>-0.17862</c:v>
                </c:pt>
                <c:pt idx="1135">
                  <c:v>-0.26708999999999999</c:v>
                </c:pt>
                <c:pt idx="1136">
                  <c:v>-0.18628</c:v>
                </c:pt>
                <c:pt idx="1137">
                  <c:v>-0.41313</c:v>
                </c:pt>
                <c:pt idx="1138">
                  <c:v>-0.40816999999999998</c:v>
                </c:pt>
                <c:pt idx="1139">
                  <c:v>-0.28044999999999998</c:v>
                </c:pt>
                <c:pt idx="1140">
                  <c:v>-0.41879</c:v>
                </c:pt>
                <c:pt idx="1141">
                  <c:v>-0.41879</c:v>
                </c:pt>
                <c:pt idx="1142">
                  <c:v>-0.35687999999999998</c:v>
                </c:pt>
                <c:pt idx="1143">
                  <c:v>-0.16786999999999999</c:v>
                </c:pt>
                <c:pt idx="1144">
                  <c:v>-0.27422999999999997</c:v>
                </c:pt>
                <c:pt idx="1145">
                  <c:v>-0.16471</c:v>
                </c:pt>
                <c:pt idx="1146">
                  <c:v>-0.40911999999999998</c:v>
                </c:pt>
                <c:pt idx="1147">
                  <c:v>-0.41879</c:v>
                </c:pt>
                <c:pt idx="1148">
                  <c:v>-0.21374000000000001</c:v>
                </c:pt>
                <c:pt idx="1149">
                  <c:v>-0.39300000000000002</c:v>
                </c:pt>
                <c:pt idx="1150">
                  <c:v>-0.41879</c:v>
                </c:pt>
                <c:pt idx="1151">
                  <c:v>-0.41879</c:v>
                </c:pt>
                <c:pt idx="1152">
                  <c:v>-0.40886</c:v>
                </c:pt>
                <c:pt idx="1153">
                  <c:v>-0.31075000000000003</c:v>
                </c:pt>
                <c:pt idx="1154">
                  <c:v>-0.41879</c:v>
                </c:pt>
                <c:pt idx="1155">
                  <c:v>-0.41538999999999998</c:v>
                </c:pt>
                <c:pt idx="1156">
                  <c:v>-0.41879</c:v>
                </c:pt>
                <c:pt idx="1157">
                  <c:v>-0.41879</c:v>
                </c:pt>
                <c:pt idx="1158">
                  <c:v>-0.41879</c:v>
                </c:pt>
                <c:pt idx="1159">
                  <c:v>-0.41879</c:v>
                </c:pt>
                <c:pt idx="1160">
                  <c:v>-0.41879</c:v>
                </c:pt>
                <c:pt idx="1161">
                  <c:v>-0.41879</c:v>
                </c:pt>
                <c:pt idx="1162">
                  <c:v>-0.33488000000000001</c:v>
                </c:pt>
                <c:pt idx="1163">
                  <c:v>-0.41879</c:v>
                </c:pt>
                <c:pt idx="1164">
                  <c:v>-0.20841999999999999</c:v>
                </c:pt>
                <c:pt idx="1165">
                  <c:v>-0.23637</c:v>
                </c:pt>
                <c:pt idx="1166">
                  <c:v>-0.41879</c:v>
                </c:pt>
                <c:pt idx="1167">
                  <c:v>-0.28310999999999997</c:v>
                </c:pt>
                <c:pt idx="1168">
                  <c:v>-0.41879</c:v>
                </c:pt>
                <c:pt idx="1169">
                  <c:v>-0.35139999999999999</c:v>
                </c:pt>
                <c:pt idx="1170">
                  <c:v>-0.17838000000000001</c:v>
                </c:pt>
                <c:pt idx="1171">
                  <c:v>-0.29738999999999999</c:v>
                </c:pt>
                <c:pt idx="1172">
                  <c:v>-0.26884999999999998</c:v>
                </c:pt>
                <c:pt idx="1173">
                  <c:v>-0.16384000000000001</c:v>
                </c:pt>
                <c:pt idx="1174">
                  <c:v>-0.41808000000000001</c:v>
                </c:pt>
                <c:pt idx="1175">
                  <c:v>-0.18689</c:v>
                </c:pt>
                <c:pt idx="1176">
                  <c:v>-0.19358</c:v>
                </c:pt>
                <c:pt idx="1177">
                  <c:v>-0.4037</c:v>
                </c:pt>
                <c:pt idx="1178">
                  <c:v>-0.21729000000000001</c:v>
                </c:pt>
                <c:pt idx="1179">
                  <c:v>-0.41879</c:v>
                </c:pt>
                <c:pt idx="1180">
                  <c:v>-0.41879</c:v>
                </c:pt>
                <c:pt idx="1181">
                  <c:v>-0.33409</c:v>
                </c:pt>
                <c:pt idx="1182">
                  <c:v>-0.20604</c:v>
                </c:pt>
                <c:pt idx="1183">
                  <c:v>-0.34421000000000002</c:v>
                </c:pt>
                <c:pt idx="1184">
                  <c:v>-0.40334999999999999</c:v>
                </c:pt>
                <c:pt idx="1185">
                  <c:v>-0.41879</c:v>
                </c:pt>
                <c:pt idx="1186">
                  <c:v>-0.20591000000000001</c:v>
                </c:pt>
                <c:pt idx="1187">
                  <c:v>-0.25068000000000001</c:v>
                </c:pt>
                <c:pt idx="1188">
                  <c:v>-0.37576999999999999</c:v>
                </c:pt>
                <c:pt idx="1189">
                  <c:v>-0.22292999999999999</c:v>
                </c:pt>
                <c:pt idx="1190">
                  <c:v>-0.34465000000000001</c:v>
                </c:pt>
                <c:pt idx="1191">
                  <c:v>-0.21782000000000001</c:v>
                </c:pt>
                <c:pt idx="1192">
                  <c:v>-0.30429</c:v>
                </c:pt>
                <c:pt idx="1193">
                  <c:v>-0.41879</c:v>
                </c:pt>
                <c:pt idx="1194">
                  <c:v>-0.39296999999999999</c:v>
                </c:pt>
                <c:pt idx="1195">
                  <c:v>-0.41879</c:v>
                </c:pt>
                <c:pt idx="1196">
                  <c:v>-0.25739000000000001</c:v>
                </c:pt>
                <c:pt idx="1197">
                  <c:v>-0.40239999999999998</c:v>
                </c:pt>
                <c:pt idx="1198">
                  <c:v>-0.40599000000000002</c:v>
                </c:pt>
                <c:pt idx="1199">
                  <c:v>-0.22744</c:v>
                </c:pt>
                <c:pt idx="1200">
                  <c:v>-0.15836</c:v>
                </c:pt>
                <c:pt idx="1201">
                  <c:v>-0.25133</c:v>
                </c:pt>
                <c:pt idx="1202">
                  <c:v>-0.41576000000000002</c:v>
                </c:pt>
                <c:pt idx="1203">
                  <c:v>-0.17766999999999999</c:v>
                </c:pt>
                <c:pt idx="1204">
                  <c:v>-0.33915000000000001</c:v>
                </c:pt>
                <c:pt idx="1205">
                  <c:v>-0.20272999999999999</c:v>
                </c:pt>
                <c:pt idx="1206">
                  <c:v>-0.27204</c:v>
                </c:pt>
                <c:pt idx="1207">
                  <c:v>-0.20238</c:v>
                </c:pt>
                <c:pt idx="1208">
                  <c:v>-0.29407</c:v>
                </c:pt>
                <c:pt idx="1209">
                  <c:v>-0.38219999999999998</c:v>
                </c:pt>
                <c:pt idx="1210">
                  <c:v>-0.41879</c:v>
                </c:pt>
                <c:pt idx="1211">
                  <c:v>-0.41879</c:v>
                </c:pt>
                <c:pt idx="1212">
                  <c:v>-0.41533999999999999</c:v>
                </c:pt>
                <c:pt idx="1213">
                  <c:v>-0.41879</c:v>
                </c:pt>
                <c:pt idx="1214">
                  <c:v>-0.41879</c:v>
                </c:pt>
                <c:pt idx="1215">
                  <c:v>-0.41879</c:v>
                </c:pt>
                <c:pt idx="1216">
                  <c:v>-0.41879</c:v>
                </c:pt>
                <c:pt idx="1217">
                  <c:v>-0.41879</c:v>
                </c:pt>
                <c:pt idx="1218">
                  <c:v>-0.41879</c:v>
                </c:pt>
                <c:pt idx="1219">
                  <c:v>-0.41879</c:v>
                </c:pt>
                <c:pt idx="1220">
                  <c:v>-0.41879</c:v>
                </c:pt>
                <c:pt idx="1221">
                  <c:v>-0.41879</c:v>
                </c:pt>
                <c:pt idx="1222">
                  <c:v>-0.41879</c:v>
                </c:pt>
                <c:pt idx="1223">
                  <c:v>-0.39773999999999998</c:v>
                </c:pt>
                <c:pt idx="1224">
                  <c:v>-0.19825000000000001</c:v>
                </c:pt>
                <c:pt idx="1225">
                  <c:v>-0.24857000000000001</c:v>
                </c:pt>
                <c:pt idx="1226">
                  <c:v>-0.28544999999999998</c:v>
                </c:pt>
                <c:pt idx="1227">
                  <c:v>-0.41879</c:v>
                </c:pt>
                <c:pt idx="1228">
                  <c:v>-0.41879</c:v>
                </c:pt>
                <c:pt idx="1229">
                  <c:v>-0.15587999999999999</c:v>
                </c:pt>
                <c:pt idx="1230">
                  <c:v>-0.41879</c:v>
                </c:pt>
                <c:pt idx="1231">
                  <c:v>-0.37470999999999999</c:v>
                </c:pt>
                <c:pt idx="1232">
                  <c:v>-0.22159000000000001</c:v>
                </c:pt>
                <c:pt idx="1233">
                  <c:v>-0.41879</c:v>
                </c:pt>
                <c:pt idx="1234">
                  <c:v>-0.41879</c:v>
                </c:pt>
                <c:pt idx="1235">
                  <c:v>-0.41879</c:v>
                </c:pt>
                <c:pt idx="1236">
                  <c:v>-0.19</c:v>
                </c:pt>
                <c:pt idx="1237">
                  <c:v>-0.25325999999999999</c:v>
                </c:pt>
                <c:pt idx="1238">
                  <c:v>-0.41571000000000002</c:v>
                </c:pt>
                <c:pt idx="1239">
                  <c:v>-0.32230999999999999</c:v>
                </c:pt>
                <c:pt idx="1240">
                  <c:v>-0.36080000000000001</c:v>
                </c:pt>
                <c:pt idx="1241">
                  <c:v>-0.41879</c:v>
                </c:pt>
                <c:pt idx="1242">
                  <c:v>-0.34255000000000002</c:v>
                </c:pt>
                <c:pt idx="1243">
                  <c:v>-0.41879</c:v>
                </c:pt>
                <c:pt idx="1244">
                  <c:v>-0.30710999999999999</c:v>
                </c:pt>
                <c:pt idx="1245">
                  <c:v>-0.22245999999999999</c:v>
                </c:pt>
                <c:pt idx="1246">
                  <c:v>-0.41879</c:v>
                </c:pt>
                <c:pt idx="1247">
                  <c:v>-0.2374</c:v>
                </c:pt>
                <c:pt idx="1248">
                  <c:v>-0.20441000000000001</c:v>
                </c:pt>
                <c:pt idx="1249">
                  <c:v>-0.41879</c:v>
                </c:pt>
                <c:pt idx="1250">
                  <c:v>-0.41538999999999998</c:v>
                </c:pt>
                <c:pt idx="1251">
                  <c:v>-0.19947999999999999</c:v>
                </c:pt>
                <c:pt idx="1252">
                  <c:v>-0.39450000000000002</c:v>
                </c:pt>
                <c:pt idx="1253">
                  <c:v>-0.34933999999999998</c:v>
                </c:pt>
                <c:pt idx="1254">
                  <c:v>-0.40395999999999999</c:v>
                </c:pt>
                <c:pt idx="1255">
                  <c:v>-0.31485999999999997</c:v>
                </c:pt>
                <c:pt idx="1256">
                  <c:v>-0.41879</c:v>
                </c:pt>
                <c:pt idx="1257">
                  <c:v>-0.17959</c:v>
                </c:pt>
                <c:pt idx="1258">
                  <c:v>-0.39861000000000002</c:v>
                </c:pt>
                <c:pt idx="1259">
                  <c:v>-0.41879</c:v>
                </c:pt>
                <c:pt idx="1260">
                  <c:v>-0.41879</c:v>
                </c:pt>
                <c:pt idx="1261">
                  <c:v>-0.41879</c:v>
                </c:pt>
                <c:pt idx="1262">
                  <c:v>-0.31246000000000002</c:v>
                </c:pt>
                <c:pt idx="1263">
                  <c:v>-0.30620999999999998</c:v>
                </c:pt>
                <c:pt idx="1264">
                  <c:v>-0.41879</c:v>
                </c:pt>
                <c:pt idx="1265">
                  <c:v>-0.36814999999999998</c:v>
                </c:pt>
                <c:pt idx="1266">
                  <c:v>-0.41879</c:v>
                </c:pt>
                <c:pt idx="1267">
                  <c:v>-0.40172000000000002</c:v>
                </c:pt>
                <c:pt idx="1268">
                  <c:v>-0.41354999999999997</c:v>
                </c:pt>
                <c:pt idx="1269">
                  <c:v>-0.41879</c:v>
                </c:pt>
                <c:pt idx="1270">
                  <c:v>-0.41879</c:v>
                </c:pt>
                <c:pt idx="1271">
                  <c:v>-0.41879</c:v>
                </c:pt>
                <c:pt idx="1272">
                  <c:v>-0.41879</c:v>
                </c:pt>
                <c:pt idx="1273">
                  <c:v>-0.36314999999999997</c:v>
                </c:pt>
                <c:pt idx="1274">
                  <c:v>-0.38946999999999998</c:v>
                </c:pt>
                <c:pt idx="1275">
                  <c:v>-0.41879</c:v>
                </c:pt>
                <c:pt idx="1276">
                  <c:v>-0.28171000000000002</c:v>
                </c:pt>
                <c:pt idx="1277">
                  <c:v>-0.41879</c:v>
                </c:pt>
                <c:pt idx="1278">
                  <c:v>-0.41879</c:v>
                </c:pt>
                <c:pt idx="1279">
                  <c:v>-0.33345999999999998</c:v>
                </c:pt>
                <c:pt idx="1280">
                  <c:v>-0.36818000000000001</c:v>
                </c:pt>
                <c:pt idx="1281">
                  <c:v>-0.21104999999999999</c:v>
                </c:pt>
                <c:pt idx="1282">
                  <c:v>-0.41879</c:v>
                </c:pt>
                <c:pt idx="1283">
                  <c:v>-0.41879</c:v>
                </c:pt>
                <c:pt idx="1284">
                  <c:v>-0.18173</c:v>
                </c:pt>
                <c:pt idx="1285">
                  <c:v>-0.41879</c:v>
                </c:pt>
                <c:pt idx="1286">
                  <c:v>-0.41879</c:v>
                </c:pt>
                <c:pt idx="1287">
                  <c:v>-0.41879</c:v>
                </c:pt>
                <c:pt idx="1288">
                  <c:v>-0.41879</c:v>
                </c:pt>
                <c:pt idx="1289">
                  <c:v>-0.39534000000000002</c:v>
                </c:pt>
                <c:pt idx="1290">
                  <c:v>-0.41879</c:v>
                </c:pt>
                <c:pt idx="1291">
                  <c:v>-0.25024999999999997</c:v>
                </c:pt>
                <c:pt idx="1292">
                  <c:v>-0.26388</c:v>
                </c:pt>
                <c:pt idx="1293">
                  <c:v>-0.24201</c:v>
                </c:pt>
                <c:pt idx="1294">
                  <c:v>-0.41879</c:v>
                </c:pt>
                <c:pt idx="1295">
                  <c:v>-0.38153999999999999</c:v>
                </c:pt>
                <c:pt idx="1296">
                  <c:v>-0.40981000000000001</c:v>
                </c:pt>
                <c:pt idx="1297">
                  <c:v>-0.29296</c:v>
                </c:pt>
                <c:pt idx="1298">
                  <c:v>-0.41879</c:v>
                </c:pt>
                <c:pt idx="1299">
                  <c:v>-0.41879</c:v>
                </c:pt>
                <c:pt idx="1300">
                  <c:v>-0.19950999999999999</c:v>
                </c:pt>
                <c:pt idx="1301">
                  <c:v>-0.23122999999999999</c:v>
                </c:pt>
                <c:pt idx="1302">
                  <c:v>-0.25080999999999998</c:v>
                </c:pt>
                <c:pt idx="1303">
                  <c:v>-0.41879</c:v>
                </c:pt>
                <c:pt idx="1304">
                  <c:v>-0.41879</c:v>
                </c:pt>
                <c:pt idx="1305">
                  <c:v>-0.41879</c:v>
                </c:pt>
                <c:pt idx="1306">
                  <c:v>-0.41408</c:v>
                </c:pt>
                <c:pt idx="1307">
                  <c:v>-0.41879</c:v>
                </c:pt>
                <c:pt idx="1308">
                  <c:v>-0.38746999999999998</c:v>
                </c:pt>
                <c:pt idx="1309">
                  <c:v>-0.25484000000000001</c:v>
                </c:pt>
                <c:pt idx="1310">
                  <c:v>-0.33322000000000002</c:v>
                </c:pt>
                <c:pt idx="1311">
                  <c:v>-0.31741000000000003</c:v>
                </c:pt>
                <c:pt idx="1312">
                  <c:v>-0.41879</c:v>
                </c:pt>
                <c:pt idx="1313">
                  <c:v>-0.24845999999999999</c:v>
                </c:pt>
                <c:pt idx="1314">
                  <c:v>-0.38394</c:v>
                </c:pt>
                <c:pt idx="1315">
                  <c:v>-0.41879</c:v>
                </c:pt>
                <c:pt idx="1316">
                  <c:v>-0.41879</c:v>
                </c:pt>
                <c:pt idx="1317">
                  <c:v>-0.31578000000000001</c:v>
                </c:pt>
                <c:pt idx="1318">
                  <c:v>-0.18870999999999999</c:v>
                </c:pt>
                <c:pt idx="1319">
                  <c:v>-0.41027999999999998</c:v>
                </c:pt>
                <c:pt idx="1320">
                  <c:v>-0.41879</c:v>
                </c:pt>
                <c:pt idx="1321">
                  <c:v>-0.24648999999999999</c:v>
                </c:pt>
                <c:pt idx="1322">
                  <c:v>-0.41879</c:v>
                </c:pt>
                <c:pt idx="1323">
                  <c:v>-0.41531000000000001</c:v>
                </c:pt>
                <c:pt idx="1324">
                  <c:v>-0.23913999999999999</c:v>
                </c:pt>
                <c:pt idx="1325">
                  <c:v>-0.18601999999999999</c:v>
                </c:pt>
                <c:pt idx="1326">
                  <c:v>-0.24606</c:v>
                </c:pt>
                <c:pt idx="1327">
                  <c:v>-0.23358000000000001</c:v>
                </c:pt>
                <c:pt idx="1328">
                  <c:v>-0.41879</c:v>
                </c:pt>
                <c:pt idx="1329">
                  <c:v>-0.25086000000000003</c:v>
                </c:pt>
                <c:pt idx="1330">
                  <c:v>-0.19431999999999999</c:v>
                </c:pt>
                <c:pt idx="1331">
                  <c:v>-0.40816999999999998</c:v>
                </c:pt>
                <c:pt idx="1332">
                  <c:v>-0.41879</c:v>
                </c:pt>
                <c:pt idx="1333">
                  <c:v>-0.18978999999999999</c:v>
                </c:pt>
                <c:pt idx="1334">
                  <c:v>-0.41879</c:v>
                </c:pt>
                <c:pt idx="1335">
                  <c:v>-0.41879</c:v>
                </c:pt>
                <c:pt idx="1336">
                  <c:v>-0.41879</c:v>
                </c:pt>
                <c:pt idx="1337">
                  <c:v>-0.27710000000000001</c:v>
                </c:pt>
                <c:pt idx="1338">
                  <c:v>-0.19016</c:v>
                </c:pt>
                <c:pt idx="1339">
                  <c:v>-0.31383</c:v>
                </c:pt>
                <c:pt idx="1340">
                  <c:v>-0.41804999999999998</c:v>
                </c:pt>
                <c:pt idx="1341">
                  <c:v>-0.41879</c:v>
                </c:pt>
                <c:pt idx="1342">
                  <c:v>-0.41879</c:v>
                </c:pt>
                <c:pt idx="1343">
                  <c:v>-0.41879</c:v>
                </c:pt>
                <c:pt idx="1344">
                  <c:v>-0.41879</c:v>
                </c:pt>
                <c:pt idx="1345">
                  <c:v>-0.41879</c:v>
                </c:pt>
                <c:pt idx="1346">
                  <c:v>-0.41879</c:v>
                </c:pt>
                <c:pt idx="1347">
                  <c:v>-0.15925</c:v>
                </c:pt>
                <c:pt idx="1348">
                  <c:v>-0.41879</c:v>
                </c:pt>
                <c:pt idx="1349">
                  <c:v>-0.41879</c:v>
                </c:pt>
                <c:pt idx="1350">
                  <c:v>-0.18484</c:v>
                </c:pt>
                <c:pt idx="1351">
                  <c:v>-0.41879</c:v>
                </c:pt>
                <c:pt idx="1352">
                  <c:v>-0.29936000000000001</c:v>
                </c:pt>
                <c:pt idx="1353">
                  <c:v>-0.41879</c:v>
                </c:pt>
                <c:pt idx="1354">
                  <c:v>-0.24293000000000001</c:v>
                </c:pt>
                <c:pt idx="1355">
                  <c:v>-0.41879</c:v>
                </c:pt>
                <c:pt idx="1356">
                  <c:v>-0.25659999999999999</c:v>
                </c:pt>
                <c:pt idx="1357">
                  <c:v>-0.29275000000000001</c:v>
                </c:pt>
                <c:pt idx="1358">
                  <c:v>-0.41879</c:v>
                </c:pt>
                <c:pt idx="1359">
                  <c:v>-0.41879</c:v>
                </c:pt>
                <c:pt idx="1360">
                  <c:v>-0.41879</c:v>
                </c:pt>
                <c:pt idx="1361">
                  <c:v>-0.41879</c:v>
                </c:pt>
                <c:pt idx="1362">
                  <c:v>-0.20008999999999999</c:v>
                </c:pt>
                <c:pt idx="1363">
                  <c:v>-0.41879</c:v>
                </c:pt>
                <c:pt idx="1364">
                  <c:v>-0.41879</c:v>
                </c:pt>
                <c:pt idx="1365">
                  <c:v>-0.41879</c:v>
                </c:pt>
                <c:pt idx="1366">
                  <c:v>-0.26111000000000001</c:v>
                </c:pt>
                <c:pt idx="1367">
                  <c:v>-0.41879</c:v>
                </c:pt>
                <c:pt idx="1368">
                  <c:v>-0.26651000000000002</c:v>
                </c:pt>
                <c:pt idx="1369">
                  <c:v>-0.28800999999999999</c:v>
                </c:pt>
                <c:pt idx="1370">
                  <c:v>-0.41879</c:v>
                </c:pt>
                <c:pt idx="1371">
                  <c:v>-0.34167999999999998</c:v>
                </c:pt>
                <c:pt idx="1372">
                  <c:v>-0.41678999999999999</c:v>
                </c:pt>
                <c:pt idx="1373">
                  <c:v>-0.41879</c:v>
                </c:pt>
                <c:pt idx="1374">
                  <c:v>-0.41879</c:v>
                </c:pt>
                <c:pt idx="1375">
                  <c:v>-0.40443000000000001</c:v>
                </c:pt>
                <c:pt idx="1376">
                  <c:v>-0.41879</c:v>
                </c:pt>
                <c:pt idx="1377">
                  <c:v>-0.41879</c:v>
                </c:pt>
                <c:pt idx="1378">
                  <c:v>-0.41879</c:v>
                </c:pt>
                <c:pt idx="1379">
                  <c:v>-0.39979999999999999</c:v>
                </c:pt>
                <c:pt idx="1380">
                  <c:v>-0.28774</c:v>
                </c:pt>
                <c:pt idx="1381">
                  <c:v>-0.41879</c:v>
                </c:pt>
                <c:pt idx="1382">
                  <c:v>-0.41879</c:v>
                </c:pt>
                <c:pt idx="1383">
                  <c:v>-0.41879</c:v>
                </c:pt>
                <c:pt idx="1384">
                  <c:v>-0.19176000000000001</c:v>
                </c:pt>
                <c:pt idx="1385">
                  <c:v>-0.30403000000000002</c:v>
                </c:pt>
                <c:pt idx="1386">
                  <c:v>-0.41879</c:v>
                </c:pt>
                <c:pt idx="1387">
                  <c:v>-0.41879</c:v>
                </c:pt>
                <c:pt idx="1388">
                  <c:v>-0.41879</c:v>
                </c:pt>
                <c:pt idx="1389">
                  <c:v>-0.41879</c:v>
                </c:pt>
                <c:pt idx="1390">
                  <c:v>-0.40343000000000001</c:v>
                </c:pt>
                <c:pt idx="1391">
                  <c:v>-0.41879</c:v>
                </c:pt>
                <c:pt idx="1392">
                  <c:v>-0.41879</c:v>
                </c:pt>
                <c:pt idx="1393">
                  <c:v>-0.41879</c:v>
                </c:pt>
                <c:pt idx="1394">
                  <c:v>-0.41879</c:v>
                </c:pt>
                <c:pt idx="1395">
                  <c:v>-0.33398</c:v>
                </c:pt>
                <c:pt idx="1396">
                  <c:v>-0.41879</c:v>
                </c:pt>
                <c:pt idx="1397">
                  <c:v>-0.41879</c:v>
                </c:pt>
                <c:pt idx="1398">
                  <c:v>-0.22403999999999999</c:v>
                </c:pt>
                <c:pt idx="1399">
                  <c:v>-0.41879</c:v>
                </c:pt>
                <c:pt idx="1400">
                  <c:v>-0.28312999999999999</c:v>
                </c:pt>
                <c:pt idx="1401">
                  <c:v>-0.41879</c:v>
                </c:pt>
                <c:pt idx="1402">
                  <c:v>-0.29377999999999999</c:v>
                </c:pt>
                <c:pt idx="1403">
                  <c:v>-0.39532</c:v>
                </c:pt>
                <c:pt idx="1404">
                  <c:v>-0.41879</c:v>
                </c:pt>
                <c:pt idx="1405">
                  <c:v>-0.41879</c:v>
                </c:pt>
                <c:pt idx="1406">
                  <c:v>-0.41879</c:v>
                </c:pt>
                <c:pt idx="1407">
                  <c:v>-0.41879</c:v>
                </c:pt>
                <c:pt idx="1408">
                  <c:v>-0.22301000000000001</c:v>
                </c:pt>
                <c:pt idx="1409">
                  <c:v>-0.31111</c:v>
                </c:pt>
                <c:pt idx="1410">
                  <c:v>-0.41879</c:v>
                </c:pt>
                <c:pt idx="1411">
                  <c:v>-0.41879</c:v>
                </c:pt>
                <c:pt idx="1412">
                  <c:v>-0.41879</c:v>
                </c:pt>
                <c:pt idx="1413">
                  <c:v>-0.15865000000000001</c:v>
                </c:pt>
                <c:pt idx="1414">
                  <c:v>-0.41879</c:v>
                </c:pt>
                <c:pt idx="1415">
                  <c:v>-0.27815000000000001</c:v>
                </c:pt>
                <c:pt idx="1416">
                  <c:v>-0.41879</c:v>
                </c:pt>
                <c:pt idx="1417">
                  <c:v>-0.41879</c:v>
                </c:pt>
                <c:pt idx="1418">
                  <c:v>-0.41879</c:v>
                </c:pt>
                <c:pt idx="1419">
                  <c:v>-0.41879</c:v>
                </c:pt>
                <c:pt idx="1420">
                  <c:v>-0.24998999999999999</c:v>
                </c:pt>
                <c:pt idx="1421">
                  <c:v>-0.41879</c:v>
                </c:pt>
                <c:pt idx="1422">
                  <c:v>-0.21562999999999999</c:v>
                </c:pt>
                <c:pt idx="1423">
                  <c:v>-0.37695000000000001</c:v>
                </c:pt>
                <c:pt idx="1424">
                  <c:v>-0.41879</c:v>
                </c:pt>
                <c:pt idx="1425">
                  <c:v>-0.41879</c:v>
                </c:pt>
                <c:pt idx="1426">
                  <c:v>-0.41879</c:v>
                </c:pt>
                <c:pt idx="1427">
                  <c:v>-0.41879</c:v>
                </c:pt>
                <c:pt idx="1428">
                  <c:v>-0.41879</c:v>
                </c:pt>
                <c:pt idx="1429">
                  <c:v>-0.41879</c:v>
                </c:pt>
                <c:pt idx="1430">
                  <c:v>-0.28161000000000003</c:v>
                </c:pt>
                <c:pt idx="1431">
                  <c:v>-0.41879</c:v>
                </c:pt>
                <c:pt idx="1432">
                  <c:v>-0.32230999999999999</c:v>
                </c:pt>
                <c:pt idx="1433">
                  <c:v>-0.41879</c:v>
                </c:pt>
                <c:pt idx="1434">
                  <c:v>-0.41879</c:v>
                </c:pt>
                <c:pt idx="1435">
                  <c:v>-0.33729999999999999</c:v>
                </c:pt>
                <c:pt idx="1436">
                  <c:v>-0.34576000000000001</c:v>
                </c:pt>
                <c:pt idx="1437">
                  <c:v>-0.41879</c:v>
                </c:pt>
                <c:pt idx="1438">
                  <c:v>-0.33856999999999998</c:v>
                </c:pt>
                <c:pt idx="1439">
                  <c:v>-0.41879</c:v>
                </c:pt>
                <c:pt idx="1440">
                  <c:v>-0.41879</c:v>
                </c:pt>
                <c:pt idx="1441">
                  <c:v>-0.41776000000000002</c:v>
                </c:pt>
                <c:pt idx="1442">
                  <c:v>-0.41879</c:v>
                </c:pt>
                <c:pt idx="1443">
                  <c:v>-0.41879</c:v>
                </c:pt>
                <c:pt idx="1444">
                  <c:v>-0.41879</c:v>
                </c:pt>
                <c:pt idx="1445">
                  <c:v>-0.19561000000000001</c:v>
                </c:pt>
                <c:pt idx="1446">
                  <c:v>-0.24625</c:v>
                </c:pt>
                <c:pt idx="1447">
                  <c:v>-0.19732</c:v>
                </c:pt>
                <c:pt idx="1448">
                  <c:v>-0.41594999999999999</c:v>
                </c:pt>
                <c:pt idx="1449">
                  <c:v>-0.34401999999999999</c:v>
                </c:pt>
                <c:pt idx="1450">
                  <c:v>-0.41879</c:v>
                </c:pt>
                <c:pt idx="1451">
                  <c:v>-0.32747999999999999</c:v>
                </c:pt>
                <c:pt idx="1452">
                  <c:v>-0.41879</c:v>
                </c:pt>
                <c:pt idx="1453">
                  <c:v>-0.41879</c:v>
                </c:pt>
                <c:pt idx="1454">
                  <c:v>-0.41879</c:v>
                </c:pt>
                <c:pt idx="1455">
                  <c:v>-0.41879</c:v>
                </c:pt>
                <c:pt idx="1456">
                  <c:v>-0.41879</c:v>
                </c:pt>
                <c:pt idx="1457">
                  <c:v>-0.41879</c:v>
                </c:pt>
                <c:pt idx="1458">
                  <c:v>-0.41879</c:v>
                </c:pt>
                <c:pt idx="1459">
                  <c:v>-0.35385</c:v>
                </c:pt>
                <c:pt idx="1460">
                  <c:v>-0.41879</c:v>
                </c:pt>
                <c:pt idx="1461">
                  <c:v>-0.41879</c:v>
                </c:pt>
                <c:pt idx="1462">
                  <c:v>-0.41638999999999998</c:v>
                </c:pt>
                <c:pt idx="1463">
                  <c:v>-0.41594999999999999</c:v>
                </c:pt>
                <c:pt idx="1464">
                  <c:v>-0.40500999999999998</c:v>
                </c:pt>
                <c:pt idx="1465">
                  <c:v>-0.27446999999999999</c:v>
                </c:pt>
                <c:pt idx="1466">
                  <c:v>-0.41879</c:v>
                </c:pt>
                <c:pt idx="1467">
                  <c:v>-0.29159000000000002</c:v>
                </c:pt>
                <c:pt idx="1468">
                  <c:v>-0.41879</c:v>
                </c:pt>
                <c:pt idx="1469">
                  <c:v>-0.15775</c:v>
                </c:pt>
                <c:pt idx="1470">
                  <c:v>-0.41879</c:v>
                </c:pt>
                <c:pt idx="1471">
                  <c:v>-0.22936000000000001</c:v>
                </c:pt>
                <c:pt idx="1472">
                  <c:v>-0.40790999999999999</c:v>
                </c:pt>
                <c:pt idx="1473">
                  <c:v>-0.19442999999999999</c:v>
                </c:pt>
                <c:pt idx="1474">
                  <c:v>-0.16528999999999999</c:v>
                </c:pt>
                <c:pt idx="1475">
                  <c:v>-0.41879</c:v>
                </c:pt>
                <c:pt idx="1476">
                  <c:v>-0.41879</c:v>
                </c:pt>
                <c:pt idx="1477">
                  <c:v>-0.41879</c:v>
                </c:pt>
                <c:pt idx="1478">
                  <c:v>-0.41879</c:v>
                </c:pt>
                <c:pt idx="1479">
                  <c:v>-0.35605999999999999</c:v>
                </c:pt>
                <c:pt idx="1480">
                  <c:v>-0.41879</c:v>
                </c:pt>
                <c:pt idx="1481">
                  <c:v>-0.41879</c:v>
                </c:pt>
                <c:pt idx="1482">
                  <c:v>-0.37990000000000002</c:v>
                </c:pt>
                <c:pt idx="1483">
                  <c:v>-0.41879</c:v>
                </c:pt>
                <c:pt idx="1484">
                  <c:v>-0.41879</c:v>
                </c:pt>
                <c:pt idx="1485">
                  <c:v>-0.41879</c:v>
                </c:pt>
                <c:pt idx="1486">
                  <c:v>-0.41879</c:v>
                </c:pt>
                <c:pt idx="1487">
                  <c:v>-0.41628999999999999</c:v>
                </c:pt>
                <c:pt idx="1488">
                  <c:v>-0.35585</c:v>
                </c:pt>
                <c:pt idx="1489">
                  <c:v>-0.41879</c:v>
                </c:pt>
                <c:pt idx="1490">
                  <c:v>-0.16483999999999999</c:v>
                </c:pt>
                <c:pt idx="1491">
                  <c:v>-0.41879</c:v>
                </c:pt>
                <c:pt idx="1492">
                  <c:v>-0.41879</c:v>
                </c:pt>
                <c:pt idx="1493">
                  <c:v>-0.41879</c:v>
                </c:pt>
                <c:pt idx="1494">
                  <c:v>-0.41879</c:v>
                </c:pt>
                <c:pt idx="1495">
                  <c:v>-0.41879</c:v>
                </c:pt>
                <c:pt idx="1496">
                  <c:v>-0.41879</c:v>
                </c:pt>
                <c:pt idx="1497">
                  <c:v>-0.41694999999999999</c:v>
                </c:pt>
                <c:pt idx="1498">
                  <c:v>-0.19008</c:v>
                </c:pt>
                <c:pt idx="1499">
                  <c:v>-0.41879</c:v>
                </c:pt>
                <c:pt idx="1500">
                  <c:v>-0.22087999999999999</c:v>
                </c:pt>
                <c:pt idx="1501">
                  <c:v>-0.19739999999999999</c:v>
                </c:pt>
                <c:pt idx="1502">
                  <c:v>-0.40461999999999998</c:v>
                </c:pt>
                <c:pt idx="1503">
                  <c:v>-0.41879</c:v>
                </c:pt>
                <c:pt idx="1504">
                  <c:v>-0.41326000000000002</c:v>
                </c:pt>
                <c:pt idx="1505">
                  <c:v>-0.41879</c:v>
                </c:pt>
                <c:pt idx="1506">
                  <c:v>-0.35260999999999998</c:v>
                </c:pt>
                <c:pt idx="1507">
                  <c:v>-0.36809999999999998</c:v>
                </c:pt>
                <c:pt idx="1508">
                  <c:v>-0.34140999999999999</c:v>
                </c:pt>
                <c:pt idx="1509">
                  <c:v>-0.25513000000000002</c:v>
                </c:pt>
                <c:pt idx="1510">
                  <c:v>-0.41879</c:v>
                </c:pt>
                <c:pt idx="1511">
                  <c:v>-0.39107999999999998</c:v>
                </c:pt>
                <c:pt idx="1512">
                  <c:v>-0.41879</c:v>
                </c:pt>
                <c:pt idx="1513">
                  <c:v>-0.41879</c:v>
                </c:pt>
                <c:pt idx="1514">
                  <c:v>-0.41879</c:v>
                </c:pt>
                <c:pt idx="1515">
                  <c:v>-0.41879</c:v>
                </c:pt>
                <c:pt idx="1516">
                  <c:v>-0.41879</c:v>
                </c:pt>
                <c:pt idx="1517">
                  <c:v>-0.41879</c:v>
                </c:pt>
                <c:pt idx="1518">
                  <c:v>-0.41879</c:v>
                </c:pt>
                <c:pt idx="1519">
                  <c:v>-0.41879</c:v>
                </c:pt>
                <c:pt idx="1520">
                  <c:v>-0.41879</c:v>
                </c:pt>
                <c:pt idx="1521">
                  <c:v>-0.27589000000000002</c:v>
                </c:pt>
                <c:pt idx="1522">
                  <c:v>-0.40986</c:v>
                </c:pt>
                <c:pt idx="1523">
                  <c:v>-0.41879</c:v>
                </c:pt>
                <c:pt idx="1524">
                  <c:v>-0.41879</c:v>
                </c:pt>
                <c:pt idx="1525">
                  <c:v>-0.41879</c:v>
                </c:pt>
                <c:pt idx="1526">
                  <c:v>-0.41879</c:v>
                </c:pt>
                <c:pt idx="1527">
                  <c:v>-0.41879</c:v>
                </c:pt>
                <c:pt idx="1528">
                  <c:v>-0.41879</c:v>
                </c:pt>
                <c:pt idx="1529">
                  <c:v>-0.41879</c:v>
                </c:pt>
                <c:pt idx="1530">
                  <c:v>-0.40604000000000001</c:v>
                </c:pt>
                <c:pt idx="1531">
                  <c:v>-0.41879</c:v>
                </c:pt>
                <c:pt idx="1532">
                  <c:v>-0.41879</c:v>
                </c:pt>
                <c:pt idx="1533">
                  <c:v>-0.41879</c:v>
                </c:pt>
                <c:pt idx="1534">
                  <c:v>-0.23885000000000001</c:v>
                </c:pt>
                <c:pt idx="1535">
                  <c:v>-0.41879</c:v>
                </c:pt>
                <c:pt idx="1536">
                  <c:v>-0.41879</c:v>
                </c:pt>
                <c:pt idx="1537">
                  <c:v>-0.41879</c:v>
                </c:pt>
                <c:pt idx="1538">
                  <c:v>-0.41879</c:v>
                </c:pt>
                <c:pt idx="1539">
                  <c:v>-0.41879</c:v>
                </c:pt>
                <c:pt idx="1540">
                  <c:v>-0.23599999999999999</c:v>
                </c:pt>
                <c:pt idx="1541">
                  <c:v>-0.41544999999999999</c:v>
                </c:pt>
                <c:pt idx="1542">
                  <c:v>-0.41879</c:v>
                </c:pt>
                <c:pt idx="1543">
                  <c:v>-0.28643000000000002</c:v>
                </c:pt>
                <c:pt idx="1544">
                  <c:v>-0.41879</c:v>
                </c:pt>
                <c:pt idx="1545">
                  <c:v>-0.26193</c:v>
                </c:pt>
                <c:pt idx="1546">
                  <c:v>-0.34899999999999998</c:v>
                </c:pt>
                <c:pt idx="1547">
                  <c:v>-0.41879</c:v>
                </c:pt>
                <c:pt idx="1548">
                  <c:v>-0.41879</c:v>
                </c:pt>
                <c:pt idx="1549">
                  <c:v>-0.40799000000000002</c:v>
                </c:pt>
                <c:pt idx="1550">
                  <c:v>-0.25352000000000002</c:v>
                </c:pt>
                <c:pt idx="1551">
                  <c:v>-0.41879</c:v>
                </c:pt>
                <c:pt idx="1552">
                  <c:v>-0.40938999999999998</c:v>
                </c:pt>
                <c:pt idx="1553">
                  <c:v>-0.36784</c:v>
                </c:pt>
                <c:pt idx="1554">
                  <c:v>-0.32451999999999998</c:v>
                </c:pt>
                <c:pt idx="1555">
                  <c:v>-0.41879</c:v>
                </c:pt>
                <c:pt idx="1556">
                  <c:v>-0.41879</c:v>
                </c:pt>
                <c:pt idx="1557">
                  <c:v>-0.22652</c:v>
                </c:pt>
                <c:pt idx="1558">
                  <c:v>-0.41879</c:v>
                </c:pt>
                <c:pt idx="1559">
                  <c:v>-0.26556000000000002</c:v>
                </c:pt>
                <c:pt idx="1560">
                  <c:v>-0.41879</c:v>
                </c:pt>
                <c:pt idx="1561">
                  <c:v>-0.41879</c:v>
                </c:pt>
                <c:pt idx="1562">
                  <c:v>-0.41215000000000002</c:v>
                </c:pt>
                <c:pt idx="1563">
                  <c:v>-0.41879</c:v>
                </c:pt>
                <c:pt idx="1564">
                  <c:v>-0.41879</c:v>
                </c:pt>
                <c:pt idx="1565">
                  <c:v>-0.29085</c:v>
                </c:pt>
                <c:pt idx="1566">
                  <c:v>-0.29631000000000002</c:v>
                </c:pt>
                <c:pt idx="1567">
                  <c:v>-0.27997</c:v>
                </c:pt>
                <c:pt idx="1568">
                  <c:v>-0.41879</c:v>
                </c:pt>
                <c:pt idx="1569">
                  <c:v>-0.41879</c:v>
                </c:pt>
                <c:pt idx="1570">
                  <c:v>-0.39266000000000001</c:v>
                </c:pt>
                <c:pt idx="1571">
                  <c:v>-0.39605000000000001</c:v>
                </c:pt>
                <c:pt idx="1572">
                  <c:v>-0.41879</c:v>
                </c:pt>
                <c:pt idx="1573">
                  <c:v>-0.41879</c:v>
                </c:pt>
                <c:pt idx="1574">
                  <c:v>-0.41879</c:v>
                </c:pt>
                <c:pt idx="1575">
                  <c:v>-0.41879</c:v>
                </c:pt>
                <c:pt idx="1576">
                  <c:v>-0.41879</c:v>
                </c:pt>
                <c:pt idx="1577">
                  <c:v>-0.41879</c:v>
                </c:pt>
                <c:pt idx="1578">
                  <c:v>-0.23022999999999999</c:v>
                </c:pt>
                <c:pt idx="1579">
                  <c:v>-0.41879</c:v>
                </c:pt>
                <c:pt idx="1580">
                  <c:v>-0.41879</c:v>
                </c:pt>
                <c:pt idx="1581">
                  <c:v>-0.41879</c:v>
                </c:pt>
                <c:pt idx="1582">
                  <c:v>-0.41879</c:v>
                </c:pt>
                <c:pt idx="1583">
                  <c:v>-0.41879</c:v>
                </c:pt>
                <c:pt idx="1584">
                  <c:v>-0.41315000000000002</c:v>
                </c:pt>
                <c:pt idx="1585">
                  <c:v>-0.41879</c:v>
                </c:pt>
                <c:pt idx="1586">
                  <c:v>-0.41015000000000001</c:v>
                </c:pt>
                <c:pt idx="1587">
                  <c:v>-0.41879</c:v>
                </c:pt>
                <c:pt idx="1588">
                  <c:v>-0.39968999999999999</c:v>
                </c:pt>
                <c:pt idx="1589">
                  <c:v>-0.36636000000000002</c:v>
                </c:pt>
                <c:pt idx="1590">
                  <c:v>-0.41879</c:v>
                </c:pt>
                <c:pt idx="1591">
                  <c:v>-0.40093000000000001</c:v>
                </c:pt>
                <c:pt idx="1592">
                  <c:v>-0.31868000000000002</c:v>
                </c:pt>
                <c:pt idx="1593">
                  <c:v>-0.41879</c:v>
                </c:pt>
                <c:pt idx="1594">
                  <c:v>-0.41879</c:v>
                </c:pt>
                <c:pt idx="1595">
                  <c:v>-0.41879</c:v>
                </c:pt>
                <c:pt idx="1596">
                  <c:v>-0.22491</c:v>
                </c:pt>
                <c:pt idx="1597">
                  <c:v>-0.40305999999999997</c:v>
                </c:pt>
                <c:pt idx="1598">
                  <c:v>-0.24549000000000001</c:v>
                </c:pt>
                <c:pt idx="1599">
                  <c:v>-0.18360000000000001</c:v>
                </c:pt>
                <c:pt idx="1600">
                  <c:v>-0.31335000000000002</c:v>
                </c:pt>
                <c:pt idx="1601">
                  <c:v>-0.41879</c:v>
                </c:pt>
                <c:pt idx="1602">
                  <c:v>-0.30199999999999999</c:v>
                </c:pt>
                <c:pt idx="1603">
                  <c:v>-0.28032000000000001</c:v>
                </c:pt>
                <c:pt idx="1604">
                  <c:v>-0.38494</c:v>
                </c:pt>
                <c:pt idx="1605">
                  <c:v>-0.41879</c:v>
                </c:pt>
                <c:pt idx="1606">
                  <c:v>-0.41879</c:v>
                </c:pt>
                <c:pt idx="1607">
                  <c:v>-0.16971</c:v>
                </c:pt>
                <c:pt idx="1608">
                  <c:v>-0.30956</c:v>
                </c:pt>
                <c:pt idx="1609">
                  <c:v>-0.41471000000000002</c:v>
                </c:pt>
                <c:pt idx="1610">
                  <c:v>-0.37672</c:v>
                </c:pt>
                <c:pt idx="1611">
                  <c:v>-0.18820999999999999</c:v>
                </c:pt>
                <c:pt idx="1612">
                  <c:v>-0.41744999999999999</c:v>
                </c:pt>
                <c:pt idx="1613">
                  <c:v>-0.40745999999999999</c:v>
                </c:pt>
                <c:pt idx="1614">
                  <c:v>-0.36277999999999999</c:v>
                </c:pt>
                <c:pt idx="1615">
                  <c:v>-0.18439</c:v>
                </c:pt>
                <c:pt idx="1616">
                  <c:v>-0.20923</c:v>
                </c:pt>
                <c:pt idx="1617">
                  <c:v>-0.41879</c:v>
                </c:pt>
                <c:pt idx="1618">
                  <c:v>-0.41879</c:v>
                </c:pt>
                <c:pt idx="1619">
                  <c:v>-0.41879</c:v>
                </c:pt>
                <c:pt idx="1620">
                  <c:v>-0.22733</c:v>
                </c:pt>
                <c:pt idx="1621">
                  <c:v>-0.20623</c:v>
                </c:pt>
                <c:pt idx="1622">
                  <c:v>-0.41879</c:v>
                </c:pt>
                <c:pt idx="1623">
                  <c:v>-0.26795999999999998</c:v>
                </c:pt>
                <c:pt idx="1624">
                  <c:v>-0.17448</c:v>
                </c:pt>
                <c:pt idx="1625">
                  <c:v>-0.32007000000000002</c:v>
                </c:pt>
                <c:pt idx="1626">
                  <c:v>-0.41879</c:v>
                </c:pt>
                <c:pt idx="1627">
                  <c:v>-0.33300999999999997</c:v>
                </c:pt>
                <c:pt idx="1628">
                  <c:v>-0.21714</c:v>
                </c:pt>
                <c:pt idx="1629">
                  <c:v>-0.40345999999999999</c:v>
                </c:pt>
                <c:pt idx="1630">
                  <c:v>-0.41879</c:v>
                </c:pt>
                <c:pt idx="1631">
                  <c:v>-0.20415</c:v>
                </c:pt>
                <c:pt idx="1632">
                  <c:v>-0.41879</c:v>
                </c:pt>
                <c:pt idx="1633">
                  <c:v>-0.41879</c:v>
                </c:pt>
                <c:pt idx="1634">
                  <c:v>-0.41879</c:v>
                </c:pt>
                <c:pt idx="1635">
                  <c:v>-0.41879</c:v>
                </c:pt>
                <c:pt idx="1636">
                  <c:v>-0.41879</c:v>
                </c:pt>
                <c:pt idx="1637">
                  <c:v>-0.41879</c:v>
                </c:pt>
                <c:pt idx="1638">
                  <c:v>-0.41879</c:v>
                </c:pt>
                <c:pt idx="1639">
                  <c:v>-0.41879</c:v>
                </c:pt>
                <c:pt idx="1640">
                  <c:v>-0.41879</c:v>
                </c:pt>
                <c:pt idx="1641">
                  <c:v>-0.41879</c:v>
                </c:pt>
                <c:pt idx="1642">
                  <c:v>-0.41879</c:v>
                </c:pt>
                <c:pt idx="1643">
                  <c:v>-0.41879</c:v>
                </c:pt>
                <c:pt idx="1644">
                  <c:v>-0.41879</c:v>
                </c:pt>
                <c:pt idx="1645">
                  <c:v>-0.41879</c:v>
                </c:pt>
                <c:pt idx="1646">
                  <c:v>-0.41879</c:v>
                </c:pt>
                <c:pt idx="1647">
                  <c:v>-0.41879</c:v>
                </c:pt>
                <c:pt idx="1648">
                  <c:v>-0.41879</c:v>
                </c:pt>
                <c:pt idx="1649">
                  <c:v>-0.41879</c:v>
                </c:pt>
                <c:pt idx="1650">
                  <c:v>-0.15722</c:v>
                </c:pt>
                <c:pt idx="1651">
                  <c:v>-0.41879</c:v>
                </c:pt>
                <c:pt idx="1652">
                  <c:v>-0.41879</c:v>
                </c:pt>
                <c:pt idx="1653">
                  <c:v>-0.41879</c:v>
                </c:pt>
                <c:pt idx="1654">
                  <c:v>-0.41879</c:v>
                </c:pt>
                <c:pt idx="1655">
                  <c:v>-0.41879</c:v>
                </c:pt>
                <c:pt idx="1656">
                  <c:v>-0.41879</c:v>
                </c:pt>
                <c:pt idx="1657">
                  <c:v>-0.41879</c:v>
                </c:pt>
                <c:pt idx="1658">
                  <c:v>-0.41879</c:v>
                </c:pt>
                <c:pt idx="1659">
                  <c:v>-0.40700999999999998</c:v>
                </c:pt>
                <c:pt idx="1660">
                  <c:v>-0.41879</c:v>
                </c:pt>
                <c:pt idx="1661">
                  <c:v>-0.41879</c:v>
                </c:pt>
                <c:pt idx="1662">
                  <c:v>-0.41879</c:v>
                </c:pt>
                <c:pt idx="1663">
                  <c:v>-0.41879</c:v>
                </c:pt>
                <c:pt idx="1664">
                  <c:v>-0.41879</c:v>
                </c:pt>
                <c:pt idx="1665">
                  <c:v>-0.41879</c:v>
                </c:pt>
                <c:pt idx="1666">
                  <c:v>-0.41879</c:v>
                </c:pt>
                <c:pt idx="1667">
                  <c:v>-0.41879</c:v>
                </c:pt>
                <c:pt idx="1668">
                  <c:v>-0.41879</c:v>
                </c:pt>
                <c:pt idx="1669">
                  <c:v>-0.41879</c:v>
                </c:pt>
                <c:pt idx="1670">
                  <c:v>-0.41879</c:v>
                </c:pt>
                <c:pt idx="1671">
                  <c:v>-0.41879</c:v>
                </c:pt>
                <c:pt idx="1672">
                  <c:v>-0.41879</c:v>
                </c:pt>
                <c:pt idx="1673">
                  <c:v>-0.41879</c:v>
                </c:pt>
                <c:pt idx="1674">
                  <c:v>-0.41879</c:v>
                </c:pt>
                <c:pt idx="1675">
                  <c:v>-0.41879</c:v>
                </c:pt>
                <c:pt idx="1676">
                  <c:v>-0.41879</c:v>
                </c:pt>
                <c:pt idx="1677">
                  <c:v>-0.41879</c:v>
                </c:pt>
                <c:pt idx="1678">
                  <c:v>-0.41879</c:v>
                </c:pt>
                <c:pt idx="1679">
                  <c:v>-0.41879</c:v>
                </c:pt>
                <c:pt idx="1680">
                  <c:v>-0.41879</c:v>
                </c:pt>
                <c:pt idx="1681">
                  <c:v>-0.41879</c:v>
                </c:pt>
                <c:pt idx="1682">
                  <c:v>-0.41879</c:v>
                </c:pt>
                <c:pt idx="1683">
                  <c:v>-0.41879</c:v>
                </c:pt>
                <c:pt idx="1684">
                  <c:v>-0.41879</c:v>
                </c:pt>
                <c:pt idx="1685">
                  <c:v>-0.40434999999999999</c:v>
                </c:pt>
                <c:pt idx="1686">
                  <c:v>-0.41879</c:v>
                </c:pt>
                <c:pt idx="1687">
                  <c:v>-0.31769999999999998</c:v>
                </c:pt>
                <c:pt idx="1688">
                  <c:v>-0.38172</c:v>
                </c:pt>
                <c:pt idx="1689">
                  <c:v>-0.40836</c:v>
                </c:pt>
                <c:pt idx="1690">
                  <c:v>-0.41879</c:v>
                </c:pt>
                <c:pt idx="1691">
                  <c:v>-0.41879</c:v>
                </c:pt>
                <c:pt idx="1692">
                  <c:v>-0.41879</c:v>
                </c:pt>
                <c:pt idx="1693">
                  <c:v>-0.41879</c:v>
                </c:pt>
                <c:pt idx="1694">
                  <c:v>-0.41879</c:v>
                </c:pt>
                <c:pt idx="1695">
                  <c:v>-0.41879</c:v>
                </c:pt>
                <c:pt idx="1696">
                  <c:v>-0.41879</c:v>
                </c:pt>
                <c:pt idx="1697">
                  <c:v>-0.41879</c:v>
                </c:pt>
                <c:pt idx="1698">
                  <c:v>-0.41879</c:v>
                </c:pt>
                <c:pt idx="1699">
                  <c:v>-0.41879</c:v>
                </c:pt>
                <c:pt idx="1700">
                  <c:v>-0.25355</c:v>
                </c:pt>
                <c:pt idx="1701">
                  <c:v>-0.41879</c:v>
                </c:pt>
                <c:pt idx="1702">
                  <c:v>-0.41879</c:v>
                </c:pt>
                <c:pt idx="1703">
                  <c:v>-0.41879</c:v>
                </c:pt>
                <c:pt idx="1704">
                  <c:v>-0.41879</c:v>
                </c:pt>
                <c:pt idx="1705">
                  <c:v>-0.19750999999999999</c:v>
                </c:pt>
                <c:pt idx="1706">
                  <c:v>-0.41879</c:v>
                </c:pt>
                <c:pt idx="1707">
                  <c:v>-0.17612</c:v>
                </c:pt>
                <c:pt idx="1708">
                  <c:v>-0.41879</c:v>
                </c:pt>
                <c:pt idx="1709">
                  <c:v>-0.41879</c:v>
                </c:pt>
                <c:pt idx="1710">
                  <c:v>-0.41879</c:v>
                </c:pt>
                <c:pt idx="1711">
                  <c:v>-0.41879</c:v>
                </c:pt>
                <c:pt idx="1712">
                  <c:v>-0.41879</c:v>
                </c:pt>
                <c:pt idx="1713">
                  <c:v>-0.41571000000000002</c:v>
                </c:pt>
                <c:pt idx="1714">
                  <c:v>-0.41879</c:v>
                </c:pt>
                <c:pt idx="1715">
                  <c:v>-0.22153999999999999</c:v>
                </c:pt>
                <c:pt idx="1716">
                  <c:v>-0.41879</c:v>
                </c:pt>
                <c:pt idx="1717">
                  <c:v>-0.41879</c:v>
                </c:pt>
                <c:pt idx="1718">
                  <c:v>-0.25314999999999999</c:v>
                </c:pt>
                <c:pt idx="1719">
                  <c:v>-0.41879</c:v>
                </c:pt>
                <c:pt idx="1720">
                  <c:v>-0.41879</c:v>
                </c:pt>
                <c:pt idx="1721">
                  <c:v>-0.41879</c:v>
                </c:pt>
                <c:pt idx="1722">
                  <c:v>-0.41737000000000002</c:v>
                </c:pt>
                <c:pt idx="1723">
                  <c:v>-0.41879</c:v>
                </c:pt>
                <c:pt idx="1724">
                  <c:v>-0.41879</c:v>
                </c:pt>
                <c:pt idx="1725">
                  <c:v>-0.30808000000000002</c:v>
                </c:pt>
                <c:pt idx="1726">
                  <c:v>-0.41879</c:v>
                </c:pt>
                <c:pt idx="1727">
                  <c:v>-0.41879</c:v>
                </c:pt>
                <c:pt idx="1728">
                  <c:v>-0.41844999999999999</c:v>
                </c:pt>
                <c:pt idx="1729">
                  <c:v>-0.41879</c:v>
                </c:pt>
                <c:pt idx="1730">
                  <c:v>-0.41879</c:v>
                </c:pt>
                <c:pt idx="1731">
                  <c:v>-0.41879</c:v>
                </c:pt>
                <c:pt idx="1732">
                  <c:v>-0.41879</c:v>
                </c:pt>
                <c:pt idx="1733">
                  <c:v>-0.41879</c:v>
                </c:pt>
                <c:pt idx="1734">
                  <c:v>-0.41879</c:v>
                </c:pt>
                <c:pt idx="1735">
                  <c:v>-0.41879</c:v>
                </c:pt>
                <c:pt idx="1736">
                  <c:v>-0.41879</c:v>
                </c:pt>
                <c:pt idx="1737">
                  <c:v>-0.32218000000000002</c:v>
                </c:pt>
                <c:pt idx="1738">
                  <c:v>-0.41879</c:v>
                </c:pt>
                <c:pt idx="1739">
                  <c:v>-0.19964000000000001</c:v>
                </c:pt>
                <c:pt idx="1740">
                  <c:v>-0.41879</c:v>
                </c:pt>
                <c:pt idx="1741">
                  <c:v>-0.20291000000000001</c:v>
                </c:pt>
                <c:pt idx="1742">
                  <c:v>-0.41106999999999999</c:v>
                </c:pt>
                <c:pt idx="1743">
                  <c:v>-0.40159</c:v>
                </c:pt>
                <c:pt idx="1744">
                  <c:v>-0.41879</c:v>
                </c:pt>
                <c:pt idx="1745">
                  <c:v>-0.32768999999999998</c:v>
                </c:pt>
                <c:pt idx="1746">
                  <c:v>-0.35260999999999998</c:v>
                </c:pt>
                <c:pt idx="1747">
                  <c:v>-0.40931000000000001</c:v>
                </c:pt>
                <c:pt idx="1748">
                  <c:v>-0.41879</c:v>
                </c:pt>
                <c:pt idx="1749">
                  <c:v>-0.41879</c:v>
                </c:pt>
                <c:pt idx="1750">
                  <c:v>-0.41879</c:v>
                </c:pt>
                <c:pt idx="1751">
                  <c:v>-0.41683999999999999</c:v>
                </c:pt>
                <c:pt idx="1752">
                  <c:v>-0.41879</c:v>
                </c:pt>
                <c:pt idx="1753">
                  <c:v>-0.41879</c:v>
                </c:pt>
                <c:pt idx="1754">
                  <c:v>-0.40134999999999998</c:v>
                </c:pt>
                <c:pt idx="1755">
                  <c:v>-0.41879</c:v>
                </c:pt>
                <c:pt idx="1756">
                  <c:v>-0.41879</c:v>
                </c:pt>
                <c:pt idx="1757">
                  <c:v>-0.23949999999999999</c:v>
                </c:pt>
                <c:pt idx="1758">
                  <c:v>-0.41879</c:v>
                </c:pt>
                <c:pt idx="1759">
                  <c:v>-0.41879</c:v>
                </c:pt>
                <c:pt idx="1760">
                  <c:v>-0.41879</c:v>
                </c:pt>
                <c:pt idx="1761">
                  <c:v>-0.41879</c:v>
                </c:pt>
                <c:pt idx="1762">
                  <c:v>-0.41879</c:v>
                </c:pt>
                <c:pt idx="1763">
                  <c:v>-0.41879</c:v>
                </c:pt>
                <c:pt idx="1764">
                  <c:v>-0.32890000000000003</c:v>
                </c:pt>
                <c:pt idx="1765">
                  <c:v>-0.41879</c:v>
                </c:pt>
                <c:pt idx="1766">
                  <c:v>-0.28904000000000002</c:v>
                </c:pt>
                <c:pt idx="1767">
                  <c:v>-0.41879</c:v>
                </c:pt>
                <c:pt idx="1768">
                  <c:v>-0.41879</c:v>
                </c:pt>
                <c:pt idx="1769">
                  <c:v>-0.24343000000000001</c:v>
                </c:pt>
                <c:pt idx="1770">
                  <c:v>-0.41879</c:v>
                </c:pt>
                <c:pt idx="1771">
                  <c:v>-0.41879</c:v>
                </c:pt>
                <c:pt idx="1772">
                  <c:v>-0.2056</c:v>
                </c:pt>
                <c:pt idx="1773">
                  <c:v>-0.41879</c:v>
                </c:pt>
                <c:pt idx="1774">
                  <c:v>-0.39702999999999999</c:v>
                </c:pt>
                <c:pt idx="1775">
                  <c:v>-0.41879</c:v>
                </c:pt>
                <c:pt idx="1776">
                  <c:v>-0.41879</c:v>
                </c:pt>
                <c:pt idx="1777">
                  <c:v>-0.41879</c:v>
                </c:pt>
                <c:pt idx="1778">
                  <c:v>-0.35165999999999997</c:v>
                </c:pt>
                <c:pt idx="1779">
                  <c:v>-0.41879</c:v>
                </c:pt>
                <c:pt idx="1780">
                  <c:v>-0.41879</c:v>
                </c:pt>
                <c:pt idx="1781">
                  <c:v>-0.41879</c:v>
                </c:pt>
                <c:pt idx="1782">
                  <c:v>-0.41879</c:v>
                </c:pt>
                <c:pt idx="1783">
                  <c:v>-0.41879</c:v>
                </c:pt>
                <c:pt idx="1784">
                  <c:v>-0.41879</c:v>
                </c:pt>
                <c:pt idx="1785">
                  <c:v>-0.41879</c:v>
                </c:pt>
                <c:pt idx="1786">
                  <c:v>-0.41879</c:v>
                </c:pt>
                <c:pt idx="1787">
                  <c:v>-0.34201999999999999</c:v>
                </c:pt>
                <c:pt idx="1788">
                  <c:v>-0.41879</c:v>
                </c:pt>
                <c:pt idx="1789">
                  <c:v>-0.41879</c:v>
                </c:pt>
                <c:pt idx="1790">
                  <c:v>-0.41879</c:v>
                </c:pt>
                <c:pt idx="1791">
                  <c:v>-0.35382000000000002</c:v>
                </c:pt>
                <c:pt idx="1792">
                  <c:v>-0.41879</c:v>
                </c:pt>
                <c:pt idx="1793">
                  <c:v>-0.41879</c:v>
                </c:pt>
                <c:pt idx="1794">
                  <c:v>-0.41879</c:v>
                </c:pt>
                <c:pt idx="1795">
                  <c:v>-0.37906000000000001</c:v>
                </c:pt>
                <c:pt idx="1796">
                  <c:v>-0.41879</c:v>
                </c:pt>
                <c:pt idx="1797">
                  <c:v>-0.41879</c:v>
                </c:pt>
                <c:pt idx="1798">
                  <c:v>-0.41879</c:v>
                </c:pt>
                <c:pt idx="1799">
                  <c:v>-0.22183</c:v>
                </c:pt>
                <c:pt idx="1800">
                  <c:v>-0.41879</c:v>
                </c:pt>
                <c:pt idx="1801">
                  <c:v>-0.40604000000000001</c:v>
                </c:pt>
                <c:pt idx="1802">
                  <c:v>-0.41879</c:v>
                </c:pt>
                <c:pt idx="1803">
                  <c:v>-0.41141</c:v>
                </c:pt>
                <c:pt idx="1804">
                  <c:v>-0.41879</c:v>
                </c:pt>
                <c:pt idx="1805">
                  <c:v>-0.41879</c:v>
                </c:pt>
                <c:pt idx="1806">
                  <c:v>-0.41879</c:v>
                </c:pt>
                <c:pt idx="1807">
                  <c:v>-0.39752999999999999</c:v>
                </c:pt>
                <c:pt idx="1808">
                  <c:v>-0.35</c:v>
                </c:pt>
                <c:pt idx="1809">
                  <c:v>-0.39507999999999999</c:v>
                </c:pt>
                <c:pt idx="1810">
                  <c:v>-0.41879</c:v>
                </c:pt>
                <c:pt idx="1811">
                  <c:v>-0.41879</c:v>
                </c:pt>
                <c:pt idx="1812">
                  <c:v>-0.40239999999999998</c:v>
                </c:pt>
                <c:pt idx="1813">
                  <c:v>-0.25219999999999998</c:v>
                </c:pt>
                <c:pt idx="1814">
                  <c:v>-0.41879</c:v>
                </c:pt>
                <c:pt idx="1815">
                  <c:v>-0.41879</c:v>
                </c:pt>
                <c:pt idx="1816">
                  <c:v>-0.41879</c:v>
                </c:pt>
                <c:pt idx="1817">
                  <c:v>-0.40084999999999998</c:v>
                </c:pt>
                <c:pt idx="1818">
                  <c:v>-0.24471999999999999</c:v>
                </c:pt>
                <c:pt idx="1819">
                  <c:v>-0.41879</c:v>
                </c:pt>
                <c:pt idx="1820">
                  <c:v>-0.41879</c:v>
                </c:pt>
                <c:pt idx="1821">
                  <c:v>-0.41879</c:v>
                </c:pt>
                <c:pt idx="1822">
                  <c:v>-0.39956000000000003</c:v>
                </c:pt>
                <c:pt idx="1823">
                  <c:v>-0.41879</c:v>
                </c:pt>
                <c:pt idx="1824">
                  <c:v>-0.41032999999999997</c:v>
                </c:pt>
                <c:pt idx="1825">
                  <c:v>-0.41879</c:v>
                </c:pt>
                <c:pt idx="1826">
                  <c:v>-0.41879</c:v>
                </c:pt>
                <c:pt idx="1827">
                  <c:v>-0.41879</c:v>
                </c:pt>
                <c:pt idx="1828">
                  <c:v>-0.41879</c:v>
                </c:pt>
                <c:pt idx="1829">
                  <c:v>-0.41794999999999999</c:v>
                </c:pt>
                <c:pt idx="1830">
                  <c:v>-0.41879</c:v>
                </c:pt>
                <c:pt idx="1831">
                  <c:v>-0.20130000000000001</c:v>
                </c:pt>
                <c:pt idx="1832">
                  <c:v>-0.41879</c:v>
                </c:pt>
                <c:pt idx="1833">
                  <c:v>-0.41879</c:v>
                </c:pt>
                <c:pt idx="1834">
                  <c:v>-0.41879</c:v>
                </c:pt>
                <c:pt idx="1835">
                  <c:v>-0.41879</c:v>
                </c:pt>
                <c:pt idx="1836">
                  <c:v>-0.41879</c:v>
                </c:pt>
                <c:pt idx="1837">
                  <c:v>-0.41649999999999998</c:v>
                </c:pt>
                <c:pt idx="1838">
                  <c:v>-0.41879</c:v>
                </c:pt>
                <c:pt idx="1839">
                  <c:v>-0.36954999999999999</c:v>
                </c:pt>
                <c:pt idx="1840">
                  <c:v>-0.16297</c:v>
                </c:pt>
                <c:pt idx="1841">
                  <c:v>-0.41879</c:v>
                </c:pt>
                <c:pt idx="1842">
                  <c:v>-0.27404000000000001</c:v>
                </c:pt>
                <c:pt idx="1843">
                  <c:v>-0.33522000000000002</c:v>
                </c:pt>
                <c:pt idx="1844">
                  <c:v>-0.41879</c:v>
                </c:pt>
                <c:pt idx="1845">
                  <c:v>-0.24174000000000001</c:v>
                </c:pt>
                <c:pt idx="1846">
                  <c:v>-0.41879</c:v>
                </c:pt>
                <c:pt idx="1847">
                  <c:v>-0.40825</c:v>
                </c:pt>
                <c:pt idx="1848">
                  <c:v>-0.41879</c:v>
                </c:pt>
                <c:pt idx="1849">
                  <c:v>-0.41879</c:v>
                </c:pt>
                <c:pt idx="1850">
                  <c:v>-0.41879</c:v>
                </c:pt>
                <c:pt idx="1851">
                  <c:v>-0.41879</c:v>
                </c:pt>
                <c:pt idx="1852">
                  <c:v>-0.41879</c:v>
                </c:pt>
                <c:pt idx="1853">
                  <c:v>-0.41879</c:v>
                </c:pt>
                <c:pt idx="1854">
                  <c:v>-0.41879</c:v>
                </c:pt>
                <c:pt idx="1855">
                  <c:v>-0.41879</c:v>
                </c:pt>
                <c:pt idx="1856">
                  <c:v>-0.41879</c:v>
                </c:pt>
                <c:pt idx="1857">
                  <c:v>-0.41879</c:v>
                </c:pt>
                <c:pt idx="1858">
                  <c:v>-0.41879</c:v>
                </c:pt>
                <c:pt idx="1859">
                  <c:v>-0.41879</c:v>
                </c:pt>
                <c:pt idx="1860">
                  <c:v>-0.26978000000000002</c:v>
                </c:pt>
                <c:pt idx="1861">
                  <c:v>-0.34767999999999999</c:v>
                </c:pt>
                <c:pt idx="1862">
                  <c:v>-0.22997000000000001</c:v>
                </c:pt>
                <c:pt idx="1863">
                  <c:v>-0.41879</c:v>
                </c:pt>
                <c:pt idx="1864">
                  <c:v>-0.41879</c:v>
                </c:pt>
                <c:pt idx="1865">
                  <c:v>-0.27000999999999997</c:v>
                </c:pt>
                <c:pt idx="1866">
                  <c:v>-0.41879</c:v>
                </c:pt>
                <c:pt idx="1867">
                  <c:v>-0.41879</c:v>
                </c:pt>
                <c:pt idx="1868">
                  <c:v>-0.40727999999999998</c:v>
                </c:pt>
                <c:pt idx="1869">
                  <c:v>-0.41879</c:v>
                </c:pt>
                <c:pt idx="1870">
                  <c:v>-0.41879</c:v>
                </c:pt>
                <c:pt idx="1871">
                  <c:v>-0.41879</c:v>
                </c:pt>
                <c:pt idx="1872">
                  <c:v>-0.41879</c:v>
                </c:pt>
                <c:pt idx="1873">
                  <c:v>-0.41376000000000002</c:v>
                </c:pt>
                <c:pt idx="1874">
                  <c:v>-0.41879</c:v>
                </c:pt>
                <c:pt idx="1875">
                  <c:v>-0.24493000000000001</c:v>
                </c:pt>
                <c:pt idx="1876">
                  <c:v>-0.41879</c:v>
                </c:pt>
                <c:pt idx="1877">
                  <c:v>-0.41879</c:v>
                </c:pt>
                <c:pt idx="1878">
                  <c:v>-0.41879</c:v>
                </c:pt>
                <c:pt idx="1879">
                  <c:v>-0.40699000000000002</c:v>
                </c:pt>
                <c:pt idx="1880">
                  <c:v>-0.41879</c:v>
                </c:pt>
                <c:pt idx="1881">
                  <c:v>-0.39445000000000002</c:v>
                </c:pt>
                <c:pt idx="1882">
                  <c:v>-0.38419999999999999</c:v>
                </c:pt>
                <c:pt idx="1883">
                  <c:v>-0.41879</c:v>
                </c:pt>
                <c:pt idx="1884">
                  <c:v>-0.41879</c:v>
                </c:pt>
                <c:pt idx="1885">
                  <c:v>-0.41879</c:v>
                </c:pt>
                <c:pt idx="1886">
                  <c:v>-0.41879</c:v>
                </c:pt>
                <c:pt idx="1887">
                  <c:v>-0.41879</c:v>
                </c:pt>
                <c:pt idx="1888">
                  <c:v>-0.14287</c:v>
                </c:pt>
                <c:pt idx="1889">
                  <c:v>-0.41879</c:v>
                </c:pt>
                <c:pt idx="1890">
                  <c:v>-0.41879</c:v>
                </c:pt>
                <c:pt idx="1891">
                  <c:v>-0.29973</c:v>
                </c:pt>
                <c:pt idx="1892">
                  <c:v>-0.41732000000000002</c:v>
                </c:pt>
                <c:pt idx="1893">
                  <c:v>-0.23289000000000001</c:v>
                </c:pt>
                <c:pt idx="1894">
                  <c:v>-0.29670000000000002</c:v>
                </c:pt>
                <c:pt idx="1895">
                  <c:v>-0.16903000000000001</c:v>
                </c:pt>
                <c:pt idx="1896">
                  <c:v>-0.41879</c:v>
                </c:pt>
                <c:pt idx="1897">
                  <c:v>-0.41879</c:v>
                </c:pt>
                <c:pt idx="1898">
                  <c:v>-0.41879</c:v>
                </c:pt>
                <c:pt idx="1899">
                  <c:v>-0.41879</c:v>
                </c:pt>
                <c:pt idx="1900">
                  <c:v>-0.41879</c:v>
                </c:pt>
                <c:pt idx="1901">
                  <c:v>-0.41879</c:v>
                </c:pt>
                <c:pt idx="1902">
                  <c:v>-0.41879</c:v>
                </c:pt>
                <c:pt idx="1903">
                  <c:v>-0.41521000000000002</c:v>
                </c:pt>
                <c:pt idx="1904">
                  <c:v>-0.24432999999999999</c:v>
                </c:pt>
                <c:pt idx="1905">
                  <c:v>-0.35171000000000002</c:v>
                </c:pt>
                <c:pt idx="1906">
                  <c:v>-0.41879</c:v>
                </c:pt>
                <c:pt idx="1907">
                  <c:v>-0.35087000000000002</c:v>
                </c:pt>
                <c:pt idx="1908">
                  <c:v>-0.40811999999999998</c:v>
                </c:pt>
                <c:pt idx="1909">
                  <c:v>-0.41879</c:v>
                </c:pt>
                <c:pt idx="1910">
                  <c:v>-0.41879</c:v>
                </c:pt>
                <c:pt idx="1911">
                  <c:v>-0.16883999999999999</c:v>
                </c:pt>
                <c:pt idx="1912">
                  <c:v>-0.41879</c:v>
                </c:pt>
                <c:pt idx="1913">
                  <c:v>-0.41879</c:v>
                </c:pt>
                <c:pt idx="1914">
                  <c:v>-0.35258</c:v>
                </c:pt>
                <c:pt idx="1915">
                  <c:v>-0.30247000000000002</c:v>
                </c:pt>
                <c:pt idx="1916">
                  <c:v>-0.41879</c:v>
                </c:pt>
                <c:pt idx="1917">
                  <c:v>-0.41879</c:v>
                </c:pt>
                <c:pt idx="1918">
                  <c:v>-0.29588999999999999</c:v>
                </c:pt>
                <c:pt idx="1919">
                  <c:v>-0.41879</c:v>
                </c:pt>
                <c:pt idx="1920">
                  <c:v>-0.41879</c:v>
                </c:pt>
                <c:pt idx="1921">
                  <c:v>-0.37751000000000001</c:v>
                </c:pt>
                <c:pt idx="1922">
                  <c:v>-0.41879</c:v>
                </c:pt>
                <c:pt idx="1923">
                  <c:v>-0.41879</c:v>
                </c:pt>
                <c:pt idx="1924">
                  <c:v>-0.41879</c:v>
                </c:pt>
                <c:pt idx="1925">
                  <c:v>-0.41879</c:v>
                </c:pt>
                <c:pt idx="1926">
                  <c:v>-0.21368999999999999</c:v>
                </c:pt>
                <c:pt idx="1927">
                  <c:v>-0.41879</c:v>
                </c:pt>
                <c:pt idx="1928">
                  <c:v>-0.41879</c:v>
                </c:pt>
                <c:pt idx="1929">
                  <c:v>-0.41879</c:v>
                </c:pt>
                <c:pt idx="1930">
                  <c:v>-0.41821000000000003</c:v>
                </c:pt>
                <c:pt idx="1931">
                  <c:v>-0.41879</c:v>
                </c:pt>
                <c:pt idx="1932">
                  <c:v>-0.19719</c:v>
                </c:pt>
                <c:pt idx="1933">
                  <c:v>-0.17351</c:v>
                </c:pt>
                <c:pt idx="1934">
                  <c:v>-0.41879</c:v>
                </c:pt>
                <c:pt idx="1935">
                  <c:v>-0.41879</c:v>
                </c:pt>
                <c:pt idx="1936">
                  <c:v>-0.41879</c:v>
                </c:pt>
                <c:pt idx="1937">
                  <c:v>-0.41879</c:v>
                </c:pt>
                <c:pt idx="1938">
                  <c:v>-0.41879</c:v>
                </c:pt>
                <c:pt idx="1939">
                  <c:v>-0.40595999999999999</c:v>
                </c:pt>
                <c:pt idx="1940">
                  <c:v>-0.41879</c:v>
                </c:pt>
                <c:pt idx="1941">
                  <c:v>-0.41879</c:v>
                </c:pt>
                <c:pt idx="1942">
                  <c:v>-0.41879</c:v>
                </c:pt>
                <c:pt idx="1943">
                  <c:v>-0.41879</c:v>
                </c:pt>
                <c:pt idx="1944">
                  <c:v>-0.41879</c:v>
                </c:pt>
                <c:pt idx="1945">
                  <c:v>-0.41879</c:v>
                </c:pt>
                <c:pt idx="1946">
                  <c:v>-0.41879</c:v>
                </c:pt>
                <c:pt idx="1947">
                  <c:v>-0.41879</c:v>
                </c:pt>
                <c:pt idx="1948">
                  <c:v>-0.39845000000000003</c:v>
                </c:pt>
                <c:pt idx="1949">
                  <c:v>-0.41879</c:v>
                </c:pt>
                <c:pt idx="1950">
                  <c:v>-0.41879</c:v>
                </c:pt>
                <c:pt idx="1951">
                  <c:v>-0.15201000000000001</c:v>
                </c:pt>
                <c:pt idx="1952">
                  <c:v>-0.41879</c:v>
                </c:pt>
                <c:pt idx="1953">
                  <c:v>-0.41879</c:v>
                </c:pt>
                <c:pt idx="1954">
                  <c:v>-0.41879</c:v>
                </c:pt>
                <c:pt idx="1955">
                  <c:v>-0.41874</c:v>
                </c:pt>
                <c:pt idx="1956">
                  <c:v>-0.34006999999999998</c:v>
                </c:pt>
                <c:pt idx="1957">
                  <c:v>-0.41113</c:v>
                </c:pt>
                <c:pt idx="1958">
                  <c:v>-0.27822999999999998</c:v>
                </c:pt>
                <c:pt idx="1959">
                  <c:v>-0.33994000000000002</c:v>
                </c:pt>
                <c:pt idx="1960">
                  <c:v>-0.41015000000000001</c:v>
                </c:pt>
                <c:pt idx="1961">
                  <c:v>-0.41879</c:v>
                </c:pt>
                <c:pt idx="1962">
                  <c:v>-0.41879</c:v>
                </c:pt>
                <c:pt idx="1963">
                  <c:v>-0.17827999999999999</c:v>
                </c:pt>
                <c:pt idx="1964">
                  <c:v>-0.41879</c:v>
                </c:pt>
                <c:pt idx="1965">
                  <c:v>-0.39516000000000001</c:v>
                </c:pt>
                <c:pt idx="1966">
                  <c:v>-0.41879</c:v>
                </c:pt>
                <c:pt idx="1967">
                  <c:v>-0.41879</c:v>
                </c:pt>
                <c:pt idx="1968">
                  <c:v>-0.41544999999999999</c:v>
                </c:pt>
                <c:pt idx="1969">
                  <c:v>-0.41879</c:v>
                </c:pt>
                <c:pt idx="1970">
                  <c:v>-0.41879</c:v>
                </c:pt>
                <c:pt idx="1971">
                  <c:v>-0.17219000000000001</c:v>
                </c:pt>
                <c:pt idx="1972">
                  <c:v>-0.41879</c:v>
                </c:pt>
                <c:pt idx="1973">
                  <c:v>-0.41879</c:v>
                </c:pt>
                <c:pt idx="1974">
                  <c:v>-0.41879</c:v>
                </c:pt>
                <c:pt idx="1975">
                  <c:v>-0.41879</c:v>
                </c:pt>
                <c:pt idx="1976">
                  <c:v>-0.41879</c:v>
                </c:pt>
                <c:pt idx="1977">
                  <c:v>-0.41879</c:v>
                </c:pt>
                <c:pt idx="1978">
                  <c:v>-0.35389999999999999</c:v>
                </c:pt>
                <c:pt idx="1979">
                  <c:v>-0.41879</c:v>
                </c:pt>
                <c:pt idx="1980">
                  <c:v>-0.41879</c:v>
                </c:pt>
                <c:pt idx="1981">
                  <c:v>-0.41879</c:v>
                </c:pt>
                <c:pt idx="1982">
                  <c:v>-0.41879</c:v>
                </c:pt>
                <c:pt idx="1983">
                  <c:v>-0.41879</c:v>
                </c:pt>
                <c:pt idx="1984">
                  <c:v>-0.41879</c:v>
                </c:pt>
                <c:pt idx="1985">
                  <c:v>-0.41879</c:v>
                </c:pt>
                <c:pt idx="1986">
                  <c:v>-0.25385999999999997</c:v>
                </c:pt>
                <c:pt idx="1987">
                  <c:v>-0.14818999999999999</c:v>
                </c:pt>
                <c:pt idx="1988">
                  <c:v>-0.41447000000000001</c:v>
                </c:pt>
                <c:pt idx="1989">
                  <c:v>-0.41879</c:v>
                </c:pt>
                <c:pt idx="1990">
                  <c:v>-0.41879</c:v>
                </c:pt>
                <c:pt idx="1991">
                  <c:v>-0.41879</c:v>
                </c:pt>
                <c:pt idx="1992">
                  <c:v>-0.41879</c:v>
                </c:pt>
                <c:pt idx="1993">
                  <c:v>-0.41879</c:v>
                </c:pt>
                <c:pt idx="1994">
                  <c:v>-0.41879</c:v>
                </c:pt>
                <c:pt idx="1995">
                  <c:v>-0.21823999999999999</c:v>
                </c:pt>
                <c:pt idx="1996">
                  <c:v>-0.41879</c:v>
                </c:pt>
                <c:pt idx="1997">
                  <c:v>-0.41879</c:v>
                </c:pt>
                <c:pt idx="1998">
                  <c:v>-0.41879</c:v>
                </c:pt>
                <c:pt idx="1999">
                  <c:v>-0.39071</c:v>
                </c:pt>
                <c:pt idx="2000">
                  <c:v>-0.32950000000000002</c:v>
                </c:pt>
                <c:pt idx="2001">
                  <c:v>-0.26799000000000001</c:v>
                </c:pt>
                <c:pt idx="2002">
                  <c:v>-0.41443999999999998</c:v>
                </c:pt>
                <c:pt idx="2003">
                  <c:v>-0.15404000000000001</c:v>
                </c:pt>
                <c:pt idx="2004">
                  <c:v>-0.41879</c:v>
                </c:pt>
                <c:pt idx="2005">
                  <c:v>-0.41879</c:v>
                </c:pt>
                <c:pt idx="2006">
                  <c:v>-0.41879</c:v>
                </c:pt>
                <c:pt idx="2007">
                  <c:v>-0.41879</c:v>
                </c:pt>
                <c:pt idx="2008">
                  <c:v>-0.41879</c:v>
                </c:pt>
                <c:pt idx="2009">
                  <c:v>-0.41879</c:v>
                </c:pt>
                <c:pt idx="2010">
                  <c:v>-0.41879</c:v>
                </c:pt>
                <c:pt idx="2011">
                  <c:v>-0.37822</c:v>
                </c:pt>
                <c:pt idx="2012">
                  <c:v>-0.41879</c:v>
                </c:pt>
                <c:pt idx="2013">
                  <c:v>-0.22403999999999999</c:v>
                </c:pt>
                <c:pt idx="2014">
                  <c:v>-0.41879</c:v>
                </c:pt>
                <c:pt idx="2015">
                  <c:v>-0.41879</c:v>
                </c:pt>
                <c:pt idx="2016">
                  <c:v>-0.41642000000000001</c:v>
                </c:pt>
                <c:pt idx="2017">
                  <c:v>-0.41879</c:v>
                </c:pt>
                <c:pt idx="2018">
                  <c:v>-0.41879</c:v>
                </c:pt>
                <c:pt idx="2019">
                  <c:v>-0.41879</c:v>
                </c:pt>
                <c:pt idx="2020">
                  <c:v>-0.41879</c:v>
                </c:pt>
                <c:pt idx="2021">
                  <c:v>-0.41865999999999998</c:v>
                </c:pt>
                <c:pt idx="2022">
                  <c:v>-0.37263000000000002</c:v>
                </c:pt>
                <c:pt idx="2023">
                  <c:v>-0.41879</c:v>
                </c:pt>
                <c:pt idx="2024">
                  <c:v>-0.41879</c:v>
                </c:pt>
                <c:pt idx="2025">
                  <c:v>-0.25961000000000001</c:v>
                </c:pt>
                <c:pt idx="2026">
                  <c:v>-0.41879</c:v>
                </c:pt>
                <c:pt idx="2027">
                  <c:v>-0.41879</c:v>
                </c:pt>
                <c:pt idx="2028">
                  <c:v>-0.41879</c:v>
                </c:pt>
                <c:pt idx="2029">
                  <c:v>-0.31572</c:v>
                </c:pt>
                <c:pt idx="2030">
                  <c:v>-0.41879</c:v>
                </c:pt>
                <c:pt idx="2031">
                  <c:v>-0.41879</c:v>
                </c:pt>
                <c:pt idx="2032">
                  <c:v>-0.41733999999999999</c:v>
                </c:pt>
                <c:pt idx="2033">
                  <c:v>-0.41879</c:v>
                </c:pt>
                <c:pt idx="2034">
                  <c:v>-0.41879</c:v>
                </c:pt>
                <c:pt idx="2035">
                  <c:v>-0.41879</c:v>
                </c:pt>
                <c:pt idx="2036">
                  <c:v>-0.41879</c:v>
                </c:pt>
                <c:pt idx="2037">
                  <c:v>-0.41879</c:v>
                </c:pt>
                <c:pt idx="2038">
                  <c:v>-0.37558000000000002</c:v>
                </c:pt>
                <c:pt idx="2039">
                  <c:v>-0.41879</c:v>
                </c:pt>
                <c:pt idx="2040">
                  <c:v>-0.41879</c:v>
                </c:pt>
                <c:pt idx="2041">
                  <c:v>-0.41879</c:v>
                </c:pt>
                <c:pt idx="2042">
                  <c:v>-0.19539999999999999</c:v>
                </c:pt>
                <c:pt idx="2043">
                  <c:v>-0.41879</c:v>
                </c:pt>
                <c:pt idx="2044">
                  <c:v>-0.41879</c:v>
                </c:pt>
                <c:pt idx="2045">
                  <c:v>-0.40543000000000001</c:v>
                </c:pt>
                <c:pt idx="2046">
                  <c:v>-0.41879</c:v>
                </c:pt>
                <c:pt idx="2047">
                  <c:v>-0.41879</c:v>
                </c:pt>
                <c:pt idx="2048">
                  <c:v>-0.19645000000000001</c:v>
                </c:pt>
                <c:pt idx="2049">
                  <c:v>-0.41322999999999999</c:v>
                </c:pt>
                <c:pt idx="2050">
                  <c:v>-0.41879</c:v>
                </c:pt>
                <c:pt idx="2051">
                  <c:v>-0.41879</c:v>
                </c:pt>
                <c:pt idx="2052">
                  <c:v>-0.41879</c:v>
                </c:pt>
                <c:pt idx="2053">
                  <c:v>-0.41879</c:v>
                </c:pt>
                <c:pt idx="2054">
                  <c:v>-0.41879</c:v>
                </c:pt>
                <c:pt idx="2055">
                  <c:v>-0.41879</c:v>
                </c:pt>
                <c:pt idx="2056">
                  <c:v>-0.41879</c:v>
                </c:pt>
                <c:pt idx="2057">
                  <c:v>-0.41879</c:v>
                </c:pt>
                <c:pt idx="2058">
                  <c:v>-0.34054000000000001</c:v>
                </c:pt>
                <c:pt idx="2059">
                  <c:v>-0.23172999999999999</c:v>
                </c:pt>
                <c:pt idx="2060">
                  <c:v>-0.41879</c:v>
                </c:pt>
                <c:pt idx="2061">
                  <c:v>-0.41879</c:v>
                </c:pt>
                <c:pt idx="2062">
                  <c:v>-0.41879</c:v>
                </c:pt>
                <c:pt idx="2063">
                  <c:v>-0.41879</c:v>
                </c:pt>
                <c:pt idx="2064">
                  <c:v>-0.16732</c:v>
                </c:pt>
                <c:pt idx="2065">
                  <c:v>-0.41879</c:v>
                </c:pt>
                <c:pt idx="2066">
                  <c:v>-0.41879</c:v>
                </c:pt>
                <c:pt idx="2067">
                  <c:v>-0.41879</c:v>
                </c:pt>
                <c:pt idx="2068">
                  <c:v>-0.41879</c:v>
                </c:pt>
                <c:pt idx="2069">
                  <c:v>-0.16048999999999999</c:v>
                </c:pt>
                <c:pt idx="2070">
                  <c:v>-0.41879</c:v>
                </c:pt>
                <c:pt idx="2071">
                  <c:v>-0.41879</c:v>
                </c:pt>
                <c:pt idx="2072">
                  <c:v>-0.41879</c:v>
                </c:pt>
                <c:pt idx="2073">
                  <c:v>-0.41879</c:v>
                </c:pt>
                <c:pt idx="2074">
                  <c:v>-0.41879</c:v>
                </c:pt>
                <c:pt idx="2075">
                  <c:v>-0.41879</c:v>
                </c:pt>
                <c:pt idx="2076">
                  <c:v>-0.41879</c:v>
                </c:pt>
                <c:pt idx="2077">
                  <c:v>-0.38962999999999998</c:v>
                </c:pt>
                <c:pt idx="2078">
                  <c:v>-0.41879</c:v>
                </c:pt>
                <c:pt idx="2079">
                  <c:v>-0.41879</c:v>
                </c:pt>
                <c:pt idx="2080">
                  <c:v>-0.41879</c:v>
                </c:pt>
                <c:pt idx="2081">
                  <c:v>-0.41879</c:v>
                </c:pt>
                <c:pt idx="2082">
                  <c:v>-0.41879</c:v>
                </c:pt>
                <c:pt idx="2083">
                  <c:v>-0.41879</c:v>
                </c:pt>
                <c:pt idx="2084">
                  <c:v>-0.41879</c:v>
                </c:pt>
                <c:pt idx="2085">
                  <c:v>-0.41879</c:v>
                </c:pt>
                <c:pt idx="2086">
                  <c:v>-0.41765999999999998</c:v>
                </c:pt>
                <c:pt idx="2087">
                  <c:v>-0.41879</c:v>
                </c:pt>
                <c:pt idx="2088">
                  <c:v>-0.41879</c:v>
                </c:pt>
                <c:pt idx="2089">
                  <c:v>-0.41879</c:v>
                </c:pt>
                <c:pt idx="2090">
                  <c:v>-0.41879</c:v>
                </c:pt>
                <c:pt idx="2091">
                  <c:v>-0.41879</c:v>
                </c:pt>
                <c:pt idx="2092">
                  <c:v>-0.41879</c:v>
                </c:pt>
                <c:pt idx="2093">
                  <c:v>-0.41879</c:v>
                </c:pt>
                <c:pt idx="2094">
                  <c:v>-0.41879</c:v>
                </c:pt>
                <c:pt idx="2095">
                  <c:v>-0.41879</c:v>
                </c:pt>
                <c:pt idx="2096">
                  <c:v>-0.41879</c:v>
                </c:pt>
                <c:pt idx="2097">
                  <c:v>-0.41879</c:v>
                </c:pt>
                <c:pt idx="2098">
                  <c:v>-0.41879</c:v>
                </c:pt>
                <c:pt idx="2099">
                  <c:v>-0.24928</c:v>
                </c:pt>
                <c:pt idx="2100">
                  <c:v>-0.41879</c:v>
                </c:pt>
                <c:pt idx="2101">
                  <c:v>-0.41879</c:v>
                </c:pt>
                <c:pt idx="2102">
                  <c:v>-0.41647000000000001</c:v>
                </c:pt>
                <c:pt idx="2103">
                  <c:v>-0.41879</c:v>
                </c:pt>
                <c:pt idx="2104">
                  <c:v>-0.41879</c:v>
                </c:pt>
                <c:pt idx="2105">
                  <c:v>-0.41879</c:v>
                </c:pt>
                <c:pt idx="2106">
                  <c:v>-0.41879</c:v>
                </c:pt>
                <c:pt idx="2107">
                  <c:v>-0.26461000000000001</c:v>
                </c:pt>
                <c:pt idx="2108">
                  <c:v>-0.41879</c:v>
                </c:pt>
                <c:pt idx="2109">
                  <c:v>-0.31363999999999997</c:v>
                </c:pt>
                <c:pt idx="2110">
                  <c:v>-0.41879</c:v>
                </c:pt>
                <c:pt idx="2111">
                  <c:v>-0.41879</c:v>
                </c:pt>
                <c:pt idx="2112">
                  <c:v>-0.41879</c:v>
                </c:pt>
                <c:pt idx="2113">
                  <c:v>-0.23447000000000001</c:v>
                </c:pt>
                <c:pt idx="2114">
                  <c:v>-0.21245</c:v>
                </c:pt>
                <c:pt idx="2115">
                  <c:v>-0.19585</c:v>
                </c:pt>
                <c:pt idx="2116">
                  <c:v>-0.41813</c:v>
                </c:pt>
                <c:pt idx="2117">
                  <c:v>-0.41879</c:v>
                </c:pt>
                <c:pt idx="2118">
                  <c:v>-0.41879</c:v>
                </c:pt>
                <c:pt idx="2119">
                  <c:v>-0.41879</c:v>
                </c:pt>
                <c:pt idx="2120">
                  <c:v>-0.41879</c:v>
                </c:pt>
                <c:pt idx="2121">
                  <c:v>-0.25291000000000002</c:v>
                </c:pt>
                <c:pt idx="2122">
                  <c:v>-0.29791000000000001</c:v>
                </c:pt>
                <c:pt idx="2123">
                  <c:v>-0.41879</c:v>
                </c:pt>
                <c:pt idx="2124">
                  <c:v>-0.214</c:v>
                </c:pt>
                <c:pt idx="2125">
                  <c:v>-0.41879</c:v>
                </c:pt>
                <c:pt idx="2126">
                  <c:v>-0.35776999999999998</c:v>
                </c:pt>
                <c:pt idx="2127">
                  <c:v>-0.41879</c:v>
                </c:pt>
                <c:pt idx="2128">
                  <c:v>-0.41879</c:v>
                </c:pt>
                <c:pt idx="2129">
                  <c:v>-0.41879</c:v>
                </c:pt>
                <c:pt idx="2130">
                  <c:v>-0.41879</c:v>
                </c:pt>
                <c:pt idx="2131">
                  <c:v>-0.41879</c:v>
                </c:pt>
                <c:pt idx="2132">
                  <c:v>-0.41879</c:v>
                </c:pt>
                <c:pt idx="2133">
                  <c:v>-0.41879</c:v>
                </c:pt>
                <c:pt idx="2134">
                  <c:v>-0.41879</c:v>
                </c:pt>
                <c:pt idx="2135">
                  <c:v>-0.41879</c:v>
                </c:pt>
                <c:pt idx="2136">
                  <c:v>-0.23766000000000001</c:v>
                </c:pt>
                <c:pt idx="2137">
                  <c:v>-0.41879</c:v>
                </c:pt>
                <c:pt idx="2138">
                  <c:v>-0.41879</c:v>
                </c:pt>
                <c:pt idx="2139">
                  <c:v>-0.41879</c:v>
                </c:pt>
                <c:pt idx="2140">
                  <c:v>-0.41879</c:v>
                </c:pt>
                <c:pt idx="2141">
                  <c:v>-0.41879</c:v>
                </c:pt>
                <c:pt idx="2142">
                  <c:v>-0.41879</c:v>
                </c:pt>
                <c:pt idx="2143">
                  <c:v>-0.41879</c:v>
                </c:pt>
                <c:pt idx="2144">
                  <c:v>-0.41879</c:v>
                </c:pt>
                <c:pt idx="2145">
                  <c:v>-0.41879</c:v>
                </c:pt>
                <c:pt idx="2146">
                  <c:v>-0.41879</c:v>
                </c:pt>
                <c:pt idx="2147">
                  <c:v>-0.41879</c:v>
                </c:pt>
                <c:pt idx="2148">
                  <c:v>-0.41879</c:v>
                </c:pt>
                <c:pt idx="2149">
                  <c:v>-0.41879</c:v>
                </c:pt>
                <c:pt idx="2150">
                  <c:v>-0.41879</c:v>
                </c:pt>
                <c:pt idx="2151">
                  <c:v>-0.40364</c:v>
                </c:pt>
                <c:pt idx="2152">
                  <c:v>-0.41879</c:v>
                </c:pt>
                <c:pt idx="2153">
                  <c:v>-0.41879</c:v>
                </c:pt>
                <c:pt idx="2154">
                  <c:v>-0.20466999999999999</c:v>
                </c:pt>
                <c:pt idx="2155">
                  <c:v>-0.38317000000000001</c:v>
                </c:pt>
                <c:pt idx="2156">
                  <c:v>-0.41879</c:v>
                </c:pt>
                <c:pt idx="2157">
                  <c:v>-0.41879</c:v>
                </c:pt>
                <c:pt idx="2158">
                  <c:v>-0.40622000000000003</c:v>
                </c:pt>
                <c:pt idx="2159">
                  <c:v>-0.41879</c:v>
                </c:pt>
                <c:pt idx="2160">
                  <c:v>-0.41879</c:v>
                </c:pt>
                <c:pt idx="2161">
                  <c:v>-0.16689000000000001</c:v>
                </c:pt>
                <c:pt idx="2162">
                  <c:v>-0.38242999999999999</c:v>
                </c:pt>
                <c:pt idx="2163">
                  <c:v>-0.41879</c:v>
                </c:pt>
                <c:pt idx="2164">
                  <c:v>-0.41879</c:v>
                </c:pt>
                <c:pt idx="2165">
                  <c:v>-0.41879</c:v>
                </c:pt>
                <c:pt idx="2166">
                  <c:v>-0.41879</c:v>
                </c:pt>
                <c:pt idx="2167">
                  <c:v>-0.41879</c:v>
                </c:pt>
                <c:pt idx="2168">
                  <c:v>-0.41879</c:v>
                </c:pt>
                <c:pt idx="2169">
                  <c:v>-0.41879</c:v>
                </c:pt>
                <c:pt idx="2170">
                  <c:v>-0.41879</c:v>
                </c:pt>
                <c:pt idx="2171">
                  <c:v>-0.41879</c:v>
                </c:pt>
                <c:pt idx="2172">
                  <c:v>-0.41879</c:v>
                </c:pt>
                <c:pt idx="2173">
                  <c:v>-0.41879</c:v>
                </c:pt>
                <c:pt idx="2174">
                  <c:v>-0.41879</c:v>
                </c:pt>
                <c:pt idx="2175">
                  <c:v>-0.41879</c:v>
                </c:pt>
                <c:pt idx="2176">
                  <c:v>-0.33145000000000002</c:v>
                </c:pt>
                <c:pt idx="2177">
                  <c:v>-0.41879</c:v>
                </c:pt>
                <c:pt idx="2178">
                  <c:v>-0.41733999999999999</c:v>
                </c:pt>
                <c:pt idx="2179">
                  <c:v>-0.40933000000000003</c:v>
                </c:pt>
                <c:pt idx="2180">
                  <c:v>-0.41879</c:v>
                </c:pt>
                <c:pt idx="2181">
                  <c:v>-0.41879</c:v>
                </c:pt>
                <c:pt idx="2182">
                  <c:v>-0.41879</c:v>
                </c:pt>
                <c:pt idx="2183">
                  <c:v>-0.41879</c:v>
                </c:pt>
                <c:pt idx="2184">
                  <c:v>-0.41879</c:v>
                </c:pt>
                <c:pt idx="2185">
                  <c:v>-0.24143000000000001</c:v>
                </c:pt>
                <c:pt idx="2186">
                  <c:v>-0.41879</c:v>
                </c:pt>
                <c:pt idx="2187">
                  <c:v>-0.41879</c:v>
                </c:pt>
                <c:pt idx="2188">
                  <c:v>-0.41879</c:v>
                </c:pt>
                <c:pt idx="2189">
                  <c:v>-0.40665000000000001</c:v>
                </c:pt>
                <c:pt idx="2190">
                  <c:v>-0.41879</c:v>
                </c:pt>
                <c:pt idx="2191">
                  <c:v>-0.41879</c:v>
                </c:pt>
                <c:pt idx="2192">
                  <c:v>-0.41879</c:v>
                </c:pt>
                <c:pt idx="2193">
                  <c:v>-0.22670000000000001</c:v>
                </c:pt>
                <c:pt idx="2194">
                  <c:v>-0.41879</c:v>
                </c:pt>
                <c:pt idx="2195">
                  <c:v>-0.2752</c:v>
                </c:pt>
                <c:pt idx="2196">
                  <c:v>-0.41879</c:v>
                </c:pt>
                <c:pt idx="2197">
                  <c:v>-0.41879</c:v>
                </c:pt>
                <c:pt idx="2198">
                  <c:v>-0.41879</c:v>
                </c:pt>
                <c:pt idx="2199">
                  <c:v>-0.41879</c:v>
                </c:pt>
                <c:pt idx="2200">
                  <c:v>-0.41879</c:v>
                </c:pt>
                <c:pt idx="2201">
                  <c:v>-0.41879</c:v>
                </c:pt>
                <c:pt idx="2202">
                  <c:v>-0.41879</c:v>
                </c:pt>
                <c:pt idx="2203">
                  <c:v>-0.41879</c:v>
                </c:pt>
                <c:pt idx="2204">
                  <c:v>-0.41879</c:v>
                </c:pt>
                <c:pt idx="2205">
                  <c:v>-0.41879</c:v>
                </c:pt>
                <c:pt idx="2206">
                  <c:v>-0.41879</c:v>
                </c:pt>
                <c:pt idx="2207">
                  <c:v>-0.41879</c:v>
                </c:pt>
                <c:pt idx="2208">
                  <c:v>-0.41879</c:v>
                </c:pt>
                <c:pt idx="2209">
                  <c:v>-0.41879</c:v>
                </c:pt>
                <c:pt idx="2210">
                  <c:v>-0.39848</c:v>
                </c:pt>
                <c:pt idx="2211">
                  <c:v>-0.41265000000000002</c:v>
                </c:pt>
                <c:pt idx="2212">
                  <c:v>-0.41879</c:v>
                </c:pt>
                <c:pt idx="2213">
                  <c:v>-0.41879</c:v>
                </c:pt>
                <c:pt idx="2214">
                  <c:v>-0.41879</c:v>
                </c:pt>
                <c:pt idx="2215">
                  <c:v>-0.41879</c:v>
                </c:pt>
                <c:pt idx="2216">
                  <c:v>-0.41879</c:v>
                </c:pt>
                <c:pt idx="2217">
                  <c:v>-0.41879</c:v>
                </c:pt>
                <c:pt idx="2218">
                  <c:v>-0.38573000000000002</c:v>
                </c:pt>
                <c:pt idx="2219">
                  <c:v>-0.41879</c:v>
                </c:pt>
                <c:pt idx="2220">
                  <c:v>-0.39426</c:v>
                </c:pt>
                <c:pt idx="2221">
                  <c:v>-0.29141</c:v>
                </c:pt>
                <c:pt idx="2222">
                  <c:v>-0.41879</c:v>
                </c:pt>
                <c:pt idx="2223">
                  <c:v>-0.41879</c:v>
                </c:pt>
                <c:pt idx="2224">
                  <c:v>-0.41879</c:v>
                </c:pt>
                <c:pt idx="2225">
                  <c:v>-0.38839000000000001</c:v>
                </c:pt>
                <c:pt idx="2226">
                  <c:v>-0.41879</c:v>
                </c:pt>
                <c:pt idx="2227">
                  <c:v>-0.41879</c:v>
                </c:pt>
                <c:pt idx="2228">
                  <c:v>-0.41697000000000001</c:v>
                </c:pt>
                <c:pt idx="2229">
                  <c:v>-0.41879</c:v>
                </c:pt>
                <c:pt idx="2230">
                  <c:v>-0.41879</c:v>
                </c:pt>
                <c:pt idx="2231">
                  <c:v>-0.34638999999999998</c:v>
                </c:pt>
                <c:pt idx="2232">
                  <c:v>-0.41879</c:v>
                </c:pt>
                <c:pt idx="2233">
                  <c:v>-0.41879</c:v>
                </c:pt>
                <c:pt idx="2234">
                  <c:v>-0.41879</c:v>
                </c:pt>
                <c:pt idx="2235">
                  <c:v>-0.33795999999999998</c:v>
                </c:pt>
                <c:pt idx="2236">
                  <c:v>-0.41879</c:v>
                </c:pt>
                <c:pt idx="2237">
                  <c:v>-0.41879</c:v>
                </c:pt>
                <c:pt idx="2238">
                  <c:v>-0.40738000000000002</c:v>
                </c:pt>
                <c:pt idx="2239">
                  <c:v>-0.41879</c:v>
                </c:pt>
                <c:pt idx="2240">
                  <c:v>-0.41879</c:v>
                </c:pt>
                <c:pt idx="2241">
                  <c:v>-0.41879</c:v>
                </c:pt>
                <c:pt idx="2242">
                  <c:v>-0.41879</c:v>
                </c:pt>
                <c:pt idx="2243">
                  <c:v>-0.41879</c:v>
                </c:pt>
                <c:pt idx="2244">
                  <c:v>-0.41879</c:v>
                </c:pt>
                <c:pt idx="2245">
                  <c:v>-0.20246</c:v>
                </c:pt>
                <c:pt idx="2246">
                  <c:v>-0.41879</c:v>
                </c:pt>
                <c:pt idx="2247">
                  <c:v>-0.17879999999999999</c:v>
                </c:pt>
                <c:pt idx="2248">
                  <c:v>-0.41879</c:v>
                </c:pt>
                <c:pt idx="2249">
                  <c:v>-0.41879</c:v>
                </c:pt>
                <c:pt idx="2250">
                  <c:v>-0.40364</c:v>
                </c:pt>
                <c:pt idx="2251">
                  <c:v>-0.41372999999999999</c:v>
                </c:pt>
                <c:pt idx="2252">
                  <c:v>-0.41176000000000001</c:v>
                </c:pt>
                <c:pt idx="2253">
                  <c:v>-0.41879</c:v>
                </c:pt>
                <c:pt idx="2254">
                  <c:v>-0.41879</c:v>
                </c:pt>
                <c:pt idx="2255">
                  <c:v>-0.41879</c:v>
                </c:pt>
                <c:pt idx="2256">
                  <c:v>-0.41879</c:v>
                </c:pt>
                <c:pt idx="2257">
                  <c:v>-0.22702</c:v>
                </c:pt>
                <c:pt idx="2258">
                  <c:v>-0.31667000000000001</c:v>
                </c:pt>
                <c:pt idx="2259">
                  <c:v>-0.41879</c:v>
                </c:pt>
                <c:pt idx="2260">
                  <c:v>-0.41879</c:v>
                </c:pt>
                <c:pt idx="2261">
                  <c:v>-0.41879</c:v>
                </c:pt>
                <c:pt idx="2262">
                  <c:v>-0.41879</c:v>
                </c:pt>
                <c:pt idx="2263">
                  <c:v>-0.41879</c:v>
                </c:pt>
                <c:pt idx="2264">
                  <c:v>-0.41879</c:v>
                </c:pt>
                <c:pt idx="2265">
                  <c:v>-0.41879</c:v>
                </c:pt>
                <c:pt idx="2266">
                  <c:v>-0.40450999999999998</c:v>
                </c:pt>
                <c:pt idx="2267">
                  <c:v>-0.41879</c:v>
                </c:pt>
                <c:pt idx="2268">
                  <c:v>-0.41879</c:v>
                </c:pt>
                <c:pt idx="2269">
                  <c:v>-0.41879</c:v>
                </c:pt>
                <c:pt idx="2270">
                  <c:v>-0.41879</c:v>
                </c:pt>
                <c:pt idx="2271">
                  <c:v>-0.38407000000000002</c:v>
                </c:pt>
                <c:pt idx="2272">
                  <c:v>-0.41879</c:v>
                </c:pt>
                <c:pt idx="2273">
                  <c:v>-0.41879</c:v>
                </c:pt>
                <c:pt idx="2274">
                  <c:v>-0.41879</c:v>
                </c:pt>
                <c:pt idx="2275">
                  <c:v>-0.41879</c:v>
                </c:pt>
                <c:pt idx="2276">
                  <c:v>-0.2228</c:v>
                </c:pt>
                <c:pt idx="2277">
                  <c:v>-0.38433</c:v>
                </c:pt>
                <c:pt idx="2278">
                  <c:v>-0.35355999999999999</c:v>
                </c:pt>
                <c:pt idx="2279">
                  <c:v>-0.41879</c:v>
                </c:pt>
                <c:pt idx="2280">
                  <c:v>-0.41879</c:v>
                </c:pt>
                <c:pt idx="2281">
                  <c:v>-0.41879</c:v>
                </c:pt>
                <c:pt idx="2282">
                  <c:v>-0.41879</c:v>
                </c:pt>
                <c:pt idx="2283">
                  <c:v>-0.41879</c:v>
                </c:pt>
                <c:pt idx="2284">
                  <c:v>-0.41879</c:v>
                </c:pt>
                <c:pt idx="2285">
                  <c:v>-0.41879</c:v>
                </c:pt>
                <c:pt idx="2286">
                  <c:v>-0.41879</c:v>
                </c:pt>
                <c:pt idx="2287">
                  <c:v>-0.23898</c:v>
                </c:pt>
                <c:pt idx="2288">
                  <c:v>-0.26584999999999998</c:v>
                </c:pt>
                <c:pt idx="2289">
                  <c:v>-0.41726000000000002</c:v>
                </c:pt>
                <c:pt idx="2290">
                  <c:v>-0.41879</c:v>
                </c:pt>
                <c:pt idx="2291">
                  <c:v>-0.41879</c:v>
                </c:pt>
                <c:pt idx="2292">
                  <c:v>-0.41879</c:v>
                </c:pt>
                <c:pt idx="2293">
                  <c:v>-0.41879</c:v>
                </c:pt>
                <c:pt idx="2294">
                  <c:v>-0.41004000000000002</c:v>
                </c:pt>
                <c:pt idx="2295">
                  <c:v>-0.41879</c:v>
                </c:pt>
                <c:pt idx="2296">
                  <c:v>-0.41879</c:v>
                </c:pt>
                <c:pt idx="2297">
                  <c:v>-0.41879</c:v>
                </c:pt>
                <c:pt idx="2298">
                  <c:v>-0.41879</c:v>
                </c:pt>
                <c:pt idx="2299">
                  <c:v>-0.41879</c:v>
                </c:pt>
                <c:pt idx="2300">
                  <c:v>-0.41879</c:v>
                </c:pt>
                <c:pt idx="2301">
                  <c:v>-0.41879</c:v>
                </c:pt>
                <c:pt idx="2302">
                  <c:v>-0.41879</c:v>
                </c:pt>
                <c:pt idx="2303">
                  <c:v>-0.41026000000000001</c:v>
                </c:pt>
                <c:pt idx="2304">
                  <c:v>-0.41336000000000001</c:v>
                </c:pt>
                <c:pt idx="2305">
                  <c:v>-0.41879</c:v>
                </c:pt>
                <c:pt idx="2306">
                  <c:v>-0.41879</c:v>
                </c:pt>
                <c:pt idx="2307">
                  <c:v>-0.41879</c:v>
                </c:pt>
                <c:pt idx="2308">
                  <c:v>-0.22109000000000001</c:v>
                </c:pt>
                <c:pt idx="2309">
                  <c:v>-0.41879</c:v>
                </c:pt>
                <c:pt idx="2310">
                  <c:v>-0.41879</c:v>
                </c:pt>
                <c:pt idx="2311">
                  <c:v>-0.41879</c:v>
                </c:pt>
                <c:pt idx="2312">
                  <c:v>-0.41879</c:v>
                </c:pt>
                <c:pt idx="2313">
                  <c:v>-0.41879</c:v>
                </c:pt>
                <c:pt idx="2314">
                  <c:v>-0.41642000000000001</c:v>
                </c:pt>
                <c:pt idx="2315">
                  <c:v>-0.39959</c:v>
                </c:pt>
                <c:pt idx="2316">
                  <c:v>-0.41879</c:v>
                </c:pt>
                <c:pt idx="2317">
                  <c:v>-0.41879</c:v>
                </c:pt>
                <c:pt idx="2318">
                  <c:v>-0.41879</c:v>
                </c:pt>
                <c:pt idx="2319">
                  <c:v>-0.41879</c:v>
                </c:pt>
                <c:pt idx="2320">
                  <c:v>-0.41879</c:v>
                </c:pt>
                <c:pt idx="2321">
                  <c:v>-0.41879</c:v>
                </c:pt>
                <c:pt idx="2322">
                  <c:v>-0.32128000000000001</c:v>
                </c:pt>
                <c:pt idx="2323">
                  <c:v>-0.41879</c:v>
                </c:pt>
                <c:pt idx="2324">
                  <c:v>-0.41879</c:v>
                </c:pt>
                <c:pt idx="2325">
                  <c:v>-0.41879</c:v>
                </c:pt>
                <c:pt idx="2326">
                  <c:v>-0.36182999999999998</c:v>
                </c:pt>
                <c:pt idx="2327">
                  <c:v>-0.41879</c:v>
                </c:pt>
                <c:pt idx="2328">
                  <c:v>-0.17116000000000001</c:v>
                </c:pt>
                <c:pt idx="2329">
                  <c:v>-0.41537000000000002</c:v>
                </c:pt>
                <c:pt idx="2330">
                  <c:v>-0.41879</c:v>
                </c:pt>
                <c:pt idx="2331">
                  <c:v>-0.41879</c:v>
                </c:pt>
                <c:pt idx="2332">
                  <c:v>-0.37413000000000002</c:v>
                </c:pt>
                <c:pt idx="2333">
                  <c:v>-0.21626999999999999</c:v>
                </c:pt>
                <c:pt idx="2334">
                  <c:v>-0.39432</c:v>
                </c:pt>
                <c:pt idx="2335">
                  <c:v>-0.41879</c:v>
                </c:pt>
                <c:pt idx="2336">
                  <c:v>-0.24967</c:v>
                </c:pt>
                <c:pt idx="2337">
                  <c:v>-0.41879</c:v>
                </c:pt>
                <c:pt idx="2338">
                  <c:v>-0.41879</c:v>
                </c:pt>
                <c:pt idx="2339">
                  <c:v>-0.41879</c:v>
                </c:pt>
                <c:pt idx="2340">
                  <c:v>-0.41879</c:v>
                </c:pt>
                <c:pt idx="2341">
                  <c:v>-0.38423000000000002</c:v>
                </c:pt>
                <c:pt idx="2342">
                  <c:v>-0.41879</c:v>
                </c:pt>
                <c:pt idx="2343">
                  <c:v>-0.37851000000000001</c:v>
                </c:pt>
                <c:pt idx="2344">
                  <c:v>-0.16844999999999999</c:v>
                </c:pt>
                <c:pt idx="2345">
                  <c:v>-0.41879</c:v>
                </c:pt>
                <c:pt idx="2346">
                  <c:v>-0.41879</c:v>
                </c:pt>
                <c:pt idx="2347">
                  <c:v>-0.20896999999999999</c:v>
                </c:pt>
                <c:pt idx="2348">
                  <c:v>-0.41879</c:v>
                </c:pt>
                <c:pt idx="2349">
                  <c:v>-0.38901999999999998</c:v>
                </c:pt>
                <c:pt idx="2350">
                  <c:v>-0.41879</c:v>
                </c:pt>
                <c:pt idx="2351">
                  <c:v>-0.41879</c:v>
                </c:pt>
                <c:pt idx="2352">
                  <c:v>-0.41879</c:v>
                </c:pt>
                <c:pt idx="2353">
                  <c:v>-0.41879</c:v>
                </c:pt>
                <c:pt idx="2354">
                  <c:v>-0.22117000000000001</c:v>
                </c:pt>
                <c:pt idx="2355">
                  <c:v>-0.41879</c:v>
                </c:pt>
                <c:pt idx="2356">
                  <c:v>-0.40822999999999998</c:v>
                </c:pt>
                <c:pt idx="2357">
                  <c:v>-0.41879</c:v>
                </c:pt>
                <c:pt idx="2358">
                  <c:v>-0.41879</c:v>
                </c:pt>
                <c:pt idx="2359">
                  <c:v>-0.41879</c:v>
                </c:pt>
                <c:pt idx="2360">
                  <c:v>-0.41879</c:v>
                </c:pt>
                <c:pt idx="2361">
                  <c:v>-0.24886</c:v>
                </c:pt>
                <c:pt idx="2362">
                  <c:v>-0.34327999999999997</c:v>
                </c:pt>
                <c:pt idx="2363">
                  <c:v>-0.31980999999999998</c:v>
                </c:pt>
                <c:pt idx="2364">
                  <c:v>-0.41879</c:v>
                </c:pt>
                <c:pt idx="2365">
                  <c:v>-0.41879</c:v>
                </c:pt>
                <c:pt idx="2366">
                  <c:v>-0.41879</c:v>
                </c:pt>
                <c:pt idx="2367">
                  <c:v>-0.27211999999999997</c:v>
                </c:pt>
                <c:pt idx="2368">
                  <c:v>-0.41879</c:v>
                </c:pt>
                <c:pt idx="2369">
                  <c:v>-0.41799999999999998</c:v>
                </c:pt>
                <c:pt idx="2370">
                  <c:v>-0.41879</c:v>
                </c:pt>
                <c:pt idx="2371">
                  <c:v>-0.2291</c:v>
                </c:pt>
                <c:pt idx="2372">
                  <c:v>-0.41879</c:v>
                </c:pt>
                <c:pt idx="2373">
                  <c:v>-0.41879</c:v>
                </c:pt>
                <c:pt idx="2374">
                  <c:v>-0.41879</c:v>
                </c:pt>
                <c:pt idx="2375">
                  <c:v>-0.41792000000000001</c:v>
                </c:pt>
                <c:pt idx="2376">
                  <c:v>-0.41879</c:v>
                </c:pt>
                <c:pt idx="2377">
                  <c:v>-0.41879</c:v>
                </c:pt>
                <c:pt idx="2378">
                  <c:v>-0.41879</c:v>
                </c:pt>
                <c:pt idx="2379">
                  <c:v>-0.41879</c:v>
                </c:pt>
                <c:pt idx="2380">
                  <c:v>-0.41879</c:v>
                </c:pt>
                <c:pt idx="2381">
                  <c:v>-0.41879</c:v>
                </c:pt>
                <c:pt idx="2382">
                  <c:v>-0.41879</c:v>
                </c:pt>
                <c:pt idx="2383">
                  <c:v>-0.41879</c:v>
                </c:pt>
                <c:pt idx="2384">
                  <c:v>-0.41879</c:v>
                </c:pt>
                <c:pt idx="2385">
                  <c:v>-0.40499000000000002</c:v>
                </c:pt>
                <c:pt idx="2386">
                  <c:v>-0.41879</c:v>
                </c:pt>
                <c:pt idx="2387">
                  <c:v>-0.41879</c:v>
                </c:pt>
                <c:pt idx="2388">
                  <c:v>-0.41004000000000002</c:v>
                </c:pt>
                <c:pt idx="2389">
                  <c:v>-0.41879</c:v>
                </c:pt>
                <c:pt idx="2390">
                  <c:v>-0.41879</c:v>
                </c:pt>
                <c:pt idx="2391">
                  <c:v>-0.41879</c:v>
                </c:pt>
                <c:pt idx="2392">
                  <c:v>-0.16186</c:v>
                </c:pt>
                <c:pt idx="2393">
                  <c:v>-0.41879</c:v>
                </c:pt>
                <c:pt idx="2394">
                  <c:v>-0.41879</c:v>
                </c:pt>
                <c:pt idx="2395">
                  <c:v>-0.41879</c:v>
                </c:pt>
                <c:pt idx="2396">
                  <c:v>-0.41879</c:v>
                </c:pt>
                <c:pt idx="2397">
                  <c:v>-0.41879</c:v>
                </c:pt>
                <c:pt idx="2398">
                  <c:v>-0.41879</c:v>
                </c:pt>
                <c:pt idx="2399">
                  <c:v>-0.41879</c:v>
                </c:pt>
                <c:pt idx="2400">
                  <c:v>-0.41879</c:v>
                </c:pt>
                <c:pt idx="2401">
                  <c:v>-0.41879</c:v>
                </c:pt>
                <c:pt idx="2402">
                  <c:v>-0.41879</c:v>
                </c:pt>
                <c:pt idx="2403">
                  <c:v>-0.39795000000000003</c:v>
                </c:pt>
                <c:pt idx="2404">
                  <c:v>-0.20905000000000001</c:v>
                </c:pt>
                <c:pt idx="2405">
                  <c:v>-0.41879</c:v>
                </c:pt>
                <c:pt idx="2406">
                  <c:v>-0.41879</c:v>
                </c:pt>
                <c:pt idx="2407">
                  <c:v>-0.36541000000000001</c:v>
                </c:pt>
                <c:pt idx="2408">
                  <c:v>-0.41879</c:v>
                </c:pt>
                <c:pt idx="2409">
                  <c:v>-0.41879</c:v>
                </c:pt>
                <c:pt idx="2410">
                  <c:v>-0.36037999999999998</c:v>
                </c:pt>
                <c:pt idx="2411">
                  <c:v>-0.41879</c:v>
                </c:pt>
                <c:pt idx="2412">
                  <c:v>-0.41879</c:v>
                </c:pt>
                <c:pt idx="2413">
                  <c:v>-0.41879</c:v>
                </c:pt>
                <c:pt idx="2414">
                  <c:v>-0.41879</c:v>
                </c:pt>
                <c:pt idx="2415">
                  <c:v>-0.41879</c:v>
                </c:pt>
                <c:pt idx="2416">
                  <c:v>-0.39623999999999998</c:v>
                </c:pt>
                <c:pt idx="2417">
                  <c:v>-0.41879</c:v>
                </c:pt>
                <c:pt idx="2418">
                  <c:v>-0.16372999999999999</c:v>
                </c:pt>
                <c:pt idx="2419">
                  <c:v>-0.41879</c:v>
                </c:pt>
                <c:pt idx="2420">
                  <c:v>-0.41879</c:v>
                </c:pt>
                <c:pt idx="2421">
                  <c:v>-0.41879</c:v>
                </c:pt>
                <c:pt idx="2422">
                  <c:v>-0.40254000000000001</c:v>
                </c:pt>
                <c:pt idx="2423">
                  <c:v>-0.41879</c:v>
                </c:pt>
                <c:pt idx="2424">
                  <c:v>-0.41879</c:v>
                </c:pt>
                <c:pt idx="2425">
                  <c:v>-0.41879</c:v>
                </c:pt>
                <c:pt idx="2426">
                  <c:v>-0.41879</c:v>
                </c:pt>
                <c:pt idx="2427">
                  <c:v>-0.41879</c:v>
                </c:pt>
                <c:pt idx="2428">
                  <c:v>-0.41879</c:v>
                </c:pt>
                <c:pt idx="2429">
                  <c:v>-0.41879</c:v>
                </c:pt>
                <c:pt idx="2430">
                  <c:v>-0.41879</c:v>
                </c:pt>
                <c:pt idx="2431">
                  <c:v>-0.41879</c:v>
                </c:pt>
                <c:pt idx="2432">
                  <c:v>-0.41879</c:v>
                </c:pt>
                <c:pt idx="2433">
                  <c:v>-0.41879</c:v>
                </c:pt>
                <c:pt idx="2434">
                  <c:v>-0.41879</c:v>
                </c:pt>
                <c:pt idx="2435">
                  <c:v>-0.41879</c:v>
                </c:pt>
                <c:pt idx="2436">
                  <c:v>-0.41879</c:v>
                </c:pt>
                <c:pt idx="2437">
                  <c:v>-0.41879</c:v>
                </c:pt>
                <c:pt idx="2438">
                  <c:v>-0.41879</c:v>
                </c:pt>
                <c:pt idx="2439">
                  <c:v>-0.41879</c:v>
                </c:pt>
                <c:pt idx="2440">
                  <c:v>-0.41879</c:v>
                </c:pt>
                <c:pt idx="2441">
                  <c:v>-0.36468</c:v>
                </c:pt>
                <c:pt idx="2442">
                  <c:v>-0.41879</c:v>
                </c:pt>
                <c:pt idx="2443">
                  <c:v>-0.41879</c:v>
                </c:pt>
                <c:pt idx="2444">
                  <c:v>-0.41879</c:v>
                </c:pt>
                <c:pt idx="2445">
                  <c:v>-0.41587000000000002</c:v>
                </c:pt>
                <c:pt idx="2446">
                  <c:v>-0.41879</c:v>
                </c:pt>
                <c:pt idx="2447">
                  <c:v>-0.41879</c:v>
                </c:pt>
                <c:pt idx="2448">
                  <c:v>-0.41879</c:v>
                </c:pt>
                <c:pt idx="2449">
                  <c:v>-0.41879</c:v>
                </c:pt>
                <c:pt idx="2450">
                  <c:v>-0.23263</c:v>
                </c:pt>
                <c:pt idx="2451">
                  <c:v>-0.41879</c:v>
                </c:pt>
                <c:pt idx="2452">
                  <c:v>-0.41879</c:v>
                </c:pt>
                <c:pt idx="2453">
                  <c:v>-0.41879</c:v>
                </c:pt>
                <c:pt idx="2454">
                  <c:v>-0.19427</c:v>
                </c:pt>
                <c:pt idx="2455">
                  <c:v>-0.41879</c:v>
                </c:pt>
                <c:pt idx="2456">
                  <c:v>-0.41879</c:v>
                </c:pt>
                <c:pt idx="2457">
                  <c:v>-0.41879</c:v>
                </c:pt>
                <c:pt idx="2458">
                  <c:v>-0.41879</c:v>
                </c:pt>
                <c:pt idx="2459">
                  <c:v>-0.41879</c:v>
                </c:pt>
                <c:pt idx="2460">
                  <c:v>-0.41879</c:v>
                </c:pt>
                <c:pt idx="2461">
                  <c:v>-0.28471999999999997</c:v>
                </c:pt>
                <c:pt idx="2462">
                  <c:v>-0.20960000000000001</c:v>
                </c:pt>
                <c:pt idx="2463">
                  <c:v>-0.41879</c:v>
                </c:pt>
                <c:pt idx="2464">
                  <c:v>-0.41879</c:v>
                </c:pt>
                <c:pt idx="2465">
                  <c:v>-0.41597000000000001</c:v>
                </c:pt>
                <c:pt idx="2466">
                  <c:v>-0.23025999999999999</c:v>
                </c:pt>
                <c:pt idx="2467">
                  <c:v>-0.41879</c:v>
                </c:pt>
                <c:pt idx="2468">
                  <c:v>-0.19811000000000001</c:v>
                </c:pt>
                <c:pt idx="2469">
                  <c:v>-0.41879</c:v>
                </c:pt>
                <c:pt idx="2470">
                  <c:v>-0.41879</c:v>
                </c:pt>
                <c:pt idx="2471">
                  <c:v>-0.39079000000000003</c:v>
                </c:pt>
                <c:pt idx="2472">
                  <c:v>-0.41783999999999999</c:v>
                </c:pt>
                <c:pt idx="2473">
                  <c:v>-0.41879</c:v>
                </c:pt>
                <c:pt idx="2474">
                  <c:v>-0.41879</c:v>
                </c:pt>
                <c:pt idx="2475">
                  <c:v>-0.16947999999999999</c:v>
                </c:pt>
                <c:pt idx="2476">
                  <c:v>-0.41879</c:v>
                </c:pt>
                <c:pt idx="2477">
                  <c:v>-0.41879</c:v>
                </c:pt>
                <c:pt idx="2478">
                  <c:v>-0.41879</c:v>
                </c:pt>
                <c:pt idx="2479">
                  <c:v>-0.41879</c:v>
                </c:pt>
                <c:pt idx="2480">
                  <c:v>-0.41879</c:v>
                </c:pt>
                <c:pt idx="2481">
                  <c:v>-0.41879</c:v>
                </c:pt>
                <c:pt idx="2482">
                  <c:v>-0.41879</c:v>
                </c:pt>
                <c:pt idx="2483">
                  <c:v>-0.15367</c:v>
                </c:pt>
                <c:pt idx="2484">
                  <c:v>-0.19516</c:v>
                </c:pt>
                <c:pt idx="2485">
                  <c:v>-0.41879</c:v>
                </c:pt>
                <c:pt idx="2486">
                  <c:v>-0.41879</c:v>
                </c:pt>
                <c:pt idx="2487">
                  <c:v>-0.41879</c:v>
                </c:pt>
                <c:pt idx="2488">
                  <c:v>-0.41879</c:v>
                </c:pt>
                <c:pt idx="2489">
                  <c:v>-0.41879</c:v>
                </c:pt>
                <c:pt idx="2490">
                  <c:v>-0.41879</c:v>
                </c:pt>
                <c:pt idx="2491">
                  <c:v>-0.41879</c:v>
                </c:pt>
                <c:pt idx="2492">
                  <c:v>-0.41879</c:v>
                </c:pt>
                <c:pt idx="2493">
                  <c:v>-0.41879</c:v>
                </c:pt>
                <c:pt idx="2494">
                  <c:v>-0.20562</c:v>
                </c:pt>
                <c:pt idx="2495">
                  <c:v>-0.41879</c:v>
                </c:pt>
                <c:pt idx="2496">
                  <c:v>-0.16916</c:v>
                </c:pt>
                <c:pt idx="2497">
                  <c:v>-0.41879</c:v>
                </c:pt>
                <c:pt idx="2498">
                  <c:v>-0.41879</c:v>
                </c:pt>
                <c:pt idx="2499">
                  <c:v>-0.41879</c:v>
                </c:pt>
                <c:pt idx="2500">
                  <c:v>-0.41879</c:v>
                </c:pt>
                <c:pt idx="2501">
                  <c:v>-0.39723999999999998</c:v>
                </c:pt>
                <c:pt idx="2502">
                  <c:v>-0.41879</c:v>
                </c:pt>
                <c:pt idx="2503">
                  <c:v>-0.41879</c:v>
                </c:pt>
                <c:pt idx="2504">
                  <c:v>-0.41879</c:v>
                </c:pt>
                <c:pt idx="2505">
                  <c:v>-0.41879</c:v>
                </c:pt>
                <c:pt idx="2506">
                  <c:v>-0.41879</c:v>
                </c:pt>
                <c:pt idx="2507">
                  <c:v>-0.41879</c:v>
                </c:pt>
                <c:pt idx="2508">
                  <c:v>-0.41879</c:v>
                </c:pt>
                <c:pt idx="2509">
                  <c:v>-0.29665000000000002</c:v>
                </c:pt>
                <c:pt idx="2510">
                  <c:v>-0.41879</c:v>
                </c:pt>
                <c:pt idx="2511">
                  <c:v>-0.41879</c:v>
                </c:pt>
                <c:pt idx="2512">
                  <c:v>-0.41879</c:v>
                </c:pt>
                <c:pt idx="2513">
                  <c:v>-0.41879</c:v>
                </c:pt>
                <c:pt idx="2514">
                  <c:v>-0.41879</c:v>
                </c:pt>
                <c:pt idx="2515">
                  <c:v>-0.14706</c:v>
                </c:pt>
                <c:pt idx="2516">
                  <c:v>-0.41879</c:v>
                </c:pt>
                <c:pt idx="2517">
                  <c:v>-0.41879</c:v>
                </c:pt>
                <c:pt idx="2518">
                  <c:v>-0.2281</c:v>
                </c:pt>
                <c:pt idx="2519">
                  <c:v>-0.41879</c:v>
                </c:pt>
                <c:pt idx="2520">
                  <c:v>-0.41879</c:v>
                </c:pt>
                <c:pt idx="2521">
                  <c:v>-0.41879</c:v>
                </c:pt>
                <c:pt idx="2522">
                  <c:v>-0.41879</c:v>
                </c:pt>
                <c:pt idx="2523">
                  <c:v>-0.41879</c:v>
                </c:pt>
                <c:pt idx="2524">
                  <c:v>-0.28998000000000002</c:v>
                </c:pt>
                <c:pt idx="2525">
                  <c:v>-0.41879</c:v>
                </c:pt>
                <c:pt idx="2526">
                  <c:v>-0.41879</c:v>
                </c:pt>
                <c:pt idx="2527">
                  <c:v>-0.41879</c:v>
                </c:pt>
                <c:pt idx="2528">
                  <c:v>-0.41879</c:v>
                </c:pt>
                <c:pt idx="2529">
                  <c:v>-0.15543000000000001</c:v>
                </c:pt>
                <c:pt idx="2530">
                  <c:v>-0.41879</c:v>
                </c:pt>
                <c:pt idx="2531">
                  <c:v>-0.41879</c:v>
                </c:pt>
                <c:pt idx="2532">
                  <c:v>-0.41879</c:v>
                </c:pt>
                <c:pt idx="2533">
                  <c:v>-0.41879</c:v>
                </c:pt>
                <c:pt idx="2534">
                  <c:v>-0.41879</c:v>
                </c:pt>
                <c:pt idx="2535">
                  <c:v>-0.15559000000000001</c:v>
                </c:pt>
                <c:pt idx="2536">
                  <c:v>-0.41879</c:v>
                </c:pt>
                <c:pt idx="2537">
                  <c:v>-0.41879</c:v>
                </c:pt>
                <c:pt idx="2538">
                  <c:v>-0.41879</c:v>
                </c:pt>
                <c:pt idx="2539">
                  <c:v>-0.41879</c:v>
                </c:pt>
                <c:pt idx="2540">
                  <c:v>-0.41879</c:v>
                </c:pt>
                <c:pt idx="2541">
                  <c:v>-0.29732999999999998</c:v>
                </c:pt>
                <c:pt idx="2542">
                  <c:v>-0.26286999999999999</c:v>
                </c:pt>
                <c:pt idx="2543">
                  <c:v>-0.18570999999999999</c:v>
                </c:pt>
                <c:pt idx="2544">
                  <c:v>-0.41879</c:v>
                </c:pt>
                <c:pt idx="2545">
                  <c:v>-0.41879</c:v>
                </c:pt>
                <c:pt idx="2546">
                  <c:v>-0.23487</c:v>
                </c:pt>
                <c:pt idx="2547">
                  <c:v>-0.41879</c:v>
                </c:pt>
                <c:pt idx="2548">
                  <c:v>-0.27715000000000001</c:v>
                </c:pt>
                <c:pt idx="2549">
                  <c:v>-0.41879</c:v>
                </c:pt>
                <c:pt idx="2550">
                  <c:v>-0.41879</c:v>
                </c:pt>
                <c:pt idx="2551">
                  <c:v>-0.41879</c:v>
                </c:pt>
                <c:pt idx="2552">
                  <c:v>-0.35360999999999998</c:v>
                </c:pt>
                <c:pt idx="2553">
                  <c:v>-0.41538999999999998</c:v>
                </c:pt>
                <c:pt idx="2554">
                  <c:v>-0.41879</c:v>
                </c:pt>
                <c:pt idx="2555">
                  <c:v>-0.18307000000000001</c:v>
                </c:pt>
                <c:pt idx="2556">
                  <c:v>-0.29918</c:v>
                </c:pt>
                <c:pt idx="2557">
                  <c:v>-0.41879</c:v>
                </c:pt>
                <c:pt idx="2558">
                  <c:v>-0.19261</c:v>
                </c:pt>
                <c:pt idx="2559">
                  <c:v>-0.41879</c:v>
                </c:pt>
                <c:pt idx="2560">
                  <c:v>-0.41879</c:v>
                </c:pt>
                <c:pt idx="2561">
                  <c:v>-0.41879</c:v>
                </c:pt>
                <c:pt idx="2562">
                  <c:v>-0.31037999999999999</c:v>
                </c:pt>
                <c:pt idx="2563">
                  <c:v>-0.41879</c:v>
                </c:pt>
                <c:pt idx="2564">
                  <c:v>-0.41879</c:v>
                </c:pt>
                <c:pt idx="2565">
                  <c:v>-0.41879</c:v>
                </c:pt>
                <c:pt idx="2566">
                  <c:v>-0.41879</c:v>
                </c:pt>
                <c:pt idx="2567">
                  <c:v>-0.41879</c:v>
                </c:pt>
                <c:pt idx="2568">
                  <c:v>-0.41879</c:v>
                </c:pt>
                <c:pt idx="2569">
                  <c:v>-0.41879</c:v>
                </c:pt>
                <c:pt idx="2570">
                  <c:v>-0.40765000000000001</c:v>
                </c:pt>
                <c:pt idx="2571">
                  <c:v>-0.41879</c:v>
                </c:pt>
                <c:pt idx="2572">
                  <c:v>-0.29270000000000002</c:v>
                </c:pt>
                <c:pt idx="2573">
                  <c:v>-0.26738000000000001</c:v>
                </c:pt>
                <c:pt idx="2574">
                  <c:v>-0.19664000000000001</c:v>
                </c:pt>
                <c:pt idx="2575">
                  <c:v>-0.37730000000000002</c:v>
                </c:pt>
                <c:pt idx="2576">
                  <c:v>-0.41879</c:v>
                </c:pt>
                <c:pt idx="2577">
                  <c:v>-0.23263</c:v>
                </c:pt>
                <c:pt idx="2578">
                  <c:v>-0.41879</c:v>
                </c:pt>
                <c:pt idx="2579">
                  <c:v>-0.41879</c:v>
                </c:pt>
                <c:pt idx="2580">
                  <c:v>-0.41879</c:v>
                </c:pt>
                <c:pt idx="2581">
                  <c:v>-0.40967999999999999</c:v>
                </c:pt>
                <c:pt idx="2582">
                  <c:v>-0.41879</c:v>
                </c:pt>
                <c:pt idx="2583">
                  <c:v>-0.21448</c:v>
                </c:pt>
                <c:pt idx="2584">
                  <c:v>-0.41879</c:v>
                </c:pt>
                <c:pt idx="2585">
                  <c:v>-0.35274</c:v>
                </c:pt>
                <c:pt idx="2586">
                  <c:v>-0.26712000000000002</c:v>
                </c:pt>
                <c:pt idx="2587">
                  <c:v>-0.24329999999999999</c:v>
                </c:pt>
                <c:pt idx="2588">
                  <c:v>-0.27224999999999999</c:v>
                </c:pt>
                <c:pt idx="2589">
                  <c:v>-0.41879</c:v>
                </c:pt>
                <c:pt idx="2590">
                  <c:v>-0.41879</c:v>
                </c:pt>
                <c:pt idx="2591">
                  <c:v>-0.41431000000000001</c:v>
                </c:pt>
                <c:pt idx="2592">
                  <c:v>-0.41879</c:v>
                </c:pt>
                <c:pt idx="2593">
                  <c:v>-0.41879</c:v>
                </c:pt>
                <c:pt idx="2594">
                  <c:v>-0.41879</c:v>
                </c:pt>
                <c:pt idx="2595">
                  <c:v>-0.41879</c:v>
                </c:pt>
                <c:pt idx="2596">
                  <c:v>-0.41879</c:v>
                </c:pt>
                <c:pt idx="2597">
                  <c:v>-0.41879</c:v>
                </c:pt>
                <c:pt idx="2598">
                  <c:v>-0.41879</c:v>
                </c:pt>
                <c:pt idx="2599">
                  <c:v>-0.24227000000000001</c:v>
                </c:pt>
                <c:pt idx="2600">
                  <c:v>-0.40633000000000002</c:v>
                </c:pt>
                <c:pt idx="2601">
                  <c:v>-0.33500999999999997</c:v>
                </c:pt>
                <c:pt idx="2602">
                  <c:v>-0.26708999999999999</c:v>
                </c:pt>
                <c:pt idx="2603">
                  <c:v>-0.41879</c:v>
                </c:pt>
                <c:pt idx="2604">
                  <c:v>-0.27726000000000001</c:v>
                </c:pt>
                <c:pt idx="2605">
                  <c:v>-0.25080999999999998</c:v>
                </c:pt>
                <c:pt idx="2606">
                  <c:v>-0.22989000000000001</c:v>
                </c:pt>
                <c:pt idx="2607">
                  <c:v>-0.41792000000000001</c:v>
                </c:pt>
                <c:pt idx="2608">
                  <c:v>-0.41879</c:v>
                </c:pt>
                <c:pt idx="2609">
                  <c:v>-0.40027000000000001</c:v>
                </c:pt>
                <c:pt idx="2610">
                  <c:v>-0.33890999999999999</c:v>
                </c:pt>
                <c:pt idx="2611">
                  <c:v>-0.2155</c:v>
                </c:pt>
                <c:pt idx="2612">
                  <c:v>-0.41879</c:v>
                </c:pt>
                <c:pt idx="2613">
                  <c:v>-0.35455999999999999</c:v>
                </c:pt>
                <c:pt idx="2614">
                  <c:v>-0.41879</c:v>
                </c:pt>
                <c:pt idx="2615">
                  <c:v>-0.41879</c:v>
                </c:pt>
                <c:pt idx="2616">
                  <c:v>-0.41879</c:v>
                </c:pt>
                <c:pt idx="2617">
                  <c:v>-0.36839</c:v>
                </c:pt>
                <c:pt idx="2618">
                  <c:v>-0.41879</c:v>
                </c:pt>
                <c:pt idx="2619">
                  <c:v>-0.41879</c:v>
                </c:pt>
                <c:pt idx="2620">
                  <c:v>-0.41879</c:v>
                </c:pt>
                <c:pt idx="2621">
                  <c:v>-0.33885999999999999</c:v>
                </c:pt>
                <c:pt idx="2622">
                  <c:v>-0.24293000000000001</c:v>
                </c:pt>
                <c:pt idx="2623">
                  <c:v>-0.41879</c:v>
                </c:pt>
                <c:pt idx="2624">
                  <c:v>-0.41879</c:v>
                </c:pt>
                <c:pt idx="2625">
                  <c:v>-0.41879</c:v>
                </c:pt>
                <c:pt idx="2626">
                  <c:v>-0.29697000000000001</c:v>
                </c:pt>
                <c:pt idx="2627">
                  <c:v>-0.41879</c:v>
                </c:pt>
                <c:pt idx="2628">
                  <c:v>-0.25957999999999998</c:v>
                </c:pt>
                <c:pt idx="2629">
                  <c:v>-0.41879</c:v>
                </c:pt>
                <c:pt idx="2630">
                  <c:v>-0.29287999999999997</c:v>
                </c:pt>
                <c:pt idx="2631">
                  <c:v>-0.41879</c:v>
                </c:pt>
                <c:pt idx="2632">
                  <c:v>-0.22828000000000001</c:v>
                </c:pt>
                <c:pt idx="2633">
                  <c:v>-0.41879</c:v>
                </c:pt>
                <c:pt idx="2634">
                  <c:v>-0.25913000000000003</c:v>
                </c:pt>
                <c:pt idx="2635">
                  <c:v>-0.23466000000000001</c:v>
                </c:pt>
                <c:pt idx="2636">
                  <c:v>-0.41879</c:v>
                </c:pt>
                <c:pt idx="2637">
                  <c:v>-0.41879</c:v>
                </c:pt>
                <c:pt idx="2638">
                  <c:v>-0.41879</c:v>
                </c:pt>
                <c:pt idx="2639">
                  <c:v>-0.41879</c:v>
                </c:pt>
                <c:pt idx="2640">
                  <c:v>-0.41879</c:v>
                </c:pt>
                <c:pt idx="2641">
                  <c:v>-0.41879</c:v>
                </c:pt>
                <c:pt idx="2642">
                  <c:v>-0.3916</c:v>
                </c:pt>
                <c:pt idx="2643">
                  <c:v>-0.40970000000000001</c:v>
                </c:pt>
                <c:pt idx="2644">
                  <c:v>-0.41879</c:v>
                </c:pt>
                <c:pt idx="2645">
                  <c:v>-0.41879</c:v>
                </c:pt>
                <c:pt idx="2646">
                  <c:v>-0.17316000000000001</c:v>
                </c:pt>
                <c:pt idx="2647">
                  <c:v>-0.40029999999999999</c:v>
                </c:pt>
                <c:pt idx="2648">
                  <c:v>-0.41879</c:v>
                </c:pt>
                <c:pt idx="2649">
                  <c:v>-0.23215</c:v>
                </c:pt>
                <c:pt idx="2650">
                  <c:v>-0.29000999999999999</c:v>
                </c:pt>
                <c:pt idx="2651">
                  <c:v>-0.41879</c:v>
                </c:pt>
                <c:pt idx="2652">
                  <c:v>-0.32255</c:v>
                </c:pt>
                <c:pt idx="2653">
                  <c:v>-0.23449999999999999</c:v>
                </c:pt>
                <c:pt idx="2654">
                  <c:v>-0.41879</c:v>
                </c:pt>
                <c:pt idx="2655">
                  <c:v>-0.41879</c:v>
                </c:pt>
                <c:pt idx="2656">
                  <c:v>-0.41879</c:v>
                </c:pt>
                <c:pt idx="2657">
                  <c:v>-0.41879</c:v>
                </c:pt>
                <c:pt idx="2658">
                  <c:v>-0.41879</c:v>
                </c:pt>
                <c:pt idx="2659">
                  <c:v>-0.41879</c:v>
                </c:pt>
                <c:pt idx="2660">
                  <c:v>-0.41879</c:v>
                </c:pt>
                <c:pt idx="2661">
                  <c:v>-0.41879</c:v>
                </c:pt>
                <c:pt idx="2662">
                  <c:v>-0.30384</c:v>
                </c:pt>
                <c:pt idx="2663">
                  <c:v>-0.39450000000000002</c:v>
                </c:pt>
                <c:pt idx="2664">
                  <c:v>-0.26613999999999999</c:v>
                </c:pt>
                <c:pt idx="2665">
                  <c:v>-0.22620000000000001</c:v>
                </c:pt>
                <c:pt idx="2666">
                  <c:v>-0.41879</c:v>
                </c:pt>
                <c:pt idx="2667">
                  <c:v>-0.41879</c:v>
                </c:pt>
                <c:pt idx="2668">
                  <c:v>-0.39039000000000001</c:v>
                </c:pt>
                <c:pt idx="2669">
                  <c:v>-0.36525999999999997</c:v>
                </c:pt>
                <c:pt idx="2670">
                  <c:v>-0.30590000000000001</c:v>
                </c:pt>
                <c:pt idx="2671">
                  <c:v>-0.41879</c:v>
                </c:pt>
                <c:pt idx="2672">
                  <c:v>-0.41879</c:v>
                </c:pt>
                <c:pt idx="2673">
                  <c:v>-0.41879</c:v>
                </c:pt>
                <c:pt idx="2674">
                  <c:v>-0.41879</c:v>
                </c:pt>
                <c:pt idx="2675">
                  <c:v>-0.38462000000000002</c:v>
                </c:pt>
                <c:pt idx="2676">
                  <c:v>-0.41879</c:v>
                </c:pt>
                <c:pt idx="2677">
                  <c:v>-0.41879</c:v>
                </c:pt>
                <c:pt idx="2678">
                  <c:v>-0.41778999999999999</c:v>
                </c:pt>
                <c:pt idx="2679">
                  <c:v>-0.41879</c:v>
                </c:pt>
                <c:pt idx="2680">
                  <c:v>-0.26245000000000002</c:v>
                </c:pt>
                <c:pt idx="2681">
                  <c:v>-0.33548</c:v>
                </c:pt>
                <c:pt idx="2682">
                  <c:v>-0.41588999999999998</c:v>
                </c:pt>
                <c:pt idx="2683">
                  <c:v>-0.41879</c:v>
                </c:pt>
                <c:pt idx="2684">
                  <c:v>-0.17646000000000001</c:v>
                </c:pt>
                <c:pt idx="2685">
                  <c:v>-0.41879</c:v>
                </c:pt>
                <c:pt idx="2686">
                  <c:v>-0.15903999999999999</c:v>
                </c:pt>
                <c:pt idx="2687">
                  <c:v>-0.22711999999999999</c:v>
                </c:pt>
                <c:pt idx="2688">
                  <c:v>-0.41879</c:v>
                </c:pt>
                <c:pt idx="2689">
                  <c:v>-0.41879</c:v>
                </c:pt>
                <c:pt idx="2690">
                  <c:v>-0.41879</c:v>
                </c:pt>
                <c:pt idx="2691">
                  <c:v>-0.41674</c:v>
                </c:pt>
                <c:pt idx="2692">
                  <c:v>-0.41879</c:v>
                </c:pt>
                <c:pt idx="2693">
                  <c:v>-0.41879</c:v>
                </c:pt>
                <c:pt idx="2694">
                  <c:v>-0.23549999999999999</c:v>
                </c:pt>
                <c:pt idx="2695">
                  <c:v>-0.18052000000000001</c:v>
                </c:pt>
                <c:pt idx="2696">
                  <c:v>-0.18689</c:v>
                </c:pt>
                <c:pt idx="2697">
                  <c:v>-0.30735000000000001</c:v>
                </c:pt>
                <c:pt idx="2698">
                  <c:v>-0.41879</c:v>
                </c:pt>
                <c:pt idx="2699">
                  <c:v>-0.41879</c:v>
                </c:pt>
                <c:pt idx="2700">
                  <c:v>-0.23766000000000001</c:v>
                </c:pt>
                <c:pt idx="2701">
                  <c:v>-0.41879</c:v>
                </c:pt>
                <c:pt idx="2702">
                  <c:v>-0.41879</c:v>
                </c:pt>
                <c:pt idx="2703">
                  <c:v>-0.36341000000000001</c:v>
                </c:pt>
                <c:pt idx="2704">
                  <c:v>-0.41879</c:v>
                </c:pt>
                <c:pt idx="2705">
                  <c:v>-0.25298999999999999</c:v>
                </c:pt>
                <c:pt idx="2706">
                  <c:v>-0.30325999999999997</c:v>
                </c:pt>
                <c:pt idx="2707">
                  <c:v>-0.41879</c:v>
                </c:pt>
                <c:pt idx="2708">
                  <c:v>-0.23541999999999999</c:v>
                </c:pt>
                <c:pt idx="2709">
                  <c:v>-0.41879</c:v>
                </c:pt>
                <c:pt idx="2710">
                  <c:v>-0.41879</c:v>
                </c:pt>
                <c:pt idx="2711">
                  <c:v>-0.19966999999999999</c:v>
                </c:pt>
                <c:pt idx="2712">
                  <c:v>-0.41879</c:v>
                </c:pt>
                <c:pt idx="2713">
                  <c:v>-0.41879</c:v>
                </c:pt>
                <c:pt idx="2714">
                  <c:v>-0.31097999999999998</c:v>
                </c:pt>
                <c:pt idx="2715">
                  <c:v>-0.19478999999999999</c:v>
                </c:pt>
                <c:pt idx="2716">
                  <c:v>-0.41879</c:v>
                </c:pt>
                <c:pt idx="2717">
                  <c:v>-0.41879</c:v>
                </c:pt>
                <c:pt idx="2718">
                  <c:v>-0.22453999999999999</c:v>
                </c:pt>
                <c:pt idx="2719">
                  <c:v>-0.41879</c:v>
                </c:pt>
                <c:pt idx="2720">
                  <c:v>-0.41879</c:v>
                </c:pt>
                <c:pt idx="2721">
                  <c:v>-0.41879</c:v>
                </c:pt>
                <c:pt idx="2722">
                  <c:v>-0.17258000000000001</c:v>
                </c:pt>
                <c:pt idx="2723">
                  <c:v>-0.23916000000000001</c:v>
                </c:pt>
                <c:pt idx="2724">
                  <c:v>-0.41879</c:v>
                </c:pt>
                <c:pt idx="2725">
                  <c:v>-0.41879</c:v>
                </c:pt>
                <c:pt idx="2726">
                  <c:v>-0.34908</c:v>
                </c:pt>
                <c:pt idx="2727">
                  <c:v>-0.41674</c:v>
                </c:pt>
                <c:pt idx="2728">
                  <c:v>-0.41879</c:v>
                </c:pt>
                <c:pt idx="2729">
                  <c:v>-0.41315000000000002</c:v>
                </c:pt>
                <c:pt idx="2730">
                  <c:v>-0.41879</c:v>
                </c:pt>
                <c:pt idx="2731">
                  <c:v>-0.41879</c:v>
                </c:pt>
                <c:pt idx="2732">
                  <c:v>-0.17762</c:v>
                </c:pt>
                <c:pt idx="2733">
                  <c:v>-0.41879</c:v>
                </c:pt>
                <c:pt idx="2734">
                  <c:v>-0.41106999999999999</c:v>
                </c:pt>
                <c:pt idx="2735">
                  <c:v>-0.41879</c:v>
                </c:pt>
                <c:pt idx="2736">
                  <c:v>-0.34622999999999998</c:v>
                </c:pt>
                <c:pt idx="2737">
                  <c:v>-0.25185999999999997</c:v>
                </c:pt>
                <c:pt idx="2738">
                  <c:v>-0.41879</c:v>
                </c:pt>
                <c:pt idx="2739">
                  <c:v>-0.41879</c:v>
                </c:pt>
                <c:pt idx="2740">
                  <c:v>-0.25945000000000001</c:v>
                </c:pt>
                <c:pt idx="2741">
                  <c:v>-0.41879</c:v>
                </c:pt>
                <c:pt idx="2742">
                  <c:v>-0.22317000000000001</c:v>
                </c:pt>
                <c:pt idx="2743">
                  <c:v>-0.41879</c:v>
                </c:pt>
                <c:pt idx="2744">
                  <c:v>-0.19303000000000001</c:v>
                </c:pt>
                <c:pt idx="2745">
                  <c:v>-0.41879</c:v>
                </c:pt>
                <c:pt idx="2746">
                  <c:v>-0.41499999999999998</c:v>
                </c:pt>
                <c:pt idx="2747">
                  <c:v>-0.38414999999999999</c:v>
                </c:pt>
                <c:pt idx="2748">
                  <c:v>-0.41879</c:v>
                </c:pt>
                <c:pt idx="2749">
                  <c:v>-0.32386999999999999</c:v>
                </c:pt>
                <c:pt idx="2750">
                  <c:v>-0.41879</c:v>
                </c:pt>
                <c:pt idx="2751">
                  <c:v>-0.32312999999999997</c:v>
                </c:pt>
                <c:pt idx="2752">
                  <c:v>-0.41879</c:v>
                </c:pt>
                <c:pt idx="2753">
                  <c:v>-0.41879</c:v>
                </c:pt>
                <c:pt idx="2754">
                  <c:v>-0.41463</c:v>
                </c:pt>
                <c:pt idx="2755">
                  <c:v>-0.41879</c:v>
                </c:pt>
                <c:pt idx="2756">
                  <c:v>-0.41879</c:v>
                </c:pt>
                <c:pt idx="2757">
                  <c:v>-0.41733999999999999</c:v>
                </c:pt>
                <c:pt idx="2758">
                  <c:v>-0.41879</c:v>
                </c:pt>
                <c:pt idx="2759">
                  <c:v>-0.41879</c:v>
                </c:pt>
                <c:pt idx="2760">
                  <c:v>-0.41879</c:v>
                </c:pt>
                <c:pt idx="2761">
                  <c:v>-0.31158999999999998</c:v>
                </c:pt>
                <c:pt idx="2762">
                  <c:v>-0.41879</c:v>
                </c:pt>
                <c:pt idx="2763">
                  <c:v>-0.41879</c:v>
                </c:pt>
                <c:pt idx="2764">
                  <c:v>-0.18792</c:v>
                </c:pt>
                <c:pt idx="2765">
                  <c:v>-0.41879</c:v>
                </c:pt>
                <c:pt idx="2766">
                  <c:v>-0.41879</c:v>
                </c:pt>
                <c:pt idx="2767">
                  <c:v>-0.40960000000000002</c:v>
                </c:pt>
                <c:pt idx="2768">
                  <c:v>-0.41879</c:v>
                </c:pt>
                <c:pt idx="2769">
                  <c:v>-0.15290000000000001</c:v>
                </c:pt>
                <c:pt idx="2770">
                  <c:v>-0.33688000000000001</c:v>
                </c:pt>
                <c:pt idx="2771">
                  <c:v>-0.41879</c:v>
                </c:pt>
                <c:pt idx="2772">
                  <c:v>-0.41410000000000002</c:v>
                </c:pt>
                <c:pt idx="2773">
                  <c:v>-0.41387000000000002</c:v>
                </c:pt>
                <c:pt idx="2774">
                  <c:v>-0.41776000000000002</c:v>
                </c:pt>
                <c:pt idx="2775">
                  <c:v>-0.41879</c:v>
                </c:pt>
                <c:pt idx="2776">
                  <c:v>-0.39412999999999998</c:v>
                </c:pt>
                <c:pt idx="2777">
                  <c:v>-0.41879</c:v>
                </c:pt>
                <c:pt idx="2778">
                  <c:v>-0.25218000000000002</c:v>
                </c:pt>
                <c:pt idx="2779">
                  <c:v>-0.41879</c:v>
                </c:pt>
                <c:pt idx="2780">
                  <c:v>-0.26413999999999999</c:v>
                </c:pt>
                <c:pt idx="2781">
                  <c:v>-0.41879</c:v>
                </c:pt>
                <c:pt idx="2782">
                  <c:v>-0.41879</c:v>
                </c:pt>
                <c:pt idx="2783">
                  <c:v>-0.32250000000000001</c:v>
                </c:pt>
                <c:pt idx="2784">
                  <c:v>-0.41879</c:v>
                </c:pt>
                <c:pt idx="2785">
                  <c:v>-0.41808000000000001</c:v>
                </c:pt>
                <c:pt idx="2786">
                  <c:v>-0.41879</c:v>
                </c:pt>
                <c:pt idx="2787">
                  <c:v>-0.41879</c:v>
                </c:pt>
                <c:pt idx="2788">
                  <c:v>-0.36884</c:v>
                </c:pt>
                <c:pt idx="2789">
                  <c:v>-0.41879</c:v>
                </c:pt>
                <c:pt idx="2790">
                  <c:v>-0.27585999999999999</c:v>
                </c:pt>
                <c:pt idx="2791">
                  <c:v>-0.27331</c:v>
                </c:pt>
                <c:pt idx="2792">
                  <c:v>-0.41879</c:v>
                </c:pt>
                <c:pt idx="2793">
                  <c:v>-0.16763</c:v>
                </c:pt>
                <c:pt idx="2794">
                  <c:v>-0.41879</c:v>
                </c:pt>
                <c:pt idx="2795">
                  <c:v>-0.41715999999999998</c:v>
                </c:pt>
                <c:pt idx="2796">
                  <c:v>-0.41879</c:v>
                </c:pt>
                <c:pt idx="2797">
                  <c:v>-0.41879</c:v>
                </c:pt>
                <c:pt idx="2798">
                  <c:v>-0.24529999999999999</c:v>
                </c:pt>
                <c:pt idx="2799">
                  <c:v>-0.41879</c:v>
                </c:pt>
                <c:pt idx="2800">
                  <c:v>-0.41879</c:v>
                </c:pt>
                <c:pt idx="2801">
                  <c:v>-0.41879</c:v>
                </c:pt>
                <c:pt idx="2802">
                  <c:v>-0.41865999999999998</c:v>
                </c:pt>
                <c:pt idx="2803">
                  <c:v>-0.41879</c:v>
                </c:pt>
                <c:pt idx="2804">
                  <c:v>-0.33056000000000002</c:v>
                </c:pt>
                <c:pt idx="2805">
                  <c:v>-0.41879</c:v>
                </c:pt>
                <c:pt idx="2806">
                  <c:v>-0.25839000000000001</c:v>
                </c:pt>
                <c:pt idx="2807">
                  <c:v>-0.41879</c:v>
                </c:pt>
                <c:pt idx="2808">
                  <c:v>-0.41879</c:v>
                </c:pt>
                <c:pt idx="2809">
                  <c:v>-0.41338999999999998</c:v>
                </c:pt>
                <c:pt idx="2810">
                  <c:v>-0.41879</c:v>
                </c:pt>
                <c:pt idx="2811">
                  <c:v>-0.41879</c:v>
                </c:pt>
                <c:pt idx="2812">
                  <c:v>-0.41879</c:v>
                </c:pt>
                <c:pt idx="2813">
                  <c:v>-0.41879</c:v>
                </c:pt>
                <c:pt idx="2814">
                  <c:v>-0.41879</c:v>
                </c:pt>
                <c:pt idx="2815">
                  <c:v>-0.41879</c:v>
                </c:pt>
                <c:pt idx="2816">
                  <c:v>-0.41879</c:v>
                </c:pt>
                <c:pt idx="2817">
                  <c:v>-0.41879</c:v>
                </c:pt>
                <c:pt idx="2818">
                  <c:v>-0.41879</c:v>
                </c:pt>
                <c:pt idx="2819">
                  <c:v>-0.35232000000000002</c:v>
                </c:pt>
                <c:pt idx="2820">
                  <c:v>-0.41879</c:v>
                </c:pt>
                <c:pt idx="2821">
                  <c:v>-0.41879</c:v>
                </c:pt>
                <c:pt idx="2822">
                  <c:v>-0.41879</c:v>
                </c:pt>
                <c:pt idx="2823">
                  <c:v>-0.31907000000000002</c:v>
                </c:pt>
                <c:pt idx="2824">
                  <c:v>-0.41879</c:v>
                </c:pt>
                <c:pt idx="2825">
                  <c:v>-0.39607999999999999</c:v>
                </c:pt>
                <c:pt idx="2826">
                  <c:v>-0.41879</c:v>
                </c:pt>
                <c:pt idx="2827">
                  <c:v>-0.15941</c:v>
                </c:pt>
                <c:pt idx="2828">
                  <c:v>-0.31108999999999998</c:v>
                </c:pt>
                <c:pt idx="2829">
                  <c:v>-0.41879</c:v>
                </c:pt>
                <c:pt idx="2830">
                  <c:v>-0.41879</c:v>
                </c:pt>
                <c:pt idx="2831">
                  <c:v>-0.41879</c:v>
                </c:pt>
                <c:pt idx="2832">
                  <c:v>-0.40911999999999998</c:v>
                </c:pt>
                <c:pt idx="2833">
                  <c:v>-0.41879</c:v>
                </c:pt>
                <c:pt idx="2834">
                  <c:v>-0.41839999999999999</c:v>
                </c:pt>
                <c:pt idx="2835">
                  <c:v>-0.41879</c:v>
                </c:pt>
                <c:pt idx="2836">
                  <c:v>-0.41879</c:v>
                </c:pt>
                <c:pt idx="2837">
                  <c:v>-0.2213</c:v>
                </c:pt>
                <c:pt idx="2838">
                  <c:v>-0.41879</c:v>
                </c:pt>
                <c:pt idx="2839">
                  <c:v>-0.41433999999999999</c:v>
                </c:pt>
                <c:pt idx="2840">
                  <c:v>-0.41879</c:v>
                </c:pt>
                <c:pt idx="2841">
                  <c:v>-0.41879</c:v>
                </c:pt>
                <c:pt idx="2842">
                  <c:v>-0.41879</c:v>
                </c:pt>
                <c:pt idx="2843">
                  <c:v>-0.41879</c:v>
                </c:pt>
                <c:pt idx="2844">
                  <c:v>-0.40484999999999999</c:v>
                </c:pt>
                <c:pt idx="2845">
                  <c:v>-0.36030000000000001</c:v>
                </c:pt>
                <c:pt idx="2846">
                  <c:v>-0.41879</c:v>
                </c:pt>
                <c:pt idx="2847">
                  <c:v>-0.41879</c:v>
                </c:pt>
                <c:pt idx="2848">
                  <c:v>-0.41879</c:v>
                </c:pt>
                <c:pt idx="2849">
                  <c:v>-0.41879</c:v>
                </c:pt>
                <c:pt idx="2850">
                  <c:v>-0.41879</c:v>
                </c:pt>
                <c:pt idx="2851">
                  <c:v>-0.41879</c:v>
                </c:pt>
                <c:pt idx="2852">
                  <c:v>-0.1905</c:v>
                </c:pt>
                <c:pt idx="2853">
                  <c:v>-0.37785000000000002</c:v>
                </c:pt>
                <c:pt idx="2854">
                  <c:v>-0.21245</c:v>
                </c:pt>
                <c:pt idx="2855">
                  <c:v>-0.40384999999999999</c:v>
                </c:pt>
                <c:pt idx="2856">
                  <c:v>-0.38169999999999998</c:v>
                </c:pt>
                <c:pt idx="2857">
                  <c:v>-0.40395999999999999</c:v>
                </c:pt>
                <c:pt idx="2858">
                  <c:v>-0.41879</c:v>
                </c:pt>
                <c:pt idx="2859">
                  <c:v>-0.22272</c:v>
                </c:pt>
                <c:pt idx="2860">
                  <c:v>-0.41879</c:v>
                </c:pt>
                <c:pt idx="2861">
                  <c:v>-0.41879</c:v>
                </c:pt>
                <c:pt idx="2862">
                  <c:v>-0.23816000000000001</c:v>
                </c:pt>
                <c:pt idx="2863">
                  <c:v>-0.41879</c:v>
                </c:pt>
                <c:pt idx="2864">
                  <c:v>-0.41879</c:v>
                </c:pt>
                <c:pt idx="2865">
                  <c:v>-0.41879</c:v>
                </c:pt>
                <c:pt idx="2866">
                  <c:v>-0.41879</c:v>
                </c:pt>
                <c:pt idx="2867">
                  <c:v>-0.41879</c:v>
                </c:pt>
                <c:pt idx="2868">
                  <c:v>-0.41879</c:v>
                </c:pt>
                <c:pt idx="2869">
                  <c:v>-0.41879</c:v>
                </c:pt>
                <c:pt idx="2870">
                  <c:v>-0.15007999999999999</c:v>
                </c:pt>
                <c:pt idx="2871">
                  <c:v>-0.41879</c:v>
                </c:pt>
                <c:pt idx="2872">
                  <c:v>-0.41879</c:v>
                </c:pt>
                <c:pt idx="2873">
                  <c:v>-0.41879</c:v>
                </c:pt>
                <c:pt idx="2874">
                  <c:v>-0.41879</c:v>
                </c:pt>
                <c:pt idx="2875">
                  <c:v>-0.41879</c:v>
                </c:pt>
                <c:pt idx="2876">
                  <c:v>-0.41879</c:v>
                </c:pt>
                <c:pt idx="2877">
                  <c:v>-0.41879</c:v>
                </c:pt>
                <c:pt idx="2878">
                  <c:v>-0.41879</c:v>
                </c:pt>
                <c:pt idx="2879">
                  <c:v>-0.41833999999999999</c:v>
                </c:pt>
                <c:pt idx="2880">
                  <c:v>-0.39627000000000001</c:v>
                </c:pt>
                <c:pt idx="2881">
                  <c:v>-0.41879</c:v>
                </c:pt>
                <c:pt idx="2882">
                  <c:v>-0.37261</c:v>
                </c:pt>
                <c:pt idx="2883">
                  <c:v>-0.26974999999999999</c:v>
                </c:pt>
                <c:pt idx="2884">
                  <c:v>-0.40450999999999998</c:v>
                </c:pt>
                <c:pt idx="2885">
                  <c:v>-0.41879</c:v>
                </c:pt>
                <c:pt idx="2886">
                  <c:v>-0.19369</c:v>
                </c:pt>
                <c:pt idx="2887">
                  <c:v>-0.40333000000000002</c:v>
                </c:pt>
                <c:pt idx="2888">
                  <c:v>-0.41879</c:v>
                </c:pt>
                <c:pt idx="2889">
                  <c:v>-0.41879</c:v>
                </c:pt>
                <c:pt idx="2890">
                  <c:v>-0.41879</c:v>
                </c:pt>
                <c:pt idx="2891">
                  <c:v>-0.39959</c:v>
                </c:pt>
                <c:pt idx="2892">
                  <c:v>-0.41879</c:v>
                </c:pt>
                <c:pt idx="2893">
                  <c:v>-0.32368000000000002</c:v>
                </c:pt>
                <c:pt idx="2894">
                  <c:v>-0.41879</c:v>
                </c:pt>
                <c:pt idx="2895">
                  <c:v>-0.28673999999999999</c:v>
                </c:pt>
                <c:pt idx="2896">
                  <c:v>-0.41277999999999998</c:v>
                </c:pt>
                <c:pt idx="2897">
                  <c:v>-0.41879</c:v>
                </c:pt>
                <c:pt idx="2898">
                  <c:v>-0.30063000000000001</c:v>
                </c:pt>
                <c:pt idx="2899">
                  <c:v>-0.41879</c:v>
                </c:pt>
                <c:pt idx="2900">
                  <c:v>-0.41879</c:v>
                </c:pt>
                <c:pt idx="2901">
                  <c:v>-0.41879</c:v>
                </c:pt>
                <c:pt idx="2902">
                  <c:v>-0.32284000000000002</c:v>
                </c:pt>
                <c:pt idx="2903">
                  <c:v>-0.41879</c:v>
                </c:pt>
                <c:pt idx="2904">
                  <c:v>-0.41879</c:v>
                </c:pt>
                <c:pt idx="2905">
                  <c:v>-0.41879</c:v>
                </c:pt>
                <c:pt idx="2906">
                  <c:v>-0.40706999999999999</c:v>
                </c:pt>
                <c:pt idx="2907">
                  <c:v>-0.41879</c:v>
                </c:pt>
                <c:pt idx="2908">
                  <c:v>-0.41879</c:v>
                </c:pt>
                <c:pt idx="2909">
                  <c:v>-0.41879</c:v>
                </c:pt>
                <c:pt idx="2910">
                  <c:v>-0.23563000000000001</c:v>
                </c:pt>
                <c:pt idx="2911">
                  <c:v>-0.41879</c:v>
                </c:pt>
                <c:pt idx="2912">
                  <c:v>-0.41879</c:v>
                </c:pt>
                <c:pt idx="2913">
                  <c:v>-0.41879</c:v>
                </c:pt>
                <c:pt idx="2914">
                  <c:v>-0.41879</c:v>
                </c:pt>
                <c:pt idx="2915">
                  <c:v>-0.41879</c:v>
                </c:pt>
                <c:pt idx="2916">
                  <c:v>-0.25629000000000002</c:v>
                </c:pt>
                <c:pt idx="2917">
                  <c:v>-0.41879</c:v>
                </c:pt>
                <c:pt idx="2918">
                  <c:v>-0.25836999999999999</c:v>
                </c:pt>
                <c:pt idx="2919">
                  <c:v>-0.41879</c:v>
                </c:pt>
                <c:pt idx="2920">
                  <c:v>-0.41879</c:v>
                </c:pt>
                <c:pt idx="2921">
                  <c:v>-0.38849</c:v>
                </c:pt>
                <c:pt idx="2922">
                  <c:v>-0.41879</c:v>
                </c:pt>
                <c:pt idx="2923">
                  <c:v>-0.41879</c:v>
                </c:pt>
                <c:pt idx="2924">
                  <c:v>-0.41747000000000001</c:v>
                </c:pt>
                <c:pt idx="2925">
                  <c:v>-0.41879</c:v>
                </c:pt>
                <c:pt idx="2926">
                  <c:v>-0.41879</c:v>
                </c:pt>
                <c:pt idx="2927">
                  <c:v>-0.41879</c:v>
                </c:pt>
                <c:pt idx="2928">
                  <c:v>-0.18781</c:v>
                </c:pt>
                <c:pt idx="2929">
                  <c:v>-0.41879</c:v>
                </c:pt>
                <c:pt idx="2930">
                  <c:v>-0.39727000000000001</c:v>
                </c:pt>
                <c:pt idx="2931">
                  <c:v>-0.41879</c:v>
                </c:pt>
                <c:pt idx="2932">
                  <c:v>-0.34515000000000001</c:v>
                </c:pt>
                <c:pt idx="2933">
                  <c:v>-0.24865000000000001</c:v>
                </c:pt>
                <c:pt idx="2934">
                  <c:v>-0.41879</c:v>
                </c:pt>
                <c:pt idx="2935">
                  <c:v>-0.41879</c:v>
                </c:pt>
                <c:pt idx="2936">
                  <c:v>-0.41879</c:v>
                </c:pt>
                <c:pt idx="2937">
                  <c:v>-0.30987999999999999</c:v>
                </c:pt>
                <c:pt idx="2938">
                  <c:v>-0.28748000000000001</c:v>
                </c:pt>
                <c:pt idx="2939">
                  <c:v>-0.20773</c:v>
                </c:pt>
                <c:pt idx="2940">
                  <c:v>-0.41879</c:v>
                </c:pt>
                <c:pt idx="2941">
                  <c:v>-0.41879</c:v>
                </c:pt>
                <c:pt idx="2942">
                  <c:v>-0.41879</c:v>
                </c:pt>
                <c:pt idx="2943">
                  <c:v>-0.41879</c:v>
                </c:pt>
                <c:pt idx="2944">
                  <c:v>-0.41879</c:v>
                </c:pt>
                <c:pt idx="2945">
                  <c:v>-0.41683999999999999</c:v>
                </c:pt>
                <c:pt idx="2946">
                  <c:v>-0.28745999999999999</c:v>
                </c:pt>
                <c:pt idx="2947">
                  <c:v>-0.21973999999999999</c:v>
                </c:pt>
                <c:pt idx="2948">
                  <c:v>-0.41879</c:v>
                </c:pt>
                <c:pt idx="2949">
                  <c:v>-0.41879</c:v>
                </c:pt>
                <c:pt idx="2950">
                  <c:v>-0.23394999999999999</c:v>
                </c:pt>
                <c:pt idx="2951">
                  <c:v>-0.22803999999999999</c:v>
                </c:pt>
                <c:pt idx="2952">
                  <c:v>-0.41879</c:v>
                </c:pt>
                <c:pt idx="2953">
                  <c:v>-0.41879</c:v>
                </c:pt>
                <c:pt idx="2954">
                  <c:v>-0.41879</c:v>
                </c:pt>
                <c:pt idx="2955">
                  <c:v>-0.41879</c:v>
                </c:pt>
                <c:pt idx="2956">
                  <c:v>-0.41447000000000001</c:v>
                </c:pt>
                <c:pt idx="2957">
                  <c:v>-0.41879</c:v>
                </c:pt>
                <c:pt idx="2958">
                  <c:v>-0.41879</c:v>
                </c:pt>
                <c:pt idx="2959">
                  <c:v>-0.41879</c:v>
                </c:pt>
                <c:pt idx="2960">
                  <c:v>-0.41879</c:v>
                </c:pt>
                <c:pt idx="2961">
                  <c:v>-0.41879</c:v>
                </c:pt>
                <c:pt idx="2962">
                  <c:v>-0.41879</c:v>
                </c:pt>
                <c:pt idx="2963">
                  <c:v>-0.41879</c:v>
                </c:pt>
                <c:pt idx="2964">
                  <c:v>-0.39868999999999999</c:v>
                </c:pt>
                <c:pt idx="2965">
                  <c:v>-0.32732</c:v>
                </c:pt>
                <c:pt idx="2966">
                  <c:v>-0.32039000000000001</c:v>
                </c:pt>
                <c:pt idx="2967">
                  <c:v>-0.36681000000000002</c:v>
                </c:pt>
                <c:pt idx="2968">
                  <c:v>-0.41879</c:v>
                </c:pt>
                <c:pt idx="2969">
                  <c:v>-0.41879</c:v>
                </c:pt>
                <c:pt idx="2970">
                  <c:v>-0.23752999999999999</c:v>
                </c:pt>
                <c:pt idx="2971">
                  <c:v>-0.37708999999999998</c:v>
                </c:pt>
                <c:pt idx="2972">
                  <c:v>-0.41879</c:v>
                </c:pt>
                <c:pt idx="2973">
                  <c:v>-0.41879</c:v>
                </c:pt>
                <c:pt idx="2974">
                  <c:v>-0.22622999999999999</c:v>
                </c:pt>
                <c:pt idx="2975">
                  <c:v>-0.36041000000000001</c:v>
                </c:pt>
                <c:pt idx="2976">
                  <c:v>-0.23064999999999999</c:v>
                </c:pt>
                <c:pt idx="2977">
                  <c:v>-0.41879</c:v>
                </c:pt>
                <c:pt idx="2978">
                  <c:v>-0.41879</c:v>
                </c:pt>
                <c:pt idx="2979">
                  <c:v>-0.20154</c:v>
                </c:pt>
                <c:pt idx="2980">
                  <c:v>-0.41879</c:v>
                </c:pt>
                <c:pt idx="2981">
                  <c:v>-0.41879</c:v>
                </c:pt>
                <c:pt idx="2982">
                  <c:v>-0.41879</c:v>
                </c:pt>
                <c:pt idx="2983">
                  <c:v>-0.41879</c:v>
                </c:pt>
                <c:pt idx="2984">
                  <c:v>-0.38242999999999999</c:v>
                </c:pt>
                <c:pt idx="2985">
                  <c:v>-0.41879</c:v>
                </c:pt>
                <c:pt idx="2986">
                  <c:v>-0.31258999999999998</c:v>
                </c:pt>
                <c:pt idx="2987">
                  <c:v>-0.23857999999999999</c:v>
                </c:pt>
                <c:pt idx="2988">
                  <c:v>-0.41879</c:v>
                </c:pt>
                <c:pt idx="2989">
                  <c:v>-0.20807</c:v>
                </c:pt>
                <c:pt idx="2990">
                  <c:v>-0.41879</c:v>
                </c:pt>
                <c:pt idx="2991">
                  <c:v>-0.28859000000000001</c:v>
                </c:pt>
                <c:pt idx="2992">
                  <c:v>-0.41879</c:v>
                </c:pt>
                <c:pt idx="2993">
                  <c:v>-0.41879</c:v>
                </c:pt>
                <c:pt idx="2994">
                  <c:v>-0.41879</c:v>
                </c:pt>
                <c:pt idx="2995">
                  <c:v>-0.41879</c:v>
                </c:pt>
                <c:pt idx="2996">
                  <c:v>-0.41879</c:v>
                </c:pt>
                <c:pt idx="2997">
                  <c:v>-0.41879</c:v>
                </c:pt>
                <c:pt idx="2998">
                  <c:v>-0.41879</c:v>
                </c:pt>
                <c:pt idx="2999">
                  <c:v>-0.29604000000000003</c:v>
                </c:pt>
                <c:pt idx="3000">
                  <c:v>-0.41879</c:v>
                </c:pt>
                <c:pt idx="3001">
                  <c:v>-0.26801000000000003</c:v>
                </c:pt>
                <c:pt idx="3002">
                  <c:v>-0.22383</c:v>
                </c:pt>
                <c:pt idx="3003">
                  <c:v>-0.33413999999999999</c:v>
                </c:pt>
                <c:pt idx="3004">
                  <c:v>-0.41879</c:v>
                </c:pt>
                <c:pt idx="3005">
                  <c:v>-0.41608000000000001</c:v>
                </c:pt>
                <c:pt idx="3006">
                  <c:v>-0.22375</c:v>
                </c:pt>
                <c:pt idx="3007">
                  <c:v>-0.27631</c:v>
                </c:pt>
                <c:pt idx="3008">
                  <c:v>-0.26799000000000001</c:v>
                </c:pt>
                <c:pt idx="3009">
                  <c:v>-0.41879</c:v>
                </c:pt>
                <c:pt idx="3010">
                  <c:v>-0.23641999999999999</c:v>
                </c:pt>
                <c:pt idx="3011">
                  <c:v>-0.25444</c:v>
                </c:pt>
                <c:pt idx="3012">
                  <c:v>-0.41879</c:v>
                </c:pt>
                <c:pt idx="3013">
                  <c:v>-0.41879</c:v>
                </c:pt>
                <c:pt idx="3014">
                  <c:v>-0.30995</c:v>
                </c:pt>
                <c:pt idx="3015">
                  <c:v>-0.41879</c:v>
                </c:pt>
                <c:pt idx="3016">
                  <c:v>-0.19732</c:v>
                </c:pt>
                <c:pt idx="3017">
                  <c:v>-0.41879</c:v>
                </c:pt>
                <c:pt idx="3018">
                  <c:v>-0.41879</c:v>
                </c:pt>
                <c:pt idx="3019">
                  <c:v>-0.41879</c:v>
                </c:pt>
                <c:pt idx="3020">
                  <c:v>-0.41879</c:v>
                </c:pt>
                <c:pt idx="3021">
                  <c:v>-0.41879</c:v>
                </c:pt>
                <c:pt idx="3022">
                  <c:v>-0.41879</c:v>
                </c:pt>
                <c:pt idx="3023">
                  <c:v>-0.41879</c:v>
                </c:pt>
                <c:pt idx="3024">
                  <c:v>-0.41879</c:v>
                </c:pt>
                <c:pt idx="3025">
                  <c:v>-0.41879</c:v>
                </c:pt>
                <c:pt idx="3026">
                  <c:v>-0.41879</c:v>
                </c:pt>
                <c:pt idx="3027">
                  <c:v>-0.34599999999999997</c:v>
                </c:pt>
                <c:pt idx="3028">
                  <c:v>-0.16097</c:v>
                </c:pt>
                <c:pt idx="3029">
                  <c:v>-0.41879</c:v>
                </c:pt>
                <c:pt idx="3030">
                  <c:v>-0.41879</c:v>
                </c:pt>
                <c:pt idx="3031">
                  <c:v>-0.2717</c:v>
                </c:pt>
                <c:pt idx="3032">
                  <c:v>-0.41879</c:v>
                </c:pt>
                <c:pt idx="3033">
                  <c:v>-0.41879</c:v>
                </c:pt>
                <c:pt idx="3034">
                  <c:v>-0.40495999999999999</c:v>
                </c:pt>
                <c:pt idx="3035">
                  <c:v>-0.18193999999999999</c:v>
                </c:pt>
                <c:pt idx="3036">
                  <c:v>-0.41879</c:v>
                </c:pt>
                <c:pt idx="3037">
                  <c:v>-0.23330999999999999</c:v>
                </c:pt>
                <c:pt idx="3038">
                  <c:v>-0.41879</c:v>
                </c:pt>
                <c:pt idx="3039">
                  <c:v>-0.41879</c:v>
                </c:pt>
                <c:pt idx="3040">
                  <c:v>-0.41879</c:v>
                </c:pt>
                <c:pt idx="3041">
                  <c:v>-0.24335000000000001</c:v>
                </c:pt>
                <c:pt idx="3042">
                  <c:v>-0.41879</c:v>
                </c:pt>
                <c:pt idx="3043">
                  <c:v>-0.25175999999999998</c:v>
                </c:pt>
                <c:pt idx="3044">
                  <c:v>-0.41879</c:v>
                </c:pt>
                <c:pt idx="3045">
                  <c:v>-0.41879</c:v>
                </c:pt>
                <c:pt idx="3046">
                  <c:v>-0.41879</c:v>
                </c:pt>
                <c:pt idx="3047">
                  <c:v>-0.41879</c:v>
                </c:pt>
                <c:pt idx="3048">
                  <c:v>-0.16768</c:v>
                </c:pt>
                <c:pt idx="3049">
                  <c:v>-0.41879</c:v>
                </c:pt>
                <c:pt idx="3050">
                  <c:v>-0.41879</c:v>
                </c:pt>
                <c:pt idx="3051">
                  <c:v>-0.41879</c:v>
                </c:pt>
                <c:pt idx="3052">
                  <c:v>-0.41879</c:v>
                </c:pt>
                <c:pt idx="3053">
                  <c:v>-0.26440000000000002</c:v>
                </c:pt>
                <c:pt idx="3054">
                  <c:v>-0.17086999999999999</c:v>
                </c:pt>
                <c:pt idx="3055">
                  <c:v>-0.41879</c:v>
                </c:pt>
                <c:pt idx="3056">
                  <c:v>-0.41879</c:v>
                </c:pt>
                <c:pt idx="3057">
                  <c:v>-0.41879</c:v>
                </c:pt>
                <c:pt idx="3058">
                  <c:v>-0.33256000000000002</c:v>
                </c:pt>
                <c:pt idx="3059">
                  <c:v>-0.41879</c:v>
                </c:pt>
                <c:pt idx="3060">
                  <c:v>-0.41879</c:v>
                </c:pt>
                <c:pt idx="3061">
                  <c:v>-0.41879</c:v>
                </c:pt>
                <c:pt idx="3062">
                  <c:v>-0.24429999999999999</c:v>
                </c:pt>
                <c:pt idx="3063">
                  <c:v>-0.20064000000000001</c:v>
                </c:pt>
                <c:pt idx="3064">
                  <c:v>-0.34716000000000002</c:v>
                </c:pt>
                <c:pt idx="3065">
                  <c:v>-0.32073000000000002</c:v>
                </c:pt>
                <c:pt idx="3066">
                  <c:v>-0.1709</c:v>
                </c:pt>
                <c:pt idx="3067">
                  <c:v>-0.18360000000000001</c:v>
                </c:pt>
                <c:pt idx="3068">
                  <c:v>-0.41026000000000001</c:v>
                </c:pt>
                <c:pt idx="3069">
                  <c:v>-0.41879</c:v>
                </c:pt>
                <c:pt idx="3070">
                  <c:v>-0.41879</c:v>
                </c:pt>
                <c:pt idx="3071">
                  <c:v>-0.16950000000000001</c:v>
                </c:pt>
                <c:pt idx="3072">
                  <c:v>-0.41879</c:v>
                </c:pt>
                <c:pt idx="3073">
                  <c:v>-0.28155000000000002</c:v>
                </c:pt>
                <c:pt idx="3074">
                  <c:v>-0.41879</c:v>
                </c:pt>
                <c:pt idx="3075">
                  <c:v>-0.41041</c:v>
                </c:pt>
                <c:pt idx="3076">
                  <c:v>-0.41879</c:v>
                </c:pt>
                <c:pt idx="3077">
                  <c:v>-0.41879</c:v>
                </c:pt>
                <c:pt idx="3078">
                  <c:v>-0.41879</c:v>
                </c:pt>
                <c:pt idx="3079">
                  <c:v>-0.41879</c:v>
                </c:pt>
                <c:pt idx="3080">
                  <c:v>-0.15956999999999999</c:v>
                </c:pt>
                <c:pt idx="3081">
                  <c:v>-0.41879</c:v>
                </c:pt>
                <c:pt idx="3082">
                  <c:v>-0.41879</c:v>
                </c:pt>
                <c:pt idx="3083">
                  <c:v>-0.41879</c:v>
                </c:pt>
                <c:pt idx="3084">
                  <c:v>-0.15964999999999999</c:v>
                </c:pt>
                <c:pt idx="3085">
                  <c:v>-0.41879</c:v>
                </c:pt>
                <c:pt idx="3086">
                  <c:v>-0.41879</c:v>
                </c:pt>
                <c:pt idx="3087">
                  <c:v>-0.41879</c:v>
                </c:pt>
                <c:pt idx="3088">
                  <c:v>-0.41879</c:v>
                </c:pt>
                <c:pt idx="3089">
                  <c:v>-0.41879</c:v>
                </c:pt>
                <c:pt idx="3090">
                  <c:v>-0.41879</c:v>
                </c:pt>
                <c:pt idx="3091">
                  <c:v>-0.41879</c:v>
                </c:pt>
                <c:pt idx="3092">
                  <c:v>-0.41879</c:v>
                </c:pt>
                <c:pt idx="3093">
                  <c:v>-0.41879</c:v>
                </c:pt>
                <c:pt idx="3094">
                  <c:v>-0.29859999999999998</c:v>
                </c:pt>
                <c:pt idx="3095">
                  <c:v>-0.22491</c:v>
                </c:pt>
                <c:pt idx="3096">
                  <c:v>-0.41879</c:v>
                </c:pt>
                <c:pt idx="3097">
                  <c:v>-0.33388000000000001</c:v>
                </c:pt>
                <c:pt idx="3098">
                  <c:v>-0.39073000000000002</c:v>
                </c:pt>
                <c:pt idx="3099">
                  <c:v>-0.39927000000000001</c:v>
                </c:pt>
                <c:pt idx="3100">
                  <c:v>-0.30195</c:v>
                </c:pt>
                <c:pt idx="3101">
                  <c:v>-0.41879</c:v>
                </c:pt>
                <c:pt idx="3102">
                  <c:v>-0.41879</c:v>
                </c:pt>
                <c:pt idx="3103">
                  <c:v>-0.41879</c:v>
                </c:pt>
                <c:pt idx="3104">
                  <c:v>-0.41879</c:v>
                </c:pt>
                <c:pt idx="3105">
                  <c:v>-0.41265000000000002</c:v>
                </c:pt>
                <c:pt idx="3106">
                  <c:v>-0.41879</c:v>
                </c:pt>
                <c:pt idx="3107">
                  <c:v>-0.23429</c:v>
                </c:pt>
                <c:pt idx="3108">
                  <c:v>-0.17774999999999999</c:v>
                </c:pt>
                <c:pt idx="3109">
                  <c:v>-0.39927000000000001</c:v>
                </c:pt>
                <c:pt idx="3110">
                  <c:v>-0.34517999999999999</c:v>
                </c:pt>
                <c:pt idx="3111">
                  <c:v>-0.41879</c:v>
                </c:pt>
                <c:pt idx="3112">
                  <c:v>-0.27004</c:v>
                </c:pt>
                <c:pt idx="3113">
                  <c:v>-0.26443</c:v>
                </c:pt>
                <c:pt idx="3114">
                  <c:v>-0.21934999999999999</c:v>
                </c:pt>
                <c:pt idx="3115">
                  <c:v>-0.41531000000000001</c:v>
                </c:pt>
                <c:pt idx="3116">
                  <c:v>-0.33367000000000002</c:v>
                </c:pt>
                <c:pt idx="3117">
                  <c:v>-0.20984</c:v>
                </c:pt>
                <c:pt idx="3118">
                  <c:v>-0.41879</c:v>
                </c:pt>
                <c:pt idx="3119">
                  <c:v>-0.41879</c:v>
                </c:pt>
                <c:pt idx="3120">
                  <c:v>-0.40766999999999998</c:v>
                </c:pt>
                <c:pt idx="3121">
                  <c:v>-0.20676</c:v>
                </c:pt>
                <c:pt idx="3122">
                  <c:v>-0.18448999999999999</c:v>
                </c:pt>
                <c:pt idx="3123">
                  <c:v>-0.22553999999999999</c:v>
                </c:pt>
                <c:pt idx="3124">
                  <c:v>-0.24833</c:v>
                </c:pt>
                <c:pt idx="3125">
                  <c:v>-0.41879</c:v>
                </c:pt>
                <c:pt idx="3126">
                  <c:v>-0.41879</c:v>
                </c:pt>
                <c:pt idx="3127">
                  <c:v>-0.37631999999999999</c:v>
                </c:pt>
                <c:pt idx="3128">
                  <c:v>-0.39321</c:v>
                </c:pt>
                <c:pt idx="3129">
                  <c:v>-0.39668999999999999</c:v>
                </c:pt>
                <c:pt idx="3130">
                  <c:v>-0.18017</c:v>
                </c:pt>
                <c:pt idx="3131">
                  <c:v>-0.41879</c:v>
                </c:pt>
                <c:pt idx="3132">
                  <c:v>-0.40084999999999998</c:v>
                </c:pt>
                <c:pt idx="3133">
                  <c:v>-0.39866000000000001</c:v>
                </c:pt>
                <c:pt idx="3134">
                  <c:v>-0.41879</c:v>
                </c:pt>
                <c:pt idx="3135">
                  <c:v>-0.41879</c:v>
                </c:pt>
                <c:pt idx="3136">
                  <c:v>-0.40991</c:v>
                </c:pt>
                <c:pt idx="3137">
                  <c:v>-0.41879</c:v>
                </c:pt>
                <c:pt idx="3138">
                  <c:v>-0.41879</c:v>
                </c:pt>
                <c:pt idx="3139">
                  <c:v>-0.23587</c:v>
                </c:pt>
                <c:pt idx="3140">
                  <c:v>-0.32968999999999998</c:v>
                </c:pt>
                <c:pt idx="3141">
                  <c:v>-0.41879</c:v>
                </c:pt>
                <c:pt idx="3142">
                  <c:v>-0.41879</c:v>
                </c:pt>
                <c:pt idx="3143">
                  <c:v>-0.41879</c:v>
                </c:pt>
                <c:pt idx="3144">
                  <c:v>-0.3412</c:v>
                </c:pt>
                <c:pt idx="3145">
                  <c:v>-0.41879</c:v>
                </c:pt>
                <c:pt idx="3146">
                  <c:v>-0.41721000000000003</c:v>
                </c:pt>
                <c:pt idx="3147">
                  <c:v>-0.41879</c:v>
                </c:pt>
                <c:pt idx="3148">
                  <c:v>-0.35675000000000001</c:v>
                </c:pt>
                <c:pt idx="3149">
                  <c:v>-0.35643000000000002</c:v>
                </c:pt>
                <c:pt idx="3150">
                  <c:v>-0.19211</c:v>
                </c:pt>
                <c:pt idx="3151">
                  <c:v>-0.22348999999999999</c:v>
                </c:pt>
                <c:pt idx="3152">
                  <c:v>-0.25373000000000001</c:v>
                </c:pt>
                <c:pt idx="3153">
                  <c:v>-0.41879</c:v>
                </c:pt>
                <c:pt idx="3154">
                  <c:v>-0.41879</c:v>
                </c:pt>
                <c:pt idx="3155">
                  <c:v>-0.41879</c:v>
                </c:pt>
                <c:pt idx="3156">
                  <c:v>-0.41879</c:v>
                </c:pt>
                <c:pt idx="3157">
                  <c:v>-0.36225000000000002</c:v>
                </c:pt>
                <c:pt idx="3158">
                  <c:v>-0.41879</c:v>
                </c:pt>
                <c:pt idx="3159">
                  <c:v>-0.19681999999999999</c:v>
                </c:pt>
                <c:pt idx="3160">
                  <c:v>-0.41879</c:v>
                </c:pt>
                <c:pt idx="3161">
                  <c:v>-0.41879</c:v>
                </c:pt>
                <c:pt idx="3162">
                  <c:v>-0.41879</c:v>
                </c:pt>
                <c:pt idx="3163">
                  <c:v>-0.29843999999999998</c:v>
                </c:pt>
                <c:pt idx="3164">
                  <c:v>-0.37252999999999997</c:v>
                </c:pt>
                <c:pt idx="3165">
                  <c:v>-0.29593999999999998</c:v>
                </c:pt>
                <c:pt idx="3166">
                  <c:v>-0.41879</c:v>
                </c:pt>
                <c:pt idx="3167">
                  <c:v>-0.41879</c:v>
                </c:pt>
                <c:pt idx="3168">
                  <c:v>-0.41879</c:v>
                </c:pt>
                <c:pt idx="3169">
                  <c:v>-0.27817999999999998</c:v>
                </c:pt>
                <c:pt idx="3170">
                  <c:v>-0.35228999999999999</c:v>
                </c:pt>
                <c:pt idx="3171">
                  <c:v>-0.29709999999999998</c:v>
                </c:pt>
                <c:pt idx="3172">
                  <c:v>-0.21819</c:v>
                </c:pt>
                <c:pt idx="3173">
                  <c:v>-0.25534000000000001</c:v>
                </c:pt>
                <c:pt idx="3174">
                  <c:v>-0.17105999999999999</c:v>
                </c:pt>
                <c:pt idx="3175">
                  <c:v>-0.41879</c:v>
                </c:pt>
                <c:pt idx="3176">
                  <c:v>-0.41879</c:v>
                </c:pt>
                <c:pt idx="3177">
                  <c:v>-0.15298</c:v>
                </c:pt>
                <c:pt idx="3178">
                  <c:v>-0.38390999999999997</c:v>
                </c:pt>
                <c:pt idx="3179">
                  <c:v>-0.41879</c:v>
                </c:pt>
                <c:pt idx="3180">
                  <c:v>-0.24288000000000001</c:v>
                </c:pt>
                <c:pt idx="3181">
                  <c:v>-0.41879</c:v>
                </c:pt>
                <c:pt idx="3182">
                  <c:v>-0.41879</c:v>
                </c:pt>
                <c:pt idx="3183">
                  <c:v>-0.35954000000000003</c:v>
                </c:pt>
                <c:pt idx="3184">
                  <c:v>-0.21542</c:v>
                </c:pt>
                <c:pt idx="3185">
                  <c:v>-0.41879</c:v>
                </c:pt>
                <c:pt idx="3186">
                  <c:v>-0.41879</c:v>
                </c:pt>
                <c:pt idx="3187">
                  <c:v>-0.38312000000000002</c:v>
                </c:pt>
                <c:pt idx="3188">
                  <c:v>-0.36958000000000002</c:v>
                </c:pt>
                <c:pt idx="3189">
                  <c:v>-0.41879</c:v>
                </c:pt>
                <c:pt idx="3190">
                  <c:v>-0.1958</c:v>
                </c:pt>
                <c:pt idx="3191">
                  <c:v>-0.26261000000000001</c:v>
                </c:pt>
                <c:pt idx="3192">
                  <c:v>-0.40665000000000001</c:v>
                </c:pt>
                <c:pt idx="3193">
                  <c:v>-0.36282999999999999</c:v>
                </c:pt>
                <c:pt idx="3194">
                  <c:v>-0.31022</c:v>
                </c:pt>
                <c:pt idx="3195">
                  <c:v>-0.40661999999999998</c:v>
                </c:pt>
                <c:pt idx="3196">
                  <c:v>-0.20760000000000001</c:v>
                </c:pt>
                <c:pt idx="3197">
                  <c:v>-0.21473999999999999</c:v>
                </c:pt>
                <c:pt idx="3198">
                  <c:v>-0.41413</c:v>
                </c:pt>
                <c:pt idx="3199">
                  <c:v>-0.17612</c:v>
                </c:pt>
                <c:pt idx="3200">
                  <c:v>-0.27994999999999998</c:v>
                </c:pt>
                <c:pt idx="3201">
                  <c:v>-0.19792999999999999</c:v>
                </c:pt>
                <c:pt idx="3202">
                  <c:v>-0.41879</c:v>
                </c:pt>
                <c:pt idx="3203">
                  <c:v>-0.29907</c:v>
                </c:pt>
                <c:pt idx="3204">
                  <c:v>-0.20122000000000001</c:v>
                </c:pt>
                <c:pt idx="3205">
                  <c:v>-0.26769999999999999</c:v>
                </c:pt>
                <c:pt idx="3206">
                  <c:v>-0.33872999999999998</c:v>
                </c:pt>
                <c:pt idx="3207">
                  <c:v>-0.19334999999999999</c:v>
                </c:pt>
                <c:pt idx="3208">
                  <c:v>-0.39768999999999999</c:v>
                </c:pt>
                <c:pt idx="3209">
                  <c:v>-0.41879</c:v>
                </c:pt>
                <c:pt idx="3210">
                  <c:v>-0.41879</c:v>
                </c:pt>
                <c:pt idx="3211">
                  <c:v>-0.40656999999999999</c:v>
                </c:pt>
                <c:pt idx="3212">
                  <c:v>-0.41879</c:v>
                </c:pt>
                <c:pt idx="3213">
                  <c:v>-0.26938000000000001</c:v>
                </c:pt>
                <c:pt idx="3214">
                  <c:v>-0.27665000000000001</c:v>
                </c:pt>
                <c:pt idx="3215">
                  <c:v>-0.17482</c:v>
                </c:pt>
                <c:pt idx="3216">
                  <c:v>-0.41865999999999998</c:v>
                </c:pt>
                <c:pt idx="3217">
                  <c:v>-0.37315999999999999</c:v>
                </c:pt>
                <c:pt idx="3218">
                  <c:v>-0.33102999999999999</c:v>
                </c:pt>
                <c:pt idx="3219">
                  <c:v>-0.33811999999999998</c:v>
                </c:pt>
                <c:pt idx="3220">
                  <c:v>-0.41879</c:v>
                </c:pt>
                <c:pt idx="3221">
                  <c:v>-0.39196999999999999</c:v>
                </c:pt>
                <c:pt idx="3222">
                  <c:v>-0.41879</c:v>
                </c:pt>
                <c:pt idx="3223">
                  <c:v>-0.24587999999999999</c:v>
                </c:pt>
                <c:pt idx="3224">
                  <c:v>-0.41879</c:v>
                </c:pt>
                <c:pt idx="3225">
                  <c:v>-0.26479999999999998</c:v>
                </c:pt>
                <c:pt idx="3226">
                  <c:v>-0.41537000000000002</c:v>
                </c:pt>
                <c:pt idx="3227">
                  <c:v>-0.21809000000000001</c:v>
                </c:pt>
                <c:pt idx="3228">
                  <c:v>-0.41879</c:v>
                </c:pt>
                <c:pt idx="3229">
                  <c:v>-0.41879</c:v>
                </c:pt>
                <c:pt idx="3230">
                  <c:v>-0.23921000000000001</c:v>
                </c:pt>
                <c:pt idx="3231">
                  <c:v>-0.25228</c:v>
                </c:pt>
                <c:pt idx="3232">
                  <c:v>-0.41879</c:v>
                </c:pt>
                <c:pt idx="3233">
                  <c:v>-0.41839999999999999</c:v>
                </c:pt>
                <c:pt idx="3234">
                  <c:v>-0.29665000000000002</c:v>
                </c:pt>
                <c:pt idx="3235">
                  <c:v>-0.38499</c:v>
                </c:pt>
                <c:pt idx="3236">
                  <c:v>-0.39700000000000002</c:v>
                </c:pt>
                <c:pt idx="3237">
                  <c:v>-0.20114000000000001</c:v>
                </c:pt>
                <c:pt idx="3238">
                  <c:v>-0.27621000000000001</c:v>
                </c:pt>
                <c:pt idx="3239">
                  <c:v>-0.39439999999999997</c:v>
                </c:pt>
                <c:pt idx="3240">
                  <c:v>-0.20942</c:v>
                </c:pt>
                <c:pt idx="3241">
                  <c:v>-0.27842</c:v>
                </c:pt>
                <c:pt idx="3242">
                  <c:v>-0.41879</c:v>
                </c:pt>
                <c:pt idx="3243">
                  <c:v>-0.25796999999999998</c:v>
                </c:pt>
                <c:pt idx="3244">
                  <c:v>-0.41879</c:v>
                </c:pt>
                <c:pt idx="3245">
                  <c:v>-0.20466999999999999</c:v>
                </c:pt>
                <c:pt idx="3246">
                  <c:v>-0.28000000000000003</c:v>
                </c:pt>
                <c:pt idx="3247">
                  <c:v>-0.38923000000000002</c:v>
                </c:pt>
                <c:pt idx="3248">
                  <c:v>-0.32135999999999998</c:v>
                </c:pt>
                <c:pt idx="3249">
                  <c:v>-0.41879</c:v>
                </c:pt>
                <c:pt idx="3250">
                  <c:v>-0.41879</c:v>
                </c:pt>
                <c:pt idx="3251">
                  <c:v>-0.41879</c:v>
                </c:pt>
                <c:pt idx="3252">
                  <c:v>-0.41879</c:v>
                </c:pt>
                <c:pt idx="3253">
                  <c:v>-0.40117000000000003</c:v>
                </c:pt>
                <c:pt idx="3254">
                  <c:v>-0.22201000000000001</c:v>
                </c:pt>
                <c:pt idx="3255">
                  <c:v>-0.39339000000000002</c:v>
                </c:pt>
                <c:pt idx="3256">
                  <c:v>-0.41879</c:v>
                </c:pt>
                <c:pt idx="3257">
                  <c:v>-0.18958</c:v>
                </c:pt>
                <c:pt idx="3258">
                  <c:v>-0.41879</c:v>
                </c:pt>
                <c:pt idx="3259">
                  <c:v>-0.19278999999999999</c:v>
                </c:pt>
                <c:pt idx="3260">
                  <c:v>-0.30911</c:v>
                </c:pt>
                <c:pt idx="3261">
                  <c:v>-0.41615999999999997</c:v>
                </c:pt>
                <c:pt idx="3262">
                  <c:v>-0.29625000000000001</c:v>
                </c:pt>
                <c:pt idx="3263">
                  <c:v>-0.41879</c:v>
                </c:pt>
                <c:pt idx="3264">
                  <c:v>-0.30956</c:v>
                </c:pt>
                <c:pt idx="3265">
                  <c:v>-0.39671000000000001</c:v>
                </c:pt>
                <c:pt idx="3266">
                  <c:v>-0.25575999999999999</c:v>
                </c:pt>
                <c:pt idx="3267">
                  <c:v>-0.35716999999999999</c:v>
                </c:pt>
                <c:pt idx="3268">
                  <c:v>-0.19495000000000001</c:v>
                </c:pt>
                <c:pt idx="3269">
                  <c:v>-0.26</c:v>
                </c:pt>
                <c:pt idx="3270">
                  <c:v>-0.41865999999999998</c:v>
                </c:pt>
                <c:pt idx="3271">
                  <c:v>-0.26584999999999998</c:v>
                </c:pt>
                <c:pt idx="3272">
                  <c:v>-0.41879</c:v>
                </c:pt>
                <c:pt idx="3273">
                  <c:v>-0.41879</c:v>
                </c:pt>
                <c:pt idx="3274">
                  <c:v>-0.41879</c:v>
                </c:pt>
                <c:pt idx="3275">
                  <c:v>-0.41517999999999999</c:v>
                </c:pt>
                <c:pt idx="3276">
                  <c:v>-0.32616000000000001</c:v>
                </c:pt>
                <c:pt idx="3277">
                  <c:v>-0.27660000000000001</c:v>
                </c:pt>
                <c:pt idx="3278">
                  <c:v>-0.26252999999999999</c:v>
                </c:pt>
                <c:pt idx="3279">
                  <c:v>-0.41879</c:v>
                </c:pt>
                <c:pt idx="3280">
                  <c:v>-0.35891000000000001</c:v>
                </c:pt>
                <c:pt idx="3281">
                  <c:v>-0.41879</c:v>
                </c:pt>
                <c:pt idx="3282">
                  <c:v>-0.16855000000000001</c:v>
                </c:pt>
                <c:pt idx="3283">
                  <c:v>-0.41879</c:v>
                </c:pt>
                <c:pt idx="3284">
                  <c:v>-0.41879</c:v>
                </c:pt>
                <c:pt idx="3285">
                  <c:v>-0.27015</c:v>
                </c:pt>
                <c:pt idx="3286">
                  <c:v>-0.18368000000000001</c:v>
                </c:pt>
                <c:pt idx="3287">
                  <c:v>-0.41879</c:v>
                </c:pt>
                <c:pt idx="3288">
                  <c:v>-0.24772</c:v>
                </c:pt>
                <c:pt idx="3289">
                  <c:v>-0.41472999999999999</c:v>
                </c:pt>
                <c:pt idx="3290">
                  <c:v>-0.40806999999999999</c:v>
                </c:pt>
                <c:pt idx="3291">
                  <c:v>-0.41879</c:v>
                </c:pt>
                <c:pt idx="3292">
                  <c:v>-0.41315000000000002</c:v>
                </c:pt>
                <c:pt idx="3293">
                  <c:v>-0.41879</c:v>
                </c:pt>
                <c:pt idx="3294">
                  <c:v>-0.19606000000000001</c:v>
                </c:pt>
                <c:pt idx="3295">
                  <c:v>-0.41879</c:v>
                </c:pt>
                <c:pt idx="3296">
                  <c:v>-0.27283000000000002</c:v>
                </c:pt>
                <c:pt idx="3297">
                  <c:v>-0.41879</c:v>
                </c:pt>
                <c:pt idx="3298">
                  <c:v>-0.38338</c:v>
                </c:pt>
                <c:pt idx="3299">
                  <c:v>-0.41879</c:v>
                </c:pt>
                <c:pt idx="3300">
                  <c:v>-0.41879</c:v>
                </c:pt>
                <c:pt idx="3301">
                  <c:v>-0.41156999999999999</c:v>
                </c:pt>
                <c:pt idx="3302">
                  <c:v>-0.30660999999999999</c:v>
                </c:pt>
                <c:pt idx="3303">
                  <c:v>-0.20391000000000001</c:v>
                </c:pt>
                <c:pt idx="3304">
                  <c:v>-0.41879</c:v>
                </c:pt>
                <c:pt idx="3305">
                  <c:v>-0.14957999999999999</c:v>
                </c:pt>
                <c:pt idx="3306">
                  <c:v>-0.23716000000000001</c:v>
                </c:pt>
                <c:pt idx="3307">
                  <c:v>-0.29016999999999998</c:v>
                </c:pt>
                <c:pt idx="3308">
                  <c:v>-0.40725</c:v>
                </c:pt>
                <c:pt idx="3309">
                  <c:v>-0.29797000000000001</c:v>
                </c:pt>
                <c:pt idx="3310">
                  <c:v>-0.26754</c:v>
                </c:pt>
                <c:pt idx="3311">
                  <c:v>-0.39950999999999998</c:v>
                </c:pt>
                <c:pt idx="3312">
                  <c:v>-0.40936</c:v>
                </c:pt>
                <c:pt idx="3313">
                  <c:v>-0.17638000000000001</c:v>
                </c:pt>
                <c:pt idx="3314">
                  <c:v>-0.41879</c:v>
                </c:pt>
                <c:pt idx="3315">
                  <c:v>-0.41879</c:v>
                </c:pt>
                <c:pt idx="3316">
                  <c:v>-0.41879</c:v>
                </c:pt>
                <c:pt idx="3317">
                  <c:v>-0.20496</c:v>
                </c:pt>
                <c:pt idx="3318">
                  <c:v>-0.41879</c:v>
                </c:pt>
                <c:pt idx="3319">
                  <c:v>-0.22570000000000001</c:v>
                </c:pt>
                <c:pt idx="3320">
                  <c:v>-0.22594</c:v>
                </c:pt>
                <c:pt idx="3321">
                  <c:v>-0.19608999999999999</c:v>
                </c:pt>
                <c:pt idx="3322">
                  <c:v>-0.39853</c:v>
                </c:pt>
                <c:pt idx="3323">
                  <c:v>-0.36432999999999999</c:v>
                </c:pt>
                <c:pt idx="3324">
                  <c:v>-0.25391999999999998</c:v>
                </c:pt>
                <c:pt idx="3325">
                  <c:v>-0.27049000000000001</c:v>
                </c:pt>
                <c:pt idx="3326">
                  <c:v>-0.26959</c:v>
                </c:pt>
                <c:pt idx="3327">
                  <c:v>-0.26347999999999999</c:v>
                </c:pt>
                <c:pt idx="3328">
                  <c:v>-0.38428000000000001</c:v>
                </c:pt>
                <c:pt idx="3329">
                  <c:v>-0.39822000000000002</c:v>
                </c:pt>
                <c:pt idx="3330">
                  <c:v>-0.41879</c:v>
                </c:pt>
                <c:pt idx="3331">
                  <c:v>-0.22968</c:v>
                </c:pt>
                <c:pt idx="3332">
                  <c:v>-0.41879</c:v>
                </c:pt>
                <c:pt idx="3333">
                  <c:v>-0.36720999999999998</c:v>
                </c:pt>
                <c:pt idx="3334">
                  <c:v>-0.25285999999999997</c:v>
                </c:pt>
                <c:pt idx="3335">
                  <c:v>-0.16832</c:v>
                </c:pt>
                <c:pt idx="3336">
                  <c:v>-0.19263</c:v>
                </c:pt>
                <c:pt idx="3337">
                  <c:v>-0.22275</c:v>
                </c:pt>
                <c:pt idx="3338">
                  <c:v>-0.28716999999999998</c:v>
                </c:pt>
                <c:pt idx="3339">
                  <c:v>-0.39312999999999998</c:v>
                </c:pt>
                <c:pt idx="3340">
                  <c:v>-0.41879</c:v>
                </c:pt>
                <c:pt idx="3341">
                  <c:v>-0.37877</c:v>
                </c:pt>
                <c:pt idx="3342">
                  <c:v>-0.41879</c:v>
                </c:pt>
                <c:pt idx="3343">
                  <c:v>-0.35303000000000001</c:v>
                </c:pt>
                <c:pt idx="3344">
                  <c:v>-0.41879</c:v>
                </c:pt>
                <c:pt idx="3345">
                  <c:v>-0.24514</c:v>
                </c:pt>
                <c:pt idx="3346">
                  <c:v>-0.17380000000000001</c:v>
                </c:pt>
                <c:pt idx="3347">
                  <c:v>-0.38496000000000002</c:v>
                </c:pt>
                <c:pt idx="3348">
                  <c:v>-0.41879</c:v>
                </c:pt>
                <c:pt idx="3349">
                  <c:v>-0.18173</c:v>
                </c:pt>
                <c:pt idx="3350">
                  <c:v>-0.40854000000000001</c:v>
                </c:pt>
                <c:pt idx="3351">
                  <c:v>-0.2379</c:v>
                </c:pt>
                <c:pt idx="3352">
                  <c:v>-0.33016000000000001</c:v>
                </c:pt>
                <c:pt idx="3353">
                  <c:v>-0.32235999999999998</c:v>
                </c:pt>
                <c:pt idx="3354">
                  <c:v>-0.15114</c:v>
                </c:pt>
                <c:pt idx="3355">
                  <c:v>-0.40965000000000001</c:v>
                </c:pt>
                <c:pt idx="3356">
                  <c:v>-0.41879</c:v>
                </c:pt>
                <c:pt idx="3357">
                  <c:v>-0.41879</c:v>
                </c:pt>
                <c:pt idx="3358">
                  <c:v>-0.41879</c:v>
                </c:pt>
                <c:pt idx="3359">
                  <c:v>-0.41879</c:v>
                </c:pt>
                <c:pt idx="3360">
                  <c:v>-0.20662</c:v>
                </c:pt>
                <c:pt idx="3361">
                  <c:v>-0.41879</c:v>
                </c:pt>
                <c:pt idx="3362">
                  <c:v>-0.41879</c:v>
                </c:pt>
                <c:pt idx="3363">
                  <c:v>-0.20715</c:v>
                </c:pt>
                <c:pt idx="3364">
                  <c:v>-0.41879</c:v>
                </c:pt>
                <c:pt idx="3365">
                  <c:v>-0.41879</c:v>
                </c:pt>
                <c:pt idx="3366">
                  <c:v>-0.22595999999999999</c:v>
                </c:pt>
                <c:pt idx="3367">
                  <c:v>-0.41006999999999999</c:v>
                </c:pt>
                <c:pt idx="3368">
                  <c:v>-0.31262000000000001</c:v>
                </c:pt>
                <c:pt idx="3369">
                  <c:v>-0.33583000000000002</c:v>
                </c:pt>
                <c:pt idx="3370">
                  <c:v>-0.32940000000000003</c:v>
                </c:pt>
                <c:pt idx="3371">
                  <c:v>-0.34794999999999998</c:v>
                </c:pt>
                <c:pt idx="3372">
                  <c:v>-0.39739999999999998</c:v>
                </c:pt>
                <c:pt idx="3373">
                  <c:v>-0.37024000000000001</c:v>
                </c:pt>
                <c:pt idx="3374">
                  <c:v>-0.41879</c:v>
                </c:pt>
                <c:pt idx="3375">
                  <c:v>-0.41879</c:v>
                </c:pt>
                <c:pt idx="3376">
                  <c:v>-0.30914000000000003</c:v>
                </c:pt>
                <c:pt idx="3377">
                  <c:v>-0.21840000000000001</c:v>
                </c:pt>
                <c:pt idx="3378">
                  <c:v>-0.37911</c:v>
                </c:pt>
                <c:pt idx="3379">
                  <c:v>-0.41879</c:v>
                </c:pt>
                <c:pt idx="3380">
                  <c:v>-0.24912000000000001</c:v>
                </c:pt>
                <c:pt idx="3381">
                  <c:v>-0.41326000000000002</c:v>
                </c:pt>
                <c:pt idx="3382">
                  <c:v>-0.41879</c:v>
                </c:pt>
                <c:pt idx="3383">
                  <c:v>-0.27210000000000001</c:v>
                </c:pt>
                <c:pt idx="3384">
                  <c:v>-0.41879</c:v>
                </c:pt>
                <c:pt idx="3385">
                  <c:v>-0.41879</c:v>
                </c:pt>
                <c:pt idx="3386">
                  <c:v>-0.41463</c:v>
                </c:pt>
                <c:pt idx="3387">
                  <c:v>-0.20785999999999999</c:v>
                </c:pt>
                <c:pt idx="3388">
                  <c:v>-0.41879</c:v>
                </c:pt>
                <c:pt idx="3389">
                  <c:v>-0.41879</c:v>
                </c:pt>
                <c:pt idx="3390">
                  <c:v>-0.23194000000000001</c:v>
                </c:pt>
                <c:pt idx="3391">
                  <c:v>-0.41879</c:v>
                </c:pt>
                <c:pt idx="3392">
                  <c:v>-0.35103000000000001</c:v>
                </c:pt>
                <c:pt idx="3393">
                  <c:v>-0.41879</c:v>
                </c:pt>
                <c:pt idx="3394">
                  <c:v>-0.16950000000000001</c:v>
                </c:pt>
                <c:pt idx="3395">
                  <c:v>-0.41879</c:v>
                </c:pt>
                <c:pt idx="3396">
                  <c:v>-0.41728999999999999</c:v>
                </c:pt>
                <c:pt idx="3397">
                  <c:v>-0.41879</c:v>
                </c:pt>
                <c:pt idx="3398">
                  <c:v>-0.30237000000000003</c:v>
                </c:pt>
                <c:pt idx="3399">
                  <c:v>-0.41879</c:v>
                </c:pt>
                <c:pt idx="3400">
                  <c:v>-0.41206999999999999</c:v>
                </c:pt>
                <c:pt idx="3401">
                  <c:v>-0.23487</c:v>
                </c:pt>
                <c:pt idx="3402">
                  <c:v>-0.27433000000000002</c:v>
                </c:pt>
                <c:pt idx="3403">
                  <c:v>-0.41879</c:v>
                </c:pt>
                <c:pt idx="3404">
                  <c:v>-0.19308</c:v>
                </c:pt>
                <c:pt idx="3405">
                  <c:v>-0.26127</c:v>
                </c:pt>
                <c:pt idx="3406">
                  <c:v>-0.28439999999999999</c:v>
                </c:pt>
                <c:pt idx="3407">
                  <c:v>-0.41879</c:v>
                </c:pt>
                <c:pt idx="3408">
                  <c:v>-0.21803</c:v>
                </c:pt>
                <c:pt idx="3409">
                  <c:v>-0.41879</c:v>
                </c:pt>
                <c:pt idx="3410">
                  <c:v>-0.41879</c:v>
                </c:pt>
                <c:pt idx="3411">
                  <c:v>-0.16278000000000001</c:v>
                </c:pt>
                <c:pt idx="3412">
                  <c:v>-0.33129999999999998</c:v>
                </c:pt>
                <c:pt idx="3413">
                  <c:v>-0.41879</c:v>
                </c:pt>
                <c:pt idx="3414">
                  <c:v>-0.41879</c:v>
                </c:pt>
                <c:pt idx="3415">
                  <c:v>-0.39979999999999999</c:v>
                </c:pt>
                <c:pt idx="3416">
                  <c:v>-0.30714000000000002</c:v>
                </c:pt>
                <c:pt idx="3417">
                  <c:v>-0.41879</c:v>
                </c:pt>
                <c:pt idx="3418">
                  <c:v>-0.25378000000000001</c:v>
                </c:pt>
                <c:pt idx="3419">
                  <c:v>-0.28819</c:v>
                </c:pt>
                <c:pt idx="3420">
                  <c:v>-0.41879</c:v>
                </c:pt>
                <c:pt idx="3421">
                  <c:v>-0.41879</c:v>
                </c:pt>
                <c:pt idx="3422">
                  <c:v>-0.41879</c:v>
                </c:pt>
                <c:pt idx="3423">
                  <c:v>-0.26358999999999999</c:v>
                </c:pt>
                <c:pt idx="3424">
                  <c:v>-0.33459</c:v>
                </c:pt>
                <c:pt idx="3425">
                  <c:v>-0.41879</c:v>
                </c:pt>
                <c:pt idx="3426">
                  <c:v>-0.35060999999999998</c:v>
                </c:pt>
                <c:pt idx="3427">
                  <c:v>-0.41879</c:v>
                </c:pt>
                <c:pt idx="3428">
                  <c:v>-0.41879</c:v>
                </c:pt>
                <c:pt idx="3429">
                  <c:v>-0.26211000000000001</c:v>
                </c:pt>
                <c:pt idx="3430">
                  <c:v>-0.40255999999999997</c:v>
                </c:pt>
                <c:pt idx="3431">
                  <c:v>-0.41879</c:v>
                </c:pt>
                <c:pt idx="3432">
                  <c:v>-0.41879</c:v>
                </c:pt>
                <c:pt idx="3433">
                  <c:v>-0.31061</c:v>
                </c:pt>
                <c:pt idx="3434">
                  <c:v>-0.25821</c:v>
                </c:pt>
                <c:pt idx="3435">
                  <c:v>-0.41879</c:v>
                </c:pt>
                <c:pt idx="3436">
                  <c:v>-0.41879</c:v>
                </c:pt>
                <c:pt idx="3437">
                  <c:v>-0.41879</c:v>
                </c:pt>
                <c:pt idx="3438">
                  <c:v>-0.41879</c:v>
                </c:pt>
                <c:pt idx="3439">
                  <c:v>-0.41879</c:v>
                </c:pt>
                <c:pt idx="3440">
                  <c:v>-0.41254999999999997</c:v>
                </c:pt>
                <c:pt idx="3441">
                  <c:v>-0.41697000000000001</c:v>
                </c:pt>
                <c:pt idx="3442">
                  <c:v>-0.41879</c:v>
                </c:pt>
                <c:pt idx="3443">
                  <c:v>-0.21876999999999999</c:v>
                </c:pt>
                <c:pt idx="3444">
                  <c:v>-0.3931</c:v>
                </c:pt>
                <c:pt idx="3445">
                  <c:v>-0.29407</c:v>
                </c:pt>
                <c:pt idx="3446">
                  <c:v>-0.41879</c:v>
                </c:pt>
                <c:pt idx="3447">
                  <c:v>-0.41879</c:v>
                </c:pt>
                <c:pt idx="3448">
                  <c:v>-0.39450000000000002</c:v>
                </c:pt>
                <c:pt idx="3449">
                  <c:v>-0.24343000000000001</c:v>
                </c:pt>
                <c:pt idx="3450">
                  <c:v>-0.18199000000000001</c:v>
                </c:pt>
                <c:pt idx="3451">
                  <c:v>-0.41879</c:v>
                </c:pt>
                <c:pt idx="3452">
                  <c:v>-0.41476000000000002</c:v>
                </c:pt>
                <c:pt idx="3453">
                  <c:v>-0.41879</c:v>
                </c:pt>
                <c:pt idx="3454">
                  <c:v>-0.22536</c:v>
                </c:pt>
                <c:pt idx="3455">
                  <c:v>-0.22889000000000001</c:v>
                </c:pt>
                <c:pt idx="3456">
                  <c:v>-0.19908999999999999</c:v>
                </c:pt>
                <c:pt idx="3457">
                  <c:v>-0.32049</c:v>
                </c:pt>
                <c:pt idx="3458">
                  <c:v>-0.39378999999999997</c:v>
                </c:pt>
                <c:pt idx="3459">
                  <c:v>-0.29715000000000003</c:v>
                </c:pt>
                <c:pt idx="3460">
                  <c:v>-0.41879</c:v>
                </c:pt>
                <c:pt idx="3461">
                  <c:v>-0.31891000000000003</c:v>
                </c:pt>
                <c:pt idx="3462">
                  <c:v>-0.32777000000000001</c:v>
                </c:pt>
                <c:pt idx="3463">
                  <c:v>-0.41879</c:v>
                </c:pt>
                <c:pt idx="3464">
                  <c:v>-0.41879</c:v>
                </c:pt>
                <c:pt idx="3465">
                  <c:v>-0.36364999999999997</c:v>
                </c:pt>
                <c:pt idx="3466">
                  <c:v>-0.41879</c:v>
                </c:pt>
                <c:pt idx="3467">
                  <c:v>-0.19545000000000001</c:v>
                </c:pt>
                <c:pt idx="3468">
                  <c:v>-0.41879</c:v>
                </c:pt>
                <c:pt idx="3469">
                  <c:v>-0.39455000000000001</c:v>
                </c:pt>
                <c:pt idx="3470">
                  <c:v>-0.41879</c:v>
                </c:pt>
                <c:pt idx="3471">
                  <c:v>-0.26</c:v>
                </c:pt>
                <c:pt idx="3472">
                  <c:v>-0.38818000000000003</c:v>
                </c:pt>
                <c:pt idx="3473">
                  <c:v>-0.22522</c:v>
                </c:pt>
                <c:pt idx="3474">
                  <c:v>-0.15332999999999999</c:v>
                </c:pt>
                <c:pt idx="3475">
                  <c:v>-0.41879</c:v>
                </c:pt>
                <c:pt idx="3476">
                  <c:v>-0.25971</c:v>
                </c:pt>
                <c:pt idx="3477">
                  <c:v>-0.28116000000000002</c:v>
                </c:pt>
                <c:pt idx="3478">
                  <c:v>-0.31137999999999999</c:v>
                </c:pt>
                <c:pt idx="3479">
                  <c:v>-0.39777000000000001</c:v>
                </c:pt>
                <c:pt idx="3480">
                  <c:v>-0.33048</c:v>
                </c:pt>
                <c:pt idx="3481">
                  <c:v>-0.21282000000000001</c:v>
                </c:pt>
                <c:pt idx="3482">
                  <c:v>-0.30007</c:v>
                </c:pt>
                <c:pt idx="3483">
                  <c:v>-0.21295</c:v>
                </c:pt>
                <c:pt idx="3484">
                  <c:v>-0.22517000000000001</c:v>
                </c:pt>
                <c:pt idx="3485">
                  <c:v>-0.41879</c:v>
                </c:pt>
                <c:pt idx="3486">
                  <c:v>-0.17598</c:v>
                </c:pt>
                <c:pt idx="3487">
                  <c:v>-0.39834999999999998</c:v>
                </c:pt>
                <c:pt idx="3488">
                  <c:v>-0.22611999999999999</c:v>
                </c:pt>
                <c:pt idx="3489">
                  <c:v>-0.28182000000000001</c:v>
                </c:pt>
                <c:pt idx="3490">
                  <c:v>-0.41879</c:v>
                </c:pt>
                <c:pt idx="3491">
                  <c:v>-0.35039999999999999</c:v>
                </c:pt>
                <c:pt idx="3492">
                  <c:v>-0.40720000000000001</c:v>
                </c:pt>
                <c:pt idx="3493">
                  <c:v>-0.40050999999999998</c:v>
                </c:pt>
                <c:pt idx="3494">
                  <c:v>-0.20311999999999999</c:v>
                </c:pt>
                <c:pt idx="3495">
                  <c:v>-0.24326999999999999</c:v>
                </c:pt>
                <c:pt idx="3496">
                  <c:v>-0.29804999999999998</c:v>
                </c:pt>
                <c:pt idx="3497">
                  <c:v>-0.41879</c:v>
                </c:pt>
                <c:pt idx="3498">
                  <c:v>-0.34301999999999999</c:v>
                </c:pt>
                <c:pt idx="3499">
                  <c:v>-0.20899999999999999</c:v>
                </c:pt>
                <c:pt idx="3500">
                  <c:v>-0.36975999999999998</c:v>
                </c:pt>
                <c:pt idx="3501">
                  <c:v>-0.16531000000000001</c:v>
                </c:pt>
                <c:pt idx="3502">
                  <c:v>-0.17554</c:v>
                </c:pt>
                <c:pt idx="3503">
                  <c:v>-0.39044000000000001</c:v>
                </c:pt>
                <c:pt idx="3504">
                  <c:v>-0.32530999999999999</c:v>
                </c:pt>
                <c:pt idx="3505">
                  <c:v>-0.41879</c:v>
                </c:pt>
                <c:pt idx="3506">
                  <c:v>-0.20446</c:v>
                </c:pt>
                <c:pt idx="3507">
                  <c:v>-0.34125</c:v>
                </c:pt>
                <c:pt idx="3508">
                  <c:v>-0.41879</c:v>
                </c:pt>
                <c:pt idx="3509">
                  <c:v>-0.39956000000000003</c:v>
                </c:pt>
                <c:pt idx="3510">
                  <c:v>-0.34923999999999999</c:v>
                </c:pt>
                <c:pt idx="3511">
                  <c:v>-0.41449999999999998</c:v>
                </c:pt>
                <c:pt idx="3512">
                  <c:v>-0.25396999999999997</c:v>
                </c:pt>
                <c:pt idx="3513">
                  <c:v>-0.41408</c:v>
                </c:pt>
                <c:pt idx="3514">
                  <c:v>-0.33034999999999998</c:v>
                </c:pt>
                <c:pt idx="3515">
                  <c:v>-0.31912000000000001</c:v>
                </c:pt>
                <c:pt idx="3516">
                  <c:v>-0.41879</c:v>
                </c:pt>
                <c:pt idx="3517">
                  <c:v>-0.26534999999999997</c:v>
                </c:pt>
                <c:pt idx="3518">
                  <c:v>-0.21623999999999999</c:v>
                </c:pt>
                <c:pt idx="3519">
                  <c:v>-0.41381000000000001</c:v>
                </c:pt>
                <c:pt idx="3520">
                  <c:v>-0.19278999999999999</c:v>
                </c:pt>
                <c:pt idx="3521">
                  <c:v>-0.32244</c:v>
                </c:pt>
                <c:pt idx="3522">
                  <c:v>-0.27883999999999998</c:v>
                </c:pt>
                <c:pt idx="3523">
                  <c:v>-0.27800000000000002</c:v>
                </c:pt>
                <c:pt idx="3524">
                  <c:v>-0.25384000000000001</c:v>
                </c:pt>
                <c:pt idx="3525">
                  <c:v>-0.41879</c:v>
                </c:pt>
                <c:pt idx="3526">
                  <c:v>-0.24782999999999999</c:v>
                </c:pt>
                <c:pt idx="3527">
                  <c:v>-0.18246000000000001</c:v>
                </c:pt>
                <c:pt idx="3528">
                  <c:v>-0.25091000000000002</c:v>
                </c:pt>
                <c:pt idx="3529">
                  <c:v>-0.22702</c:v>
                </c:pt>
                <c:pt idx="3530">
                  <c:v>-0.26588000000000001</c:v>
                </c:pt>
                <c:pt idx="3531">
                  <c:v>-0.34944999999999998</c:v>
                </c:pt>
                <c:pt idx="3532">
                  <c:v>-0.34601999999999999</c:v>
                </c:pt>
                <c:pt idx="3533">
                  <c:v>-0.39096999999999998</c:v>
                </c:pt>
                <c:pt idx="3534">
                  <c:v>-0.33263999999999999</c:v>
                </c:pt>
                <c:pt idx="3535">
                  <c:v>-0.41879</c:v>
                </c:pt>
                <c:pt idx="3536">
                  <c:v>-0.28414</c:v>
                </c:pt>
                <c:pt idx="3537">
                  <c:v>-0.41879</c:v>
                </c:pt>
                <c:pt idx="3538">
                  <c:v>-0.37018000000000001</c:v>
                </c:pt>
                <c:pt idx="3539">
                  <c:v>-0.34505000000000002</c:v>
                </c:pt>
                <c:pt idx="3540">
                  <c:v>-0.26152999999999998</c:v>
                </c:pt>
                <c:pt idx="3541">
                  <c:v>-0.41749999999999998</c:v>
                </c:pt>
                <c:pt idx="3542">
                  <c:v>-0.41879</c:v>
                </c:pt>
                <c:pt idx="3543">
                  <c:v>-0.41879</c:v>
                </c:pt>
                <c:pt idx="3544">
                  <c:v>-0.41879</c:v>
                </c:pt>
                <c:pt idx="3545">
                  <c:v>-0.39711000000000002</c:v>
                </c:pt>
                <c:pt idx="3546">
                  <c:v>-0.41683999999999999</c:v>
                </c:pt>
                <c:pt idx="3547">
                  <c:v>-0.36623</c:v>
                </c:pt>
                <c:pt idx="3548">
                  <c:v>-0.39284000000000002</c:v>
                </c:pt>
                <c:pt idx="3549">
                  <c:v>-0.27272999999999997</c:v>
                </c:pt>
                <c:pt idx="3550">
                  <c:v>-0.24195</c:v>
                </c:pt>
                <c:pt idx="3551">
                  <c:v>-0.41879</c:v>
                </c:pt>
                <c:pt idx="3552">
                  <c:v>-0.41819000000000001</c:v>
                </c:pt>
                <c:pt idx="3553">
                  <c:v>-0.22749</c:v>
                </c:pt>
                <c:pt idx="3554">
                  <c:v>-0.19600999999999999</c:v>
                </c:pt>
                <c:pt idx="3555">
                  <c:v>-0.41879</c:v>
                </c:pt>
                <c:pt idx="3556">
                  <c:v>-0.28319</c:v>
                </c:pt>
                <c:pt idx="3557">
                  <c:v>-0.20618</c:v>
                </c:pt>
                <c:pt idx="3558">
                  <c:v>-0.31952000000000003</c:v>
                </c:pt>
                <c:pt idx="3559">
                  <c:v>-0.41879</c:v>
                </c:pt>
                <c:pt idx="3560">
                  <c:v>-0.41879</c:v>
                </c:pt>
                <c:pt idx="3561">
                  <c:v>-0.32384000000000002</c:v>
                </c:pt>
                <c:pt idx="3562">
                  <c:v>-0.17301</c:v>
                </c:pt>
                <c:pt idx="3563">
                  <c:v>-0.41879</c:v>
                </c:pt>
                <c:pt idx="3564">
                  <c:v>-0.21606</c:v>
                </c:pt>
                <c:pt idx="3565">
                  <c:v>-0.34392</c:v>
                </c:pt>
                <c:pt idx="3566">
                  <c:v>-0.20807</c:v>
                </c:pt>
                <c:pt idx="3567">
                  <c:v>-0.36604999999999999</c:v>
                </c:pt>
                <c:pt idx="3568">
                  <c:v>-0.41879</c:v>
                </c:pt>
                <c:pt idx="3569">
                  <c:v>-0.24482999999999999</c:v>
                </c:pt>
                <c:pt idx="3570">
                  <c:v>-0.41715999999999998</c:v>
                </c:pt>
                <c:pt idx="3571">
                  <c:v>-0.38169999999999998</c:v>
                </c:pt>
                <c:pt idx="3572">
                  <c:v>-0.27489000000000002</c:v>
                </c:pt>
                <c:pt idx="3573">
                  <c:v>-0.20507</c:v>
                </c:pt>
                <c:pt idx="3574">
                  <c:v>-0.23416000000000001</c:v>
                </c:pt>
                <c:pt idx="3575">
                  <c:v>-0.23549999999999999</c:v>
                </c:pt>
                <c:pt idx="3576">
                  <c:v>-0.20324999999999999</c:v>
                </c:pt>
                <c:pt idx="3577">
                  <c:v>-0.31322</c:v>
                </c:pt>
                <c:pt idx="3578">
                  <c:v>-0.26727000000000001</c:v>
                </c:pt>
                <c:pt idx="3579">
                  <c:v>-0.24116000000000001</c:v>
                </c:pt>
                <c:pt idx="3580">
                  <c:v>-0.23089000000000001</c:v>
                </c:pt>
                <c:pt idx="3581">
                  <c:v>-0.35409000000000002</c:v>
                </c:pt>
                <c:pt idx="3582">
                  <c:v>-0.19358</c:v>
                </c:pt>
                <c:pt idx="3583">
                  <c:v>-0.41879</c:v>
                </c:pt>
                <c:pt idx="3584">
                  <c:v>-0.27900000000000003</c:v>
                </c:pt>
                <c:pt idx="3585">
                  <c:v>-0.19519</c:v>
                </c:pt>
                <c:pt idx="3586">
                  <c:v>-0.41879</c:v>
                </c:pt>
                <c:pt idx="3587">
                  <c:v>-0.35324</c:v>
                </c:pt>
                <c:pt idx="3588">
                  <c:v>-0.19366</c:v>
                </c:pt>
                <c:pt idx="3589">
                  <c:v>-0.23305000000000001</c:v>
                </c:pt>
                <c:pt idx="3590">
                  <c:v>-0.21861</c:v>
                </c:pt>
                <c:pt idx="3591">
                  <c:v>-0.41422999999999999</c:v>
                </c:pt>
                <c:pt idx="3592">
                  <c:v>-0.40164</c:v>
                </c:pt>
                <c:pt idx="3593">
                  <c:v>-0.26804</c:v>
                </c:pt>
                <c:pt idx="3594">
                  <c:v>-0.41049000000000002</c:v>
                </c:pt>
                <c:pt idx="3595">
                  <c:v>-0.41879</c:v>
                </c:pt>
                <c:pt idx="3596">
                  <c:v>-0.31392999999999999</c:v>
                </c:pt>
                <c:pt idx="3597">
                  <c:v>-0.23028000000000001</c:v>
                </c:pt>
                <c:pt idx="3598">
                  <c:v>-0.2306</c:v>
                </c:pt>
                <c:pt idx="3599">
                  <c:v>-0.28634999999999999</c:v>
                </c:pt>
                <c:pt idx="3600">
                  <c:v>-0.41879</c:v>
                </c:pt>
                <c:pt idx="3601">
                  <c:v>-0.17355999999999999</c:v>
                </c:pt>
                <c:pt idx="3602">
                  <c:v>-0.38719999999999999</c:v>
                </c:pt>
                <c:pt idx="3603">
                  <c:v>-0.41879</c:v>
                </c:pt>
                <c:pt idx="3604">
                  <c:v>-0.27742</c:v>
                </c:pt>
                <c:pt idx="3605">
                  <c:v>-0.26801000000000003</c:v>
                </c:pt>
                <c:pt idx="3606">
                  <c:v>-0.21176</c:v>
                </c:pt>
                <c:pt idx="3607">
                  <c:v>-0.24259</c:v>
                </c:pt>
                <c:pt idx="3608">
                  <c:v>-0.37165999999999999</c:v>
                </c:pt>
                <c:pt idx="3609">
                  <c:v>-0.16447000000000001</c:v>
                </c:pt>
                <c:pt idx="3610">
                  <c:v>-0.36754999999999999</c:v>
                </c:pt>
                <c:pt idx="3611">
                  <c:v>-0.21081</c:v>
                </c:pt>
                <c:pt idx="3612">
                  <c:v>-0.36075000000000002</c:v>
                </c:pt>
                <c:pt idx="3613">
                  <c:v>-0.41879</c:v>
                </c:pt>
                <c:pt idx="3614">
                  <c:v>-0.31623000000000001</c:v>
                </c:pt>
                <c:pt idx="3615">
                  <c:v>-0.22334999999999999</c:v>
                </c:pt>
                <c:pt idx="3616">
                  <c:v>-0.28092</c:v>
                </c:pt>
                <c:pt idx="3617">
                  <c:v>-0.41521000000000002</c:v>
                </c:pt>
                <c:pt idx="3618">
                  <c:v>-0.29868</c:v>
                </c:pt>
                <c:pt idx="3619">
                  <c:v>-0.41879</c:v>
                </c:pt>
                <c:pt idx="3620">
                  <c:v>-0.24314</c:v>
                </c:pt>
                <c:pt idx="3621">
                  <c:v>-0.3538</c:v>
                </c:pt>
                <c:pt idx="3622">
                  <c:v>-0.22403999999999999</c:v>
                </c:pt>
                <c:pt idx="3623">
                  <c:v>-0.37163000000000002</c:v>
                </c:pt>
                <c:pt idx="3624">
                  <c:v>-0.30964000000000003</c:v>
                </c:pt>
                <c:pt idx="3625">
                  <c:v>-0.21656</c:v>
                </c:pt>
                <c:pt idx="3626">
                  <c:v>-0.41170000000000001</c:v>
                </c:pt>
                <c:pt idx="3627">
                  <c:v>-0.23438999999999999</c:v>
                </c:pt>
                <c:pt idx="3628">
                  <c:v>-0.23225999999999999</c:v>
                </c:pt>
                <c:pt idx="3629">
                  <c:v>-0.41879</c:v>
                </c:pt>
                <c:pt idx="3630">
                  <c:v>-0.21779999999999999</c:v>
                </c:pt>
                <c:pt idx="3631">
                  <c:v>-0.41879</c:v>
                </c:pt>
                <c:pt idx="3632">
                  <c:v>-0.34189000000000003</c:v>
                </c:pt>
                <c:pt idx="3633">
                  <c:v>-0.18879000000000001</c:v>
                </c:pt>
                <c:pt idx="3634">
                  <c:v>-0.41879</c:v>
                </c:pt>
                <c:pt idx="3635">
                  <c:v>-0.21304999999999999</c:v>
                </c:pt>
                <c:pt idx="3636">
                  <c:v>-0.3231</c:v>
                </c:pt>
                <c:pt idx="3637">
                  <c:v>-0.21157999999999999</c:v>
                </c:pt>
                <c:pt idx="3638">
                  <c:v>-0.41879</c:v>
                </c:pt>
                <c:pt idx="3639">
                  <c:v>-0.41819000000000001</c:v>
                </c:pt>
                <c:pt idx="3640">
                  <c:v>-0.21376000000000001</c:v>
                </c:pt>
                <c:pt idx="3641">
                  <c:v>-0.25019999999999998</c:v>
                </c:pt>
                <c:pt idx="3642">
                  <c:v>-0.41879</c:v>
                </c:pt>
                <c:pt idx="3643">
                  <c:v>-0.41879</c:v>
                </c:pt>
                <c:pt idx="3644">
                  <c:v>-0.41426000000000002</c:v>
                </c:pt>
                <c:pt idx="3645">
                  <c:v>-0.29396</c:v>
                </c:pt>
                <c:pt idx="3646">
                  <c:v>-0.16053999999999999</c:v>
                </c:pt>
                <c:pt idx="3647">
                  <c:v>-0.27951999999999999</c:v>
                </c:pt>
                <c:pt idx="3648">
                  <c:v>-0.32906000000000002</c:v>
                </c:pt>
                <c:pt idx="3649">
                  <c:v>-0.22514999999999999</c:v>
                </c:pt>
                <c:pt idx="3650">
                  <c:v>-0.23752999999999999</c:v>
                </c:pt>
                <c:pt idx="3651">
                  <c:v>-0.41879</c:v>
                </c:pt>
                <c:pt idx="3652">
                  <c:v>-0.31441000000000002</c:v>
                </c:pt>
                <c:pt idx="3653">
                  <c:v>-0.32968999999999998</c:v>
                </c:pt>
                <c:pt idx="3654">
                  <c:v>-0.22061</c:v>
                </c:pt>
                <c:pt idx="3655">
                  <c:v>-0.27901999999999999</c:v>
                </c:pt>
                <c:pt idx="3656">
                  <c:v>-0.20826</c:v>
                </c:pt>
                <c:pt idx="3657">
                  <c:v>-0.24746000000000001</c:v>
                </c:pt>
                <c:pt idx="3658">
                  <c:v>-0.16991999999999999</c:v>
                </c:pt>
                <c:pt idx="3659">
                  <c:v>-0.41879</c:v>
                </c:pt>
                <c:pt idx="3660">
                  <c:v>-0.23893</c:v>
                </c:pt>
                <c:pt idx="3661">
                  <c:v>-0.21856</c:v>
                </c:pt>
                <c:pt idx="3662">
                  <c:v>-0.37502999999999997</c:v>
                </c:pt>
                <c:pt idx="3663">
                  <c:v>-0.41879</c:v>
                </c:pt>
                <c:pt idx="3664">
                  <c:v>-0.28448000000000001</c:v>
                </c:pt>
                <c:pt idx="3665">
                  <c:v>-0.18989</c:v>
                </c:pt>
                <c:pt idx="3666">
                  <c:v>-0.38417000000000001</c:v>
                </c:pt>
                <c:pt idx="3667">
                  <c:v>-0.28032000000000001</c:v>
                </c:pt>
                <c:pt idx="3668">
                  <c:v>-0.41879</c:v>
                </c:pt>
                <c:pt idx="3669">
                  <c:v>-0.17801</c:v>
                </c:pt>
                <c:pt idx="3670">
                  <c:v>-0.19696</c:v>
                </c:pt>
                <c:pt idx="3671">
                  <c:v>-0.35353000000000001</c:v>
                </c:pt>
                <c:pt idx="3672">
                  <c:v>-0.38694000000000001</c:v>
                </c:pt>
                <c:pt idx="3673">
                  <c:v>-0.26388</c:v>
                </c:pt>
                <c:pt idx="3674">
                  <c:v>-0.17351</c:v>
                </c:pt>
                <c:pt idx="3675">
                  <c:v>-0.28864000000000001</c:v>
                </c:pt>
                <c:pt idx="3676">
                  <c:v>-0.41879</c:v>
                </c:pt>
                <c:pt idx="3677">
                  <c:v>-0.41879</c:v>
                </c:pt>
                <c:pt idx="3678">
                  <c:v>-0.41879</c:v>
                </c:pt>
                <c:pt idx="3679">
                  <c:v>-0.33043</c:v>
                </c:pt>
                <c:pt idx="3680">
                  <c:v>-0.16136</c:v>
                </c:pt>
                <c:pt idx="3681">
                  <c:v>-0.16552</c:v>
                </c:pt>
                <c:pt idx="3682">
                  <c:v>-0.41472999999999999</c:v>
                </c:pt>
                <c:pt idx="3683">
                  <c:v>-0.17888000000000001</c:v>
                </c:pt>
                <c:pt idx="3684">
                  <c:v>-0.30542000000000002</c:v>
                </c:pt>
                <c:pt idx="3685">
                  <c:v>-0.41879</c:v>
                </c:pt>
                <c:pt idx="3686">
                  <c:v>-0.27385999999999999</c:v>
                </c:pt>
                <c:pt idx="3687">
                  <c:v>-0.3075</c:v>
                </c:pt>
                <c:pt idx="3688">
                  <c:v>-0.41879</c:v>
                </c:pt>
                <c:pt idx="3689">
                  <c:v>-0.34723999999999999</c:v>
                </c:pt>
                <c:pt idx="3690">
                  <c:v>-0.41879</c:v>
                </c:pt>
                <c:pt idx="3691">
                  <c:v>-0.26933000000000001</c:v>
                </c:pt>
                <c:pt idx="3692">
                  <c:v>-0.41879</c:v>
                </c:pt>
                <c:pt idx="3693">
                  <c:v>-0.19875000000000001</c:v>
                </c:pt>
                <c:pt idx="3694">
                  <c:v>-0.27839000000000003</c:v>
                </c:pt>
                <c:pt idx="3695">
                  <c:v>-0.41879</c:v>
                </c:pt>
                <c:pt idx="3696">
                  <c:v>-0.27156999999999998</c:v>
                </c:pt>
                <c:pt idx="3697">
                  <c:v>-0.26268999999999998</c:v>
                </c:pt>
                <c:pt idx="3698">
                  <c:v>-0.23968999999999999</c:v>
                </c:pt>
                <c:pt idx="3699">
                  <c:v>-0.18478</c:v>
                </c:pt>
                <c:pt idx="3700">
                  <c:v>-0.3246</c:v>
                </c:pt>
                <c:pt idx="3701">
                  <c:v>-0.16742000000000001</c:v>
                </c:pt>
                <c:pt idx="3702">
                  <c:v>-0.15476999999999999</c:v>
                </c:pt>
                <c:pt idx="3703">
                  <c:v>-0.31558999999999998</c:v>
                </c:pt>
                <c:pt idx="3704">
                  <c:v>-0.25048999999999999</c:v>
                </c:pt>
                <c:pt idx="3705">
                  <c:v>-0.41879</c:v>
                </c:pt>
                <c:pt idx="3706">
                  <c:v>-0.28885</c:v>
                </c:pt>
                <c:pt idx="3707">
                  <c:v>-0.41322999999999999</c:v>
                </c:pt>
                <c:pt idx="3708">
                  <c:v>-0.41879</c:v>
                </c:pt>
                <c:pt idx="3709">
                  <c:v>-0.30931999999999998</c:v>
                </c:pt>
                <c:pt idx="3710">
                  <c:v>-0.41879</c:v>
                </c:pt>
                <c:pt idx="3711">
                  <c:v>-0.41879</c:v>
                </c:pt>
                <c:pt idx="3712">
                  <c:v>-0.40209</c:v>
                </c:pt>
                <c:pt idx="3713">
                  <c:v>-0.39550000000000002</c:v>
                </c:pt>
                <c:pt idx="3714">
                  <c:v>-0.41871000000000003</c:v>
                </c:pt>
                <c:pt idx="3715">
                  <c:v>-0.30676999999999999</c:v>
                </c:pt>
                <c:pt idx="3716">
                  <c:v>-0.27215</c:v>
                </c:pt>
                <c:pt idx="3717">
                  <c:v>-0.18099000000000001</c:v>
                </c:pt>
                <c:pt idx="3718">
                  <c:v>-0.18855</c:v>
                </c:pt>
                <c:pt idx="3719">
                  <c:v>-0.36227999999999999</c:v>
                </c:pt>
                <c:pt idx="3720">
                  <c:v>-0.40109</c:v>
                </c:pt>
                <c:pt idx="3721">
                  <c:v>-0.27831</c:v>
                </c:pt>
                <c:pt idx="3722">
                  <c:v>-0.41879</c:v>
                </c:pt>
                <c:pt idx="3723">
                  <c:v>-0.41879</c:v>
                </c:pt>
                <c:pt idx="3724">
                  <c:v>-0.39895000000000003</c:v>
                </c:pt>
                <c:pt idx="3725">
                  <c:v>-0.30785000000000001</c:v>
                </c:pt>
                <c:pt idx="3726">
                  <c:v>-0.19366</c:v>
                </c:pt>
                <c:pt idx="3727">
                  <c:v>-0.41879</c:v>
                </c:pt>
                <c:pt idx="3728">
                  <c:v>-0.17535000000000001</c:v>
                </c:pt>
                <c:pt idx="3729">
                  <c:v>-0.31614999999999999</c:v>
                </c:pt>
                <c:pt idx="3730">
                  <c:v>-0.41879</c:v>
                </c:pt>
                <c:pt idx="3731">
                  <c:v>-0.31312000000000001</c:v>
                </c:pt>
                <c:pt idx="3732">
                  <c:v>-0.22545999999999999</c:v>
                </c:pt>
                <c:pt idx="3733">
                  <c:v>-0.33134999999999998</c:v>
                </c:pt>
                <c:pt idx="3734">
                  <c:v>-0.41281000000000001</c:v>
                </c:pt>
                <c:pt idx="3735">
                  <c:v>-0.23497000000000001</c:v>
                </c:pt>
                <c:pt idx="3736">
                  <c:v>-0.41704999999999998</c:v>
                </c:pt>
                <c:pt idx="3737">
                  <c:v>-0.41879</c:v>
                </c:pt>
                <c:pt idx="3738">
                  <c:v>-0.17363999999999999</c:v>
                </c:pt>
                <c:pt idx="3739">
                  <c:v>-0.41879</c:v>
                </c:pt>
                <c:pt idx="3740">
                  <c:v>-0.18758</c:v>
                </c:pt>
                <c:pt idx="3741">
                  <c:v>-0.15261</c:v>
                </c:pt>
                <c:pt idx="3742">
                  <c:v>-0.33890999999999999</c:v>
                </c:pt>
                <c:pt idx="3743">
                  <c:v>-0.30093999999999999</c:v>
                </c:pt>
                <c:pt idx="3744">
                  <c:v>-0.41879</c:v>
                </c:pt>
                <c:pt idx="3745">
                  <c:v>-0.22653999999999999</c:v>
                </c:pt>
                <c:pt idx="3746">
                  <c:v>-0.19231999999999999</c:v>
                </c:pt>
                <c:pt idx="3747">
                  <c:v>-0.25244</c:v>
                </c:pt>
                <c:pt idx="3748">
                  <c:v>-0.21104999999999999</c:v>
                </c:pt>
                <c:pt idx="3749">
                  <c:v>-0.23927000000000001</c:v>
                </c:pt>
                <c:pt idx="3750">
                  <c:v>-0.25405</c:v>
                </c:pt>
                <c:pt idx="3751">
                  <c:v>-0.18038000000000001</c:v>
                </c:pt>
                <c:pt idx="3752">
                  <c:v>-0.41879</c:v>
                </c:pt>
                <c:pt idx="3753">
                  <c:v>-0.22428000000000001</c:v>
                </c:pt>
                <c:pt idx="3754">
                  <c:v>-0.34320000000000001</c:v>
                </c:pt>
                <c:pt idx="3755">
                  <c:v>-0.40409</c:v>
                </c:pt>
                <c:pt idx="3756">
                  <c:v>-0.41879</c:v>
                </c:pt>
                <c:pt idx="3757">
                  <c:v>-0.27997</c:v>
                </c:pt>
                <c:pt idx="3758">
                  <c:v>-0.24221999999999999</c:v>
                </c:pt>
                <c:pt idx="3759">
                  <c:v>-0.17097999999999999</c:v>
                </c:pt>
                <c:pt idx="3760">
                  <c:v>-0.28432000000000002</c:v>
                </c:pt>
                <c:pt idx="3761">
                  <c:v>-0.41879</c:v>
                </c:pt>
                <c:pt idx="3762">
                  <c:v>-0.25019999999999998</c:v>
                </c:pt>
                <c:pt idx="3763">
                  <c:v>-0.34060000000000001</c:v>
                </c:pt>
                <c:pt idx="3764">
                  <c:v>-0.41879</c:v>
                </c:pt>
                <c:pt idx="3765">
                  <c:v>-0.19436999999999999</c:v>
                </c:pt>
                <c:pt idx="3766">
                  <c:v>-0.34476000000000001</c:v>
                </c:pt>
                <c:pt idx="3767">
                  <c:v>-0.16718</c:v>
                </c:pt>
                <c:pt idx="3768">
                  <c:v>-0.41879</c:v>
                </c:pt>
                <c:pt idx="3769">
                  <c:v>-0.35214000000000001</c:v>
                </c:pt>
                <c:pt idx="3770">
                  <c:v>-0.38307000000000002</c:v>
                </c:pt>
                <c:pt idx="3771">
                  <c:v>-0.41879</c:v>
                </c:pt>
                <c:pt idx="3772">
                  <c:v>-0.22955</c:v>
                </c:pt>
                <c:pt idx="3773">
                  <c:v>-0.17706</c:v>
                </c:pt>
                <c:pt idx="3774">
                  <c:v>-0.27356999999999998</c:v>
                </c:pt>
                <c:pt idx="3775">
                  <c:v>-0.38062000000000001</c:v>
                </c:pt>
                <c:pt idx="3776">
                  <c:v>-0.23229</c:v>
                </c:pt>
                <c:pt idx="3777">
                  <c:v>-0.25645000000000001</c:v>
                </c:pt>
                <c:pt idx="3778">
                  <c:v>-0.21007999999999999</c:v>
                </c:pt>
                <c:pt idx="3779">
                  <c:v>-0.40543000000000001</c:v>
                </c:pt>
                <c:pt idx="3780">
                  <c:v>-0.17609</c:v>
                </c:pt>
                <c:pt idx="3781">
                  <c:v>-0.40820000000000001</c:v>
                </c:pt>
                <c:pt idx="3782">
                  <c:v>-0.28171000000000002</c:v>
                </c:pt>
                <c:pt idx="3783">
                  <c:v>-0.37947999999999998</c:v>
                </c:pt>
                <c:pt idx="3784">
                  <c:v>-0.22042999999999999</c:v>
                </c:pt>
                <c:pt idx="3785">
                  <c:v>-0.24751000000000001</c:v>
                </c:pt>
                <c:pt idx="3786">
                  <c:v>-0.41210000000000002</c:v>
                </c:pt>
                <c:pt idx="3787">
                  <c:v>-0.21537000000000001</c:v>
                </c:pt>
                <c:pt idx="3788">
                  <c:v>-0.22833000000000001</c:v>
                </c:pt>
                <c:pt idx="3789">
                  <c:v>-0.24848999999999999</c:v>
                </c:pt>
                <c:pt idx="3790">
                  <c:v>-0.27088000000000001</c:v>
                </c:pt>
                <c:pt idx="3791">
                  <c:v>-0.26922000000000001</c:v>
                </c:pt>
                <c:pt idx="3792">
                  <c:v>-0.36584</c:v>
                </c:pt>
                <c:pt idx="3793">
                  <c:v>-0.25373000000000001</c:v>
                </c:pt>
                <c:pt idx="3794">
                  <c:v>-0.38167000000000001</c:v>
                </c:pt>
                <c:pt idx="3795">
                  <c:v>-0.20677999999999999</c:v>
                </c:pt>
                <c:pt idx="3796">
                  <c:v>-0.15856999999999999</c:v>
                </c:pt>
                <c:pt idx="3797">
                  <c:v>-0.41879</c:v>
                </c:pt>
                <c:pt idx="3798">
                  <c:v>-0.24348</c:v>
                </c:pt>
                <c:pt idx="3799">
                  <c:v>-0.41879</c:v>
                </c:pt>
                <c:pt idx="3800">
                  <c:v>-0.41879</c:v>
                </c:pt>
                <c:pt idx="3801">
                  <c:v>-0.40683000000000002</c:v>
                </c:pt>
                <c:pt idx="3802">
                  <c:v>-0.33051000000000003</c:v>
                </c:pt>
                <c:pt idx="3803">
                  <c:v>-0.17663999999999999</c:v>
                </c:pt>
                <c:pt idx="3804">
                  <c:v>-0.15559000000000001</c:v>
                </c:pt>
                <c:pt idx="3805">
                  <c:v>-0.29266999999999999</c:v>
                </c:pt>
                <c:pt idx="3806">
                  <c:v>-0.23007</c:v>
                </c:pt>
                <c:pt idx="3807">
                  <c:v>-0.16259999999999999</c:v>
                </c:pt>
                <c:pt idx="3808">
                  <c:v>-0.41879</c:v>
                </c:pt>
                <c:pt idx="3809">
                  <c:v>-0.38530999999999999</c:v>
                </c:pt>
                <c:pt idx="3810">
                  <c:v>-0.41879</c:v>
                </c:pt>
                <c:pt idx="3811">
                  <c:v>-0.34944999999999998</c:v>
                </c:pt>
                <c:pt idx="3812">
                  <c:v>-0.17555999999999999</c:v>
                </c:pt>
                <c:pt idx="3813">
                  <c:v>-0.30840000000000001</c:v>
                </c:pt>
                <c:pt idx="3814">
                  <c:v>-0.27771000000000001</c:v>
                </c:pt>
                <c:pt idx="3815">
                  <c:v>-0.41031000000000001</c:v>
                </c:pt>
                <c:pt idx="3816">
                  <c:v>-0.41879</c:v>
                </c:pt>
                <c:pt idx="3817">
                  <c:v>-0.36858000000000002</c:v>
                </c:pt>
                <c:pt idx="3818">
                  <c:v>-0.32745000000000002</c:v>
                </c:pt>
                <c:pt idx="3819">
                  <c:v>-0.23655000000000001</c:v>
                </c:pt>
                <c:pt idx="3820">
                  <c:v>-0.25789000000000001</c:v>
                </c:pt>
                <c:pt idx="3821">
                  <c:v>-0.41515999999999997</c:v>
                </c:pt>
                <c:pt idx="3822">
                  <c:v>-0.32766000000000001</c:v>
                </c:pt>
                <c:pt idx="3823">
                  <c:v>-0.22356999999999999</c:v>
                </c:pt>
                <c:pt idx="3824">
                  <c:v>-0.41879</c:v>
                </c:pt>
                <c:pt idx="3825">
                  <c:v>-0.32375999999999999</c:v>
                </c:pt>
                <c:pt idx="3826">
                  <c:v>-0.25439000000000001</c:v>
                </c:pt>
                <c:pt idx="3827">
                  <c:v>-0.30911</c:v>
                </c:pt>
                <c:pt idx="3828">
                  <c:v>-0.41165000000000002</c:v>
                </c:pt>
                <c:pt idx="3829">
                  <c:v>-0.38857000000000003</c:v>
                </c:pt>
                <c:pt idx="3830">
                  <c:v>-0.40972999999999998</c:v>
                </c:pt>
                <c:pt idx="3831">
                  <c:v>-0.25244</c:v>
                </c:pt>
                <c:pt idx="3832">
                  <c:v>-0.33793000000000001</c:v>
                </c:pt>
                <c:pt idx="3833">
                  <c:v>-0.41879</c:v>
                </c:pt>
                <c:pt idx="3834">
                  <c:v>-0.38618000000000002</c:v>
                </c:pt>
                <c:pt idx="3835">
                  <c:v>-0.29736000000000001</c:v>
                </c:pt>
                <c:pt idx="3836">
                  <c:v>-0.39445000000000002</c:v>
                </c:pt>
                <c:pt idx="3837">
                  <c:v>-0.41879</c:v>
                </c:pt>
                <c:pt idx="3838">
                  <c:v>-0.22075</c:v>
                </c:pt>
                <c:pt idx="3839">
                  <c:v>-0.41879</c:v>
                </c:pt>
                <c:pt idx="3840">
                  <c:v>-0.39716000000000001</c:v>
                </c:pt>
                <c:pt idx="3841">
                  <c:v>-0.14874000000000001</c:v>
                </c:pt>
                <c:pt idx="3842">
                  <c:v>-0.17258000000000001</c:v>
                </c:pt>
                <c:pt idx="3843">
                  <c:v>-0.23139000000000001</c:v>
                </c:pt>
                <c:pt idx="3844">
                  <c:v>-0.38374999999999998</c:v>
                </c:pt>
                <c:pt idx="3845">
                  <c:v>-0.19111</c:v>
                </c:pt>
                <c:pt idx="3846">
                  <c:v>-0.40093000000000001</c:v>
                </c:pt>
                <c:pt idx="3847">
                  <c:v>-0.41879</c:v>
                </c:pt>
                <c:pt idx="3848">
                  <c:v>-0.26463999999999999</c:v>
                </c:pt>
                <c:pt idx="3849">
                  <c:v>-0.41879</c:v>
                </c:pt>
                <c:pt idx="3850">
                  <c:v>-0.41879</c:v>
                </c:pt>
                <c:pt idx="3851">
                  <c:v>-0.41879</c:v>
                </c:pt>
                <c:pt idx="3852">
                  <c:v>-0.35775000000000001</c:v>
                </c:pt>
                <c:pt idx="3853">
                  <c:v>-0.41879</c:v>
                </c:pt>
                <c:pt idx="3854">
                  <c:v>-0.18285999999999999</c:v>
                </c:pt>
                <c:pt idx="3855">
                  <c:v>-0.41879</c:v>
                </c:pt>
                <c:pt idx="3856">
                  <c:v>-0.41879</c:v>
                </c:pt>
                <c:pt idx="3857">
                  <c:v>-0.41848000000000002</c:v>
                </c:pt>
                <c:pt idx="3858">
                  <c:v>-0.24348</c:v>
                </c:pt>
                <c:pt idx="3859">
                  <c:v>-0.41879</c:v>
                </c:pt>
                <c:pt idx="3860">
                  <c:v>-0.27778999999999998</c:v>
                </c:pt>
                <c:pt idx="3861">
                  <c:v>-0.1822</c:v>
                </c:pt>
                <c:pt idx="3862">
                  <c:v>-0.19148000000000001</c:v>
                </c:pt>
                <c:pt idx="3863">
                  <c:v>-0.36331000000000002</c:v>
                </c:pt>
                <c:pt idx="3864">
                  <c:v>-0.41879</c:v>
                </c:pt>
                <c:pt idx="3865">
                  <c:v>-0.33928000000000003</c:v>
                </c:pt>
                <c:pt idx="3866">
                  <c:v>-0.41879</c:v>
                </c:pt>
                <c:pt idx="3867">
                  <c:v>-0.39742</c:v>
                </c:pt>
                <c:pt idx="3868">
                  <c:v>-0.19237000000000001</c:v>
                </c:pt>
                <c:pt idx="3869">
                  <c:v>-0.41481000000000001</c:v>
                </c:pt>
                <c:pt idx="3870">
                  <c:v>-0.33533000000000002</c:v>
                </c:pt>
                <c:pt idx="3871">
                  <c:v>-0.24762000000000001</c:v>
                </c:pt>
                <c:pt idx="3872">
                  <c:v>-0.33037</c:v>
                </c:pt>
                <c:pt idx="3873">
                  <c:v>-0.40168999999999999</c:v>
                </c:pt>
                <c:pt idx="3874">
                  <c:v>-0.30469000000000002</c:v>
                </c:pt>
                <c:pt idx="3875">
                  <c:v>-0.41879</c:v>
                </c:pt>
                <c:pt idx="3876">
                  <c:v>-0.31035000000000001</c:v>
                </c:pt>
                <c:pt idx="3877">
                  <c:v>-0.27973999999999999</c:v>
                </c:pt>
                <c:pt idx="3878">
                  <c:v>-0.20119999999999999</c:v>
                </c:pt>
                <c:pt idx="3879">
                  <c:v>-0.32273000000000002</c:v>
                </c:pt>
                <c:pt idx="3880">
                  <c:v>-0.17013</c:v>
                </c:pt>
                <c:pt idx="3881">
                  <c:v>-0.27944999999999998</c:v>
                </c:pt>
                <c:pt idx="3882">
                  <c:v>-0.38290999999999997</c:v>
                </c:pt>
                <c:pt idx="3883">
                  <c:v>-0.18310000000000001</c:v>
                </c:pt>
                <c:pt idx="3884">
                  <c:v>-0.24437999999999999</c:v>
                </c:pt>
                <c:pt idx="3885">
                  <c:v>-0.40483000000000002</c:v>
                </c:pt>
                <c:pt idx="3886">
                  <c:v>-0.20931</c:v>
                </c:pt>
                <c:pt idx="3887">
                  <c:v>-0.41879</c:v>
                </c:pt>
                <c:pt idx="3888">
                  <c:v>-0.41879</c:v>
                </c:pt>
                <c:pt idx="3889">
                  <c:v>-0.41321000000000002</c:v>
                </c:pt>
                <c:pt idx="3890">
                  <c:v>-0.20954999999999999</c:v>
                </c:pt>
                <c:pt idx="3891">
                  <c:v>-0.16739000000000001</c:v>
                </c:pt>
                <c:pt idx="3892">
                  <c:v>-0.41879</c:v>
                </c:pt>
                <c:pt idx="3893">
                  <c:v>-0.34365000000000001</c:v>
                </c:pt>
                <c:pt idx="3894">
                  <c:v>-0.41879</c:v>
                </c:pt>
                <c:pt idx="3895">
                  <c:v>-0.21621000000000001</c:v>
                </c:pt>
                <c:pt idx="3896">
                  <c:v>-0.41879</c:v>
                </c:pt>
                <c:pt idx="3897">
                  <c:v>-0.20942</c:v>
                </c:pt>
                <c:pt idx="3898">
                  <c:v>-0.31907000000000002</c:v>
                </c:pt>
                <c:pt idx="3899">
                  <c:v>-0.21257999999999999</c:v>
                </c:pt>
                <c:pt idx="3900">
                  <c:v>-0.23297000000000001</c:v>
                </c:pt>
                <c:pt idx="3901">
                  <c:v>-0.21893000000000001</c:v>
                </c:pt>
                <c:pt idx="3902">
                  <c:v>-0.19461000000000001</c:v>
                </c:pt>
                <c:pt idx="3903">
                  <c:v>-0.31546000000000002</c:v>
                </c:pt>
                <c:pt idx="3904">
                  <c:v>-0.41879</c:v>
                </c:pt>
                <c:pt idx="3905">
                  <c:v>-0.35453000000000001</c:v>
                </c:pt>
                <c:pt idx="3906">
                  <c:v>-0.23002</c:v>
                </c:pt>
                <c:pt idx="3907">
                  <c:v>-0.23013</c:v>
                </c:pt>
                <c:pt idx="3908">
                  <c:v>-0.29050999999999999</c:v>
                </c:pt>
                <c:pt idx="3909">
                  <c:v>-0.30081000000000002</c:v>
                </c:pt>
                <c:pt idx="3910">
                  <c:v>-0.33772000000000002</c:v>
                </c:pt>
                <c:pt idx="3911">
                  <c:v>-0.30679000000000001</c:v>
                </c:pt>
                <c:pt idx="3912">
                  <c:v>-0.31137999999999999</c:v>
                </c:pt>
                <c:pt idx="3913">
                  <c:v>-0.21353</c:v>
                </c:pt>
                <c:pt idx="3914">
                  <c:v>-0.22631000000000001</c:v>
                </c:pt>
                <c:pt idx="3915">
                  <c:v>-0.40239999999999998</c:v>
                </c:pt>
                <c:pt idx="3916">
                  <c:v>-0.30821999999999999</c:v>
                </c:pt>
                <c:pt idx="3917">
                  <c:v>-0.35382000000000002</c:v>
                </c:pt>
                <c:pt idx="3918">
                  <c:v>-0.36773</c:v>
                </c:pt>
                <c:pt idx="3919">
                  <c:v>-0.38229999999999997</c:v>
                </c:pt>
                <c:pt idx="3920">
                  <c:v>-0.27261999999999997</c:v>
                </c:pt>
                <c:pt idx="3921">
                  <c:v>-0.37258000000000002</c:v>
                </c:pt>
                <c:pt idx="3922">
                  <c:v>-0.33788000000000001</c:v>
                </c:pt>
                <c:pt idx="3923">
                  <c:v>-0.34678999999999999</c:v>
                </c:pt>
                <c:pt idx="3924">
                  <c:v>-0.2291</c:v>
                </c:pt>
                <c:pt idx="3925">
                  <c:v>-0.41688999999999998</c:v>
                </c:pt>
                <c:pt idx="3926">
                  <c:v>-0.37408000000000002</c:v>
                </c:pt>
                <c:pt idx="3927">
                  <c:v>-0.41547000000000001</c:v>
                </c:pt>
                <c:pt idx="3928">
                  <c:v>-0.38951999999999998</c:v>
                </c:pt>
                <c:pt idx="3929">
                  <c:v>-0.41879</c:v>
                </c:pt>
                <c:pt idx="3930">
                  <c:v>-0.32611000000000001</c:v>
                </c:pt>
                <c:pt idx="3931">
                  <c:v>-0.26774999999999999</c:v>
                </c:pt>
                <c:pt idx="3932">
                  <c:v>-0.41879</c:v>
                </c:pt>
                <c:pt idx="3933">
                  <c:v>-0.41879</c:v>
                </c:pt>
                <c:pt idx="3934">
                  <c:v>-0.40911999999999998</c:v>
                </c:pt>
                <c:pt idx="3935">
                  <c:v>-0.41713</c:v>
                </c:pt>
                <c:pt idx="3936">
                  <c:v>-0.32948</c:v>
                </c:pt>
                <c:pt idx="3937">
                  <c:v>-0.41494999999999999</c:v>
                </c:pt>
                <c:pt idx="3938">
                  <c:v>-0.33788000000000001</c:v>
                </c:pt>
                <c:pt idx="3939">
                  <c:v>-0.27215</c:v>
                </c:pt>
                <c:pt idx="3940">
                  <c:v>-0.40627999999999997</c:v>
                </c:pt>
                <c:pt idx="3941">
                  <c:v>-0.20116999999999999</c:v>
                </c:pt>
                <c:pt idx="3942">
                  <c:v>-0.21798000000000001</c:v>
                </c:pt>
                <c:pt idx="3943">
                  <c:v>-0.39848</c:v>
                </c:pt>
                <c:pt idx="3944">
                  <c:v>-0.24079999999999999</c:v>
                </c:pt>
                <c:pt idx="3945">
                  <c:v>-0.41879</c:v>
                </c:pt>
                <c:pt idx="3946">
                  <c:v>-0.41879</c:v>
                </c:pt>
                <c:pt idx="3947">
                  <c:v>-0.21432000000000001</c:v>
                </c:pt>
                <c:pt idx="3948">
                  <c:v>-0.34261999999999998</c:v>
                </c:pt>
                <c:pt idx="3949">
                  <c:v>-0.25507999999999997</c:v>
                </c:pt>
                <c:pt idx="3950">
                  <c:v>-0.28221000000000002</c:v>
                </c:pt>
                <c:pt idx="3951">
                  <c:v>-0.41181000000000001</c:v>
                </c:pt>
                <c:pt idx="3952">
                  <c:v>-0.30710999999999999</c:v>
                </c:pt>
                <c:pt idx="3953">
                  <c:v>-0.41879</c:v>
                </c:pt>
                <c:pt idx="3954">
                  <c:v>-0.41879</c:v>
                </c:pt>
                <c:pt idx="3955">
                  <c:v>-0.39280999999999999</c:v>
                </c:pt>
                <c:pt idx="3956">
                  <c:v>-0.30309999999999998</c:v>
                </c:pt>
                <c:pt idx="3957">
                  <c:v>-0.30642000000000003</c:v>
                </c:pt>
                <c:pt idx="3958">
                  <c:v>-0.41879</c:v>
                </c:pt>
                <c:pt idx="3959">
                  <c:v>-0.35465999999999998</c:v>
                </c:pt>
                <c:pt idx="3960">
                  <c:v>-0.2301</c:v>
                </c:pt>
                <c:pt idx="3961">
                  <c:v>-0.22353999999999999</c:v>
                </c:pt>
                <c:pt idx="3962">
                  <c:v>-0.20491000000000001</c:v>
                </c:pt>
                <c:pt idx="3963">
                  <c:v>-0.34347</c:v>
                </c:pt>
                <c:pt idx="3964">
                  <c:v>-0.24809</c:v>
                </c:pt>
                <c:pt idx="3965">
                  <c:v>-0.191</c:v>
                </c:pt>
                <c:pt idx="3966">
                  <c:v>-0.21887999999999999</c:v>
                </c:pt>
                <c:pt idx="3967">
                  <c:v>-0.40150999999999998</c:v>
                </c:pt>
                <c:pt idx="3968">
                  <c:v>-0.41879</c:v>
                </c:pt>
                <c:pt idx="3969">
                  <c:v>-0.31348999999999999</c:v>
                </c:pt>
                <c:pt idx="3970">
                  <c:v>-0.16844999999999999</c:v>
                </c:pt>
                <c:pt idx="3971">
                  <c:v>-0.41879</c:v>
                </c:pt>
                <c:pt idx="3972">
                  <c:v>-0.41879</c:v>
                </c:pt>
                <c:pt idx="3973">
                  <c:v>-0.24967</c:v>
                </c:pt>
                <c:pt idx="3974">
                  <c:v>-0.23186000000000001</c:v>
                </c:pt>
                <c:pt idx="3975">
                  <c:v>-0.19588</c:v>
                </c:pt>
                <c:pt idx="3976">
                  <c:v>-0.39716000000000001</c:v>
                </c:pt>
                <c:pt idx="3977">
                  <c:v>-0.18199000000000001</c:v>
                </c:pt>
                <c:pt idx="3978">
                  <c:v>-0.17179</c:v>
                </c:pt>
                <c:pt idx="3979">
                  <c:v>-0.20294000000000001</c:v>
                </c:pt>
                <c:pt idx="3980">
                  <c:v>-0.25123000000000001</c:v>
                </c:pt>
                <c:pt idx="3981">
                  <c:v>-0.20449000000000001</c:v>
                </c:pt>
                <c:pt idx="3982">
                  <c:v>-0.25239</c:v>
                </c:pt>
                <c:pt idx="3983">
                  <c:v>-0.21371000000000001</c:v>
                </c:pt>
                <c:pt idx="3984">
                  <c:v>-0.27781</c:v>
                </c:pt>
                <c:pt idx="3985">
                  <c:v>-0.38178000000000001</c:v>
                </c:pt>
                <c:pt idx="3986">
                  <c:v>-0.39532</c:v>
                </c:pt>
                <c:pt idx="3987">
                  <c:v>-0.40048</c:v>
                </c:pt>
                <c:pt idx="3988">
                  <c:v>-0.41879</c:v>
                </c:pt>
                <c:pt idx="3989">
                  <c:v>-0.31833</c:v>
                </c:pt>
                <c:pt idx="3990">
                  <c:v>-0.41879</c:v>
                </c:pt>
                <c:pt idx="3991">
                  <c:v>-0.20000999999999999</c:v>
                </c:pt>
                <c:pt idx="3992">
                  <c:v>-0.36101</c:v>
                </c:pt>
                <c:pt idx="3993">
                  <c:v>-0.41874</c:v>
                </c:pt>
                <c:pt idx="3994">
                  <c:v>-0.38590999999999998</c:v>
                </c:pt>
                <c:pt idx="3995">
                  <c:v>-0.25473000000000001</c:v>
                </c:pt>
                <c:pt idx="3996">
                  <c:v>-0.17100000000000001</c:v>
                </c:pt>
                <c:pt idx="3997">
                  <c:v>-0.32791999999999999</c:v>
                </c:pt>
                <c:pt idx="3998">
                  <c:v>-0.41879</c:v>
                </c:pt>
                <c:pt idx="3999">
                  <c:v>-0.19017999999999999</c:v>
                </c:pt>
                <c:pt idx="4000">
                  <c:v>-0.32189000000000001</c:v>
                </c:pt>
                <c:pt idx="4001">
                  <c:v>-0.41879</c:v>
                </c:pt>
                <c:pt idx="4002">
                  <c:v>-0.31356000000000001</c:v>
                </c:pt>
                <c:pt idx="4003">
                  <c:v>-0.28627000000000002</c:v>
                </c:pt>
                <c:pt idx="4004">
                  <c:v>-0.18336</c:v>
                </c:pt>
                <c:pt idx="4005">
                  <c:v>-0.40122000000000002</c:v>
                </c:pt>
                <c:pt idx="4006">
                  <c:v>-0.20838999999999999</c:v>
                </c:pt>
                <c:pt idx="4007">
                  <c:v>-0.34239000000000003</c:v>
                </c:pt>
                <c:pt idx="4008">
                  <c:v>-0.27767999999999998</c:v>
                </c:pt>
                <c:pt idx="4009">
                  <c:v>-0.41879</c:v>
                </c:pt>
                <c:pt idx="4010">
                  <c:v>-0.41879</c:v>
                </c:pt>
                <c:pt idx="4011">
                  <c:v>-0.38801999999999998</c:v>
                </c:pt>
                <c:pt idx="4012">
                  <c:v>-0.19298000000000001</c:v>
                </c:pt>
                <c:pt idx="4013">
                  <c:v>-0.41718</c:v>
                </c:pt>
                <c:pt idx="4014">
                  <c:v>-0.39702999999999999</c:v>
                </c:pt>
                <c:pt idx="4015">
                  <c:v>-0.40068999999999999</c:v>
                </c:pt>
                <c:pt idx="4016">
                  <c:v>-0.41879</c:v>
                </c:pt>
                <c:pt idx="4017">
                  <c:v>-0.19358</c:v>
                </c:pt>
                <c:pt idx="4018">
                  <c:v>-0.40464</c:v>
                </c:pt>
                <c:pt idx="4019">
                  <c:v>-0.17316000000000001</c:v>
                </c:pt>
                <c:pt idx="4020">
                  <c:v>-0.21289</c:v>
                </c:pt>
                <c:pt idx="4021">
                  <c:v>-0.15540999999999999</c:v>
                </c:pt>
                <c:pt idx="4022">
                  <c:v>-0.41879</c:v>
                </c:pt>
                <c:pt idx="4023">
                  <c:v>-0.41653000000000001</c:v>
                </c:pt>
                <c:pt idx="4024">
                  <c:v>-0.23552999999999999</c:v>
                </c:pt>
                <c:pt idx="4025">
                  <c:v>-0.41879</c:v>
                </c:pt>
                <c:pt idx="4026">
                  <c:v>-0.23141999999999999</c:v>
                </c:pt>
                <c:pt idx="4027">
                  <c:v>-0.29536000000000001</c:v>
                </c:pt>
                <c:pt idx="4028">
                  <c:v>-0.18412000000000001</c:v>
                </c:pt>
                <c:pt idx="4029">
                  <c:v>-0.33815000000000001</c:v>
                </c:pt>
                <c:pt idx="4030">
                  <c:v>-0.41879</c:v>
                </c:pt>
                <c:pt idx="4031">
                  <c:v>-0.41879</c:v>
                </c:pt>
                <c:pt idx="4032">
                  <c:v>-0.41070000000000001</c:v>
                </c:pt>
                <c:pt idx="4033">
                  <c:v>-0.30840000000000001</c:v>
                </c:pt>
                <c:pt idx="4034">
                  <c:v>-0.41667999999999999</c:v>
                </c:pt>
                <c:pt idx="4035">
                  <c:v>-0.35962</c:v>
                </c:pt>
                <c:pt idx="4036">
                  <c:v>-0.31778000000000001</c:v>
                </c:pt>
                <c:pt idx="4037">
                  <c:v>-0.25168000000000001</c:v>
                </c:pt>
                <c:pt idx="4038">
                  <c:v>-0.35082000000000002</c:v>
                </c:pt>
                <c:pt idx="4039">
                  <c:v>-0.39618999999999999</c:v>
                </c:pt>
                <c:pt idx="4040">
                  <c:v>-0.16542000000000001</c:v>
                </c:pt>
                <c:pt idx="4041">
                  <c:v>-0.18559999999999999</c:v>
                </c:pt>
                <c:pt idx="4042">
                  <c:v>-0.34036</c:v>
                </c:pt>
                <c:pt idx="4043">
                  <c:v>-0.29114000000000001</c:v>
                </c:pt>
                <c:pt idx="4044">
                  <c:v>-0.21898000000000001</c:v>
                </c:pt>
                <c:pt idx="4045">
                  <c:v>-0.26340000000000002</c:v>
                </c:pt>
                <c:pt idx="4046">
                  <c:v>-0.30054999999999998</c:v>
                </c:pt>
                <c:pt idx="4047">
                  <c:v>-0.22499</c:v>
                </c:pt>
                <c:pt idx="4048">
                  <c:v>-0.28558</c:v>
                </c:pt>
                <c:pt idx="4049">
                  <c:v>-0.16394</c:v>
                </c:pt>
                <c:pt idx="4050">
                  <c:v>-0.41879</c:v>
                </c:pt>
                <c:pt idx="4051">
                  <c:v>-0.27151999999999998</c:v>
                </c:pt>
                <c:pt idx="4052">
                  <c:v>-0.34771000000000002</c:v>
                </c:pt>
                <c:pt idx="4053">
                  <c:v>-0.27900000000000003</c:v>
                </c:pt>
                <c:pt idx="4054">
                  <c:v>-0.32039000000000001</c:v>
                </c:pt>
                <c:pt idx="4055">
                  <c:v>-0.26524999999999999</c:v>
                </c:pt>
                <c:pt idx="4056">
                  <c:v>-0.26090000000000002</c:v>
                </c:pt>
                <c:pt idx="4057">
                  <c:v>-0.25924000000000003</c:v>
                </c:pt>
                <c:pt idx="4058">
                  <c:v>-0.31688</c:v>
                </c:pt>
                <c:pt idx="4059">
                  <c:v>-0.41879</c:v>
                </c:pt>
                <c:pt idx="4060">
                  <c:v>-0.20780999999999999</c:v>
                </c:pt>
                <c:pt idx="4061">
                  <c:v>-0.28394999999999998</c:v>
                </c:pt>
                <c:pt idx="4062">
                  <c:v>-0.41879</c:v>
                </c:pt>
                <c:pt idx="4063">
                  <c:v>-0.23063</c:v>
                </c:pt>
                <c:pt idx="4064">
                  <c:v>-0.33772000000000002</c:v>
                </c:pt>
                <c:pt idx="4065">
                  <c:v>-0.24590999999999999</c:v>
                </c:pt>
                <c:pt idx="4066">
                  <c:v>-0.31413999999999997</c:v>
                </c:pt>
                <c:pt idx="4067">
                  <c:v>-0.31814999999999999</c:v>
                </c:pt>
                <c:pt idx="4068">
                  <c:v>-0.34172999999999998</c:v>
                </c:pt>
                <c:pt idx="4069">
                  <c:v>-0.41879</c:v>
                </c:pt>
                <c:pt idx="4070">
                  <c:v>-0.30647999999999997</c:v>
                </c:pt>
                <c:pt idx="4071">
                  <c:v>-0.32194</c:v>
                </c:pt>
                <c:pt idx="4072">
                  <c:v>-0.38106000000000001</c:v>
                </c:pt>
                <c:pt idx="4073">
                  <c:v>-0.22503999999999999</c:v>
                </c:pt>
                <c:pt idx="4074">
                  <c:v>-0.33959</c:v>
                </c:pt>
                <c:pt idx="4075">
                  <c:v>-0.19178999999999999</c:v>
                </c:pt>
                <c:pt idx="4076">
                  <c:v>-0.21418999999999999</c:v>
                </c:pt>
                <c:pt idx="4077">
                  <c:v>-0.28389999999999999</c:v>
                </c:pt>
                <c:pt idx="4078">
                  <c:v>-0.31306</c:v>
                </c:pt>
                <c:pt idx="4079">
                  <c:v>-0.28534999999999999</c:v>
                </c:pt>
                <c:pt idx="4080">
                  <c:v>-0.41879</c:v>
                </c:pt>
                <c:pt idx="4081">
                  <c:v>-0.18742</c:v>
                </c:pt>
                <c:pt idx="4082">
                  <c:v>-0.34621000000000002</c:v>
                </c:pt>
                <c:pt idx="4083">
                  <c:v>-0.30029</c:v>
                </c:pt>
                <c:pt idx="4084">
                  <c:v>-0.21340000000000001</c:v>
                </c:pt>
                <c:pt idx="4085">
                  <c:v>-0.34272999999999998</c:v>
                </c:pt>
                <c:pt idx="4086">
                  <c:v>-0.33761999999999998</c:v>
                </c:pt>
                <c:pt idx="4087">
                  <c:v>-0.23197000000000001</c:v>
                </c:pt>
                <c:pt idx="4088">
                  <c:v>-0.26684999999999998</c:v>
                </c:pt>
                <c:pt idx="4089">
                  <c:v>-0.41177999999999998</c:v>
                </c:pt>
                <c:pt idx="4090">
                  <c:v>-0.41879</c:v>
                </c:pt>
                <c:pt idx="4091">
                  <c:v>-0.39745000000000003</c:v>
                </c:pt>
                <c:pt idx="4092">
                  <c:v>-0.32766000000000001</c:v>
                </c:pt>
                <c:pt idx="4093">
                  <c:v>-0.41879</c:v>
                </c:pt>
                <c:pt idx="4094">
                  <c:v>-0.41879</c:v>
                </c:pt>
                <c:pt idx="4095">
                  <c:v>-0.29420000000000002</c:v>
                </c:pt>
                <c:pt idx="4096">
                  <c:v>-0.41879</c:v>
                </c:pt>
                <c:pt idx="4097">
                  <c:v>-0.35269</c:v>
                </c:pt>
                <c:pt idx="4098">
                  <c:v>-0.30397000000000002</c:v>
                </c:pt>
                <c:pt idx="4099">
                  <c:v>-0.23798</c:v>
                </c:pt>
                <c:pt idx="4100">
                  <c:v>-0.19988</c:v>
                </c:pt>
                <c:pt idx="4101">
                  <c:v>-0.39689999999999998</c:v>
                </c:pt>
                <c:pt idx="4102">
                  <c:v>-0.41879</c:v>
                </c:pt>
                <c:pt idx="4103">
                  <c:v>-0.38714999999999999</c:v>
                </c:pt>
                <c:pt idx="4104">
                  <c:v>-0.36066999999999999</c:v>
                </c:pt>
                <c:pt idx="4105">
                  <c:v>-0.24765000000000001</c:v>
                </c:pt>
                <c:pt idx="4106">
                  <c:v>-0.41879</c:v>
                </c:pt>
                <c:pt idx="4107">
                  <c:v>-0.30258000000000002</c:v>
                </c:pt>
                <c:pt idx="4108">
                  <c:v>-0.33374999999999999</c:v>
                </c:pt>
                <c:pt idx="4109">
                  <c:v>-0.20108999999999999</c:v>
                </c:pt>
                <c:pt idx="4110">
                  <c:v>-0.41879</c:v>
                </c:pt>
                <c:pt idx="4111">
                  <c:v>-0.41879</c:v>
                </c:pt>
                <c:pt idx="4112">
                  <c:v>-0.18842</c:v>
                </c:pt>
                <c:pt idx="4113">
                  <c:v>-0.40093000000000001</c:v>
                </c:pt>
                <c:pt idx="4114">
                  <c:v>-0.307</c:v>
                </c:pt>
                <c:pt idx="4115">
                  <c:v>-0.27635999999999999</c:v>
                </c:pt>
                <c:pt idx="4116">
                  <c:v>-0.35726999999999998</c:v>
                </c:pt>
                <c:pt idx="4117">
                  <c:v>-0.40588000000000002</c:v>
                </c:pt>
                <c:pt idx="4118">
                  <c:v>-0.23791999999999999</c:v>
                </c:pt>
                <c:pt idx="4119">
                  <c:v>-0.35078999999999999</c:v>
                </c:pt>
                <c:pt idx="4120">
                  <c:v>-0.20588999999999999</c:v>
                </c:pt>
                <c:pt idx="4121">
                  <c:v>-0.22072</c:v>
                </c:pt>
                <c:pt idx="4122">
                  <c:v>-0.34340999999999999</c:v>
                </c:pt>
                <c:pt idx="4123">
                  <c:v>-0.41715999999999998</c:v>
                </c:pt>
                <c:pt idx="4124">
                  <c:v>-0.41879</c:v>
                </c:pt>
                <c:pt idx="4125">
                  <c:v>-0.33177000000000001</c:v>
                </c:pt>
                <c:pt idx="4126">
                  <c:v>-0.2198</c:v>
                </c:pt>
                <c:pt idx="4127">
                  <c:v>-0.21453</c:v>
                </c:pt>
                <c:pt idx="4128">
                  <c:v>-0.41879</c:v>
                </c:pt>
                <c:pt idx="4129">
                  <c:v>-0.32913999999999999</c:v>
                </c:pt>
                <c:pt idx="4130">
                  <c:v>-0.23932</c:v>
                </c:pt>
                <c:pt idx="4131">
                  <c:v>-0.22999</c:v>
                </c:pt>
                <c:pt idx="4132">
                  <c:v>-0.25929000000000002</c:v>
                </c:pt>
                <c:pt idx="4133">
                  <c:v>-0.19266</c:v>
                </c:pt>
                <c:pt idx="4134">
                  <c:v>-0.20835999999999999</c:v>
                </c:pt>
                <c:pt idx="4135">
                  <c:v>-0.32723999999999998</c:v>
                </c:pt>
                <c:pt idx="4136">
                  <c:v>-0.21268000000000001</c:v>
                </c:pt>
                <c:pt idx="4137">
                  <c:v>-0.24509</c:v>
                </c:pt>
                <c:pt idx="4138">
                  <c:v>-0.34025</c:v>
                </c:pt>
                <c:pt idx="4139">
                  <c:v>-0.41879</c:v>
                </c:pt>
                <c:pt idx="4140">
                  <c:v>-0.41879</c:v>
                </c:pt>
                <c:pt idx="4141">
                  <c:v>-0.25955</c:v>
                </c:pt>
                <c:pt idx="4142">
                  <c:v>-0.25407000000000002</c:v>
                </c:pt>
                <c:pt idx="4143">
                  <c:v>-0.28464</c:v>
                </c:pt>
                <c:pt idx="4144">
                  <c:v>-0.36277999999999999</c:v>
                </c:pt>
                <c:pt idx="4145">
                  <c:v>-0.41824</c:v>
                </c:pt>
                <c:pt idx="4146">
                  <c:v>-0.36438999999999999</c:v>
                </c:pt>
                <c:pt idx="4147">
                  <c:v>-0.18634000000000001</c:v>
                </c:pt>
                <c:pt idx="4148">
                  <c:v>-0.39566000000000001</c:v>
                </c:pt>
                <c:pt idx="4149">
                  <c:v>-0.40659000000000001</c:v>
                </c:pt>
                <c:pt idx="4150">
                  <c:v>-0.21268000000000001</c:v>
                </c:pt>
                <c:pt idx="4151">
                  <c:v>-0.23352000000000001</c:v>
                </c:pt>
                <c:pt idx="4152">
                  <c:v>-0.40666999999999998</c:v>
                </c:pt>
                <c:pt idx="4153">
                  <c:v>-0.35843000000000003</c:v>
                </c:pt>
                <c:pt idx="4154">
                  <c:v>-0.35</c:v>
                </c:pt>
                <c:pt idx="4155">
                  <c:v>-0.41879</c:v>
                </c:pt>
                <c:pt idx="4156">
                  <c:v>-0.20821000000000001</c:v>
                </c:pt>
                <c:pt idx="4157">
                  <c:v>-0.26698</c:v>
                </c:pt>
                <c:pt idx="4158">
                  <c:v>-0.33785999999999999</c:v>
                </c:pt>
                <c:pt idx="4159">
                  <c:v>-0.25950000000000001</c:v>
                </c:pt>
                <c:pt idx="4160">
                  <c:v>-0.24757000000000001</c:v>
                </c:pt>
                <c:pt idx="4161">
                  <c:v>-0.24901999999999999</c:v>
                </c:pt>
                <c:pt idx="4162">
                  <c:v>-0.30453000000000002</c:v>
                </c:pt>
                <c:pt idx="4163">
                  <c:v>-0.41879</c:v>
                </c:pt>
                <c:pt idx="4164">
                  <c:v>-0.41879</c:v>
                </c:pt>
                <c:pt idx="4165">
                  <c:v>-0.23379</c:v>
                </c:pt>
                <c:pt idx="4166">
                  <c:v>-0.28860999999999998</c:v>
                </c:pt>
                <c:pt idx="4167">
                  <c:v>-0.41879</c:v>
                </c:pt>
                <c:pt idx="4168">
                  <c:v>-0.27045999999999998</c:v>
                </c:pt>
                <c:pt idx="4169">
                  <c:v>-0.41879</c:v>
                </c:pt>
                <c:pt idx="4170">
                  <c:v>-0.26107999999999998</c:v>
                </c:pt>
                <c:pt idx="4171">
                  <c:v>-0.40064</c:v>
                </c:pt>
                <c:pt idx="4172">
                  <c:v>-0.29257</c:v>
                </c:pt>
                <c:pt idx="4173">
                  <c:v>-0.35970000000000002</c:v>
                </c:pt>
                <c:pt idx="4174">
                  <c:v>-0.22400999999999999</c:v>
                </c:pt>
                <c:pt idx="4175">
                  <c:v>-0.41879</c:v>
                </c:pt>
                <c:pt idx="4176">
                  <c:v>-0.37469000000000002</c:v>
                </c:pt>
                <c:pt idx="4177">
                  <c:v>-0.41879</c:v>
                </c:pt>
                <c:pt idx="4178">
                  <c:v>-0.19961999999999999</c:v>
                </c:pt>
                <c:pt idx="4179">
                  <c:v>-0.34723999999999999</c:v>
                </c:pt>
                <c:pt idx="4180">
                  <c:v>-0.26429999999999998</c:v>
                </c:pt>
                <c:pt idx="4181">
                  <c:v>-0.30803000000000003</c:v>
                </c:pt>
                <c:pt idx="4182">
                  <c:v>-0.36062</c:v>
                </c:pt>
                <c:pt idx="4183">
                  <c:v>-0.36159000000000002</c:v>
                </c:pt>
                <c:pt idx="4184">
                  <c:v>-0.19431999999999999</c:v>
                </c:pt>
                <c:pt idx="4185">
                  <c:v>-0.41879</c:v>
                </c:pt>
                <c:pt idx="4186">
                  <c:v>-0.41277999999999998</c:v>
                </c:pt>
                <c:pt idx="4187">
                  <c:v>-0.30415999999999999</c:v>
                </c:pt>
                <c:pt idx="4188">
                  <c:v>-0.32139000000000001</c:v>
                </c:pt>
                <c:pt idx="4189">
                  <c:v>-0.39739999999999998</c:v>
                </c:pt>
                <c:pt idx="4190">
                  <c:v>-0.41879</c:v>
                </c:pt>
                <c:pt idx="4191">
                  <c:v>-0.36702000000000001</c:v>
                </c:pt>
                <c:pt idx="4192">
                  <c:v>-0.41879</c:v>
                </c:pt>
                <c:pt idx="4193">
                  <c:v>-0.35082000000000002</c:v>
                </c:pt>
                <c:pt idx="4194">
                  <c:v>-0.41628999999999999</c:v>
                </c:pt>
                <c:pt idx="4195">
                  <c:v>-0.20402000000000001</c:v>
                </c:pt>
                <c:pt idx="4196">
                  <c:v>-0.28208</c:v>
                </c:pt>
                <c:pt idx="4197">
                  <c:v>-0.36397000000000002</c:v>
                </c:pt>
                <c:pt idx="4198">
                  <c:v>-0.33588000000000001</c:v>
                </c:pt>
                <c:pt idx="4199">
                  <c:v>-0.23400000000000001</c:v>
                </c:pt>
                <c:pt idx="4200">
                  <c:v>-0.31562000000000001</c:v>
                </c:pt>
                <c:pt idx="4201">
                  <c:v>-0.29568</c:v>
                </c:pt>
                <c:pt idx="4202">
                  <c:v>-0.18431</c:v>
                </c:pt>
                <c:pt idx="4203">
                  <c:v>-0.27217000000000002</c:v>
                </c:pt>
                <c:pt idx="4204">
                  <c:v>-0.26893</c:v>
                </c:pt>
                <c:pt idx="4205">
                  <c:v>-0.21553</c:v>
                </c:pt>
                <c:pt idx="4206">
                  <c:v>-0.33935999999999999</c:v>
                </c:pt>
                <c:pt idx="4207">
                  <c:v>-0.41879</c:v>
                </c:pt>
                <c:pt idx="4208">
                  <c:v>-0.30386999999999997</c:v>
                </c:pt>
                <c:pt idx="4209">
                  <c:v>-0.41879</c:v>
                </c:pt>
                <c:pt idx="4210">
                  <c:v>-0.20080000000000001</c:v>
                </c:pt>
                <c:pt idx="4211">
                  <c:v>-0.40838999999999998</c:v>
                </c:pt>
                <c:pt idx="4212">
                  <c:v>-0.20177999999999999</c:v>
                </c:pt>
                <c:pt idx="4213">
                  <c:v>-0.38773000000000002</c:v>
                </c:pt>
                <c:pt idx="4214">
                  <c:v>-0.37811</c:v>
                </c:pt>
                <c:pt idx="4215">
                  <c:v>-0.40111000000000002</c:v>
                </c:pt>
                <c:pt idx="4216">
                  <c:v>-0.28199999999999997</c:v>
                </c:pt>
                <c:pt idx="4217">
                  <c:v>-0.19227</c:v>
                </c:pt>
                <c:pt idx="4218">
                  <c:v>-0.32691999999999999</c:v>
                </c:pt>
                <c:pt idx="4219">
                  <c:v>-0.33450999999999997</c:v>
                </c:pt>
                <c:pt idx="4220">
                  <c:v>-0.35083999999999999</c:v>
                </c:pt>
                <c:pt idx="4221">
                  <c:v>-0.37261</c:v>
                </c:pt>
                <c:pt idx="4222">
                  <c:v>-0.26186999999999999</c:v>
                </c:pt>
                <c:pt idx="4223">
                  <c:v>-0.28000000000000003</c:v>
                </c:pt>
                <c:pt idx="4224">
                  <c:v>-0.22064</c:v>
                </c:pt>
                <c:pt idx="4225">
                  <c:v>-0.41879</c:v>
                </c:pt>
                <c:pt idx="4226">
                  <c:v>-0.41879</c:v>
                </c:pt>
                <c:pt idx="4227">
                  <c:v>-0.31172</c:v>
                </c:pt>
                <c:pt idx="4228">
                  <c:v>-0.31653999999999999</c:v>
                </c:pt>
                <c:pt idx="4229">
                  <c:v>-0.28594999999999998</c:v>
                </c:pt>
                <c:pt idx="4230">
                  <c:v>-0.41027999999999998</c:v>
                </c:pt>
                <c:pt idx="4231">
                  <c:v>-0.34923999999999999</c:v>
                </c:pt>
                <c:pt idx="4232">
                  <c:v>-0.40422000000000002</c:v>
                </c:pt>
                <c:pt idx="4233">
                  <c:v>-0.27615000000000001</c:v>
                </c:pt>
                <c:pt idx="4234">
                  <c:v>-0.40333000000000002</c:v>
                </c:pt>
                <c:pt idx="4235">
                  <c:v>-0.21923999999999999</c:v>
                </c:pt>
                <c:pt idx="4236">
                  <c:v>-0.41879</c:v>
                </c:pt>
                <c:pt idx="4237">
                  <c:v>-0.38251000000000002</c:v>
                </c:pt>
                <c:pt idx="4238">
                  <c:v>-0.23763000000000001</c:v>
                </c:pt>
                <c:pt idx="4239">
                  <c:v>-0.41879</c:v>
                </c:pt>
                <c:pt idx="4240">
                  <c:v>-0.31197999999999998</c:v>
                </c:pt>
                <c:pt idx="4241">
                  <c:v>-0.41538999999999998</c:v>
                </c:pt>
                <c:pt idx="4242">
                  <c:v>-0.34560000000000002</c:v>
                </c:pt>
                <c:pt idx="4243">
                  <c:v>-0.25128</c:v>
                </c:pt>
                <c:pt idx="4244">
                  <c:v>-0.20744000000000001</c:v>
                </c:pt>
                <c:pt idx="4245">
                  <c:v>-0.36642000000000002</c:v>
                </c:pt>
                <c:pt idx="4246">
                  <c:v>-0.25600000000000001</c:v>
                </c:pt>
                <c:pt idx="4247">
                  <c:v>-0.26306000000000002</c:v>
                </c:pt>
                <c:pt idx="4248">
                  <c:v>-0.22495999999999999</c:v>
                </c:pt>
                <c:pt idx="4249">
                  <c:v>-0.25468000000000002</c:v>
                </c:pt>
                <c:pt idx="4250">
                  <c:v>-0.24571999999999999</c:v>
                </c:pt>
                <c:pt idx="4251">
                  <c:v>-0.40927999999999998</c:v>
                </c:pt>
                <c:pt idx="4252">
                  <c:v>-0.25318000000000002</c:v>
                </c:pt>
                <c:pt idx="4253">
                  <c:v>-0.19767000000000001</c:v>
                </c:pt>
                <c:pt idx="4254">
                  <c:v>-0.24459</c:v>
                </c:pt>
                <c:pt idx="4255">
                  <c:v>-0.19777</c:v>
                </c:pt>
                <c:pt idx="4256">
                  <c:v>-0.41181000000000001</c:v>
                </c:pt>
                <c:pt idx="4257">
                  <c:v>-0.41879</c:v>
                </c:pt>
                <c:pt idx="4258">
                  <c:v>-0.36338999999999999</c:v>
                </c:pt>
                <c:pt idx="4259">
                  <c:v>-0.28242</c:v>
                </c:pt>
                <c:pt idx="4260">
                  <c:v>-0.20357</c:v>
                </c:pt>
                <c:pt idx="4261">
                  <c:v>-0.16039</c:v>
                </c:pt>
                <c:pt idx="4262">
                  <c:v>-0.41737000000000002</c:v>
                </c:pt>
                <c:pt idx="4263">
                  <c:v>-0.17374000000000001</c:v>
                </c:pt>
                <c:pt idx="4264">
                  <c:v>-0.41879</c:v>
                </c:pt>
                <c:pt idx="4265">
                  <c:v>-0.32562999999999998</c:v>
                </c:pt>
                <c:pt idx="4266">
                  <c:v>-0.34388999999999997</c:v>
                </c:pt>
                <c:pt idx="4267">
                  <c:v>-0.39943000000000001</c:v>
                </c:pt>
                <c:pt idx="4268">
                  <c:v>-0.17563999999999999</c:v>
                </c:pt>
                <c:pt idx="4269">
                  <c:v>-0.31628000000000001</c:v>
                </c:pt>
                <c:pt idx="4270">
                  <c:v>-0.39566000000000001</c:v>
                </c:pt>
                <c:pt idx="4271">
                  <c:v>-0.23676</c:v>
                </c:pt>
                <c:pt idx="4272">
                  <c:v>-0.20191000000000001</c:v>
                </c:pt>
                <c:pt idx="4273">
                  <c:v>-0.28348000000000001</c:v>
                </c:pt>
                <c:pt idx="4274">
                  <c:v>-0.22591</c:v>
                </c:pt>
                <c:pt idx="4275">
                  <c:v>-0.41299999999999998</c:v>
                </c:pt>
                <c:pt idx="4276">
                  <c:v>-0.31153999999999998</c:v>
                </c:pt>
                <c:pt idx="4277">
                  <c:v>-0.27710000000000001</c:v>
                </c:pt>
                <c:pt idx="4278">
                  <c:v>-0.35605999999999999</c:v>
                </c:pt>
                <c:pt idx="4279">
                  <c:v>-0.20477999999999999</c:v>
                </c:pt>
                <c:pt idx="4280">
                  <c:v>-0.29307</c:v>
                </c:pt>
                <c:pt idx="4281">
                  <c:v>-0.27881</c:v>
                </c:pt>
                <c:pt idx="4282">
                  <c:v>-0.25323000000000001</c:v>
                </c:pt>
                <c:pt idx="4283">
                  <c:v>-0.18915999999999999</c:v>
                </c:pt>
                <c:pt idx="4284">
                  <c:v>-0.33872999999999998</c:v>
                </c:pt>
                <c:pt idx="4285">
                  <c:v>-0.19711000000000001</c:v>
                </c:pt>
                <c:pt idx="4286">
                  <c:v>-0.26211000000000001</c:v>
                </c:pt>
                <c:pt idx="4287">
                  <c:v>-0.41879</c:v>
                </c:pt>
                <c:pt idx="4288">
                  <c:v>-0.17988000000000001</c:v>
                </c:pt>
                <c:pt idx="4289">
                  <c:v>-0.17957000000000001</c:v>
                </c:pt>
                <c:pt idx="4290">
                  <c:v>-0.40695999999999999</c:v>
                </c:pt>
                <c:pt idx="4291">
                  <c:v>-0.33388000000000001</c:v>
                </c:pt>
                <c:pt idx="4292">
                  <c:v>-0.19877</c:v>
                </c:pt>
                <c:pt idx="4293">
                  <c:v>-0.21822</c:v>
                </c:pt>
                <c:pt idx="4294">
                  <c:v>-0.41879</c:v>
                </c:pt>
                <c:pt idx="4295">
                  <c:v>-0.41879</c:v>
                </c:pt>
                <c:pt idx="4296">
                  <c:v>-0.41879</c:v>
                </c:pt>
                <c:pt idx="4297">
                  <c:v>-0.41879</c:v>
                </c:pt>
                <c:pt idx="4298">
                  <c:v>-0.25639000000000001</c:v>
                </c:pt>
                <c:pt idx="4299">
                  <c:v>-0.41879</c:v>
                </c:pt>
                <c:pt idx="4300">
                  <c:v>-0.39476</c:v>
                </c:pt>
                <c:pt idx="4301">
                  <c:v>-0.26251000000000002</c:v>
                </c:pt>
                <c:pt idx="4302">
                  <c:v>-0.25319999999999998</c:v>
                </c:pt>
                <c:pt idx="4303">
                  <c:v>-0.3871</c:v>
                </c:pt>
                <c:pt idx="4304">
                  <c:v>-0.40390999999999999</c:v>
                </c:pt>
                <c:pt idx="4305">
                  <c:v>-0.41879</c:v>
                </c:pt>
                <c:pt idx="4306">
                  <c:v>-0.37084</c:v>
                </c:pt>
                <c:pt idx="4307">
                  <c:v>-0.41879</c:v>
                </c:pt>
                <c:pt idx="4308">
                  <c:v>-0.17372000000000001</c:v>
                </c:pt>
                <c:pt idx="4309">
                  <c:v>-0.26029000000000002</c:v>
                </c:pt>
                <c:pt idx="4310">
                  <c:v>-0.31608999999999998</c:v>
                </c:pt>
                <c:pt idx="4311">
                  <c:v>-0.28803000000000001</c:v>
                </c:pt>
                <c:pt idx="4312">
                  <c:v>-0.27833999999999998</c:v>
                </c:pt>
                <c:pt idx="4313">
                  <c:v>-0.29793999999999998</c:v>
                </c:pt>
                <c:pt idx="4314">
                  <c:v>-0.18493999999999999</c:v>
                </c:pt>
                <c:pt idx="4315">
                  <c:v>-0.25428000000000001</c:v>
                </c:pt>
                <c:pt idx="4316">
                  <c:v>-0.38733000000000001</c:v>
                </c:pt>
                <c:pt idx="4317">
                  <c:v>-0.20929</c:v>
                </c:pt>
                <c:pt idx="4318">
                  <c:v>-0.38285999999999998</c:v>
                </c:pt>
                <c:pt idx="4319">
                  <c:v>-0.31769999999999998</c:v>
                </c:pt>
                <c:pt idx="4320">
                  <c:v>-0.36173</c:v>
                </c:pt>
                <c:pt idx="4321">
                  <c:v>-0.36607000000000001</c:v>
                </c:pt>
                <c:pt idx="4322">
                  <c:v>-0.24368999999999999</c:v>
                </c:pt>
                <c:pt idx="4323">
                  <c:v>-0.28871999999999998</c:v>
                </c:pt>
                <c:pt idx="4324">
                  <c:v>-0.22955</c:v>
                </c:pt>
                <c:pt idx="4325">
                  <c:v>-0.25405</c:v>
                </c:pt>
                <c:pt idx="4326">
                  <c:v>-0.39491999999999999</c:v>
                </c:pt>
                <c:pt idx="4327">
                  <c:v>-0.41863</c:v>
                </c:pt>
                <c:pt idx="4328">
                  <c:v>-0.23125999999999999</c:v>
                </c:pt>
                <c:pt idx="4329">
                  <c:v>-0.37347999999999998</c:v>
                </c:pt>
                <c:pt idx="4330">
                  <c:v>-0.41879</c:v>
                </c:pt>
                <c:pt idx="4331">
                  <c:v>-0.25674000000000002</c:v>
                </c:pt>
                <c:pt idx="4332">
                  <c:v>-0.20519999999999999</c:v>
                </c:pt>
                <c:pt idx="4333">
                  <c:v>-0.23022999999999999</c:v>
                </c:pt>
                <c:pt idx="4334">
                  <c:v>-0.31356000000000001</c:v>
                </c:pt>
                <c:pt idx="4335">
                  <c:v>-0.34476000000000001</c:v>
                </c:pt>
                <c:pt idx="4336">
                  <c:v>-0.26029000000000002</c:v>
                </c:pt>
                <c:pt idx="4337">
                  <c:v>-0.22119</c:v>
                </c:pt>
                <c:pt idx="4338">
                  <c:v>-0.19361</c:v>
                </c:pt>
                <c:pt idx="4339">
                  <c:v>-0.2145</c:v>
                </c:pt>
                <c:pt idx="4340">
                  <c:v>-0.35580000000000001</c:v>
                </c:pt>
                <c:pt idx="4341">
                  <c:v>-0.32586999999999999</c:v>
                </c:pt>
                <c:pt idx="4342">
                  <c:v>-0.37858999999999998</c:v>
                </c:pt>
                <c:pt idx="4343">
                  <c:v>-0.33052999999999999</c:v>
                </c:pt>
                <c:pt idx="4344">
                  <c:v>-0.40836</c:v>
                </c:pt>
                <c:pt idx="4345">
                  <c:v>-0.21354999999999999</c:v>
                </c:pt>
                <c:pt idx="4346">
                  <c:v>-0.23202</c:v>
                </c:pt>
                <c:pt idx="4347">
                  <c:v>-0.25841999999999998</c:v>
                </c:pt>
                <c:pt idx="4348">
                  <c:v>-0.23760999999999999</c:v>
                </c:pt>
                <c:pt idx="4349">
                  <c:v>-0.30969000000000002</c:v>
                </c:pt>
                <c:pt idx="4350">
                  <c:v>-0.39112999999999998</c:v>
                </c:pt>
                <c:pt idx="4351">
                  <c:v>-0.33434999999999998</c:v>
                </c:pt>
                <c:pt idx="4352">
                  <c:v>-0.36688999999999999</c:v>
                </c:pt>
                <c:pt idx="4353">
                  <c:v>-0.21154999999999999</c:v>
                </c:pt>
                <c:pt idx="4354">
                  <c:v>-0.25509999999999999</c:v>
                </c:pt>
                <c:pt idx="4355">
                  <c:v>-0.41879</c:v>
                </c:pt>
                <c:pt idx="4356">
                  <c:v>-0.24464</c:v>
                </c:pt>
                <c:pt idx="4357">
                  <c:v>-0.30781999999999998</c:v>
                </c:pt>
                <c:pt idx="4358">
                  <c:v>-0.41697000000000001</c:v>
                </c:pt>
                <c:pt idx="4359">
                  <c:v>-0.41283999999999998</c:v>
                </c:pt>
                <c:pt idx="4360">
                  <c:v>-0.22383</c:v>
                </c:pt>
                <c:pt idx="4361">
                  <c:v>-0.39476</c:v>
                </c:pt>
                <c:pt idx="4362">
                  <c:v>-0.24687999999999999</c:v>
                </c:pt>
                <c:pt idx="4363">
                  <c:v>-0.41143999999999997</c:v>
                </c:pt>
                <c:pt idx="4364">
                  <c:v>-0.41563</c:v>
                </c:pt>
                <c:pt idx="4365">
                  <c:v>-0.37611</c:v>
                </c:pt>
                <c:pt idx="4366">
                  <c:v>-0.22567000000000001</c:v>
                </c:pt>
                <c:pt idx="4367">
                  <c:v>-0.39330999999999999</c:v>
                </c:pt>
                <c:pt idx="4368">
                  <c:v>-0.18662999999999999</c:v>
                </c:pt>
                <c:pt idx="4369">
                  <c:v>-0.36130000000000001</c:v>
                </c:pt>
                <c:pt idx="4370">
                  <c:v>-0.41879</c:v>
                </c:pt>
                <c:pt idx="4371">
                  <c:v>-0.35548000000000002</c:v>
                </c:pt>
                <c:pt idx="4372">
                  <c:v>-0.21872</c:v>
                </c:pt>
                <c:pt idx="4373">
                  <c:v>-0.27056999999999998</c:v>
                </c:pt>
                <c:pt idx="4374">
                  <c:v>-0.27615000000000001</c:v>
                </c:pt>
                <c:pt idx="4375">
                  <c:v>-0.24218999999999999</c:v>
                </c:pt>
                <c:pt idx="4376">
                  <c:v>-0.37572</c:v>
                </c:pt>
                <c:pt idx="4377">
                  <c:v>-0.26568999999999998</c:v>
                </c:pt>
                <c:pt idx="4378">
                  <c:v>-0.31069000000000002</c:v>
                </c:pt>
                <c:pt idx="4379">
                  <c:v>-0.27446999999999999</c:v>
                </c:pt>
                <c:pt idx="4380">
                  <c:v>-0.18847</c:v>
                </c:pt>
                <c:pt idx="4381">
                  <c:v>-0.40225</c:v>
                </c:pt>
                <c:pt idx="4382">
                  <c:v>-0.33567000000000002</c:v>
                </c:pt>
                <c:pt idx="4383">
                  <c:v>-0.22464999999999999</c:v>
                </c:pt>
                <c:pt idx="4384">
                  <c:v>-0.32279000000000002</c:v>
                </c:pt>
                <c:pt idx="4385">
                  <c:v>-0.28278999999999999</c:v>
                </c:pt>
                <c:pt idx="4386">
                  <c:v>-0.40150999999999998</c:v>
                </c:pt>
                <c:pt idx="4387">
                  <c:v>-0.1852</c:v>
                </c:pt>
                <c:pt idx="4388">
                  <c:v>-0.24013999999999999</c:v>
                </c:pt>
                <c:pt idx="4389">
                  <c:v>-0.41879</c:v>
                </c:pt>
                <c:pt idx="4390">
                  <c:v>-0.41879</c:v>
                </c:pt>
                <c:pt idx="4391">
                  <c:v>-0.31396000000000002</c:v>
                </c:pt>
                <c:pt idx="4392">
                  <c:v>-0.41413</c:v>
                </c:pt>
                <c:pt idx="4393">
                  <c:v>-0.31730999999999998</c:v>
                </c:pt>
                <c:pt idx="4394">
                  <c:v>-0.24456</c:v>
                </c:pt>
                <c:pt idx="4395">
                  <c:v>-0.39096999999999998</c:v>
                </c:pt>
                <c:pt idx="4396">
                  <c:v>-0.17501</c:v>
                </c:pt>
                <c:pt idx="4397">
                  <c:v>-0.35348000000000002</c:v>
                </c:pt>
                <c:pt idx="4398">
                  <c:v>-0.25925999999999999</c:v>
                </c:pt>
                <c:pt idx="4399">
                  <c:v>-0.37297999999999998</c:v>
                </c:pt>
                <c:pt idx="4400">
                  <c:v>-0.35</c:v>
                </c:pt>
                <c:pt idx="4401">
                  <c:v>-0.41879</c:v>
                </c:pt>
                <c:pt idx="4402">
                  <c:v>-0.24722</c:v>
                </c:pt>
                <c:pt idx="4403">
                  <c:v>-0.41879</c:v>
                </c:pt>
                <c:pt idx="4404">
                  <c:v>-0.29691000000000001</c:v>
                </c:pt>
                <c:pt idx="4405">
                  <c:v>-0.22831000000000001</c:v>
                </c:pt>
                <c:pt idx="4406">
                  <c:v>-0.28627000000000002</c:v>
                </c:pt>
                <c:pt idx="4407">
                  <c:v>-0.29668</c:v>
                </c:pt>
                <c:pt idx="4408">
                  <c:v>-0.41879</c:v>
                </c:pt>
                <c:pt idx="4409">
                  <c:v>-0.23222999999999999</c:v>
                </c:pt>
                <c:pt idx="4410">
                  <c:v>-0.30974000000000002</c:v>
                </c:pt>
                <c:pt idx="4411">
                  <c:v>-0.36447000000000002</c:v>
                </c:pt>
                <c:pt idx="4412">
                  <c:v>-0.41632000000000002</c:v>
                </c:pt>
                <c:pt idx="4413">
                  <c:v>-0.22003</c:v>
                </c:pt>
                <c:pt idx="4414">
                  <c:v>-0.22696</c:v>
                </c:pt>
                <c:pt idx="4415">
                  <c:v>-0.41879</c:v>
                </c:pt>
                <c:pt idx="4416">
                  <c:v>-0.41233999999999998</c:v>
                </c:pt>
                <c:pt idx="4417">
                  <c:v>-0.27344000000000002</c:v>
                </c:pt>
                <c:pt idx="4418">
                  <c:v>-0.36779000000000001</c:v>
                </c:pt>
                <c:pt idx="4419">
                  <c:v>-0.26579999999999998</c:v>
                </c:pt>
                <c:pt idx="4420">
                  <c:v>-0.40298</c:v>
                </c:pt>
                <c:pt idx="4421">
                  <c:v>-0.40877999999999998</c:v>
                </c:pt>
                <c:pt idx="4422">
                  <c:v>-0.24707000000000001</c:v>
                </c:pt>
                <c:pt idx="4423">
                  <c:v>-0.39426</c:v>
                </c:pt>
                <c:pt idx="4424">
                  <c:v>-0.24271999999999999</c:v>
                </c:pt>
                <c:pt idx="4425">
                  <c:v>-0.27228000000000002</c:v>
                </c:pt>
                <c:pt idx="4426">
                  <c:v>-0.41879</c:v>
                </c:pt>
                <c:pt idx="4427">
                  <c:v>-0.24493000000000001</c:v>
                </c:pt>
                <c:pt idx="4428">
                  <c:v>-0.32371</c:v>
                </c:pt>
                <c:pt idx="4429">
                  <c:v>-0.41879</c:v>
                </c:pt>
                <c:pt idx="4430">
                  <c:v>-0.41879</c:v>
                </c:pt>
                <c:pt idx="4431">
                  <c:v>-0.41879</c:v>
                </c:pt>
                <c:pt idx="4432">
                  <c:v>-0.34261999999999998</c:v>
                </c:pt>
                <c:pt idx="4433">
                  <c:v>-0.18995000000000001</c:v>
                </c:pt>
                <c:pt idx="4434">
                  <c:v>-0.30703000000000003</c:v>
                </c:pt>
                <c:pt idx="4435">
                  <c:v>-0.26943</c:v>
                </c:pt>
                <c:pt idx="4436">
                  <c:v>-0.33729999999999999</c:v>
                </c:pt>
                <c:pt idx="4437">
                  <c:v>-0.39700000000000002</c:v>
                </c:pt>
                <c:pt idx="4438">
                  <c:v>-0.41879</c:v>
                </c:pt>
                <c:pt idx="4439">
                  <c:v>-0.26097999999999999</c:v>
                </c:pt>
                <c:pt idx="4440">
                  <c:v>-0.41633999999999999</c:v>
                </c:pt>
                <c:pt idx="4441">
                  <c:v>-0.41879</c:v>
                </c:pt>
                <c:pt idx="4442">
                  <c:v>-0.30985000000000001</c:v>
                </c:pt>
                <c:pt idx="4443">
                  <c:v>-0.23633999999999999</c:v>
                </c:pt>
                <c:pt idx="4444">
                  <c:v>-0.38213999999999998</c:v>
                </c:pt>
                <c:pt idx="4445">
                  <c:v>-0.36893999999999999</c:v>
                </c:pt>
                <c:pt idx="4446">
                  <c:v>-0.26963999999999999</c:v>
                </c:pt>
                <c:pt idx="4447">
                  <c:v>-0.41879</c:v>
                </c:pt>
                <c:pt idx="4448">
                  <c:v>-0.27439000000000002</c:v>
                </c:pt>
                <c:pt idx="4449">
                  <c:v>-0.41753000000000001</c:v>
                </c:pt>
                <c:pt idx="4450">
                  <c:v>-0.36749999999999999</c:v>
                </c:pt>
                <c:pt idx="4451">
                  <c:v>-0.40214</c:v>
                </c:pt>
                <c:pt idx="4452">
                  <c:v>-0.18618000000000001</c:v>
                </c:pt>
                <c:pt idx="4453">
                  <c:v>-0.36839</c:v>
                </c:pt>
                <c:pt idx="4454">
                  <c:v>-0.41879</c:v>
                </c:pt>
                <c:pt idx="4455">
                  <c:v>-0.25679000000000002</c:v>
                </c:pt>
                <c:pt idx="4456">
                  <c:v>-0.29120000000000001</c:v>
                </c:pt>
                <c:pt idx="4457">
                  <c:v>-0.21184</c:v>
                </c:pt>
                <c:pt idx="4458">
                  <c:v>-0.32018000000000002</c:v>
                </c:pt>
                <c:pt idx="4459">
                  <c:v>-0.26252999999999999</c:v>
                </c:pt>
                <c:pt idx="4460">
                  <c:v>-0.21656</c:v>
                </c:pt>
                <c:pt idx="4461">
                  <c:v>-0.41879</c:v>
                </c:pt>
                <c:pt idx="4462">
                  <c:v>-0.29768</c:v>
                </c:pt>
                <c:pt idx="4463">
                  <c:v>-0.36397000000000002</c:v>
                </c:pt>
                <c:pt idx="4464">
                  <c:v>-0.26717000000000002</c:v>
                </c:pt>
                <c:pt idx="4465">
                  <c:v>-0.31342999999999999</c:v>
                </c:pt>
                <c:pt idx="4466">
                  <c:v>-0.37481999999999999</c:v>
                </c:pt>
                <c:pt idx="4467">
                  <c:v>-0.36468</c:v>
                </c:pt>
                <c:pt idx="4468">
                  <c:v>-0.24975</c:v>
                </c:pt>
                <c:pt idx="4469">
                  <c:v>-0.2213</c:v>
                </c:pt>
                <c:pt idx="4470">
                  <c:v>-0.27311999999999997</c:v>
                </c:pt>
                <c:pt idx="4471">
                  <c:v>-0.39316000000000001</c:v>
                </c:pt>
                <c:pt idx="4472">
                  <c:v>-0.20610000000000001</c:v>
                </c:pt>
                <c:pt idx="4473">
                  <c:v>-0.19228999999999999</c:v>
                </c:pt>
                <c:pt idx="4474">
                  <c:v>-0.24512</c:v>
                </c:pt>
                <c:pt idx="4475">
                  <c:v>-0.27460000000000001</c:v>
                </c:pt>
                <c:pt idx="4476">
                  <c:v>-0.29193000000000002</c:v>
                </c:pt>
                <c:pt idx="4477">
                  <c:v>-0.28527000000000002</c:v>
                </c:pt>
                <c:pt idx="4478">
                  <c:v>-0.28126000000000001</c:v>
                </c:pt>
                <c:pt idx="4479">
                  <c:v>-0.40549000000000002</c:v>
                </c:pt>
                <c:pt idx="4480">
                  <c:v>-0.41879</c:v>
                </c:pt>
                <c:pt idx="4481">
                  <c:v>-0.16552</c:v>
                </c:pt>
                <c:pt idx="4482">
                  <c:v>-0.23144000000000001</c:v>
                </c:pt>
                <c:pt idx="4483">
                  <c:v>-0.37801000000000001</c:v>
                </c:pt>
                <c:pt idx="4484">
                  <c:v>-0.21987999999999999</c:v>
                </c:pt>
                <c:pt idx="4485">
                  <c:v>-0.1968</c:v>
                </c:pt>
                <c:pt idx="4486">
                  <c:v>-0.20104</c:v>
                </c:pt>
                <c:pt idx="4487">
                  <c:v>-0.26318999999999998</c:v>
                </c:pt>
                <c:pt idx="4488">
                  <c:v>-0.22739000000000001</c:v>
                </c:pt>
                <c:pt idx="4489">
                  <c:v>-0.18523000000000001</c:v>
                </c:pt>
                <c:pt idx="4490">
                  <c:v>-0.21052000000000001</c:v>
                </c:pt>
                <c:pt idx="4491">
                  <c:v>-0.40917999999999999</c:v>
                </c:pt>
                <c:pt idx="4492">
                  <c:v>-0.20865</c:v>
                </c:pt>
                <c:pt idx="4493">
                  <c:v>-0.22488</c:v>
                </c:pt>
                <c:pt idx="4494">
                  <c:v>-0.34236</c:v>
                </c:pt>
                <c:pt idx="4495">
                  <c:v>-0.28384999999999999</c:v>
                </c:pt>
                <c:pt idx="4496">
                  <c:v>-0.26951000000000003</c:v>
                </c:pt>
                <c:pt idx="4497">
                  <c:v>-0.40325</c:v>
                </c:pt>
                <c:pt idx="4498">
                  <c:v>-0.20565</c:v>
                </c:pt>
                <c:pt idx="4499">
                  <c:v>-0.25024999999999997</c:v>
                </c:pt>
                <c:pt idx="4500">
                  <c:v>-0.34099000000000002</c:v>
                </c:pt>
                <c:pt idx="4501">
                  <c:v>-0.18984000000000001</c:v>
                </c:pt>
                <c:pt idx="4502">
                  <c:v>-0.20415</c:v>
                </c:pt>
                <c:pt idx="4503">
                  <c:v>-0.26518999999999998</c:v>
                </c:pt>
                <c:pt idx="4504">
                  <c:v>-0.41879</c:v>
                </c:pt>
                <c:pt idx="4505">
                  <c:v>-0.19336999999999999</c:v>
                </c:pt>
                <c:pt idx="4506">
                  <c:v>-0.25052000000000002</c:v>
                </c:pt>
                <c:pt idx="4507">
                  <c:v>-0.22522</c:v>
                </c:pt>
                <c:pt idx="4508">
                  <c:v>-0.22761999999999999</c:v>
                </c:pt>
                <c:pt idx="4509">
                  <c:v>-0.41431000000000001</c:v>
                </c:pt>
                <c:pt idx="4510">
                  <c:v>-0.27129999999999999</c:v>
                </c:pt>
                <c:pt idx="4511">
                  <c:v>-0.29070000000000001</c:v>
                </c:pt>
                <c:pt idx="4512">
                  <c:v>-0.19589999999999999</c:v>
                </c:pt>
                <c:pt idx="4513">
                  <c:v>-0.29454000000000002</c:v>
                </c:pt>
                <c:pt idx="4514">
                  <c:v>-0.24152999999999999</c:v>
                </c:pt>
                <c:pt idx="4515">
                  <c:v>-0.41879</c:v>
                </c:pt>
                <c:pt idx="4516">
                  <c:v>-0.28161000000000003</c:v>
                </c:pt>
                <c:pt idx="4517">
                  <c:v>-0.38562000000000002</c:v>
                </c:pt>
                <c:pt idx="4518">
                  <c:v>-0.32441999999999999</c:v>
                </c:pt>
                <c:pt idx="4519">
                  <c:v>-0.41879</c:v>
                </c:pt>
                <c:pt idx="4520">
                  <c:v>-0.29232999999999998</c:v>
                </c:pt>
                <c:pt idx="4521">
                  <c:v>-0.2276</c:v>
                </c:pt>
                <c:pt idx="4522">
                  <c:v>-0.33500999999999997</c:v>
                </c:pt>
                <c:pt idx="4523">
                  <c:v>-0.41879</c:v>
                </c:pt>
                <c:pt idx="4524">
                  <c:v>-0.21923999999999999</c:v>
                </c:pt>
                <c:pt idx="4525">
                  <c:v>-0.26147999999999999</c:v>
                </c:pt>
                <c:pt idx="4526">
                  <c:v>-0.28155000000000002</c:v>
                </c:pt>
                <c:pt idx="4527">
                  <c:v>-0.33472000000000002</c:v>
                </c:pt>
                <c:pt idx="4528">
                  <c:v>-0.41879</c:v>
                </c:pt>
                <c:pt idx="4529">
                  <c:v>-0.21861</c:v>
                </c:pt>
                <c:pt idx="4530">
                  <c:v>-0.31601000000000001</c:v>
                </c:pt>
                <c:pt idx="4531">
                  <c:v>-0.40997</c:v>
                </c:pt>
                <c:pt idx="4532">
                  <c:v>-0.27129999999999999</c:v>
                </c:pt>
                <c:pt idx="4533">
                  <c:v>-0.31823000000000001</c:v>
                </c:pt>
                <c:pt idx="4534">
                  <c:v>-0.41141</c:v>
                </c:pt>
                <c:pt idx="4535">
                  <c:v>-0.20763000000000001</c:v>
                </c:pt>
                <c:pt idx="4536">
                  <c:v>-0.22045999999999999</c:v>
                </c:pt>
                <c:pt idx="4537">
                  <c:v>-0.23049</c:v>
                </c:pt>
                <c:pt idx="4538">
                  <c:v>-0.23521</c:v>
                </c:pt>
                <c:pt idx="4539">
                  <c:v>-0.20823</c:v>
                </c:pt>
                <c:pt idx="4540">
                  <c:v>-0.41879</c:v>
                </c:pt>
                <c:pt idx="4541">
                  <c:v>-0.25971</c:v>
                </c:pt>
                <c:pt idx="4542">
                  <c:v>-0.23089000000000001</c:v>
                </c:pt>
                <c:pt idx="4543">
                  <c:v>-0.25235999999999997</c:v>
                </c:pt>
                <c:pt idx="4544">
                  <c:v>-0.26032</c:v>
                </c:pt>
                <c:pt idx="4545">
                  <c:v>-0.32525999999999999</c:v>
                </c:pt>
                <c:pt idx="4546">
                  <c:v>-0.41879</c:v>
                </c:pt>
                <c:pt idx="4547">
                  <c:v>-0.18731</c:v>
                </c:pt>
                <c:pt idx="4548">
                  <c:v>-0.41879</c:v>
                </c:pt>
                <c:pt idx="4549">
                  <c:v>-0.35353000000000001</c:v>
                </c:pt>
                <c:pt idx="4550">
                  <c:v>-0.24459</c:v>
                </c:pt>
                <c:pt idx="4551">
                  <c:v>-0.25907999999999998</c:v>
                </c:pt>
                <c:pt idx="4552">
                  <c:v>-0.24612000000000001</c:v>
                </c:pt>
                <c:pt idx="4553">
                  <c:v>-0.20835999999999999</c:v>
                </c:pt>
                <c:pt idx="4554">
                  <c:v>-0.21909000000000001</c:v>
                </c:pt>
                <c:pt idx="4555">
                  <c:v>-0.22517000000000001</c:v>
                </c:pt>
                <c:pt idx="4556">
                  <c:v>-0.20354</c:v>
                </c:pt>
                <c:pt idx="4557">
                  <c:v>-0.41879</c:v>
                </c:pt>
                <c:pt idx="4558">
                  <c:v>-0.33177000000000001</c:v>
                </c:pt>
                <c:pt idx="4559">
                  <c:v>-0.38433</c:v>
                </c:pt>
                <c:pt idx="4560">
                  <c:v>-0.41879</c:v>
                </c:pt>
                <c:pt idx="4561">
                  <c:v>-0.24348</c:v>
                </c:pt>
                <c:pt idx="4562">
                  <c:v>-0.22672999999999999</c:v>
                </c:pt>
                <c:pt idx="4563">
                  <c:v>-0.20416999999999999</c:v>
                </c:pt>
                <c:pt idx="4564">
                  <c:v>-0.23558000000000001</c:v>
                </c:pt>
                <c:pt idx="4565">
                  <c:v>-0.34315000000000001</c:v>
                </c:pt>
                <c:pt idx="4566">
                  <c:v>-0.41879</c:v>
                </c:pt>
                <c:pt idx="4567">
                  <c:v>-0.41879</c:v>
                </c:pt>
                <c:pt idx="4568">
                  <c:v>-0.41167999999999999</c:v>
                </c:pt>
                <c:pt idx="4569">
                  <c:v>-0.20971000000000001</c:v>
                </c:pt>
                <c:pt idx="4570">
                  <c:v>-0.28137000000000001</c:v>
                </c:pt>
                <c:pt idx="4571">
                  <c:v>-0.26179000000000002</c:v>
                </c:pt>
                <c:pt idx="4572">
                  <c:v>-0.38812000000000002</c:v>
                </c:pt>
                <c:pt idx="4573">
                  <c:v>-0.17951</c:v>
                </c:pt>
                <c:pt idx="4574">
                  <c:v>-0.32141999999999998</c:v>
                </c:pt>
                <c:pt idx="4575">
                  <c:v>-0.39035999999999998</c:v>
                </c:pt>
                <c:pt idx="4576">
                  <c:v>-0.24549000000000001</c:v>
                </c:pt>
                <c:pt idx="4577">
                  <c:v>-0.18623000000000001</c:v>
                </c:pt>
                <c:pt idx="4578">
                  <c:v>-0.21590000000000001</c:v>
                </c:pt>
                <c:pt idx="4579">
                  <c:v>-0.37874999999999998</c:v>
                </c:pt>
                <c:pt idx="4580">
                  <c:v>-0.26091999999999999</c:v>
                </c:pt>
                <c:pt idx="4581">
                  <c:v>-0.39473999999999998</c:v>
                </c:pt>
                <c:pt idx="4582">
                  <c:v>-0.27689000000000002</c:v>
                </c:pt>
                <c:pt idx="4583">
                  <c:v>-0.25905</c:v>
                </c:pt>
                <c:pt idx="4584">
                  <c:v>-0.36175000000000002</c:v>
                </c:pt>
                <c:pt idx="4585">
                  <c:v>-0.33037</c:v>
                </c:pt>
                <c:pt idx="4586">
                  <c:v>-0.39702999999999999</c:v>
                </c:pt>
                <c:pt idx="4587">
                  <c:v>-0.25625999999999999</c:v>
                </c:pt>
                <c:pt idx="4588">
                  <c:v>-0.28798000000000001</c:v>
                </c:pt>
                <c:pt idx="4589">
                  <c:v>-0.21473999999999999</c:v>
                </c:pt>
                <c:pt idx="4590">
                  <c:v>-0.20291000000000001</c:v>
                </c:pt>
                <c:pt idx="4591">
                  <c:v>-0.32847999999999999</c:v>
                </c:pt>
                <c:pt idx="4592">
                  <c:v>-0.32982</c:v>
                </c:pt>
                <c:pt idx="4593">
                  <c:v>-0.41879</c:v>
                </c:pt>
                <c:pt idx="4594">
                  <c:v>-0.31903999999999999</c:v>
                </c:pt>
                <c:pt idx="4595">
                  <c:v>-0.21587000000000001</c:v>
                </c:pt>
                <c:pt idx="4596">
                  <c:v>-0.21429000000000001</c:v>
                </c:pt>
                <c:pt idx="4597">
                  <c:v>-0.18729000000000001</c:v>
                </c:pt>
                <c:pt idx="4598">
                  <c:v>-0.24970000000000001</c:v>
                </c:pt>
                <c:pt idx="4599">
                  <c:v>-0.29777999999999999</c:v>
                </c:pt>
                <c:pt idx="4600">
                  <c:v>-0.29863000000000001</c:v>
                </c:pt>
                <c:pt idx="4601">
                  <c:v>-0.24740999999999999</c:v>
                </c:pt>
                <c:pt idx="4602">
                  <c:v>-0.27361999999999997</c:v>
                </c:pt>
                <c:pt idx="4603">
                  <c:v>-0.23002</c:v>
                </c:pt>
                <c:pt idx="4604">
                  <c:v>-0.17277000000000001</c:v>
                </c:pt>
                <c:pt idx="4605">
                  <c:v>-0.2722</c:v>
                </c:pt>
                <c:pt idx="4606">
                  <c:v>-0.16667999999999999</c:v>
                </c:pt>
                <c:pt idx="4607">
                  <c:v>-0.31664999999999999</c:v>
                </c:pt>
                <c:pt idx="4608">
                  <c:v>-0.41879</c:v>
                </c:pt>
                <c:pt idx="4609">
                  <c:v>-0.19389999999999999</c:v>
                </c:pt>
                <c:pt idx="4610">
                  <c:v>-0.30447000000000002</c:v>
                </c:pt>
                <c:pt idx="4611">
                  <c:v>-0.28709000000000001</c:v>
                </c:pt>
                <c:pt idx="4612">
                  <c:v>-0.41879</c:v>
                </c:pt>
                <c:pt idx="4613">
                  <c:v>-0.31453999999999999</c:v>
                </c:pt>
                <c:pt idx="4614">
                  <c:v>-0.22783</c:v>
                </c:pt>
                <c:pt idx="4615">
                  <c:v>-0.24729999999999999</c:v>
                </c:pt>
                <c:pt idx="4616">
                  <c:v>-0.33379999999999999</c:v>
                </c:pt>
                <c:pt idx="4617">
                  <c:v>-0.23121</c:v>
                </c:pt>
                <c:pt idx="4618">
                  <c:v>-0.25064999999999998</c:v>
                </c:pt>
                <c:pt idx="4619">
                  <c:v>-0.19153000000000001</c:v>
                </c:pt>
                <c:pt idx="4620">
                  <c:v>-0.27281</c:v>
                </c:pt>
                <c:pt idx="4621">
                  <c:v>-0.41438999999999998</c:v>
                </c:pt>
                <c:pt idx="4622">
                  <c:v>-0.31167</c:v>
                </c:pt>
                <c:pt idx="4623">
                  <c:v>-0.27112000000000003</c:v>
                </c:pt>
                <c:pt idx="4624">
                  <c:v>-0.20049</c:v>
                </c:pt>
                <c:pt idx="4625">
                  <c:v>-0.31591000000000002</c:v>
                </c:pt>
                <c:pt idx="4626">
                  <c:v>-0.41879</c:v>
                </c:pt>
                <c:pt idx="4627">
                  <c:v>-0.20085</c:v>
                </c:pt>
                <c:pt idx="4628">
                  <c:v>-0.23721</c:v>
                </c:pt>
                <c:pt idx="4629">
                  <c:v>-0.27989000000000003</c:v>
                </c:pt>
                <c:pt idx="4630">
                  <c:v>-0.18659999999999999</c:v>
                </c:pt>
                <c:pt idx="4631">
                  <c:v>-0.39607999999999999</c:v>
                </c:pt>
                <c:pt idx="4632">
                  <c:v>-0.36036000000000001</c:v>
                </c:pt>
                <c:pt idx="4633">
                  <c:v>-0.27973999999999999</c:v>
                </c:pt>
                <c:pt idx="4634">
                  <c:v>-0.21898000000000001</c:v>
                </c:pt>
                <c:pt idx="4635">
                  <c:v>-0.25162000000000001</c:v>
                </c:pt>
                <c:pt idx="4636">
                  <c:v>-0.26490000000000002</c:v>
                </c:pt>
                <c:pt idx="4637">
                  <c:v>-0.24229999999999999</c:v>
                </c:pt>
                <c:pt idx="4638">
                  <c:v>-0.33028999999999997</c:v>
                </c:pt>
                <c:pt idx="4639">
                  <c:v>-0.28349999999999997</c:v>
                </c:pt>
                <c:pt idx="4640">
                  <c:v>-0.41879</c:v>
                </c:pt>
                <c:pt idx="4641">
                  <c:v>-0.37186999999999998</c:v>
                </c:pt>
                <c:pt idx="4642">
                  <c:v>-0.23039000000000001</c:v>
                </c:pt>
                <c:pt idx="4643">
                  <c:v>-0.21879999999999999</c:v>
                </c:pt>
                <c:pt idx="4644">
                  <c:v>-0.37436999999999998</c:v>
                </c:pt>
                <c:pt idx="4645">
                  <c:v>-0.27260000000000001</c:v>
                </c:pt>
                <c:pt idx="4646">
                  <c:v>-0.22153999999999999</c:v>
                </c:pt>
                <c:pt idx="4647">
                  <c:v>-0.39700000000000002</c:v>
                </c:pt>
                <c:pt idx="4648">
                  <c:v>-0.26824999999999999</c:v>
                </c:pt>
                <c:pt idx="4649">
                  <c:v>-0.40976000000000001</c:v>
                </c:pt>
                <c:pt idx="4650">
                  <c:v>-0.18673000000000001</c:v>
                </c:pt>
                <c:pt idx="4651">
                  <c:v>-0.41879</c:v>
                </c:pt>
                <c:pt idx="4652">
                  <c:v>-0.26754</c:v>
                </c:pt>
                <c:pt idx="4653">
                  <c:v>-0.30123</c:v>
                </c:pt>
                <c:pt idx="4654">
                  <c:v>-0.26118999999999998</c:v>
                </c:pt>
                <c:pt idx="4655">
                  <c:v>-0.41879</c:v>
                </c:pt>
                <c:pt idx="4656">
                  <c:v>-0.40538000000000002</c:v>
                </c:pt>
                <c:pt idx="4657">
                  <c:v>-0.38862999999999998</c:v>
                </c:pt>
                <c:pt idx="4658">
                  <c:v>-0.19767000000000001</c:v>
                </c:pt>
                <c:pt idx="4659">
                  <c:v>-0.25062000000000001</c:v>
                </c:pt>
                <c:pt idx="4660">
                  <c:v>-0.21722</c:v>
                </c:pt>
                <c:pt idx="4661">
                  <c:v>-0.2041</c:v>
                </c:pt>
                <c:pt idx="4662">
                  <c:v>-0.24504000000000001</c:v>
                </c:pt>
                <c:pt idx="4663">
                  <c:v>-0.28133999999999998</c:v>
                </c:pt>
                <c:pt idx="4664">
                  <c:v>-0.34699999999999998</c:v>
                </c:pt>
                <c:pt idx="4665">
                  <c:v>-0.33983000000000002</c:v>
                </c:pt>
                <c:pt idx="4666">
                  <c:v>-0.22952</c:v>
                </c:pt>
                <c:pt idx="4667">
                  <c:v>-0.32729000000000003</c:v>
                </c:pt>
                <c:pt idx="4668">
                  <c:v>-0.41879</c:v>
                </c:pt>
                <c:pt idx="4669">
                  <c:v>-0.31303999999999998</c:v>
                </c:pt>
                <c:pt idx="4670">
                  <c:v>-0.33318999999999999</c:v>
                </c:pt>
                <c:pt idx="4671">
                  <c:v>-0.39552999999999999</c:v>
                </c:pt>
                <c:pt idx="4672">
                  <c:v>-0.41879</c:v>
                </c:pt>
                <c:pt idx="4673">
                  <c:v>-0.41879</c:v>
                </c:pt>
                <c:pt idx="4674">
                  <c:v>-0.36677999999999999</c:v>
                </c:pt>
                <c:pt idx="4675">
                  <c:v>-0.38458999999999999</c:v>
                </c:pt>
                <c:pt idx="4676">
                  <c:v>-0.31092999999999998</c:v>
                </c:pt>
                <c:pt idx="4677">
                  <c:v>-0.40118999999999999</c:v>
                </c:pt>
                <c:pt idx="4678">
                  <c:v>-0.22438</c:v>
                </c:pt>
                <c:pt idx="4679">
                  <c:v>-0.41879</c:v>
                </c:pt>
                <c:pt idx="4680">
                  <c:v>-0.31823000000000001</c:v>
                </c:pt>
                <c:pt idx="4681">
                  <c:v>-0.36893999999999999</c:v>
                </c:pt>
                <c:pt idx="4682">
                  <c:v>-0.20022000000000001</c:v>
                </c:pt>
                <c:pt idx="4683">
                  <c:v>-0.27404000000000001</c:v>
                </c:pt>
                <c:pt idx="4684">
                  <c:v>-0.30309999999999998</c:v>
                </c:pt>
                <c:pt idx="4685">
                  <c:v>-0.17047999999999999</c:v>
                </c:pt>
                <c:pt idx="4686">
                  <c:v>-0.26654</c:v>
                </c:pt>
                <c:pt idx="4687">
                  <c:v>-0.39076</c:v>
                </c:pt>
                <c:pt idx="4688">
                  <c:v>-0.41879</c:v>
                </c:pt>
                <c:pt idx="4689">
                  <c:v>-0.39591999999999999</c:v>
                </c:pt>
                <c:pt idx="4690">
                  <c:v>-0.37846000000000002</c:v>
                </c:pt>
                <c:pt idx="4691">
                  <c:v>-0.35163</c:v>
                </c:pt>
                <c:pt idx="4692">
                  <c:v>-0.22003</c:v>
                </c:pt>
                <c:pt idx="4693">
                  <c:v>-0.37429000000000001</c:v>
                </c:pt>
                <c:pt idx="4694">
                  <c:v>-0.38151000000000002</c:v>
                </c:pt>
                <c:pt idx="4695">
                  <c:v>-0.41879</c:v>
                </c:pt>
                <c:pt idx="4696">
                  <c:v>-0.28925000000000001</c:v>
                </c:pt>
                <c:pt idx="4697">
                  <c:v>-0.41879</c:v>
                </c:pt>
                <c:pt idx="4698">
                  <c:v>-0.24540999999999999</c:v>
                </c:pt>
                <c:pt idx="4699">
                  <c:v>-0.41626000000000002</c:v>
                </c:pt>
                <c:pt idx="4700">
                  <c:v>-0.41879</c:v>
                </c:pt>
                <c:pt idx="4701">
                  <c:v>-0.23268</c:v>
                </c:pt>
                <c:pt idx="4702">
                  <c:v>-0.24371999999999999</c:v>
                </c:pt>
                <c:pt idx="4703">
                  <c:v>-0.25623000000000001</c:v>
                </c:pt>
                <c:pt idx="4704">
                  <c:v>-0.34255000000000002</c:v>
                </c:pt>
                <c:pt idx="4705">
                  <c:v>-0.29249000000000003</c:v>
                </c:pt>
                <c:pt idx="4706">
                  <c:v>-0.31081999999999999</c:v>
                </c:pt>
                <c:pt idx="4707">
                  <c:v>-0.21282000000000001</c:v>
                </c:pt>
                <c:pt idx="4708">
                  <c:v>-0.17782999999999999</c:v>
                </c:pt>
                <c:pt idx="4709">
                  <c:v>-0.21210000000000001</c:v>
                </c:pt>
                <c:pt idx="4710">
                  <c:v>-0.41879</c:v>
                </c:pt>
                <c:pt idx="4711">
                  <c:v>-0.26651000000000002</c:v>
                </c:pt>
                <c:pt idx="4712">
                  <c:v>-0.41879</c:v>
                </c:pt>
                <c:pt idx="4713">
                  <c:v>-0.32757999999999998</c:v>
                </c:pt>
                <c:pt idx="4714">
                  <c:v>-0.41879</c:v>
                </c:pt>
                <c:pt idx="4715">
                  <c:v>-0.30336999999999997</c:v>
                </c:pt>
                <c:pt idx="4716">
                  <c:v>-0.27955000000000002</c:v>
                </c:pt>
                <c:pt idx="4717">
                  <c:v>-0.28162999999999999</c:v>
                </c:pt>
                <c:pt idx="4718">
                  <c:v>-0.35232000000000002</c:v>
                </c:pt>
                <c:pt idx="4719">
                  <c:v>-0.31572</c:v>
                </c:pt>
                <c:pt idx="4720">
                  <c:v>-0.39073000000000002</c:v>
                </c:pt>
                <c:pt idx="4721">
                  <c:v>-0.27278000000000002</c:v>
                </c:pt>
                <c:pt idx="4722">
                  <c:v>-0.35116000000000003</c:v>
                </c:pt>
                <c:pt idx="4723">
                  <c:v>-0.38372000000000001</c:v>
                </c:pt>
                <c:pt idx="4724">
                  <c:v>-0.25484000000000001</c:v>
                </c:pt>
                <c:pt idx="4725">
                  <c:v>-0.36989</c:v>
                </c:pt>
                <c:pt idx="4726">
                  <c:v>-0.32391999999999999</c:v>
                </c:pt>
                <c:pt idx="4727">
                  <c:v>-0.37413000000000002</c:v>
                </c:pt>
                <c:pt idx="4728">
                  <c:v>-0.36457000000000001</c:v>
                </c:pt>
                <c:pt idx="4729">
                  <c:v>-0.27233000000000002</c:v>
                </c:pt>
                <c:pt idx="4730">
                  <c:v>-0.40583000000000002</c:v>
                </c:pt>
                <c:pt idx="4731">
                  <c:v>-0.27567999999999998</c:v>
                </c:pt>
                <c:pt idx="4732">
                  <c:v>-0.24364</c:v>
                </c:pt>
                <c:pt idx="4733">
                  <c:v>-0.41163</c:v>
                </c:pt>
                <c:pt idx="4734">
                  <c:v>-0.41879</c:v>
                </c:pt>
                <c:pt idx="4735">
                  <c:v>-0.31106</c:v>
                </c:pt>
                <c:pt idx="4736">
                  <c:v>-0.35315999999999997</c:v>
                </c:pt>
                <c:pt idx="4737">
                  <c:v>-0.32257000000000002</c:v>
                </c:pt>
                <c:pt idx="4738">
                  <c:v>-0.22506999999999999</c:v>
                </c:pt>
                <c:pt idx="4739">
                  <c:v>-0.21992999999999999</c:v>
                </c:pt>
                <c:pt idx="4740">
                  <c:v>-0.41879</c:v>
                </c:pt>
                <c:pt idx="4741">
                  <c:v>-0.26590000000000003</c:v>
                </c:pt>
                <c:pt idx="4742">
                  <c:v>-0.30145</c:v>
                </c:pt>
                <c:pt idx="4743">
                  <c:v>-0.25518000000000002</c:v>
                </c:pt>
                <c:pt idx="4744">
                  <c:v>-0.33563999999999999</c:v>
                </c:pt>
                <c:pt idx="4745">
                  <c:v>-0.37597999999999998</c:v>
                </c:pt>
                <c:pt idx="4746">
                  <c:v>-0.36177999999999999</c:v>
                </c:pt>
                <c:pt idx="4747">
                  <c:v>-0.22098000000000001</c:v>
                </c:pt>
                <c:pt idx="4748">
                  <c:v>-0.18146000000000001</c:v>
                </c:pt>
                <c:pt idx="4749">
                  <c:v>-0.19964000000000001</c:v>
                </c:pt>
                <c:pt idx="4750">
                  <c:v>-0.19145000000000001</c:v>
                </c:pt>
                <c:pt idx="4751">
                  <c:v>-0.32907999999999998</c:v>
                </c:pt>
                <c:pt idx="4752">
                  <c:v>-0.41113</c:v>
                </c:pt>
                <c:pt idx="4753">
                  <c:v>-0.32307999999999998</c:v>
                </c:pt>
                <c:pt idx="4754">
                  <c:v>-0.24859000000000001</c:v>
                </c:pt>
                <c:pt idx="4755">
                  <c:v>-0.39616000000000001</c:v>
                </c:pt>
                <c:pt idx="4756">
                  <c:v>-0.32945000000000002</c:v>
                </c:pt>
                <c:pt idx="4757">
                  <c:v>-0.41879</c:v>
                </c:pt>
                <c:pt idx="4758">
                  <c:v>-0.22378000000000001</c:v>
                </c:pt>
                <c:pt idx="4759">
                  <c:v>-0.22500999999999999</c:v>
                </c:pt>
                <c:pt idx="4760">
                  <c:v>-0.25147000000000003</c:v>
                </c:pt>
                <c:pt idx="4761">
                  <c:v>-0.24845999999999999</c:v>
                </c:pt>
                <c:pt idx="4762">
                  <c:v>-0.31664999999999999</c:v>
                </c:pt>
                <c:pt idx="4763">
                  <c:v>-0.28927000000000003</c:v>
                </c:pt>
                <c:pt idx="4764">
                  <c:v>-0.19572000000000001</c:v>
                </c:pt>
                <c:pt idx="4765">
                  <c:v>-0.24867</c:v>
                </c:pt>
                <c:pt idx="4766">
                  <c:v>-0.19087000000000001</c:v>
                </c:pt>
                <c:pt idx="4767">
                  <c:v>-0.30779000000000001</c:v>
                </c:pt>
                <c:pt idx="4768">
                  <c:v>-0.35921999999999998</c:v>
                </c:pt>
                <c:pt idx="4769">
                  <c:v>-0.41879</c:v>
                </c:pt>
                <c:pt idx="4770">
                  <c:v>-0.25811000000000001</c:v>
                </c:pt>
                <c:pt idx="4771">
                  <c:v>-0.41222999999999999</c:v>
                </c:pt>
                <c:pt idx="4772">
                  <c:v>-0.26427</c:v>
                </c:pt>
                <c:pt idx="4773">
                  <c:v>-0.25068000000000001</c:v>
                </c:pt>
                <c:pt idx="4774">
                  <c:v>-0.27676000000000001</c:v>
                </c:pt>
                <c:pt idx="4775">
                  <c:v>-0.41879</c:v>
                </c:pt>
                <c:pt idx="4776">
                  <c:v>-0.26497999999999999</c:v>
                </c:pt>
                <c:pt idx="4777">
                  <c:v>-0.31903999999999999</c:v>
                </c:pt>
                <c:pt idx="4778">
                  <c:v>-0.31707000000000002</c:v>
                </c:pt>
                <c:pt idx="4779">
                  <c:v>-0.27233000000000002</c:v>
                </c:pt>
                <c:pt idx="4780">
                  <c:v>-0.41879</c:v>
                </c:pt>
                <c:pt idx="4781">
                  <c:v>-0.29321999999999998</c:v>
                </c:pt>
                <c:pt idx="4782">
                  <c:v>-0.34467999999999999</c:v>
                </c:pt>
                <c:pt idx="4783">
                  <c:v>-0.33634999999999998</c:v>
                </c:pt>
                <c:pt idx="4784">
                  <c:v>-0.20201</c:v>
                </c:pt>
                <c:pt idx="4785">
                  <c:v>-0.21076</c:v>
                </c:pt>
                <c:pt idx="4786">
                  <c:v>-0.2155</c:v>
                </c:pt>
                <c:pt idx="4787">
                  <c:v>-0.38080000000000003</c:v>
                </c:pt>
                <c:pt idx="4788">
                  <c:v>-0.25839000000000001</c:v>
                </c:pt>
                <c:pt idx="4789">
                  <c:v>-0.25002000000000002</c:v>
                </c:pt>
                <c:pt idx="4790">
                  <c:v>-0.41726000000000002</c:v>
                </c:pt>
                <c:pt idx="4791">
                  <c:v>-0.41649999999999998</c:v>
                </c:pt>
                <c:pt idx="4792">
                  <c:v>-0.35650999999999999</c:v>
                </c:pt>
                <c:pt idx="4793">
                  <c:v>-0.36191000000000001</c:v>
                </c:pt>
                <c:pt idx="4794">
                  <c:v>-0.18373</c:v>
                </c:pt>
                <c:pt idx="4795">
                  <c:v>-0.39495000000000002</c:v>
                </c:pt>
                <c:pt idx="4796">
                  <c:v>-0.23893</c:v>
                </c:pt>
                <c:pt idx="4797">
                  <c:v>-0.19486999999999999</c:v>
                </c:pt>
                <c:pt idx="4798">
                  <c:v>-0.36165000000000003</c:v>
                </c:pt>
                <c:pt idx="4799">
                  <c:v>-0.17332</c:v>
                </c:pt>
                <c:pt idx="4800">
                  <c:v>-0.18476000000000001</c:v>
                </c:pt>
                <c:pt idx="4801">
                  <c:v>-0.39295000000000002</c:v>
                </c:pt>
                <c:pt idx="4802">
                  <c:v>-0.2291</c:v>
                </c:pt>
                <c:pt idx="4803">
                  <c:v>-0.23971999999999999</c:v>
                </c:pt>
                <c:pt idx="4804">
                  <c:v>-0.38674999999999998</c:v>
                </c:pt>
                <c:pt idx="4805">
                  <c:v>-0.21545</c:v>
                </c:pt>
                <c:pt idx="4806">
                  <c:v>-0.28455999999999998</c:v>
                </c:pt>
                <c:pt idx="4807">
                  <c:v>-0.25296999999999997</c:v>
                </c:pt>
                <c:pt idx="4808">
                  <c:v>-0.41879</c:v>
                </c:pt>
                <c:pt idx="4809">
                  <c:v>-0.41438999999999998</c:v>
                </c:pt>
                <c:pt idx="4810">
                  <c:v>-0.32141999999999998</c:v>
                </c:pt>
                <c:pt idx="4811">
                  <c:v>-0.29175000000000001</c:v>
                </c:pt>
                <c:pt idx="4812">
                  <c:v>-0.31522</c:v>
                </c:pt>
                <c:pt idx="4813">
                  <c:v>-0.31712000000000001</c:v>
                </c:pt>
                <c:pt idx="4814">
                  <c:v>-0.19897999999999999</c:v>
                </c:pt>
                <c:pt idx="4815">
                  <c:v>-0.27907999999999999</c:v>
                </c:pt>
                <c:pt idx="4816">
                  <c:v>-0.32451999999999998</c:v>
                </c:pt>
                <c:pt idx="4817">
                  <c:v>-0.26352999999999999</c:v>
                </c:pt>
                <c:pt idx="4818">
                  <c:v>-0.188</c:v>
                </c:pt>
                <c:pt idx="4819">
                  <c:v>-0.17978</c:v>
                </c:pt>
                <c:pt idx="4820">
                  <c:v>-0.28895999999999999</c:v>
                </c:pt>
                <c:pt idx="4821">
                  <c:v>-0.18104000000000001</c:v>
                </c:pt>
                <c:pt idx="4822">
                  <c:v>-0.39856000000000003</c:v>
                </c:pt>
                <c:pt idx="4823">
                  <c:v>-0.24754000000000001</c:v>
                </c:pt>
                <c:pt idx="4824">
                  <c:v>-0.23075999999999999</c:v>
                </c:pt>
                <c:pt idx="4825">
                  <c:v>-0.29783999999999999</c:v>
                </c:pt>
                <c:pt idx="4826">
                  <c:v>-0.26463999999999999</c:v>
                </c:pt>
                <c:pt idx="4827">
                  <c:v>-0.27828999999999998</c:v>
                </c:pt>
                <c:pt idx="4828">
                  <c:v>-0.40261999999999998</c:v>
                </c:pt>
                <c:pt idx="4829">
                  <c:v>-0.1875</c:v>
                </c:pt>
                <c:pt idx="4830">
                  <c:v>-0.24625</c:v>
                </c:pt>
                <c:pt idx="4831">
                  <c:v>-0.23885000000000001</c:v>
                </c:pt>
                <c:pt idx="4832">
                  <c:v>-0.32732</c:v>
                </c:pt>
                <c:pt idx="4833">
                  <c:v>-0.25929000000000002</c:v>
                </c:pt>
                <c:pt idx="4834">
                  <c:v>-0.34832000000000002</c:v>
                </c:pt>
                <c:pt idx="4835">
                  <c:v>-0.41587000000000002</c:v>
                </c:pt>
                <c:pt idx="4836">
                  <c:v>-0.34147</c:v>
                </c:pt>
                <c:pt idx="4837">
                  <c:v>-0.22428000000000001</c:v>
                </c:pt>
                <c:pt idx="4838">
                  <c:v>-0.21708</c:v>
                </c:pt>
                <c:pt idx="4839">
                  <c:v>-0.31624999999999998</c:v>
                </c:pt>
                <c:pt idx="4840">
                  <c:v>-0.26121</c:v>
                </c:pt>
                <c:pt idx="4841">
                  <c:v>-0.28117999999999999</c:v>
                </c:pt>
                <c:pt idx="4842">
                  <c:v>-0.27807999999999999</c:v>
                </c:pt>
                <c:pt idx="4843">
                  <c:v>-0.30007</c:v>
                </c:pt>
                <c:pt idx="4844">
                  <c:v>-0.26062999999999997</c:v>
                </c:pt>
                <c:pt idx="4845">
                  <c:v>-0.41047</c:v>
                </c:pt>
                <c:pt idx="4846">
                  <c:v>-0.20138</c:v>
                </c:pt>
                <c:pt idx="4847">
                  <c:v>-0.38514999999999999</c:v>
                </c:pt>
                <c:pt idx="4848">
                  <c:v>-0.36773</c:v>
                </c:pt>
                <c:pt idx="4849">
                  <c:v>-0.37165999999999999</c:v>
                </c:pt>
                <c:pt idx="4850">
                  <c:v>-0.20099</c:v>
                </c:pt>
                <c:pt idx="4851">
                  <c:v>-0.39173000000000002</c:v>
                </c:pt>
                <c:pt idx="4852">
                  <c:v>-0.18393999999999999</c:v>
                </c:pt>
                <c:pt idx="4853">
                  <c:v>-0.33072000000000001</c:v>
                </c:pt>
                <c:pt idx="4854">
                  <c:v>-0.28760999999999998</c:v>
                </c:pt>
                <c:pt idx="4855">
                  <c:v>-0.40354000000000001</c:v>
                </c:pt>
                <c:pt idx="4856">
                  <c:v>-0.32661000000000001</c:v>
                </c:pt>
                <c:pt idx="4857">
                  <c:v>-0.39129000000000003</c:v>
                </c:pt>
                <c:pt idx="4858">
                  <c:v>-0.25707999999999998</c:v>
                </c:pt>
                <c:pt idx="4859">
                  <c:v>-0.21284</c:v>
                </c:pt>
                <c:pt idx="4860">
                  <c:v>-0.30595</c:v>
                </c:pt>
                <c:pt idx="4861">
                  <c:v>-0.18837000000000001</c:v>
                </c:pt>
                <c:pt idx="4862">
                  <c:v>-0.28289999999999998</c:v>
                </c:pt>
                <c:pt idx="4863">
                  <c:v>-0.30515999999999999</c:v>
                </c:pt>
                <c:pt idx="4864">
                  <c:v>-0.41879</c:v>
                </c:pt>
                <c:pt idx="4865">
                  <c:v>-0.41879</c:v>
                </c:pt>
                <c:pt idx="4866">
                  <c:v>-0.22803999999999999</c:v>
                </c:pt>
                <c:pt idx="4867">
                  <c:v>-0.27251999999999998</c:v>
                </c:pt>
                <c:pt idx="4868">
                  <c:v>-0.27389000000000002</c:v>
                </c:pt>
                <c:pt idx="4869">
                  <c:v>-0.41879</c:v>
                </c:pt>
                <c:pt idx="4870">
                  <c:v>-0.35299999999999998</c:v>
                </c:pt>
                <c:pt idx="4871">
                  <c:v>-0.18088000000000001</c:v>
                </c:pt>
                <c:pt idx="4872">
                  <c:v>-0.41879</c:v>
                </c:pt>
                <c:pt idx="4873">
                  <c:v>-0.34089000000000003</c:v>
                </c:pt>
                <c:pt idx="4874">
                  <c:v>-0.37874999999999998</c:v>
                </c:pt>
                <c:pt idx="4875">
                  <c:v>-0.23291999999999999</c:v>
                </c:pt>
                <c:pt idx="4876">
                  <c:v>-0.34858</c:v>
                </c:pt>
                <c:pt idx="4877">
                  <c:v>-0.41879</c:v>
                </c:pt>
                <c:pt idx="4878">
                  <c:v>-0.33567000000000002</c:v>
                </c:pt>
                <c:pt idx="4879">
                  <c:v>-0.36423</c:v>
                </c:pt>
                <c:pt idx="4880">
                  <c:v>-0.19023999999999999</c:v>
                </c:pt>
                <c:pt idx="4881">
                  <c:v>-0.41879</c:v>
                </c:pt>
                <c:pt idx="4882">
                  <c:v>-0.22559000000000001</c:v>
                </c:pt>
                <c:pt idx="4883">
                  <c:v>-0.23610999999999999</c:v>
                </c:pt>
                <c:pt idx="4884">
                  <c:v>-0.19681999999999999</c:v>
                </c:pt>
                <c:pt idx="4885">
                  <c:v>-0.41879</c:v>
                </c:pt>
                <c:pt idx="4886">
                  <c:v>-0.40765000000000001</c:v>
                </c:pt>
                <c:pt idx="4887">
                  <c:v>-0.41336000000000001</c:v>
                </c:pt>
                <c:pt idx="4888">
                  <c:v>-0.33714</c:v>
                </c:pt>
                <c:pt idx="4889">
                  <c:v>-0.29437999999999998</c:v>
                </c:pt>
                <c:pt idx="4890">
                  <c:v>-0.39367999999999997</c:v>
                </c:pt>
                <c:pt idx="4891">
                  <c:v>-0.34978999999999999</c:v>
                </c:pt>
                <c:pt idx="4892">
                  <c:v>-0.32099</c:v>
                </c:pt>
                <c:pt idx="4893">
                  <c:v>-0.24306</c:v>
                </c:pt>
                <c:pt idx="4894">
                  <c:v>-0.28875000000000001</c:v>
                </c:pt>
                <c:pt idx="4895">
                  <c:v>-0.41524</c:v>
                </c:pt>
                <c:pt idx="4896">
                  <c:v>-0.27744000000000002</c:v>
                </c:pt>
                <c:pt idx="4897">
                  <c:v>-0.34240999999999999</c:v>
                </c:pt>
                <c:pt idx="4898">
                  <c:v>-0.37103000000000003</c:v>
                </c:pt>
                <c:pt idx="4899">
                  <c:v>-0.41152</c:v>
                </c:pt>
                <c:pt idx="4900">
                  <c:v>-0.41617999999999999</c:v>
                </c:pt>
                <c:pt idx="4901">
                  <c:v>-0.26645999999999997</c:v>
                </c:pt>
                <c:pt idx="4902">
                  <c:v>-0.22277</c:v>
                </c:pt>
                <c:pt idx="4903">
                  <c:v>-0.19431999999999999</c:v>
                </c:pt>
                <c:pt idx="4904">
                  <c:v>-0.25384000000000001</c:v>
                </c:pt>
                <c:pt idx="4905">
                  <c:v>-0.41879</c:v>
                </c:pt>
                <c:pt idx="4906">
                  <c:v>-0.27511999999999998</c:v>
                </c:pt>
                <c:pt idx="4907">
                  <c:v>-0.38340999999999997</c:v>
                </c:pt>
                <c:pt idx="4908">
                  <c:v>-0.41879</c:v>
                </c:pt>
                <c:pt idx="4909">
                  <c:v>-0.24201</c:v>
                </c:pt>
                <c:pt idx="4910">
                  <c:v>-0.26663999999999999</c:v>
                </c:pt>
                <c:pt idx="4911">
                  <c:v>-0.31161</c:v>
                </c:pt>
                <c:pt idx="4912">
                  <c:v>-0.23974000000000001</c:v>
                </c:pt>
                <c:pt idx="4913">
                  <c:v>-0.22844</c:v>
                </c:pt>
                <c:pt idx="4914">
                  <c:v>-0.23885000000000001</c:v>
                </c:pt>
                <c:pt idx="4915">
                  <c:v>-0.22631000000000001</c:v>
                </c:pt>
                <c:pt idx="4916">
                  <c:v>-0.40364</c:v>
                </c:pt>
                <c:pt idx="4917">
                  <c:v>-0.2364</c:v>
                </c:pt>
                <c:pt idx="4918">
                  <c:v>-0.40298</c:v>
                </c:pt>
                <c:pt idx="4919">
                  <c:v>-0.23488999999999999</c:v>
                </c:pt>
                <c:pt idx="4920">
                  <c:v>-0.30565999999999999</c:v>
                </c:pt>
                <c:pt idx="4921">
                  <c:v>-0.25921</c:v>
                </c:pt>
                <c:pt idx="4922">
                  <c:v>-0.41879</c:v>
                </c:pt>
                <c:pt idx="4923">
                  <c:v>-0.39866000000000001</c:v>
                </c:pt>
                <c:pt idx="4924">
                  <c:v>-0.41879</c:v>
                </c:pt>
                <c:pt idx="4925">
                  <c:v>-0.28866999999999998</c:v>
                </c:pt>
                <c:pt idx="4926">
                  <c:v>-0.31474999999999997</c:v>
                </c:pt>
                <c:pt idx="4927">
                  <c:v>-0.19996</c:v>
                </c:pt>
                <c:pt idx="4928">
                  <c:v>-0.24817</c:v>
                </c:pt>
                <c:pt idx="4929">
                  <c:v>-0.37663999999999997</c:v>
                </c:pt>
                <c:pt idx="4930">
                  <c:v>-0.21107999999999999</c:v>
                </c:pt>
                <c:pt idx="4931">
                  <c:v>-0.24875</c:v>
                </c:pt>
                <c:pt idx="4932">
                  <c:v>-0.34016999999999997</c:v>
                </c:pt>
                <c:pt idx="4933">
                  <c:v>-0.2913</c:v>
                </c:pt>
                <c:pt idx="4934">
                  <c:v>-0.33289999999999997</c:v>
                </c:pt>
                <c:pt idx="4935">
                  <c:v>-0.29166999999999998</c:v>
                </c:pt>
                <c:pt idx="4936">
                  <c:v>-0.41879</c:v>
                </c:pt>
                <c:pt idx="4937">
                  <c:v>-0.40888999999999998</c:v>
                </c:pt>
                <c:pt idx="4938">
                  <c:v>-0.41879</c:v>
                </c:pt>
                <c:pt idx="4939">
                  <c:v>-0.41115000000000002</c:v>
                </c:pt>
                <c:pt idx="4940">
                  <c:v>-0.37458000000000002</c:v>
                </c:pt>
                <c:pt idx="4941">
                  <c:v>-0.41879</c:v>
                </c:pt>
                <c:pt idx="4942">
                  <c:v>-0.20752000000000001</c:v>
                </c:pt>
                <c:pt idx="4943">
                  <c:v>-0.24637999999999999</c:v>
                </c:pt>
                <c:pt idx="4944">
                  <c:v>-0.35796</c:v>
                </c:pt>
                <c:pt idx="4945">
                  <c:v>-0.31719999999999998</c:v>
                </c:pt>
                <c:pt idx="4946">
                  <c:v>-0.28598000000000001</c:v>
                </c:pt>
                <c:pt idx="4947">
                  <c:v>-0.39750000000000002</c:v>
                </c:pt>
                <c:pt idx="4948">
                  <c:v>-0.41879</c:v>
                </c:pt>
                <c:pt idx="4949">
                  <c:v>-0.41879</c:v>
                </c:pt>
                <c:pt idx="4950">
                  <c:v>-0.22192999999999999</c:v>
                </c:pt>
                <c:pt idx="4951">
                  <c:v>-0.30610999999999999</c:v>
                </c:pt>
                <c:pt idx="4952">
                  <c:v>-0.20316999999999999</c:v>
                </c:pt>
                <c:pt idx="4953">
                  <c:v>-0.25716</c:v>
                </c:pt>
                <c:pt idx="4954">
                  <c:v>-0.24654000000000001</c:v>
                </c:pt>
                <c:pt idx="4955">
                  <c:v>-0.24990999999999999</c:v>
                </c:pt>
                <c:pt idx="4956">
                  <c:v>-0.25630999999999998</c:v>
                </c:pt>
                <c:pt idx="4957">
                  <c:v>-0.34397</c:v>
                </c:pt>
                <c:pt idx="4958">
                  <c:v>-0.40504000000000001</c:v>
                </c:pt>
                <c:pt idx="4959">
                  <c:v>-0.18143999999999999</c:v>
                </c:pt>
                <c:pt idx="4960">
                  <c:v>-0.38346000000000002</c:v>
                </c:pt>
                <c:pt idx="4961">
                  <c:v>-0.30608000000000002</c:v>
                </c:pt>
                <c:pt idx="4962">
                  <c:v>-0.27204</c:v>
                </c:pt>
                <c:pt idx="4963">
                  <c:v>-0.30586999999999998</c:v>
                </c:pt>
                <c:pt idx="4964">
                  <c:v>-0.22348999999999999</c:v>
                </c:pt>
                <c:pt idx="4965">
                  <c:v>-0.16736999999999999</c:v>
                </c:pt>
                <c:pt idx="4966">
                  <c:v>-0.20715</c:v>
                </c:pt>
                <c:pt idx="4967">
                  <c:v>-0.21848000000000001</c:v>
                </c:pt>
                <c:pt idx="4968">
                  <c:v>-0.26822000000000001</c:v>
                </c:pt>
                <c:pt idx="4969">
                  <c:v>-0.24701000000000001</c:v>
                </c:pt>
                <c:pt idx="4970">
                  <c:v>-0.19674</c:v>
                </c:pt>
                <c:pt idx="4971">
                  <c:v>-0.29677999999999999</c:v>
                </c:pt>
                <c:pt idx="4972">
                  <c:v>-0.20383000000000001</c:v>
                </c:pt>
                <c:pt idx="4973">
                  <c:v>-0.32373000000000002</c:v>
                </c:pt>
                <c:pt idx="4974">
                  <c:v>-0.30092000000000002</c:v>
                </c:pt>
                <c:pt idx="4975">
                  <c:v>-0.34415000000000001</c:v>
                </c:pt>
                <c:pt idx="4976">
                  <c:v>-0.19119</c:v>
                </c:pt>
                <c:pt idx="4977">
                  <c:v>-0.21479000000000001</c:v>
                </c:pt>
                <c:pt idx="4978">
                  <c:v>-0.27631</c:v>
                </c:pt>
                <c:pt idx="4979">
                  <c:v>-0.30374000000000001</c:v>
                </c:pt>
                <c:pt idx="4980">
                  <c:v>-0.24462</c:v>
                </c:pt>
                <c:pt idx="4981">
                  <c:v>-0.41644999999999999</c:v>
                </c:pt>
                <c:pt idx="4982">
                  <c:v>-0.21512999999999999</c:v>
                </c:pt>
                <c:pt idx="4983">
                  <c:v>-0.24095</c:v>
                </c:pt>
                <c:pt idx="4984">
                  <c:v>-0.24801000000000001</c:v>
                </c:pt>
                <c:pt idx="4985">
                  <c:v>-0.21102000000000001</c:v>
                </c:pt>
                <c:pt idx="4986">
                  <c:v>-0.41574</c:v>
                </c:pt>
                <c:pt idx="4987">
                  <c:v>-0.2364</c:v>
                </c:pt>
                <c:pt idx="4988">
                  <c:v>-0.22620000000000001</c:v>
                </c:pt>
                <c:pt idx="4989">
                  <c:v>-0.41552</c:v>
                </c:pt>
                <c:pt idx="4990">
                  <c:v>-0.30760999999999999</c:v>
                </c:pt>
                <c:pt idx="4991">
                  <c:v>-0.31353999999999999</c:v>
                </c:pt>
                <c:pt idx="4992">
                  <c:v>-0.32489000000000001</c:v>
                </c:pt>
                <c:pt idx="4993">
                  <c:v>-0.41879</c:v>
                </c:pt>
                <c:pt idx="4994">
                  <c:v>-0.26047999999999999</c:v>
                </c:pt>
                <c:pt idx="4995">
                  <c:v>-0.34436</c:v>
                </c:pt>
                <c:pt idx="4996">
                  <c:v>-0.36125000000000002</c:v>
                </c:pt>
                <c:pt idx="4997">
                  <c:v>-0.19116</c:v>
                </c:pt>
                <c:pt idx="4998">
                  <c:v>-0.41879</c:v>
                </c:pt>
                <c:pt idx="4999">
                  <c:v>-0.40991</c:v>
                </c:pt>
                <c:pt idx="5000">
                  <c:v>-0.26999000000000001</c:v>
                </c:pt>
                <c:pt idx="5001">
                  <c:v>-0.41879</c:v>
                </c:pt>
                <c:pt idx="5002">
                  <c:v>-0.30320999999999998</c:v>
                </c:pt>
                <c:pt idx="5003">
                  <c:v>-0.41402</c:v>
                </c:pt>
                <c:pt idx="5004">
                  <c:v>-0.20602000000000001</c:v>
                </c:pt>
                <c:pt idx="5005">
                  <c:v>-0.37740000000000001</c:v>
                </c:pt>
                <c:pt idx="5006">
                  <c:v>-0.29736000000000001</c:v>
                </c:pt>
                <c:pt idx="5007">
                  <c:v>-0.32214999999999999</c:v>
                </c:pt>
                <c:pt idx="5008">
                  <c:v>-0.40683000000000002</c:v>
                </c:pt>
                <c:pt idx="5009">
                  <c:v>-0.22491</c:v>
                </c:pt>
                <c:pt idx="5010">
                  <c:v>-0.23097000000000001</c:v>
                </c:pt>
                <c:pt idx="5011">
                  <c:v>-0.29199000000000003</c:v>
                </c:pt>
                <c:pt idx="5012">
                  <c:v>-0.40550999999999998</c:v>
                </c:pt>
                <c:pt idx="5013">
                  <c:v>-0.24201</c:v>
                </c:pt>
                <c:pt idx="5014">
                  <c:v>-0.32636999999999999</c:v>
                </c:pt>
                <c:pt idx="5015">
                  <c:v>-0.31909999999999999</c:v>
                </c:pt>
                <c:pt idx="5016">
                  <c:v>-0.33345999999999998</c:v>
                </c:pt>
                <c:pt idx="5017">
                  <c:v>-0.24035000000000001</c:v>
                </c:pt>
                <c:pt idx="5018">
                  <c:v>-0.33429999999999999</c:v>
                </c:pt>
                <c:pt idx="5019">
                  <c:v>-0.32857999999999998</c:v>
                </c:pt>
                <c:pt idx="5020">
                  <c:v>-0.22262000000000001</c:v>
                </c:pt>
                <c:pt idx="5021">
                  <c:v>-0.27004</c:v>
                </c:pt>
                <c:pt idx="5022">
                  <c:v>-0.29559999999999997</c:v>
                </c:pt>
                <c:pt idx="5023">
                  <c:v>-0.29287999999999997</c:v>
                </c:pt>
                <c:pt idx="5024">
                  <c:v>-0.24476999999999999</c:v>
                </c:pt>
                <c:pt idx="5025">
                  <c:v>-0.31069000000000002</c:v>
                </c:pt>
                <c:pt idx="5026">
                  <c:v>-0.32811000000000001</c:v>
                </c:pt>
                <c:pt idx="5027">
                  <c:v>-0.30679000000000001</c:v>
                </c:pt>
                <c:pt idx="5028">
                  <c:v>-0.29809999999999998</c:v>
                </c:pt>
                <c:pt idx="5029">
                  <c:v>-0.28132000000000001</c:v>
                </c:pt>
                <c:pt idx="5030">
                  <c:v>-0.38149</c:v>
                </c:pt>
                <c:pt idx="5031">
                  <c:v>-0.28198000000000001</c:v>
                </c:pt>
                <c:pt idx="5032">
                  <c:v>-0.40334999999999999</c:v>
                </c:pt>
                <c:pt idx="5033">
                  <c:v>-0.19139999999999999</c:v>
                </c:pt>
                <c:pt idx="5034">
                  <c:v>-0.21869</c:v>
                </c:pt>
                <c:pt idx="5035">
                  <c:v>-0.40775</c:v>
                </c:pt>
                <c:pt idx="5036">
                  <c:v>-0.2286</c:v>
                </c:pt>
                <c:pt idx="5037">
                  <c:v>-0.23974000000000001</c:v>
                </c:pt>
                <c:pt idx="5038">
                  <c:v>-0.27994999999999998</c:v>
                </c:pt>
                <c:pt idx="5039">
                  <c:v>-0.26662000000000002</c:v>
                </c:pt>
                <c:pt idx="5040">
                  <c:v>-0.27706999999999998</c:v>
                </c:pt>
                <c:pt idx="5041">
                  <c:v>-0.41879</c:v>
                </c:pt>
                <c:pt idx="5042">
                  <c:v>-0.20881</c:v>
                </c:pt>
                <c:pt idx="5043">
                  <c:v>-0.30175999999999997</c:v>
                </c:pt>
                <c:pt idx="5044">
                  <c:v>-0.22306000000000001</c:v>
                </c:pt>
                <c:pt idx="5045">
                  <c:v>-0.27211999999999997</c:v>
                </c:pt>
                <c:pt idx="5046">
                  <c:v>-0.31213999999999997</c:v>
                </c:pt>
                <c:pt idx="5047">
                  <c:v>-0.22014</c:v>
                </c:pt>
                <c:pt idx="5048">
                  <c:v>-0.35353000000000001</c:v>
                </c:pt>
                <c:pt idx="5049">
                  <c:v>-0.26027</c:v>
                </c:pt>
                <c:pt idx="5050">
                  <c:v>-0.24598999999999999</c:v>
                </c:pt>
                <c:pt idx="5051">
                  <c:v>-0.39512999999999998</c:v>
                </c:pt>
                <c:pt idx="5052">
                  <c:v>-0.41421000000000002</c:v>
                </c:pt>
                <c:pt idx="5053">
                  <c:v>-0.35539999999999999</c:v>
                </c:pt>
                <c:pt idx="5054">
                  <c:v>-0.28961999999999999</c:v>
                </c:pt>
                <c:pt idx="5055">
                  <c:v>-0.41502</c:v>
                </c:pt>
                <c:pt idx="5056">
                  <c:v>-0.28988000000000003</c:v>
                </c:pt>
                <c:pt idx="5057">
                  <c:v>-0.41487000000000002</c:v>
                </c:pt>
                <c:pt idx="5058">
                  <c:v>-0.40516999999999997</c:v>
                </c:pt>
                <c:pt idx="5059">
                  <c:v>-0.41011999999999998</c:v>
                </c:pt>
                <c:pt idx="5060">
                  <c:v>-0.34089000000000003</c:v>
                </c:pt>
                <c:pt idx="5061">
                  <c:v>-0.40804000000000001</c:v>
                </c:pt>
                <c:pt idx="5062">
                  <c:v>-0.26804</c:v>
                </c:pt>
                <c:pt idx="5063">
                  <c:v>-0.27194000000000002</c:v>
                </c:pt>
                <c:pt idx="5064">
                  <c:v>-0.41358</c:v>
                </c:pt>
                <c:pt idx="5065">
                  <c:v>-0.36518</c:v>
                </c:pt>
                <c:pt idx="5066">
                  <c:v>-0.19436999999999999</c:v>
                </c:pt>
                <c:pt idx="5067">
                  <c:v>-0.22714999999999999</c:v>
                </c:pt>
                <c:pt idx="5068">
                  <c:v>-0.28021000000000001</c:v>
                </c:pt>
                <c:pt idx="5069">
                  <c:v>-0.41879</c:v>
                </c:pt>
                <c:pt idx="5070">
                  <c:v>-0.27451999999999999</c:v>
                </c:pt>
                <c:pt idx="5071">
                  <c:v>-0.18879000000000001</c:v>
                </c:pt>
                <c:pt idx="5072">
                  <c:v>-0.38980999999999999</c:v>
                </c:pt>
                <c:pt idx="5073">
                  <c:v>-0.26082</c:v>
                </c:pt>
                <c:pt idx="5074">
                  <c:v>-0.35132000000000002</c:v>
                </c:pt>
                <c:pt idx="5075">
                  <c:v>-0.41879</c:v>
                </c:pt>
                <c:pt idx="5076">
                  <c:v>-0.36336000000000002</c:v>
                </c:pt>
                <c:pt idx="5077">
                  <c:v>-0.30064999999999997</c:v>
                </c:pt>
                <c:pt idx="5078">
                  <c:v>-0.40148</c:v>
                </c:pt>
                <c:pt idx="5079">
                  <c:v>-0.26863999999999999</c:v>
                </c:pt>
                <c:pt idx="5080">
                  <c:v>-0.40150999999999998</c:v>
                </c:pt>
                <c:pt idx="5081">
                  <c:v>-0.30665999999999999</c:v>
                </c:pt>
                <c:pt idx="5082">
                  <c:v>-0.35163</c:v>
                </c:pt>
                <c:pt idx="5083">
                  <c:v>-0.20402000000000001</c:v>
                </c:pt>
                <c:pt idx="5084">
                  <c:v>-0.39305000000000001</c:v>
                </c:pt>
                <c:pt idx="5085">
                  <c:v>-0.30102000000000001</c:v>
                </c:pt>
                <c:pt idx="5086">
                  <c:v>-0.24904000000000001</c:v>
                </c:pt>
                <c:pt idx="5087">
                  <c:v>-0.30087000000000003</c:v>
                </c:pt>
                <c:pt idx="5088">
                  <c:v>-0.37711</c:v>
                </c:pt>
                <c:pt idx="5089">
                  <c:v>-0.30259999999999998</c:v>
                </c:pt>
                <c:pt idx="5090">
                  <c:v>-0.41879</c:v>
                </c:pt>
                <c:pt idx="5091">
                  <c:v>-0.29043000000000002</c:v>
                </c:pt>
                <c:pt idx="5092">
                  <c:v>-0.41879</c:v>
                </c:pt>
                <c:pt idx="5093">
                  <c:v>-0.41879</c:v>
                </c:pt>
                <c:pt idx="5094">
                  <c:v>-0.41879</c:v>
                </c:pt>
                <c:pt idx="5095">
                  <c:v>-0.27506999999999998</c:v>
                </c:pt>
                <c:pt idx="5096">
                  <c:v>-0.31097999999999998</c:v>
                </c:pt>
                <c:pt idx="5097">
                  <c:v>-0.41879</c:v>
                </c:pt>
                <c:pt idx="5098">
                  <c:v>-0.41879</c:v>
                </c:pt>
                <c:pt idx="5099">
                  <c:v>-0.25130999999999998</c:v>
                </c:pt>
                <c:pt idx="5100">
                  <c:v>-0.20485999999999999</c:v>
                </c:pt>
                <c:pt idx="5101">
                  <c:v>-0.41481000000000001</c:v>
                </c:pt>
                <c:pt idx="5102">
                  <c:v>-0.40756999999999999</c:v>
                </c:pt>
                <c:pt idx="5103">
                  <c:v>-0.25579000000000002</c:v>
                </c:pt>
                <c:pt idx="5104">
                  <c:v>-0.40348000000000001</c:v>
                </c:pt>
                <c:pt idx="5105">
                  <c:v>-0.33238000000000001</c:v>
                </c:pt>
                <c:pt idx="5106">
                  <c:v>-0.25405</c:v>
                </c:pt>
                <c:pt idx="5107">
                  <c:v>-0.41354999999999997</c:v>
                </c:pt>
                <c:pt idx="5108">
                  <c:v>-0.27706999999999998</c:v>
                </c:pt>
                <c:pt idx="5109">
                  <c:v>-0.20322999999999999</c:v>
                </c:pt>
                <c:pt idx="5110">
                  <c:v>-0.41879</c:v>
                </c:pt>
                <c:pt idx="5111">
                  <c:v>-0.34056999999999998</c:v>
                </c:pt>
                <c:pt idx="5112">
                  <c:v>-0.32479000000000002</c:v>
                </c:pt>
                <c:pt idx="5113">
                  <c:v>-0.25568000000000002</c:v>
                </c:pt>
                <c:pt idx="5114">
                  <c:v>-0.22556999999999999</c:v>
                </c:pt>
                <c:pt idx="5115">
                  <c:v>-0.35139999999999999</c:v>
                </c:pt>
                <c:pt idx="5116">
                  <c:v>-0.35814000000000001</c:v>
                </c:pt>
                <c:pt idx="5117">
                  <c:v>-0.24482999999999999</c:v>
                </c:pt>
                <c:pt idx="5118">
                  <c:v>-0.23122999999999999</c:v>
                </c:pt>
                <c:pt idx="5119">
                  <c:v>-0.33517000000000002</c:v>
                </c:pt>
                <c:pt idx="5120">
                  <c:v>-0.29120000000000001</c:v>
                </c:pt>
                <c:pt idx="5121">
                  <c:v>-0.41879</c:v>
                </c:pt>
                <c:pt idx="5122">
                  <c:v>-0.24193000000000001</c:v>
                </c:pt>
                <c:pt idx="5123">
                  <c:v>-0.30304999999999999</c:v>
                </c:pt>
                <c:pt idx="5124">
                  <c:v>-0.30469000000000002</c:v>
                </c:pt>
                <c:pt idx="5125">
                  <c:v>-0.33468999999999999</c:v>
                </c:pt>
                <c:pt idx="5126">
                  <c:v>-0.36459999999999998</c:v>
                </c:pt>
                <c:pt idx="5127">
                  <c:v>-0.41879</c:v>
                </c:pt>
                <c:pt idx="5128">
                  <c:v>-0.30225999999999997</c:v>
                </c:pt>
                <c:pt idx="5129">
                  <c:v>-0.2424</c:v>
                </c:pt>
                <c:pt idx="5130">
                  <c:v>-0.30660999999999999</c:v>
                </c:pt>
                <c:pt idx="5131">
                  <c:v>-0.24809</c:v>
                </c:pt>
                <c:pt idx="5132">
                  <c:v>-0.24367</c:v>
                </c:pt>
                <c:pt idx="5133">
                  <c:v>-0.39271</c:v>
                </c:pt>
                <c:pt idx="5134">
                  <c:v>-0.23576</c:v>
                </c:pt>
                <c:pt idx="5135">
                  <c:v>-0.40566999999999998</c:v>
                </c:pt>
                <c:pt idx="5136">
                  <c:v>-0.34555000000000002</c:v>
                </c:pt>
                <c:pt idx="5137">
                  <c:v>-0.26041999999999998</c:v>
                </c:pt>
                <c:pt idx="5138">
                  <c:v>-0.31617000000000001</c:v>
                </c:pt>
                <c:pt idx="5139">
                  <c:v>-0.23479</c:v>
                </c:pt>
                <c:pt idx="5140">
                  <c:v>-0.38740999999999998</c:v>
                </c:pt>
                <c:pt idx="5141">
                  <c:v>-0.18531</c:v>
                </c:pt>
                <c:pt idx="5142">
                  <c:v>-0.22456999999999999</c:v>
                </c:pt>
                <c:pt idx="5143">
                  <c:v>-0.20607</c:v>
                </c:pt>
                <c:pt idx="5144">
                  <c:v>-0.27783999999999998</c:v>
                </c:pt>
                <c:pt idx="5145">
                  <c:v>-0.37374000000000002</c:v>
                </c:pt>
                <c:pt idx="5146">
                  <c:v>-0.28088999999999997</c:v>
                </c:pt>
                <c:pt idx="5147">
                  <c:v>-0.20641000000000001</c:v>
                </c:pt>
                <c:pt idx="5148">
                  <c:v>-0.29726000000000002</c:v>
                </c:pt>
                <c:pt idx="5149">
                  <c:v>-0.35559000000000002</c:v>
                </c:pt>
                <c:pt idx="5150">
                  <c:v>-0.40464</c:v>
                </c:pt>
                <c:pt idx="5151">
                  <c:v>-0.20030000000000001</c:v>
                </c:pt>
                <c:pt idx="5152">
                  <c:v>-0.20963000000000001</c:v>
                </c:pt>
                <c:pt idx="5153">
                  <c:v>-0.27161999999999997</c:v>
                </c:pt>
                <c:pt idx="5154">
                  <c:v>-0.41879</c:v>
                </c:pt>
                <c:pt idx="5155">
                  <c:v>-0.25884000000000001</c:v>
                </c:pt>
                <c:pt idx="5156">
                  <c:v>-0.28860999999999998</c:v>
                </c:pt>
                <c:pt idx="5157">
                  <c:v>-0.30147000000000002</c:v>
                </c:pt>
                <c:pt idx="5158">
                  <c:v>-0.24879999999999999</c:v>
                </c:pt>
                <c:pt idx="5159">
                  <c:v>-0.39711000000000002</c:v>
                </c:pt>
                <c:pt idx="5160">
                  <c:v>-0.30695</c:v>
                </c:pt>
                <c:pt idx="5161">
                  <c:v>-0.39598</c:v>
                </c:pt>
                <c:pt idx="5162">
                  <c:v>-0.22126999999999999</c:v>
                </c:pt>
                <c:pt idx="5163">
                  <c:v>-0.25916</c:v>
                </c:pt>
                <c:pt idx="5164">
                  <c:v>-0.25702000000000003</c:v>
                </c:pt>
                <c:pt idx="5165">
                  <c:v>-0.35705999999999999</c:v>
                </c:pt>
                <c:pt idx="5166">
                  <c:v>-0.41879</c:v>
                </c:pt>
                <c:pt idx="5167">
                  <c:v>-0.41879</c:v>
                </c:pt>
                <c:pt idx="5168">
                  <c:v>-0.31783</c:v>
                </c:pt>
                <c:pt idx="5169">
                  <c:v>-0.41879</c:v>
                </c:pt>
                <c:pt idx="5170">
                  <c:v>-0.2878</c:v>
                </c:pt>
                <c:pt idx="5171">
                  <c:v>-0.34231</c:v>
                </c:pt>
                <c:pt idx="5172">
                  <c:v>-0.41771000000000003</c:v>
                </c:pt>
                <c:pt idx="5173">
                  <c:v>-0.39807999999999999</c:v>
                </c:pt>
                <c:pt idx="5174">
                  <c:v>-0.41879</c:v>
                </c:pt>
                <c:pt idx="5175">
                  <c:v>-0.22328000000000001</c:v>
                </c:pt>
                <c:pt idx="5176">
                  <c:v>-0.37730000000000002</c:v>
                </c:pt>
                <c:pt idx="5177">
                  <c:v>-0.20988999999999999</c:v>
                </c:pt>
                <c:pt idx="5178">
                  <c:v>-0.26890999999999998</c:v>
                </c:pt>
                <c:pt idx="5179">
                  <c:v>-0.35227000000000003</c:v>
                </c:pt>
                <c:pt idx="5180">
                  <c:v>-0.30038999999999999</c:v>
                </c:pt>
                <c:pt idx="5181">
                  <c:v>-0.41879</c:v>
                </c:pt>
                <c:pt idx="5182">
                  <c:v>-0.38696999999999998</c:v>
                </c:pt>
                <c:pt idx="5183">
                  <c:v>-0.25370999999999999</c:v>
                </c:pt>
                <c:pt idx="5184">
                  <c:v>-0.26056000000000001</c:v>
                </c:pt>
                <c:pt idx="5185">
                  <c:v>-0.22969999999999999</c:v>
                </c:pt>
                <c:pt idx="5186">
                  <c:v>-0.25059999999999999</c:v>
                </c:pt>
                <c:pt idx="5187">
                  <c:v>-0.21529000000000001</c:v>
                </c:pt>
                <c:pt idx="5188">
                  <c:v>-0.23602999999999999</c:v>
                </c:pt>
                <c:pt idx="5189">
                  <c:v>-0.39732000000000001</c:v>
                </c:pt>
                <c:pt idx="5190">
                  <c:v>-0.29582999999999998</c:v>
                </c:pt>
                <c:pt idx="5191">
                  <c:v>-0.38896999999999998</c:v>
                </c:pt>
                <c:pt idx="5192">
                  <c:v>-0.25107000000000002</c:v>
                </c:pt>
                <c:pt idx="5193">
                  <c:v>-0.36386000000000002</c:v>
                </c:pt>
                <c:pt idx="5194">
                  <c:v>-0.38151000000000002</c:v>
                </c:pt>
                <c:pt idx="5195">
                  <c:v>-0.30324000000000001</c:v>
                </c:pt>
                <c:pt idx="5196">
                  <c:v>-0.27710000000000001</c:v>
                </c:pt>
                <c:pt idx="5197">
                  <c:v>-0.36173</c:v>
                </c:pt>
                <c:pt idx="5198">
                  <c:v>-0.41879</c:v>
                </c:pt>
                <c:pt idx="5199">
                  <c:v>-0.41879</c:v>
                </c:pt>
                <c:pt idx="5200">
                  <c:v>-0.25280999999999998</c:v>
                </c:pt>
                <c:pt idx="5201">
                  <c:v>-0.41879</c:v>
                </c:pt>
                <c:pt idx="5202">
                  <c:v>-0.37081999999999998</c:v>
                </c:pt>
                <c:pt idx="5203">
                  <c:v>-0.26032</c:v>
                </c:pt>
                <c:pt idx="5204">
                  <c:v>-0.41574</c:v>
                </c:pt>
                <c:pt idx="5205">
                  <c:v>-0.22614999999999999</c:v>
                </c:pt>
                <c:pt idx="5206">
                  <c:v>-0.23805999999999999</c:v>
                </c:pt>
                <c:pt idx="5207">
                  <c:v>-0.28553000000000001</c:v>
                </c:pt>
                <c:pt idx="5208">
                  <c:v>-0.41879</c:v>
                </c:pt>
                <c:pt idx="5209">
                  <c:v>-0.40841</c:v>
                </c:pt>
                <c:pt idx="5210">
                  <c:v>-0.40300999999999998</c:v>
                </c:pt>
                <c:pt idx="5211">
                  <c:v>-0.32747999999999999</c:v>
                </c:pt>
                <c:pt idx="5212">
                  <c:v>-0.22947000000000001</c:v>
                </c:pt>
                <c:pt idx="5213">
                  <c:v>-0.29465000000000002</c:v>
                </c:pt>
                <c:pt idx="5214">
                  <c:v>-0.33277000000000001</c:v>
                </c:pt>
                <c:pt idx="5215">
                  <c:v>-0.29472999999999999</c:v>
                </c:pt>
                <c:pt idx="5216">
                  <c:v>-0.25148999999999999</c:v>
                </c:pt>
                <c:pt idx="5217">
                  <c:v>-0.41360000000000002</c:v>
                </c:pt>
                <c:pt idx="5218">
                  <c:v>-0.41879</c:v>
                </c:pt>
                <c:pt idx="5219">
                  <c:v>-0.29150999999999999</c:v>
                </c:pt>
                <c:pt idx="5220">
                  <c:v>-0.33529999999999999</c:v>
                </c:pt>
                <c:pt idx="5221">
                  <c:v>-0.28032000000000001</c:v>
                </c:pt>
                <c:pt idx="5222">
                  <c:v>-0.34823999999999999</c:v>
                </c:pt>
                <c:pt idx="5223">
                  <c:v>-0.32336999999999999</c:v>
                </c:pt>
                <c:pt idx="5224">
                  <c:v>-0.41879</c:v>
                </c:pt>
                <c:pt idx="5225">
                  <c:v>-0.23497000000000001</c:v>
                </c:pt>
                <c:pt idx="5226">
                  <c:v>-0.30486999999999997</c:v>
                </c:pt>
                <c:pt idx="5227">
                  <c:v>-0.26988000000000001</c:v>
                </c:pt>
                <c:pt idx="5228">
                  <c:v>-0.28771999999999998</c:v>
                </c:pt>
                <c:pt idx="5229">
                  <c:v>-0.26343</c:v>
                </c:pt>
                <c:pt idx="5230">
                  <c:v>-0.41879</c:v>
                </c:pt>
                <c:pt idx="5231">
                  <c:v>-0.23633999999999999</c:v>
                </c:pt>
                <c:pt idx="5232">
                  <c:v>-0.41610000000000003</c:v>
                </c:pt>
                <c:pt idx="5233">
                  <c:v>-0.41879</c:v>
                </c:pt>
                <c:pt idx="5234">
                  <c:v>-0.36332999999999999</c:v>
                </c:pt>
                <c:pt idx="5235">
                  <c:v>-0.27478000000000002</c:v>
                </c:pt>
                <c:pt idx="5236">
                  <c:v>-0.26482</c:v>
                </c:pt>
                <c:pt idx="5237">
                  <c:v>-0.24256</c:v>
                </c:pt>
                <c:pt idx="5238">
                  <c:v>-0.40997</c:v>
                </c:pt>
                <c:pt idx="5239">
                  <c:v>-0.41879</c:v>
                </c:pt>
                <c:pt idx="5240">
                  <c:v>-0.34528999999999999</c:v>
                </c:pt>
                <c:pt idx="5241">
                  <c:v>-0.41879</c:v>
                </c:pt>
                <c:pt idx="5242">
                  <c:v>-0.3049</c:v>
                </c:pt>
                <c:pt idx="5243">
                  <c:v>-0.21726999999999999</c:v>
                </c:pt>
                <c:pt idx="5244">
                  <c:v>-0.23491999999999999</c:v>
                </c:pt>
                <c:pt idx="5245">
                  <c:v>-0.28132000000000001</c:v>
                </c:pt>
                <c:pt idx="5246">
                  <c:v>-0.26993</c:v>
                </c:pt>
                <c:pt idx="5247">
                  <c:v>-0.20965</c:v>
                </c:pt>
                <c:pt idx="5248">
                  <c:v>-0.32339000000000001</c:v>
                </c:pt>
                <c:pt idx="5249">
                  <c:v>-0.33743000000000001</c:v>
                </c:pt>
                <c:pt idx="5250">
                  <c:v>-0.35564000000000001</c:v>
                </c:pt>
                <c:pt idx="5251">
                  <c:v>-0.21115999999999999</c:v>
                </c:pt>
                <c:pt idx="5252">
                  <c:v>-0.32757999999999998</c:v>
                </c:pt>
                <c:pt idx="5253">
                  <c:v>-0.41879</c:v>
                </c:pt>
                <c:pt idx="5254">
                  <c:v>-0.26085000000000003</c:v>
                </c:pt>
                <c:pt idx="5255">
                  <c:v>-0.22796</c:v>
                </c:pt>
                <c:pt idx="5256">
                  <c:v>-0.22670000000000001</c:v>
                </c:pt>
                <c:pt idx="5257">
                  <c:v>-0.41879</c:v>
                </c:pt>
                <c:pt idx="5258">
                  <c:v>-0.25446999999999997</c:v>
                </c:pt>
                <c:pt idx="5259">
                  <c:v>-0.28171000000000002</c:v>
                </c:pt>
                <c:pt idx="5260">
                  <c:v>-0.26972000000000002</c:v>
                </c:pt>
                <c:pt idx="5261">
                  <c:v>-0.39742</c:v>
                </c:pt>
                <c:pt idx="5262">
                  <c:v>-0.26706000000000002</c:v>
                </c:pt>
                <c:pt idx="5263">
                  <c:v>-0.39317999999999997</c:v>
                </c:pt>
                <c:pt idx="5264">
                  <c:v>-0.25680999999999998</c:v>
                </c:pt>
                <c:pt idx="5265">
                  <c:v>-0.23275999999999999</c:v>
                </c:pt>
                <c:pt idx="5266">
                  <c:v>-0.22733</c:v>
                </c:pt>
                <c:pt idx="5267">
                  <c:v>-0.19927</c:v>
                </c:pt>
                <c:pt idx="5268">
                  <c:v>-0.30270999999999998</c:v>
                </c:pt>
                <c:pt idx="5269">
                  <c:v>-0.19624</c:v>
                </c:pt>
                <c:pt idx="5270">
                  <c:v>-0.39434000000000002</c:v>
                </c:pt>
                <c:pt idx="5271">
                  <c:v>-0.20446</c:v>
                </c:pt>
                <c:pt idx="5272">
                  <c:v>-0.34167999999999998</c:v>
                </c:pt>
                <c:pt idx="5273">
                  <c:v>-0.23763000000000001</c:v>
                </c:pt>
                <c:pt idx="5274">
                  <c:v>-0.27009</c:v>
                </c:pt>
                <c:pt idx="5275">
                  <c:v>-0.26336999999999999</c:v>
                </c:pt>
                <c:pt idx="5276">
                  <c:v>-0.25089</c:v>
                </c:pt>
                <c:pt idx="5277">
                  <c:v>-0.33933000000000002</c:v>
                </c:pt>
                <c:pt idx="5278">
                  <c:v>-0.25675999999999999</c:v>
                </c:pt>
                <c:pt idx="5279">
                  <c:v>-0.23366000000000001</c:v>
                </c:pt>
                <c:pt idx="5280">
                  <c:v>-0.32968999999999998</c:v>
                </c:pt>
                <c:pt idx="5281">
                  <c:v>-0.40625</c:v>
                </c:pt>
                <c:pt idx="5282">
                  <c:v>-0.25618000000000002</c:v>
                </c:pt>
                <c:pt idx="5283">
                  <c:v>-0.30731999999999998</c:v>
                </c:pt>
                <c:pt idx="5284">
                  <c:v>-0.32262999999999997</c:v>
                </c:pt>
                <c:pt idx="5285">
                  <c:v>-0.29196</c:v>
                </c:pt>
                <c:pt idx="5286">
                  <c:v>-0.38949</c:v>
                </c:pt>
                <c:pt idx="5287">
                  <c:v>-0.24559</c:v>
                </c:pt>
                <c:pt idx="5288">
                  <c:v>-0.26179000000000002</c:v>
                </c:pt>
                <c:pt idx="5289">
                  <c:v>-0.29618</c:v>
                </c:pt>
                <c:pt idx="5290">
                  <c:v>-0.24429999999999999</c:v>
                </c:pt>
                <c:pt idx="5291">
                  <c:v>-0.18789</c:v>
                </c:pt>
                <c:pt idx="5292">
                  <c:v>-0.40159</c:v>
                </c:pt>
                <c:pt idx="5293">
                  <c:v>-0.24179999999999999</c:v>
                </c:pt>
                <c:pt idx="5294">
                  <c:v>-0.21123</c:v>
                </c:pt>
                <c:pt idx="5295">
                  <c:v>-0.25152000000000002</c:v>
                </c:pt>
                <c:pt idx="5296">
                  <c:v>-0.39562999999999998</c:v>
                </c:pt>
                <c:pt idx="5297">
                  <c:v>-0.26007999999999998</c:v>
                </c:pt>
                <c:pt idx="5298">
                  <c:v>-0.26366000000000001</c:v>
                </c:pt>
                <c:pt idx="5299">
                  <c:v>-0.35855999999999999</c:v>
                </c:pt>
                <c:pt idx="5300">
                  <c:v>-0.41621000000000002</c:v>
                </c:pt>
                <c:pt idx="5301">
                  <c:v>-0.41152</c:v>
                </c:pt>
                <c:pt idx="5302">
                  <c:v>-0.28253</c:v>
                </c:pt>
                <c:pt idx="5303">
                  <c:v>-0.30013000000000001</c:v>
                </c:pt>
                <c:pt idx="5304">
                  <c:v>-0.41879</c:v>
                </c:pt>
                <c:pt idx="5305">
                  <c:v>-0.35214000000000001</c:v>
                </c:pt>
                <c:pt idx="5306">
                  <c:v>-0.22362000000000001</c:v>
                </c:pt>
                <c:pt idx="5307">
                  <c:v>-0.21052000000000001</c:v>
                </c:pt>
                <c:pt idx="5308">
                  <c:v>-0.32040999999999997</c:v>
                </c:pt>
                <c:pt idx="5309">
                  <c:v>-0.29511999999999999</c:v>
                </c:pt>
                <c:pt idx="5310">
                  <c:v>-0.31303999999999998</c:v>
                </c:pt>
                <c:pt idx="5311">
                  <c:v>-0.31664999999999999</c:v>
                </c:pt>
                <c:pt idx="5312">
                  <c:v>-0.23039000000000001</c:v>
                </c:pt>
                <c:pt idx="5313">
                  <c:v>-0.33684999999999998</c:v>
                </c:pt>
                <c:pt idx="5314">
                  <c:v>-0.23633999999999999</c:v>
                </c:pt>
                <c:pt idx="5315">
                  <c:v>-0.33343</c:v>
                </c:pt>
                <c:pt idx="5316">
                  <c:v>-0.23007</c:v>
                </c:pt>
                <c:pt idx="5317">
                  <c:v>-0.32291999999999998</c:v>
                </c:pt>
                <c:pt idx="5318">
                  <c:v>-0.31001000000000001</c:v>
                </c:pt>
                <c:pt idx="5319">
                  <c:v>-0.32534000000000002</c:v>
                </c:pt>
                <c:pt idx="5320">
                  <c:v>-0.26924999999999999</c:v>
                </c:pt>
                <c:pt idx="5321">
                  <c:v>-0.26484999999999997</c:v>
                </c:pt>
                <c:pt idx="5322">
                  <c:v>-0.24071999999999999</c:v>
                </c:pt>
                <c:pt idx="5323">
                  <c:v>-0.23632</c:v>
                </c:pt>
                <c:pt idx="5324">
                  <c:v>-0.24787999999999999</c:v>
                </c:pt>
                <c:pt idx="5325">
                  <c:v>-0.24779999999999999</c:v>
                </c:pt>
                <c:pt idx="5326">
                  <c:v>-0.34206999999999999</c:v>
                </c:pt>
                <c:pt idx="5327">
                  <c:v>-0.24367</c:v>
                </c:pt>
                <c:pt idx="5328">
                  <c:v>-0.21115999999999999</c:v>
                </c:pt>
                <c:pt idx="5329">
                  <c:v>-0.27897</c:v>
                </c:pt>
                <c:pt idx="5330">
                  <c:v>-0.31092999999999998</c:v>
                </c:pt>
                <c:pt idx="5331">
                  <c:v>-0.21345</c:v>
                </c:pt>
                <c:pt idx="5332">
                  <c:v>-0.27821000000000001</c:v>
                </c:pt>
                <c:pt idx="5333">
                  <c:v>-0.34133000000000002</c:v>
                </c:pt>
                <c:pt idx="5334">
                  <c:v>-0.21732000000000001</c:v>
                </c:pt>
                <c:pt idx="5335">
                  <c:v>-0.30815999999999999</c:v>
                </c:pt>
                <c:pt idx="5336">
                  <c:v>-0.23263</c:v>
                </c:pt>
                <c:pt idx="5337">
                  <c:v>-0.41879</c:v>
                </c:pt>
                <c:pt idx="5338">
                  <c:v>-0.26995999999999998</c:v>
                </c:pt>
                <c:pt idx="5339">
                  <c:v>-0.26872000000000001</c:v>
                </c:pt>
                <c:pt idx="5340">
                  <c:v>-0.36915999999999999</c:v>
                </c:pt>
                <c:pt idx="5341">
                  <c:v>-0.32684000000000002</c:v>
                </c:pt>
                <c:pt idx="5342">
                  <c:v>-0.22234999999999999</c:v>
                </c:pt>
                <c:pt idx="5343">
                  <c:v>-0.22303999999999999</c:v>
                </c:pt>
                <c:pt idx="5344">
                  <c:v>-0.27739000000000003</c:v>
                </c:pt>
                <c:pt idx="5345">
                  <c:v>-0.40947</c:v>
                </c:pt>
                <c:pt idx="5346">
                  <c:v>-0.41879</c:v>
                </c:pt>
                <c:pt idx="5347">
                  <c:v>-0.25480999999999998</c:v>
                </c:pt>
                <c:pt idx="5348">
                  <c:v>-0.33345999999999998</c:v>
                </c:pt>
                <c:pt idx="5349">
                  <c:v>-0.30821999999999999</c:v>
                </c:pt>
                <c:pt idx="5350">
                  <c:v>-0.29175000000000001</c:v>
                </c:pt>
                <c:pt idx="5351">
                  <c:v>-0.26121</c:v>
                </c:pt>
                <c:pt idx="5352">
                  <c:v>-0.21618999999999999</c:v>
                </c:pt>
                <c:pt idx="5353">
                  <c:v>-0.24798999999999999</c:v>
                </c:pt>
                <c:pt idx="5354">
                  <c:v>-0.33929999999999999</c:v>
                </c:pt>
                <c:pt idx="5355">
                  <c:v>-0.24767</c:v>
                </c:pt>
                <c:pt idx="5356">
                  <c:v>-0.25435999999999998</c:v>
                </c:pt>
                <c:pt idx="5357">
                  <c:v>-0.41147</c:v>
                </c:pt>
                <c:pt idx="5358">
                  <c:v>-0.25775999999999999</c:v>
                </c:pt>
                <c:pt idx="5359">
                  <c:v>-0.25763000000000003</c:v>
                </c:pt>
                <c:pt idx="5360">
                  <c:v>-0.40788000000000002</c:v>
                </c:pt>
                <c:pt idx="5361">
                  <c:v>-0.31524999999999997</c:v>
                </c:pt>
                <c:pt idx="5362">
                  <c:v>-0.216</c:v>
                </c:pt>
                <c:pt idx="5363">
                  <c:v>-0.29854999999999998</c:v>
                </c:pt>
                <c:pt idx="5364">
                  <c:v>-0.41879</c:v>
                </c:pt>
                <c:pt idx="5365">
                  <c:v>-0.40311999999999998</c:v>
                </c:pt>
                <c:pt idx="5366">
                  <c:v>-0.25078</c:v>
                </c:pt>
                <c:pt idx="5367">
                  <c:v>-0.25729000000000002</c:v>
                </c:pt>
                <c:pt idx="5368">
                  <c:v>-0.2228</c:v>
                </c:pt>
                <c:pt idx="5369">
                  <c:v>-0.27592</c:v>
                </c:pt>
                <c:pt idx="5370">
                  <c:v>-0.36889</c:v>
                </c:pt>
                <c:pt idx="5371">
                  <c:v>-0.23610999999999999</c:v>
                </c:pt>
                <c:pt idx="5372">
                  <c:v>-0.28537000000000001</c:v>
                </c:pt>
                <c:pt idx="5373">
                  <c:v>-0.22733</c:v>
                </c:pt>
                <c:pt idx="5374">
                  <c:v>-0.27817999999999998</c:v>
                </c:pt>
                <c:pt idx="5375">
                  <c:v>-0.23721</c:v>
                </c:pt>
                <c:pt idx="5376">
                  <c:v>-0.38185000000000002</c:v>
                </c:pt>
                <c:pt idx="5377">
                  <c:v>-0.23078000000000001</c:v>
                </c:pt>
                <c:pt idx="5378">
                  <c:v>-0.27671000000000001</c:v>
                </c:pt>
                <c:pt idx="5379">
                  <c:v>-0.35155999999999998</c:v>
                </c:pt>
                <c:pt idx="5380">
                  <c:v>-0.25402000000000002</c:v>
                </c:pt>
                <c:pt idx="5381">
                  <c:v>-0.24024000000000001</c:v>
                </c:pt>
                <c:pt idx="5382">
                  <c:v>-0.24978</c:v>
                </c:pt>
                <c:pt idx="5383">
                  <c:v>-0.38127</c:v>
                </c:pt>
                <c:pt idx="5384">
                  <c:v>-0.29748999999999998</c:v>
                </c:pt>
                <c:pt idx="5385">
                  <c:v>-0.39793000000000001</c:v>
                </c:pt>
                <c:pt idx="5386">
                  <c:v>-0.41879</c:v>
                </c:pt>
                <c:pt idx="5387">
                  <c:v>-0.28133999999999998</c:v>
                </c:pt>
                <c:pt idx="5388">
                  <c:v>-0.37790000000000001</c:v>
                </c:pt>
                <c:pt idx="5389">
                  <c:v>-0.29261999999999999</c:v>
                </c:pt>
                <c:pt idx="5390">
                  <c:v>-0.26974999999999999</c:v>
                </c:pt>
                <c:pt idx="5391">
                  <c:v>-0.41879</c:v>
                </c:pt>
                <c:pt idx="5392">
                  <c:v>-0.26136999999999999</c:v>
                </c:pt>
                <c:pt idx="5393">
                  <c:v>-0.31949</c:v>
                </c:pt>
                <c:pt idx="5394">
                  <c:v>-0.21315999999999999</c:v>
                </c:pt>
                <c:pt idx="5395">
                  <c:v>-0.21764</c:v>
                </c:pt>
                <c:pt idx="5396">
                  <c:v>-0.40801999999999999</c:v>
                </c:pt>
                <c:pt idx="5397">
                  <c:v>-0.41879</c:v>
                </c:pt>
                <c:pt idx="5398">
                  <c:v>-0.41879</c:v>
                </c:pt>
                <c:pt idx="5399">
                  <c:v>-0.29581000000000002</c:v>
                </c:pt>
                <c:pt idx="5400">
                  <c:v>-0.32055</c:v>
                </c:pt>
                <c:pt idx="5401">
                  <c:v>-0.24606</c:v>
                </c:pt>
                <c:pt idx="5402">
                  <c:v>-0.26629999999999998</c:v>
                </c:pt>
                <c:pt idx="5403">
                  <c:v>-0.26121</c:v>
                </c:pt>
                <c:pt idx="5404">
                  <c:v>-0.31472</c:v>
                </c:pt>
                <c:pt idx="5405">
                  <c:v>-0.32063000000000003</c:v>
                </c:pt>
                <c:pt idx="5406">
                  <c:v>-0.29865000000000003</c:v>
                </c:pt>
                <c:pt idx="5407">
                  <c:v>-0.23860999999999999</c:v>
                </c:pt>
                <c:pt idx="5408">
                  <c:v>-0.34072999999999998</c:v>
                </c:pt>
                <c:pt idx="5409">
                  <c:v>-0.35560999999999998</c:v>
                </c:pt>
                <c:pt idx="5410">
                  <c:v>-0.41879</c:v>
                </c:pt>
                <c:pt idx="5411">
                  <c:v>-0.31883</c:v>
                </c:pt>
                <c:pt idx="5412">
                  <c:v>-0.23221</c:v>
                </c:pt>
                <c:pt idx="5413">
                  <c:v>-0.29718</c:v>
                </c:pt>
                <c:pt idx="5414">
                  <c:v>-0.37819000000000003</c:v>
                </c:pt>
                <c:pt idx="5415">
                  <c:v>-0.24909000000000001</c:v>
                </c:pt>
                <c:pt idx="5416">
                  <c:v>-0.19964000000000001</c:v>
                </c:pt>
                <c:pt idx="5417">
                  <c:v>-0.39384000000000002</c:v>
                </c:pt>
                <c:pt idx="5418">
                  <c:v>-0.25194</c:v>
                </c:pt>
                <c:pt idx="5419">
                  <c:v>-0.25618000000000002</c:v>
                </c:pt>
                <c:pt idx="5420">
                  <c:v>-0.24418999999999999</c:v>
                </c:pt>
                <c:pt idx="5421">
                  <c:v>-0.40472000000000002</c:v>
                </c:pt>
                <c:pt idx="5422">
                  <c:v>-0.33735999999999999</c:v>
                </c:pt>
                <c:pt idx="5423">
                  <c:v>-0.41879</c:v>
                </c:pt>
                <c:pt idx="5424">
                  <c:v>-0.39068000000000003</c:v>
                </c:pt>
                <c:pt idx="5425">
                  <c:v>-0.32330999999999999</c:v>
                </c:pt>
                <c:pt idx="5426">
                  <c:v>-0.29743999999999998</c:v>
                </c:pt>
                <c:pt idx="5427">
                  <c:v>-0.41879</c:v>
                </c:pt>
                <c:pt idx="5428">
                  <c:v>-0.30719000000000002</c:v>
                </c:pt>
                <c:pt idx="5429">
                  <c:v>-0.31919999999999998</c:v>
                </c:pt>
                <c:pt idx="5430">
                  <c:v>-0.30742999999999998</c:v>
                </c:pt>
                <c:pt idx="5431">
                  <c:v>-0.40917999999999999</c:v>
                </c:pt>
                <c:pt idx="5432">
                  <c:v>-0.41879</c:v>
                </c:pt>
                <c:pt idx="5433">
                  <c:v>-0.25573000000000001</c:v>
                </c:pt>
                <c:pt idx="5434">
                  <c:v>-0.41879</c:v>
                </c:pt>
                <c:pt idx="5435">
                  <c:v>-0.39532</c:v>
                </c:pt>
                <c:pt idx="5436">
                  <c:v>-0.29261999999999999</c:v>
                </c:pt>
                <c:pt idx="5437">
                  <c:v>-0.28112999999999999</c:v>
                </c:pt>
                <c:pt idx="5438">
                  <c:v>-0.41879</c:v>
                </c:pt>
                <c:pt idx="5439">
                  <c:v>-0.27783999999999998</c:v>
                </c:pt>
                <c:pt idx="5440">
                  <c:v>-0.25107000000000002</c:v>
                </c:pt>
                <c:pt idx="5441">
                  <c:v>-0.36738999999999999</c:v>
                </c:pt>
                <c:pt idx="5442">
                  <c:v>-0.33699000000000001</c:v>
                </c:pt>
                <c:pt idx="5443">
                  <c:v>-0.22545999999999999</c:v>
                </c:pt>
                <c:pt idx="5444">
                  <c:v>-0.24077000000000001</c:v>
                </c:pt>
                <c:pt idx="5445">
                  <c:v>-0.22275</c:v>
                </c:pt>
                <c:pt idx="5446">
                  <c:v>-0.3075</c:v>
                </c:pt>
                <c:pt idx="5447">
                  <c:v>-0.40540999999999999</c:v>
                </c:pt>
                <c:pt idx="5448">
                  <c:v>-0.40464</c:v>
                </c:pt>
                <c:pt idx="5449">
                  <c:v>-0.22087999999999999</c:v>
                </c:pt>
                <c:pt idx="5450">
                  <c:v>-0.33548</c:v>
                </c:pt>
                <c:pt idx="5451">
                  <c:v>-0.31868000000000002</c:v>
                </c:pt>
                <c:pt idx="5452">
                  <c:v>-0.34916000000000003</c:v>
                </c:pt>
                <c:pt idx="5453">
                  <c:v>-0.28182000000000001</c:v>
                </c:pt>
                <c:pt idx="5454">
                  <c:v>-0.32961000000000001</c:v>
                </c:pt>
                <c:pt idx="5455">
                  <c:v>-0.25781999999999999</c:v>
                </c:pt>
                <c:pt idx="5456">
                  <c:v>-0.24160999999999999</c:v>
                </c:pt>
                <c:pt idx="5457">
                  <c:v>-0.36749999999999999</c:v>
                </c:pt>
                <c:pt idx="5458">
                  <c:v>-0.27565000000000001</c:v>
                </c:pt>
                <c:pt idx="5459">
                  <c:v>-0.28966999999999998</c:v>
                </c:pt>
                <c:pt idx="5460">
                  <c:v>-0.23708000000000001</c:v>
                </c:pt>
                <c:pt idx="5461">
                  <c:v>-0.41879</c:v>
                </c:pt>
                <c:pt idx="5462">
                  <c:v>-0.24754000000000001</c:v>
                </c:pt>
                <c:pt idx="5463">
                  <c:v>-0.25252000000000002</c:v>
                </c:pt>
                <c:pt idx="5464">
                  <c:v>-0.32441999999999999</c:v>
                </c:pt>
                <c:pt idx="5465">
                  <c:v>-0.30268</c:v>
                </c:pt>
                <c:pt idx="5466">
                  <c:v>-0.22241</c:v>
                </c:pt>
                <c:pt idx="5467">
                  <c:v>-0.27878999999999998</c:v>
                </c:pt>
                <c:pt idx="5468">
                  <c:v>-0.40322000000000002</c:v>
                </c:pt>
                <c:pt idx="5469">
                  <c:v>-0.34131</c:v>
                </c:pt>
                <c:pt idx="5470">
                  <c:v>-0.29009000000000001</c:v>
                </c:pt>
                <c:pt idx="5471">
                  <c:v>-0.21468999999999999</c:v>
                </c:pt>
                <c:pt idx="5472">
                  <c:v>-0.27842</c:v>
                </c:pt>
                <c:pt idx="5473">
                  <c:v>-0.25763000000000003</c:v>
                </c:pt>
                <c:pt idx="5474">
                  <c:v>-0.40117000000000003</c:v>
                </c:pt>
                <c:pt idx="5475">
                  <c:v>-0.27539000000000002</c:v>
                </c:pt>
                <c:pt idx="5476">
                  <c:v>-0.35153000000000001</c:v>
                </c:pt>
                <c:pt idx="5477">
                  <c:v>-0.33654000000000001</c:v>
                </c:pt>
                <c:pt idx="5478">
                  <c:v>-0.25405</c:v>
                </c:pt>
                <c:pt idx="5479">
                  <c:v>-0.27615000000000001</c:v>
                </c:pt>
                <c:pt idx="5480">
                  <c:v>-0.37229000000000001</c:v>
                </c:pt>
                <c:pt idx="5481">
                  <c:v>-0.35766999999999999</c:v>
                </c:pt>
                <c:pt idx="5482">
                  <c:v>-0.41663</c:v>
                </c:pt>
                <c:pt idx="5483">
                  <c:v>-0.27411999999999997</c:v>
                </c:pt>
                <c:pt idx="5484">
                  <c:v>-0.26029000000000002</c:v>
                </c:pt>
                <c:pt idx="5485">
                  <c:v>-0.33656000000000003</c:v>
                </c:pt>
                <c:pt idx="5486">
                  <c:v>-0.24106</c:v>
                </c:pt>
                <c:pt idx="5487">
                  <c:v>-0.25485999999999998</c:v>
                </c:pt>
                <c:pt idx="5488">
                  <c:v>-0.34660000000000002</c:v>
                </c:pt>
                <c:pt idx="5489">
                  <c:v>-0.34492</c:v>
                </c:pt>
                <c:pt idx="5490">
                  <c:v>-0.30220999999999998</c:v>
                </c:pt>
                <c:pt idx="5491">
                  <c:v>-0.30865999999999999</c:v>
                </c:pt>
                <c:pt idx="5492">
                  <c:v>-0.28458</c:v>
                </c:pt>
                <c:pt idx="5493">
                  <c:v>-0.29114000000000001</c:v>
                </c:pt>
                <c:pt idx="5494">
                  <c:v>-0.27028000000000002</c:v>
                </c:pt>
                <c:pt idx="5495">
                  <c:v>-0.24936</c:v>
                </c:pt>
                <c:pt idx="5496">
                  <c:v>-0.39205000000000001</c:v>
                </c:pt>
                <c:pt idx="5497">
                  <c:v>-0.39866000000000001</c:v>
                </c:pt>
                <c:pt idx="5498">
                  <c:v>-0.34333999999999998</c:v>
                </c:pt>
                <c:pt idx="5499">
                  <c:v>-0.32486999999999999</c:v>
                </c:pt>
                <c:pt idx="5500">
                  <c:v>-0.22499</c:v>
                </c:pt>
                <c:pt idx="5501">
                  <c:v>-0.36597000000000002</c:v>
                </c:pt>
                <c:pt idx="5502">
                  <c:v>-0.34006999999999998</c:v>
                </c:pt>
                <c:pt idx="5503">
                  <c:v>-0.27700000000000002</c:v>
                </c:pt>
                <c:pt idx="5504">
                  <c:v>-0.29615000000000002</c:v>
                </c:pt>
                <c:pt idx="5505">
                  <c:v>-0.28123999999999999</c:v>
                </c:pt>
                <c:pt idx="5506">
                  <c:v>-0.35253000000000001</c:v>
                </c:pt>
                <c:pt idx="5507">
                  <c:v>-0.40870000000000001</c:v>
                </c:pt>
                <c:pt idx="5508">
                  <c:v>-0.28871999999999998</c:v>
                </c:pt>
                <c:pt idx="5509">
                  <c:v>-0.40894000000000003</c:v>
                </c:pt>
                <c:pt idx="5510">
                  <c:v>-0.29797000000000001</c:v>
                </c:pt>
                <c:pt idx="5511">
                  <c:v>-0.27676000000000001</c:v>
                </c:pt>
                <c:pt idx="5512">
                  <c:v>-0.35648000000000002</c:v>
                </c:pt>
                <c:pt idx="5513">
                  <c:v>-0.28946</c:v>
                </c:pt>
                <c:pt idx="5514">
                  <c:v>-0.30175999999999997</c:v>
                </c:pt>
                <c:pt idx="5515">
                  <c:v>-0.30690000000000001</c:v>
                </c:pt>
                <c:pt idx="5516">
                  <c:v>-0.26888000000000001</c:v>
                </c:pt>
                <c:pt idx="5517">
                  <c:v>-0.31833</c:v>
                </c:pt>
                <c:pt idx="5518">
                  <c:v>-0.23019999999999999</c:v>
                </c:pt>
                <c:pt idx="5519">
                  <c:v>-0.25302000000000002</c:v>
                </c:pt>
                <c:pt idx="5520">
                  <c:v>-0.41879</c:v>
                </c:pt>
                <c:pt idx="5521">
                  <c:v>-0.25589000000000001</c:v>
                </c:pt>
                <c:pt idx="5522">
                  <c:v>-0.23444999999999999</c:v>
                </c:pt>
                <c:pt idx="5523">
                  <c:v>-0.31774999999999998</c:v>
                </c:pt>
                <c:pt idx="5524">
                  <c:v>-0.34955000000000003</c:v>
                </c:pt>
                <c:pt idx="5525">
                  <c:v>-0.30665999999999999</c:v>
                </c:pt>
                <c:pt idx="5526">
                  <c:v>-0.20093</c:v>
                </c:pt>
                <c:pt idx="5527">
                  <c:v>-0.39623999999999998</c:v>
                </c:pt>
                <c:pt idx="5528">
                  <c:v>-0.28142</c:v>
                </c:pt>
                <c:pt idx="5529">
                  <c:v>-0.27059</c:v>
                </c:pt>
                <c:pt idx="5530">
                  <c:v>-0.34638999999999998</c:v>
                </c:pt>
                <c:pt idx="5531">
                  <c:v>-0.39771000000000001</c:v>
                </c:pt>
                <c:pt idx="5532">
                  <c:v>-0.25584000000000001</c:v>
                </c:pt>
                <c:pt idx="5533">
                  <c:v>-0.25491999999999998</c:v>
                </c:pt>
                <c:pt idx="5534">
                  <c:v>-0.41879</c:v>
                </c:pt>
                <c:pt idx="5535">
                  <c:v>-0.27315</c:v>
                </c:pt>
                <c:pt idx="5536">
                  <c:v>-0.31857000000000002</c:v>
                </c:pt>
                <c:pt idx="5537">
                  <c:v>-0.35092000000000001</c:v>
                </c:pt>
                <c:pt idx="5538">
                  <c:v>-0.41099000000000002</c:v>
                </c:pt>
                <c:pt idx="5539">
                  <c:v>-0.29596</c:v>
                </c:pt>
                <c:pt idx="5540">
                  <c:v>-0.39598</c:v>
                </c:pt>
                <c:pt idx="5541">
                  <c:v>-0.30710999999999999</c:v>
                </c:pt>
                <c:pt idx="5542">
                  <c:v>-0.39784999999999998</c:v>
                </c:pt>
                <c:pt idx="5543">
                  <c:v>-0.36116999999999999</c:v>
                </c:pt>
                <c:pt idx="5544">
                  <c:v>-0.31537999999999999</c:v>
                </c:pt>
                <c:pt idx="5545">
                  <c:v>-0.26467000000000002</c:v>
                </c:pt>
                <c:pt idx="5546">
                  <c:v>-0.32529000000000002</c:v>
                </c:pt>
                <c:pt idx="5547">
                  <c:v>-0.37384000000000001</c:v>
                </c:pt>
                <c:pt idx="5548">
                  <c:v>-0.33229999999999998</c:v>
                </c:pt>
                <c:pt idx="5549">
                  <c:v>-0.29959999999999998</c:v>
                </c:pt>
                <c:pt idx="5550">
                  <c:v>-0.27433000000000002</c:v>
                </c:pt>
                <c:pt idx="5551">
                  <c:v>-0.28334999999999999</c:v>
                </c:pt>
                <c:pt idx="5552">
                  <c:v>-0.34431</c:v>
                </c:pt>
                <c:pt idx="5553">
                  <c:v>-0.40899000000000002</c:v>
                </c:pt>
                <c:pt idx="5554">
                  <c:v>-0.30087000000000003</c:v>
                </c:pt>
                <c:pt idx="5555">
                  <c:v>-0.27361999999999997</c:v>
                </c:pt>
                <c:pt idx="5556">
                  <c:v>-0.41774</c:v>
                </c:pt>
                <c:pt idx="5557">
                  <c:v>-0.32078000000000001</c:v>
                </c:pt>
                <c:pt idx="5558">
                  <c:v>-0.32611000000000001</c:v>
                </c:pt>
                <c:pt idx="5559">
                  <c:v>-0.30880000000000002</c:v>
                </c:pt>
                <c:pt idx="5560">
                  <c:v>-0.28845999999999999</c:v>
                </c:pt>
                <c:pt idx="5561">
                  <c:v>-0.34926000000000001</c:v>
                </c:pt>
                <c:pt idx="5562">
                  <c:v>-0.41879</c:v>
                </c:pt>
                <c:pt idx="5563">
                  <c:v>-0.41588999999999998</c:v>
                </c:pt>
                <c:pt idx="5564">
                  <c:v>-0.29365000000000002</c:v>
                </c:pt>
                <c:pt idx="5565">
                  <c:v>-0.41615999999999997</c:v>
                </c:pt>
                <c:pt idx="5566">
                  <c:v>-0.23402000000000001</c:v>
                </c:pt>
                <c:pt idx="5567">
                  <c:v>-0.28673999999999999</c:v>
                </c:pt>
                <c:pt idx="5568">
                  <c:v>-0.34436</c:v>
                </c:pt>
                <c:pt idx="5569">
                  <c:v>-0.38262000000000002</c:v>
                </c:pt>
                <c:pt idx="5570">
                  <c:v>-0.30656</c:v>
                </c:pt>
                <c:pt idx="5571">
                  <c:v>-0.33904000000000001</c:v>
                </c:pt>
                <c:pt idx="5572">
                  <c:v>-0.25579000000000002</c:v>
                </c:pt>
                <c:pt idx="5573">
                  <c:v>-0.33643000000000001</c:v>
                </c:pt>
                <c:pt idx="5574">
                  <c:v>-0.41879</c:v>
                </c:pt>
                <c:pt idx="5575">
                  <c:v>-0.31428</c:v>
                </c:pt>
                <c:pt idx="5576">
                  <c:v>-0.37946000000000002</c:v>
                </c:pt>
                <c:pt idx="5577">
                  <c:v>-0.29926000000000003</c:v>
                </c:pt>
                <c:pt idx="5578">
                  <c:v>-0.2271</c:v>
                </c:pt>
                <c:pt idx="5579">
                  <c:v>-0.28111000000000003</c:v>
                </c:pt>
                <c:pt idx="5580">
                  <c:v>-0.34194000000000002</c:v>
                </c:pt>
                <c:pt idx="5581">
                  <c:v>-0.24556</c:v>
                </c:pt>
                <c:pt idx="5582">
                  <c:v>-0.41879</c:v>
                </c:pt>
                <c:pt idx="5583">
                  <c:v>-0.28848000000000001</c:v>
                </c:pt>
                <c:pt idx="5584">
                  <c:v>-0.35426999999999997</c:v>
                </c:pt>
                <c:pt idx="5585">
                  <c:v>-0.27712999999999999</c:v>
                </c:pt>
                <c:pt idx="5586">
                  <c:v>-0.41004000000000002</c:v>
                </c:pt>
                <c:pt idx="5587">
                  <c:v>-0.35165999999999997</c:v>
                </c:pt>
                <c:pt idx="5588">
                  <c:v>-0.41879</c:v>
                </c:pt>
                <c:pt idx="5589">
                  <c:v>-0.28753000000000001</c:v>
                </c:pt>
                <c:pt idx="5590">
                  <c:v>-0.29116999999999998</c:v>
                </c:pt>
                <c:pt idx="5591">
                  <c:v>-0.34247</c:v>
                </c:pt>
                <c:pt idx="5592">
                  <c:v>-0.26845999999999998</c:v>
                </c:pt>
                <c:pt idx="5593">
                  <c:v>-0.27955000000000002</c:v>
                </c:pt>
                <c:pt idx="5594">
                  <c:v>-0.41105000000000003</c:v>
                </c:pt>
                <c:pt idx="5595">
                  <c:v>-0.34438999999999997</c:v>
                </c:pt>
                <c:pt idx="5596">
                  <c:v>-0.32618000000000003</c:v>
                </c:pt>
                <c:pt idx="5597">
                  <c:v>-0.26388</c:v>
                </c:pt>
                <c:pt idx="5598">
                  <c:v>-0.22825000000000001</c:v>
                </c:pt>
                <c:pt idx="5599">
                  <c:v>-0.3039</c:v>
                </c:pt>
                <c:pt idx="5600">
                  <c:v>-0.35208</c:v>
                </c:pt>
                <c:pt idx="5601">
                  <c:v>-0.32932</c:v>
                </c:pt>
                <c:pt idx="5602">
                  <c:v>-0.34978999999999999</c:v>
                </c:pt>
                <c:pt idx="5603">
                  <c:v>-0.41437000000000002</c:v>
                </c:pt>
                <c:pt idx="5604">
                  <c:v>-0.41027999999999998</c:v>
                </c:pt>
                <c:pt idx="5605">
                  <c:v>-0.27994999999999998</c:v>
                </c:pt>
                <c:pt idx="5606">
                  <c:v>-0.27544000000000002</c:v>
                </c:pt>
                <c:pt idx="5607">
                  <c:v>-0.26190000000000002</c:v>
                </c:pt>
                <c:pt idx="5608">
                  <c:v>-0.31208999999999998</c:v>
                </c:pt>
                <c:pt idx="5609">
                  <c:v>-0.37175999999999998</c:v>
                </c:pt>
                <c:pt idx="5610">
                  <c:v>-0.36025000000000001</c:v>
                </c:pt>
                <c:pt idx="5611">
                  <c:v>-0.39850999999999998</c:v>
                </c:pt>
                <c:pt idx="5612">
                  <c:v>-0.31935999999999998</c:v>
                </c:pt>
                <c:pt idx="5613">
                  <c:v>-0.30547999999999997</c:v>
                </c:pt>
                <c:pt idx="5614">
                  <c:v>-0.41879</c:v>
                </c:pt>
                <c:pt idx="5615">
                  <c:v>-0.32816000000000001</c:v>
                </c:pt>
                <c:pt idx="5616">
                  <c:v>-0.29702000000000001</c:v>
                </c:pt>
                <c:pt idx="5617">
                  <c:v>-0.27700000000000002</c:v>
                </c:pt>
                <c:pt idx="5618">
                  <c:v>-0.32357999999999998</c:v>
                </c:pt>
                <c:pt idx="5619">
                  <c:v>-0.32296999999999998</c:v>
                </c:pt>
                <c:pt idx="5620">
                  <c:v>-0.29920999999999998</c:v>
                </c:pt>
                <c:pt idx="5621">
                  <c:v>-0.31503999999999999</c:v>
                </c:pt>
                <c:pt idx="5622">
                  <c:v>-0.28423999999999999</c:v>
                </c:pt>
                <c:pt idx="5623">
                  <c:v>-0.39039000000000001</c:v>
                </c:pt>
                <c:pt idx="5624">
                  <c:v>-0.27871000000000001</c:v>
                </c:pt>
                <c:pt idx="5625">
                  <c:v>-0.25053999999999998</c:v>
                </c:pt>
                <c:pt idx="5626">
                  <c:v>-0.38219999999999998</c:v>
                </c:pt>
                <c:pt idx="5627">
                  <c:v>-0.30265999999999998</c:v>
                </c:pt>
                <c:pt idx="5628">
                  <c:v>-0.24253</c:v>
                </c:pt>
                <c:pt idx="5629">
                  <c:v>-0.31517000000000001</c:v>
                </c:pt>
                <c:pt idx="5630">
                  <c:v>-0.41879</c:v>
                </c:pt>
                <c:pt idx="5631">
                  <c:v>-0.27692</c:v>
                </c:pt>
                <c:pt idx="5632">
                  <c:v>-0.28273999999999999</c:v>
                </c:pt>
                <c:pt idx="5633">
                  <c:v>-0.32761000000000001</c:v>
                </c:pt>
                <c:pt idx="5634">
                  <c:v>-0.29320000000000002</c:v>
                </c:pt>
                <c:pt idx="5635">
                  <c:v>-0.30054999999999998</c:v>
                </c:pt>
                <c:pt idx="5636">
                  <c:v>-0.28788000000000002</c:v>
                </c:pt>
                <c:pt idx="5637">
                  <c:v>-0.23744999999999999</c:v>
                </c:pt>
                <c:pt idx="5638">
                  <c:v>-0.32094</c:v>
                </c:pt>
                <c:pt idx="5639">
                  <c:v>-0.33011000000000001</c:v>
                </c:pt>
                <c:pt idx="5640">
                  <c:v>-0.28408</c:v>
                </c:pt>
                <c:pt idx="5641">
                  <c:v>-0.34433999999999998</c:v>
                </c:pt>
                <c:pt idx="5642">
                  <c:v>-0.24883</c:v>
                </c:pt>
                <c:pt idx="5643">
                  <c:v>-0.32750000000000001</c:v>
                </c:pt>
                <c:pt idx="5644">
                  <c:v>-0.33538000000000001</c:v>
                </c:pt>
                <c:pt idx="5645">
                  <c:v>-0.25891999999999998</c:v>
                </c:pt>
                <c:pt idx="5646">
                  <c:v>-0.28327000000000002</c:v>
                </c:pt>
                <c:pt idx="5647">
                  <c:v>-0.33624999999999999</c:v>
                </c:pt>
                <c:pt idx="5648">
                  <c:v>-0.23555000000000001</c:v>
                </c:pt>
                <c:pt idx="5649">
                  <c:v>-0.30220999999999998</c:v>
                </c:pt>
                <c:pt idx="5650">
                  <c:v>-0.25791999999999998</c:v>
                </c:pt>
                <c:pt idx="5651">
                  <c:v>-0.30237000000000003</c:v>
                </c:pt>
                <c:pt idx="5652">
                  <c:v>-0.30453000000000002</c:v>
                </c:pt>
                <c:pt idx="5653">
                  <c:v>-0.31306</c:v>
                </c:pt>
                <c:pt idx="5654">
                  <c:v>-0.28262999999999999</c:v>
                </c:pt>
                <c:pt idx="5655">
                  <c:v>-0.28682000000000002</c:v>
                </c:pt>
                <c:pt idx="5656">
                  <c:v>-0.32618000000000003</c:v>
                </c:pt>
                <c:pt idx="5657">
                  <c:v>-0.33350999999999997</c:v>
                </c:pt>
                <c:pt idx="5658">
                  <c:v>-0.29175000000000001</c:v>
                </c:pt>
                <c:pt idx="5659">
                  <c:v>-0.39684999999999998</c:v>
                </c:pt>
                <c:pt idx="5660">
                  <c:v>-0.2492</c:v>
                </c:pt>
                <c:pt idx="5661">
                  <c:v>-0.28505999999999998</c:v>
                </c:pt>
                <c:pt idx="5662">
                  <c:v>-0.40077000000000002</c:v>
                </c:pt>
                <c:pt idx="5663">
                  <c:v>-0.40794000000000002</c:v>
                </c:pt>
                <c:pt idx="5664">
                  <c:v>-0.27910000000000001</c:v>
                </c:pt>
                <c:pt idx="5665">
                  <c:v>-0.27805000000000002</c:v>
                </c:pt>
                <c:pt idx="5666">
                  <c:v>-0.41879</c:v>
                </c:pt>
                <c:pt idx="5667">
                  <c:v>-0.26808999999999999</c:v>
                </c:pt>
                <c:pt idx="5668">
                  <c:v>-0.27390999999999999</c:v>
                </c:pt>
                <c:pt idx="5669">
                  <c:v>-0.37361</c:v>
                </c:pt>
                <c:pt idx="5670">
                  <c:v>-0.32080999999999998</c:v>
                </c:pt>
                <c:pt idx="5671">
                  <c:v>-0.41879</c:v>
                </c:pt>
                <c:pt idx="5672">
                  <c:v>-0.36631000000000002</c:v>
                </c:pt>
                <c:pt idx="5673">
                  <c:v>-0.34022999999999998</c:v>
                </c:pt>
                <c:pt idx="5674">
                  <c:v>-0.26482</c:v>
                </c:pt>
                <c:pt idx="5675">
                  <c:v>-0.41513</c:v>
                </c:pt>
                <c:pt idx="5676">
                  <c:v>-0.32840000000000003</c:v>
                </c:pt>
                <c:pt idx="5677">
                  <c:v>-0.30613000000000001</c:v>
                </c:pt>
                <c:pt idx="5678">
                  <c:v>-0.41460000000000002</c:v>
                </c:pt>
                <c:pt idx="5679">
                  <c:v>-0.32695000000000002</c:v>
                </c:pt>
                <c:pt idx="5680">
                  <c:v>-0.35421999999999998</c:v>
                </c:pt>
                <c:pt idx="5681">
                  <c:v>-0.32871</c:v>
                </c:pt>
                <c:pt idx="5682">
                  <c:v>-0.35094999999999998</c:v>
                </c:pt>
                <c:pt idx="5683">
                  <c:v>-0.32318000000000002</c:v>
                </c:pt>
                <c:pt idx="5684">
                  <c:v>-0.39437</c:v>
                </c:pt>
                <c:pt idx="5685">
                  <c:v>-0.26611000000000001</c:v>
                </c:pt>
                <c:pt idx="5686">
                  <c:v>-0.40665000000000001</c:v>
                </c:pt>
                <c:pt idx="5687">
                  <c:v>-0.35785</c:v>
                </c:pt>
                <c:pt idx="5688">
                  <c:v>-0.41879</c:v>
                </c:pt>
                <c:pt idx="5689">
                  <c:v>-0.33332000000000001</c:v>
                </c:pt>
                <c:pt idx="5690">
                  <c:v>-0.41833999999999999</c:v>
                </c:pt>
                <c:pt idx="5691">
                  <c:v>-0.32239000000000001</c:v>
                </c:pt>
                <c:pt idx="5692">
                  <c:v>-0.40044999999999997</c:v>
                </c:pt>
                <c:pt idx="5693">
                  <c:v>-0.40577999999999997</c:v>
                </c:pt>
                <c:pt idx="5694">
                  <c:v>-0.39157999999999998</c:v>
                </c:pt>
                <c:pt idx="5695">
                  <c:v>-0.30679000000000001</c:v>
                </c:pt>
                <c:pt idx="5696">
                  <c:v>-0.41879</c:v>
                </c:pt>
                <c:pt idx="5697">
                  <c:v>-0.30007</c:v>
                </c:pt>
                <c:pt idx="5698">
                  <c:v>-0.30345</c:v>
                </c:pt>
                <c:pt idx="5699">
                  <c:v>-0.41879</c:v>
                </c:pt>
                <c:pt idx="5700">
                  <c:v>-0.40106000000000003</c:v>
                </c:pt>
              </c:numCache>
            </c:numRef>
          </c:yVal>
          <c:smooth val="0"/>
        </c:ser>
        <c:dLbls>
          <c:showLegendKey val="0"/>
          <c:showVal val="0"/>
          <c:showCatName val="0"/>
          <c:showSerName val="0"/>
          <c:showPercent val="0"/>
          <c:showBubbleSize val="0"/>
        </c:dLbls>
        <c:axId val="86825152"/>
        <c:axId val="86825728"/>
      </c:scatterChart>
      <c:valAx>
        <c:axId val="86825152"/>
        <c:scaling>
          <c:orientation val="minMax"/>
        </c:scaling>
        <c:delete val="0"/>
        <c:axPos val="b"/>
        <c:title>
          <c:tx>
            <c:rich>
              <a:bodyPr/>
              <a:lstStyle/>
              <a:p>
                <a:pPr>
                  <a:defRPr/>
                </a:pPr>
                <a:r>
                  <a:rPr lang="en-US"/>
                  <a:t>V_front(V)</a:t>
                </a:r>
              </a:p>
            </c:rich>
          </c:tx>
          <c:layout>
            <c:manualLayout>
              <c:xMode val="edge"/>
              <c:yMode val="edge"/>
              <c:x val="0.41434251968503938"/>
              <c:y val="2.6828521434820663E-2"/>
            </c:manualLayout>
          </c:layout>
          <c:overlay val="0"/>
        </c:title>
        <c:numFmt formatCode="General" sourceLinked="1"/>
        <c:majorTickMark val="out"/>
        <c:minorTickMark val="none"/>
        <c:tickLblPos val="high"/>
        <c:crossAx val="86825728"/>
        <c:crosses val="autoZero"/>
        <c:crossBetween val="midCat"/>
      </c:valAx>
      <c:valAx>
        <c:axId val="86825728"/>
        <c:scaling>
          <c:orientation val="minMax"/>
        </c:scaling>
        <c:delete val="0"/>
        <c:axPos val="l"/>
        <c:majorGridlines/>
        <c:title>
          <c:tx>
            <c:rich>
              <a:bodyPr rot="-5400000" vert="horz"/>
              <a:lstStyle/>
              <a:p>
                <a:pPr>
                  <a:defRPr/>
                </a:pPr>
                <a:r>
                  <a:rPr lang="en-US"/>
                  <a:t>V_back(V)</a:t>
                </a:r>
              </a:p>
            </c:rich>
          </c:tx>
          <c:layout>
            <c:manualLayout>
              <c:xMode val="edge"/>
              <c:yMode val="edge"/>
              <c:x val="0.92222222222222228"/>
              <c:y val="0.35305920093321669"/>
            </c:manualLayout>
          </c:layout>
          <c:overlay val="0"/>
        </c:title>
        <c:numFmt formatCode="General" sourceLinked="1"/>
        <c:majorTickMark val="out"/>
        <c:minorTickMark val="none"/>
        <c:tickLblPos val="high"/>
        <c:crossAx val="86825152"/>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91776027996496E-2"/>
          <c:y val="0.16690580344123651"/>
          <c:w val="0.77859470691163601"/>
          <c:h val="0.71177456984543597"/>
        </c:manualLayout>
      </c:layout>
      <c:scatterChart>
        <c:scatterStyle val="lineMarker"/>
        <c:varyColors val="0"/>
        <c:ser>
          <c:idx val="0"/>
          <c:order val="0"/>
          <c:spPr>
            <a:ln w="28575">
              <a:noFill/>
            </a:ln>
          </c:spPr>
          <c:marker>
            <c:symbol val="diamond"/>
            <c:size val="2"/>
          </c:marker>
          <c:xVal>
            <c:numRef>
              <c:f>Sheet1!$B$2:$B$2348</c:f>
              <c:numCache>
                <c:formatCode>General</c:formatCode>
                <c:ptCount val="2347"/>
                <c:pt idx="0">
                  <c:v>-0.22569</c:v>
                </c:pt>
                <c:pt idx="1">
                  <c:v>-0.20830000000000001</c:v>
                </c:pt>
                <c:pt idx="2">
                  <c:v>-0.26014999999999999</c:v>
                </c:pt>
                <c:pt idx="3">
                  <c:v>-0.20071</c:v>
                </c:pt>
                <c:pt idx="4">
                  <c:v>-0.23676</c:v>
                </c:pt>
                <c:pt idx="5">
                  <c:v>-0.23444000000000001</c:v>
                </c:pt>
                <c:pt idx="6">
                  <c:v>-0.25024000000000002</c:v>
                </c:pt>
                <c:pt idx="7">
                  <c:v>-0.27533000000000002</c:v>
                </c:pt>
                <c:pt idx="8">
                  <c:v>-0.23286000000000001</c:v>
                </c:pt>
                <c:pt idx="9">
                  <c:v>-0.28787000000000001</c:v>
                </c:pt>
                <c:pt idx="10">
                  <c:v>-0.28449999999999998</c:v>
                </c:pt>
                <c:pt idx="11">
                  <c:v>-0.19291</c:v>
                </c:pt>
                <c:pt idx="12">
                  <c:v>-0.2064</c:v>
                </c:pt>
                <c:pt idx="13">
                  <c:v>-0.20061000000000001</c:v>
                </c:pt>
                <c:pt idx="14">
                  <c:v>-0.23486000000000001</c:v>
                </c:pt>
                <c:pt idx="15">
                  <c:v>-0.22358</c:v>
                </c:pt>
                <c:pt idx="16">
                  <c:v>-0.21210000000000001</c:v>
                </c:pt>
                <c:pt idx="17">
                  <c:v>-0.22095000000000001</c:v>
                </c:pt>
                <c:pt idx="18">
                  <c:v>-0.22622</c:v>
                </c:pt>
                <c:pt idx="19">
                  <c:v>-0.22327</c:v>
                </c:pt>
                <c:pt idx="20">
                  <c:v>-0.23769999999999999</c:v>
                </c:pt>
                <c:pt idx="21">
                  <c:v>-0.26014999999999999</c:v>
                </c:pt>
                <c:pt idx="22">
                  <c:v>-0.22169</c:v>
                </c:pt>
                <c:pt idx="23">
                  <c:v>-0.24371000000000001</c:v>
                </c:pt>
                <c:pt idx="24">
                  <c:v>-0.23896999999999999</c:v>
                </c:pt>
                <c:pt idx="25">
                  <c:v>-0.20977999999999999</c:v>
                </c:pt>
                <c:pt idx="26">
                  <c:v>-0.23486000000000001</c:v>
                </c:pt>
                <c:pt idx="27">
                  <c:v>-0.24360999999999999</c:v>
                </c:pt>
                <c:pt idx="28">
                  <c:v>-0.24371000000000001</c:v>
                </c:pt>
                <c:pt idx="29">
                  <c:v>-0.25973000000000002</c:v>
                </c:pt>
                <c:pt idx="30">
                  <c:v>-0.30262</c:v>
                </c:pt>
                <c:pt idx="31">
                  <c:v>-0.27111000000000002</c:v>
                </c:pt>
                <c:pt idx="32">
                  <c:v>-0.25730999999999998</c:v>
                </c:pt>
                <c:pt idx="33">
                  <c:v>-0.29820000000000002</c:v>
                </c:pt>
                <c:pt idx="34">
                  <c:v>-0.34340999999999999</c:v>
                </c:pt>
                <c:pt idx="35">
                  <c:v>-0.222</c:v>
                </c:pt>
                <c:pt idx="36">
                  <c:v>-0.36037000000000002</c:v>
                </c:pt>
                <c:pt idx="37">
                  <c:v>-0.18923000000000001</c:v>
                </c:pt>
                <c:pt idx="38">
                  <c:v>-0.24434</c:v>
                </c:pt>
                <c:pt idx="39">
                  <c:v>-0.24138999999999999</c:v>
                </c:pt>
                <c:pt idx="40">
                  <c:v>-0.31179000000000001</c:v>
                </c:pt>
                <c:pt idx="41">
                  <c:v>-0.224</c:v>
                </c:pt>
                <c:pt idx="42">
                  <c:v>-0.78496999999999995</c:v>
                </c:pt>
                <c:pt idx="43">
                  <c:v>-0.25752000000000003</c:v>
                </c:pt>
                <c:pt idx="44">
                  <c:v>-0.19575999999999999</c:v>
                </c:pt>
                <c:pt idx="45">
                  <c:v>-0.26995000000000002</c:v>
                </c:pt>
                <c:pt idx="46">
                  <c:v>-0.17194000000000001</c:v>
                </c:pt>
                <c:pt idx="47">
                  <c:v>-0.22053</c:v>
                </c:pt>
                <c:pt idx="48">
                  <c:v>-0.18543000000000001</c:v>
                </c:pt>
                <c:pt idx="49">
                  <c:v>-0.28165000000000001</c:v>
                </c:pt>
                <c:pt idx="50">
                  <c:v>-0.34383000000000002</c:v>
                </c:pt>
                <c:pt idx="51">
                  <c:v>-0.16667000000000001</c:v>
                </c:pt>
                <c:pt idx="52">
                  <c:v>-0.36405999999999999</c:v>
                </c:pt>
                <c:pt idx="53">
                  <c:v>-0.21693999999999999</c:v>
                </c:pt>
                <c:pt idx="54">
                  <c:v>-0.32296000000000002</c:v>
                </c:pt>
                <c:pt idx="55">
                  <c:v>-0.30051</c:v>
                </c:pt>
                <c:pt idx="56">
                  <c:v>-0.23685999999999999</c:v>
                </c:pt>
                <c:pt idx="57">
                  <c:v>-0.26848</c:v>
                </c:pt>
                <c:pt idx="58">
                  <c:v>-0.19639000000000001</c:v>
                </c:pt>
                <c:pt idx="59">
                  <c:v>-0.23275000000000001</c:v>
                </c:pt>
                <c:pt idx="60">
                  <c:v>-0.24413000000000001</c:v>
                </c:pt>
                <c:pt idx="61">
                  <c:v>-0.19112000000000001</c:v>
                </c:pt>
                <c:pt idx="62">
                  <c:v>-0.20144999999999999</c:v>
                </c:pt>
                <c:pt idx="63">
                  <c:v>-0.23802000000000001</c:v>
                </c:pt>
                <c:pt idx="64">
                  <c:v>-0.29419000000000001</c:v>
                </c:pt>
                <c:pt idx="65">
                  <c:v>-0.19355</c:v>
                </c:pt>
                <c:pt idx="66">
                  <c:v>-0.44130999999999998</c:v>
                </c:pt>
                <c:pt idx="67">
                  <c:v>-0.23316999999999999</c:v>
                </c:pt>
                <c:pt idx="68">
                  <c:v>-0.16699</c:v>
                </c:pt>
                <c:pt idx="69">
                  <c:v>-0.38356000000000001</c:v>
                </c:pt>
                <c:pt idx="70">
                  <c:v>-0.38091999999999998</c:v>
                </c:pt>
                <c:pt idx="71">
                  <c:v>-0.18944</c:v>
                </c:pt>
                <c:pt idx="72">
                  <c:v>-0.39556999999999998</c:v>
                </c:pt>
                <c:pt idx="73">
                  <c:v>-0.28933999999999999</c:v>
                </c:pt>
                <c:pt idx="74">
                  <c:v>-0.21851999999999999</c:v>
                </c:pt>
                <c:pt idx="75">
                  <c:v>-0.32233000000000001</c:v>
                </c:pt>
                <c:pt idx="76">
                  <c:v>-0.26784000000000002</c:v>
                </c:pt>
                <c:pt idx="77">
                  <c:v>-0.20419000000000001</c:v>
                </c:pt>
                <c:pt idx="78">
                  <c:v>-0.31642999999999999</c:v>
                </c:pt>
                <c:pt idx="79">
                  <c:v>-0.31863999999999998</c:v>
                </c:pt>
                <c:pt idx="80">
                  <c:v>-0.32549</c:v>
                </c:pt>
                <c:pt idx="81">
                  <c:v>-0.36606</c:v>
                </c:pt>
                <c:pt idx="82">
                  <c:v>-0.33307999999999999</c:v>
                </c:pt>
                <c:pt idx="83">
                  <c:v>-0.18459</c:v>
                </c:pt>
                <c:pt idx="84">
                  <c:v>-0.19406999999999999</c:v>
                </c:pt>
                <c:pt idx="85">
                  <c:v>-0.18701000000000001</c:v>
                </c:pt>
                <c:pt idx="86">
                  <c:v>-0.28766000000000003</c:v>
                </c:pt>
                <c:pt idx="87">
                  <c:v>-0.85221000000000002</c:v>
                </c:pt>
                <c:pt idx="88">
                  <c:v>-0.20502999999999999</c:v>
                </c:pt>
                <c:pt idx="89">
                  <c:v>-0.23128000000000001</c:v>
                </c:pt>
                <c:pt idx="90">
                  <c:v>-0.17584</c:v>
                </c:pt>
                <c:pt idx="91">
                  <c:v>-0.22589999999999999</c:v>
                </c:pt>
                <c:pt idx="92">
                  <c:v>-0.22189999999999999</c:v>
                </c:pt>
                <c:pt idx="93">
                  <c:v>-0.24013000000000001</c:v>
                </c:pt>
                <c:pt idx="94">
                  <c:v>-0.31030999999999997</c:v>
                </c:pt>
                <c:pt idx="95">
                  <c:v>-0.27353</c:v>
                </c:pt>
                <c:pt idx="96">
                  <c:v>-0.20186999999999999</c:v>
                </c:pt>
                <c:pt idx="97">
                  <c:v>-0.23876</c:v>
                </c:pt>
                <c:pt idx="98">
                  <c:v>-0.24961</c:v>
                </c:pt>
                <c:pt idx="99">
                  <c:v>-0.22991</c:v>
                </c:pt>
                <c:pt idx="100">
                  <c:v>-0.42781999999999998</c:v>
                </c:pt>
                <c:pt idx="101">
                  <c:v>-0.19744999999999999</c:v>
                </c:pt>
                <c:pt idx="102">
                  <c:v>-0.23454</c:v>
                </c:pt>
                <c:pt idx="103">
                  <c:v>-0.25056</c:v>
                </c:pt>
                <c:pt idx="104">
                  <c:v>-0.22917000000000001</c:v>
                </c:pt>
                <c:pt idx="105">
                  <c:v>-0.24055000000000001</c:v>
                </c:pt>
                <c:pt idx="106">
                  <c:v>-0.30357000000000001</c:v>
                </c:pt>
                <c:pt idx="107">
                  <c:v>-0.30441000000000001</c:v>
                </c:pt>
                <c:pt idx="108">
                  <c:v>-0.33034000000000002</c:v>
                </c:pt>
                <c:pt idx="109">
                  <c:v>-0.34636</c:v>
                </c:pt>
                <c:pt idx="110">
                  <c:v>-0.41454000000000002</c:v>
                </c:pt>
                <c:pt idx="111">
                  <c:v>-0.29671999999999998</c:v>
                </c:pt>
                <c:pt idx="112">
                  <c:v>-0.43256</c:v>
                </c:pt>
                <c:pt idx="113">
                  <c:v>-0.2631</c:v>
                </c:pt>
                <c:pt idx="114">
                  <c:v>-0.43362000000000001</c:v>
                </c:pt>
                <c:pt idx="115">
                  <c:v>-0.22822000000000001</c:v>
                </c:pt>
                <c:pt idx="116">
                  <c:v>-0.25741000000000003</c:v>
                </c:pt>
                <c:pt idx="117">
                  <c:v>-0.26637</c:v>
                </c:pt>
                <c:pt idx="118">
                  <c:v>-0.23454</c:v>
                </c:pt>
                <c:pt idx="119">
                  <c:v>-0.26235999999999998</c:v>
                </c:pt>
                <c:pt idx="120">
                  <c:v>-0.43414000000000003</c:v>
                </c:pt>
                <c:pt idx="121">
                  <c:v>-0.18364</c:v>
                </c:pt>
                <c:pt idx="122">
                  <c:v>-0.36732999999999999</c:v>
                </c:pt>
                <c:pt idx="123">
                  <c:v>-0.26605000000000001</c:v>
                </c:pt>
                <c:pt idx="124">
                  <c:v>-0.36732999999999999</c:v>
                </c:pt>
                <c:pt idx="125">
                  <c:v>-0.26005</c:v>
                </c:pt>
                <c:pt idx="126">
                  <c:v>-0.25835999999999998</c:v>
                </c:pt>
                <c:pt idx="127">
                  <c:v>-0.19839999999999999</c:v>
                </c:pt>
                <c:pt idx="128">
                  <c:v>-0.28660000000000002</c:v>
                </c:pt>
                <c:pt idx="129">
                  <c:v>-0.22105</c:v>
                </c:pt>
                <c:pt idx="130">
                  <c:v>-0.25203999999999999</c:v>
                </c:pt>
                <c:pt idx="131">
                  <c:v>-0.25446000000000002</c:v>
                </c:pt>
                <c:pt idx="132">
                  <c:v>-0.25097999999999998</c:v>
                </c:pt>
                <c:pt idx="133">
                  <c:v>-0.40411000000000002</c:v>
                </c:pt>
                <c:pt idx="134">
                  <c:v>-0.37354999999999999</c:v>
                </c:pt>
                <c:pt idx="135">
                  <c:v>-0.34666999999999998</c:v>
                </c:pt>
                <c:pt idx="136">
                  <c:v>-0.40462999999999999</c:v>
                </c:pt>
                <c:pt idx="137">
                  <c:v>-0.35204999999999997</c:v>
                </c:pt>
                <c:pt idx="138">
                  <c:v>-0.20957000000000001</c:v>
                </c:pt>
                <c:pt idx="139">
                  <c:v>-0.41718</c:v>
                </c:pt>
                <c:pt idx="140">
                  <c:v>-0.24360999999999999</c:v>
                </c:pt>
                <c:pt idx="141">
                  <c:v>-0.18290000000000001</c:v>
                </c:pt>
                <c:pt idx="142">
                  <c:v>-0.30325000000000002</c:v>
                </c:pt>
                <c:pt idx="143">
                  <c:v>-0.40167999999999998</c:v>
                </c:pt>
                <c:pt idx="144">
                  <c:v>-0.21989</c:v>
                </c:pt>
                <c:pt idx="145">
                  <c:v>-0.23791000000000001</c:v>
                </c:pt>
                <c:pt idx="146">
                  <c:v>-0.34414</c:v>
                </c:pt>
                <c:pt idx="147">
                  <c:v>-0.25362000000000001</c:v>
                </c:pt>
                <c:pt idx="148">
                  <c:v>-0.55966000000000005</c:v>
                </c:pt>
                <c:pt idx="149">
                  <c:v>-0.26046999999999998</c:v>
                </c:pt>
                <c:pt idx="150">
                  <c:v>-0.48968</c:v>
                </c:pt>
                <c:pt idx="151">
                  <c:v>-0.25341000000000002</c:v>
                </c:pt>
                <c:pt idx="152">
                  <c:v>-0.19903000000000001</c:v>
                </c:pt>
                <c:pt idx="153">
                  <c:v>-0.40146999999999999</c:v>
                </c:pt>
                <c:pt idx="154">
                  <c:v>-0.25719999999999998</c:v>
                </c:pt>
                <c:pt idx="155">
                  <c:v>-0.20114000000000001</c:v>
                </c:pt>
                <c:pt idx="156">
                  <c:v>-0.19470999999999999</c:v>
                </c:pt>
                <c:pt idx="157">
                  <c:v>-0.47619</c:v>
                </c:pt>
                <c:pt idx="158">
                  <c:v>-0.39473000000000003</c:v>
                </c:pt>
                <c:pt idx="159">
                  <c:v>-0.35574</c:v>
                </c:pt>
                <c:pt idx="160">
                  <c:v>-0.29187000000000002</c:v>
                </c:pt>
                <c:pt idx="161">
                  <c:v>-0.2102</c:v>
                </c:pt>
                <c:pt idx="162">
                  <c:v>-0.21009</c:v>
                </c:pt>
                <c:pt idx="163">
                  <c:v>-0.35363</c:v>
                </c:pt>
                <c:pt idx="164">
                  <c:v>-0.30789</c:v>
                </c:pt>
                <c:pt idx="165">
                  <c:v>-0.23180000000000001</c:v>
                </c:pt>
                <c:pt idx="166">
                  <c:v>-0.20830000000000001</c:v>
                </c:pt>
                <c:pt idx="167">
                  <c:v>-0.23265</c:v>
                </c:pt>
                <c:pt idx="168">
                  <c:v>-0.26078000000000001</c:v>
                </c:pt>
                <c:pt idx="169">
                  <c:v>-0.18933</c:v>
                </c:pt>
                <c:pt idx="170">
                  <c:v>-0.36280000000000001</c:v>
                </c:pt>
                <c:pt idx="171">
                  <c:v>-0.47155000000000002</c:v>
                </c:pt>
                <c:pt idx="172">
                  <c:v>-0.25857000000000002</c:v>
                </c:pt>
                <c:pt idx="173">
                  <c:v>-0.23633000000000001</c:v>
                </c:pt>
                <c:pt idx="174">
                  <c:v>-0.25719999999999998</c:v>
                </c:pt>
                <c:pt idx="175">
                  <c:v>-0.29514000000000001</c:v>
                </c:pt>
                <c:pt idx="176">
                  <c:v>-0.27152999999999999</c:v>
                </c:pt>
                <c:pt idx="177">
                  <c:v>-0.29977999999999999</c:v>
                </c:pt>
                <c:pt idx="178">
                  <c:v>-0.21231</c:v>
                </c:pt>
                <c:pt idx="179">
                  <c:v>-0.47282000000000002</c:v>
                </c:pt>
                <c:pt idx="180">
                  <c:v>-0.37364999999999998</c:v>
                </c:pt>
                <c:pt idx="181">
                  <c:v>-0.42654999999999998</c:v>
                </c:pt>
                <c:pt idx="182">
                  <c:v>-0.52044999999999997</c:v>
                </c:pt>
                <c:pt idx="183">
                  <c:v>-0.36732999999999999</c:v>
                </c:pt>
                <c:pt idx="184">
                  <c:v>-0.23053999999999999</c:v>
                </c:pt>
                <c:pt idx="185">
                  <c:v>-0.23885999999999999</c:v>
                </c:pt>
                <c:pt idx="186">
                  <c:v>-0.24465999999999999</c:v>
                </c:pt>
                <c:pt idx="187">
                  <c:v>-0.25119000000000002</c:v>
                </c:pt>
                <c:pt idx="188">
                  <c:v>-0.22969000000000001</c:v>
                </c:pt>
                <c:pt idx="189">
                  <c:v>-0.29387000000000002</c:v>
                </c:pt>
                <c:pt idx="190">
                  <c:v>-0.20177</c:v>
                </c:pt>
                <c:pt idx="191">
                  <c:v>-0.46912999999999999</c:v>
                </c:pt>
                <c:pt idx="192">
                  <c:v>-0.44320999999999999</c:v>
                </c:pt>
                <c:pt idx="193">
                  <c:v>-0.2044</c:v>
                </c:pt>
                <c:pt idx="194">
                  <c:v>-0.19386</c:v>
                </c:pt>
                <c:pt idx="195">
                  <c:v>-0.39115</c:v>
                </c:pt>
                <c:pt idx="196">
                  <c:v>-0.30093999999999999</c:v>
                </c:pt>
                <c:pt idx="197">
                  <c:v>-0.26984999999999998</c:v>
                </c:pt>
                <c:pt idx="198">
                  <c:v>-0.35099000000000002</c:v>
                </c:pt>
                <c:pt idx="199">
                  <c:v>-0.29113</c:v>
                </c:pt>
                <c:pt idx="200">
                  <c:v>-0.22306000000000001</c:v>
                </c:pt>
                <c:pt idx="201">
                  <c:v>-0.24582000000000001</c:v>
                </c:pt>
                <c:pt idx="202">
                  <c:v>-0.23991999999999999</c:v>
                </c:pt>
                <c:pt idx="203">
                  <c:v>-0.29376999999999998</c:v>
                </c:pt>
                <c:pt idx="204">
                  <c:v>-0.19924</c:v>
                </c:pt>
                <c:pt idx="205">
                  <c:v>-0.31652999999999998</c:v>
                </c:pt>
                <c:pt idx="206">
                  <c:v>-0.54374</c:v>
                </c:pt>
                <c:pt idx="207">
                  <c:v>-0.27489999999999998</c:v>
                </c:pt>
                <c:pt idx="208">
                  <c:v>-0.22431999999999999</c:v>
                </c:pt>
                <c:pt idx="209">
                  <c:v>-0.34003</c:v>
                </c:pt>
                <c:pt idx="210">
                  <c:v>-0.53583999999999998</c:v>
                </c:pt>
                <c:pt idx="211">
                  <c:v>-0.22358</c:v>
                </c:pt>
                <c:pt idx="212">
                  <c:v>-0.35099000000000002</c:v>
                </c:pt>
                <c:pt idx="213">
                  <c:v>-0.26805000000000001</c:v>
                </c:pt>
                <c:pt idx="214">
                  <c:v>-0.24940000000000001</c:v>
                </c:pt>
                <c:pt idx="215">
                  <c:v>-0.49095</c:v>
                </c:pt>
                <c:pt idx="216">
                  <c:v>-0.23296</c:v>
                </c:pt>
                <c:pt idx="217">
                  <c:v>-0.29282000000000002</c:v>
                </c:pt>
                <c:pt idx="218">
                  <c:v>-0.23465</c:v>
                </c:pt>
                <c:pt idx="219">
                  <c:v>-0.25457000000000002</c:v>
                </c:pt>
                <c:pt idx="220">
                  <c:v>-0.19186</c:v>
                </c:pt>
                <c:pt idx="221">
                  <c:v>-0.38608999999999999</c:v>
                </c:pt>
                <c:pt idx="222">
                  <c:v>-0.47355999999999998</c:v>
                </c:pt>
                <c:pt idx="223">
                  <c:v>-0.24023</c:v>
                </c:pt>
                <c:pt idx="224">
                  <c:v>-0.31420999999999999</c:v>
                </c:pt>
                <c:pt idx="225">
                  <c:v>-0.23580999999999999</c:v>
                </c:pt>
                <c:pt idx="226">
                  <c:v>-0.19892000000000001</c:v>
                </c:pt>
                <c:pt idx="227">
                  <c:v>-0.38407999999999998</c:v>
                </c:pt>
                <c:pt idx="228">
                  <c:v>-0.65988000000000002</c:v>
                </c:pt>
                <c:pt idx="229">
                  <c:v>-0.51929000000000003</c:v>
                </c:pt>
                <c:pt idx="230">
                  <c:v>-0.52339999999999998</c:v>
                </c:pt>
                <c:pt idx="231">
                  <c:v>-0.29124</c:v>
                </c:pt>
                <c:pt idx="232">
                  <c:v>-0.27554000000000001</c:v>
                </c:pt>
                <c:pt idx="233">
                  <c:v>-0.41738999999999998</c:v>
                </c:pt>
                <c:pt idx="234">
                  <c:v>-0.47334999999999999</c:v>
                </c:pt>
                <c:pt idx="235">
                  <c:v>-0.23369999999999999</c:v>
                </c:pt>
                <c:pt idx="236">
                  <c:v>-0.30525999999999998</c:v>
                </c:pt>
                <c:pt idx="237">
                  <c:v>-0.22431999999999999</c:v>
                </c:pt>
                <c:pt idx="238">
                  <c:v>-0.44668000000000002</c:v>
                </c:pt>
                <c:pt idx="239">
                  <c:v>-0.29113</c:v>
                </c:pt>
                <c:pt idx="240">
                  <c:v>-0.21009</c:v>
                </c:pt>
                <c:pt idx="241">
                  <c:v>-0.55891999999999997</c:v>
                </c:pt>
                <c:pt idx="242">
                  <c:v>-0.43530000000000002</c:v>
                </c:pt>
                <c:pt idx="243">
                  <c:v>-0.29187000000000002</c:v>
                </c:pt>
                <c:pt idx="244">
                  <c:v>-0.35594999999999999</c:v>
                </c:pt>
                <c:pt idx="245">
                  <c:v>-0.46565000000000001</c:v>
                </c:pt>
                <c:pt idx="246">
                  <c:v>-0.24834999999999999</c:v>
                </c:pt>
                <c:pt idx="247">
                  <c:v>-0.29409000000000002</c:v>
                </c:pt>
                <c:pt idx="248">
                  <c:v>-0.34288000000000002</c:v>
                </c:pt>
                <c:pt idx="249">
                  <c:v>-0.43151</c:v>
                </c:pt>
                <c:pt idx="250">
                  <c:v>-0.25183</c:v>
                </c:pt>
                <c:pt idx="251">
                  <c:v>-0.38956000000000002</c:v>
                </c:pt>
                <c:pt idx="252">
                  <c:v>-0.47219</c:v>
                </c:pt>
                <c:pt idx="253">
                  <c:v>-0.25678000000000001</c:v>
                </c:pt>
                <c:pt idx="254">
                  <c:v>-0.23349</c:v>
                </c:pt>
                <c:pt idx="255">
                  <c:v>-0.29619000000000001</c:v>
                </c:pt>
                <c:pt idx="256">
                  <c:v>-0.28681000000000001</c:v>
                </c:pt>
                <c:pt idx="257">
                  <c:v>-0.38386999999999999</c:v>
                </c:pt>
                <c:pt idx="258">
                  <c:v>-0.34720000000000001</c:v>
                </c:pt>
                <c:pt idx="259">
                  <c:v>-0.24454999999999999</c:v>
                </c:pt>
                <c:pt idx="260">
                  <c:v>-0.21704999999999999</c:v>
                </c:pt>
                <c:pt idx="261">
                  <c:v>-0.30177999999999999</c:v>
                </c:pt>
                <c:pt idx="262">
                  <c:v>-0.22664000000000001</c:v>
                </c:pt>
                <c:pt idx="263">
                  <c:v>-0.30241000000000001</c:v>
                </c:pt>
                <c:pt idx="264">
                  <c:v>-0.30398999999999998</c:v>
                </c:pt>
                <c:pt idx="265">
                  <c:v>-0.37575999999999998</c:v>
                </c:pt>
                <c:pt idx="266">
                  <c:v>-0.22642999999999999</c:v>
                </c:pt>
                <c:pt idx="267">
                  <c:v>-0.23033000000000001</c:v>
                </c:pt>
                <c:pt idx="268">
                  <c:v>-0.33666000000000001</c:v>
                </c:pt>
                <c:pt idx="269">
                  <c:v>-0.23633000000000001</c:v>
                </c:pt>
                <c:pt idx="270">
                  <c:v>-0.29103000000000001</c:v>
                </c:pt>
                <c:pt idx="271">
                  <c:v>-0.22327</c:v>
                </c:pt>
                <c:pt idx="272">
                  <c:v>-0.34077000000000002</c:v>
                </c:pt>
                <c:pt idx="273">
                  <c:v>-0.27268999999999999</c:v>
                </c:pt>
                <c:pt idx="274">
                  <c:v>-0.51444999999999996</c:v>
                </c:pt>
                <c:pt idx="275">
                  <c:v>-0.36069000000000001</c:v>
                </c:pt>
                <c:pt idx="276">
                  <c:v>-0.29524</c:v>
                </c:pt>
                <c:pt idx="277">
                  <c:v>-0.29998999999999998</c:v>
                </c:pt>
                <c:pt idx="278">
                  <c:v>-0.18817</c:v>
                </c:pt>
                <c:pt idx="279">
                  <c:v>-0.23211999999999999</c:v>
                </c:pt>
                <c:pt idx="280">
                  <c:v>-0.48241000000000001</c:v>
                </c:pt>
                <c:pt idx="281">
                  <c:v>-0.26141999999999999</c:v>
                </c:pt>
                <c:pt idx="282">
                  <c:v>-0.46776000000000001</c:v>
                </c:pt>
                <c:pt idx="283">
                  <c:v>-0.50422</c:v>
                </c:pt>
                <c:pt idx="284">
                  <c:v>-0.20946000000000001</c:v>
                </c:pt>
                <c:pt idx="285">
                  <c:v>-0.23149</c:v>
                </c:pt>
                <c:pt idx="286">
                  <c:v>-0.29892999999999997</c:v>
                </c:pt>
                <c:pt idx="287">
                  <c:v>-0.22474</c:v>
                </c:pt>
                <c:pt idx="288">
                  <c:v>-0.19228000000000001</c:v>
                </c:pt>
                <c:pt idx="289">
                  <c:v>-0.30652000000000001</c:v>
                </c:pt>
                <c:pt idx="290">
                  <c:v>-0.37829000000000002</c:v>
                </c:pt>
                <c:pt idx="291">
                  <c:v>-0.38840999999999998</c:v>
                </c:pt>
                <c:pt idx="292">
                  <c:v>-0.50148000000000004</c:v>
                </c:pt>
                <c:pt idx="293">
                  <c:v>-0.30146000000000001</c:v>
                </c:pt>
                <c:pt idx="294">
                  <c:v>-0.52361000000000002</c:v>
                </c:pt>
                <c:pt idx="295">
                  <c:v>-0.24434</c:v>
                </c:pt>
                <c:pt idx="296">
                  <c:v>-0.59075</c:v>
                </c:pt>
                <c:pt idx="297">
                  <c:v>-0.58042000000000005</c:v>
                </c:pt>
                <c:pt idx="298">
                  <c:v>-0.31790000000000002</c:v>
                </c:pt>
                <c:pt idx="299">
                  <c:v>-0.25846000000000002</c:v>
                </c:pt>
                <c:pt idx="300">
                  <c:v>-0.36375000000000002</c:v>
                </c:pt>
                <c:pt idx="301">
                  <c:v>-0.27638000000000001</c:v>
                </c:pt>
                <c:pt idx="302">
                  <c:v>-0.53478999999999999</c:v>
                </c:pt>
                <c:pt idx="303">
                  <c:v>-0.77032</c:v>
                </c:pt>
                <c:pt idx="304">
                  <c:v>-0.31485000000000002</c:v>
                </c:pt>
                <c:pt idx="305">
                  <c:v>-0.39430999999999999</c:v>
                </c:pt>
                <c:pt idx="306">
                  <c:v>-0.33096999999999999</c:v>
                </c:pt>
                <c:pt idx="307">
                  <c:v>-0.29966999999999999</c:v>
                </c:pt>
                <c:pt idx="308">
                  <c:v>-0.29124</c:v>
                </c:pt>
                <c:pt idx="309">
                  <c:v>-0.41907</c:v>
                </c:pt>
                <c:pt idx="310">
                  <c:v>-0.24076</c:v>
                </c:pt>
                <c:pt idx="311">
                  <c:v>-0.40895999999999999</c:v>
                </c:pt>
                <c:pt idx="312">
                  <c:v>-0.42170999999999997</c:v>
                </c:pt>
                <c:pt idx="313">
                  <c:v>-0.21736</c:v>
                </c:pt>
                <c:pt idx="314">
                  <c:v>-0.35783999999999999</c:v>
                </c:pt>
                <c:pt idx="315">
                  <c:v>-0.22991</c:v>
                </c:pt>
                <c:pt idx="316">
                  <c:v>-0.39324999999999999</c:v>
                </c:pt>
                <c:pt idx="317">
                  <c:v>-0.38872000000000001</c:v>
                </c:pt>
                <c:pt idx="318">
                  <c:v>-0.24623999999999999</c:v>
                </c:pt>
                <c:pt idx="319">
                  <c:v>-0.39315</c:v>
                </c:pt>
                <c:pt idx="320">
                  <c:v>-0.43562000000000001</c:v>
                </c:pt>
                <c:pt idx="321">
                  <c:v>-0.34298000000000001</c:v>
                </c:pt>
                <c:pt idx="322">
                  <c:v>-0.33739999999999998</c:v>
                </c:pt>
                <c:pt idx="323">
                  <c:v>-0.24635000000000001</c:v>
                </c:pt>
                <c:pt idx="324">
                  <c:v>-0.26932</c:v>
                </c:pt>
                <c:pt idx="325">
                  <c:v>-0.1867</c:v>
                </c:pt>
                <c:pt idx="326">
                  <c:v>-0.40326000000000001</c:v>
                </c:pt>
                <c:pt idx="327">
                  <c:v>-0.21451999999999999</c:v>
                </c:pt>
                <c:pt idx="328">
                  <c:v>-0.25067</c:v>
                </c:pt>
                <c:pt idx="329">
                  <c:v>-0.2631</c:v>
                </c:pt>
                <c:pt idx="330">
                  <c:v>-0.29619000000000001</c:v>
                </c:pt>
                <c:pt idx="331">
                  <c:v>-0.30568000000000001</c:v>
                </c:pt>
                <c:pt idx="332">
                  <c:v>-0.31516</c:v>
                </c:pt>
                <c:pt idx="333">
                  <c:v>-0.22306000000000001</c:v>
                </c:pt>
                <c:pt idx="334">
                  <c:v>-0.23865</c:v>
                </c:pt>
                <c:pt idx="335">
                  <c:v>-0.27227000000000001</c:v>
                </c:pt>
                <c:pt idx="336">
                  <c:v>-0.63732999999999995</c:v>
                </c:pt>
                <c:pt idx="337">
                  <c:v>-0.51802999999999999</c:v>
                </c:pt>
                <c:pt idx="338">
                  <c:v>-0.28933999999999999</c:v>
                </c:pt>
                <c:pt idx="339">
                  <c:v>-0.29060999999999998</c:v>
                </c:pt>
                <c:pt idx="340">
                  <c:v>-0.23549</c:v>
                </c:pt>
                <c:pt idx="341">
                  <c:v>-0.21578</c:v>
                </c:pt>
                <c:pt idx="342">
                  <c:v>-0.44214999999999999</c:v>
                </c:pt>
                <c:pt idx="343">
                  <c:v>-0.62636999999999998</c:v>
                </c:pt>
                <c:pt idx="344">
                  <c:v>-0.40116000000000002</c:v>
                </c:pt>
                <c:pt idx="345">
                  <c:v>-0.20809</c:v>
                </c:pt>
                <c:pt idx="346">
                  <c:v>-0.49390000000000001</c:v>
                </c:pt>
                <c:pt idx="347">
                  <c:v>-0.21124999999999999</c:v>
                </c:pt>
                <c:pt idx="348">
                  <c:v>-0.20609</c:v>
                </c:pt>
                <c:pt idx="349">
                  <c:v>-0.33287</c:v>
                </c:pt>
                <c:pt idx="350">
                  <c:v>-0.39294000000000001</c:v>
                </c:pt>
                <c:pt idx="351">
                  <c:v>-0.32876</c:v>
                </c:pt>
                <c:pt idx="352">
                  <c:v>-0.44530999999999998</c:v>
                </c:pt>
                <c:pt idx="353">
                  <c:v>-0.28838999999999998</c:v>
                </c:pt>
                <c:pt idx="354">
                  <c:v>-0.36248000000000002</c:v>
                </c:pt>
                <c:pt idx="355">
                  <c:v>-0.19492000000000001</c:v>
                </c:pt>
                <c:pt idx="356">
                  <c:v>-0.30473</c:v>
                </c:pt>
                <c:pt idx="357">
                  <c:v>-0.38292999999999999</c:v>
                </c:pt>
                <c:pt idx="358">
                  <c:v>-0.50632999999999995</c:v>
                </c:pt>
                <c:pt idx="359">
                  <c:v>-0.42581999999999998</c:v>
                </c:pt>
                <c:pt idx="360">
                  <c:v>-0.27786</c:v>
                </c:pt>
                <c:pt idx="361">
                  <c:v>-0.51022999999999996</c:v>
                </c:pt>
                <c:pt idx="362">
                  <c:v>-0.32674999999999998</c:v>
                </c:pt>
                <c:pt idx="363">
                  <c:v>-0.31811</c:v>
                </c:pt>
                <c:pt idx="364">
                  <c:v>-0.2631</c:v>
                </c:pt>
                <c:pt idx="365">
                  <c:v>-0.22073999999999999</c:v>
                </c:pt>
                <c:pt idx="366">
                  <c:v>-0.45763999999999999</c:v>
                </c:pt>
                <c:pt idx="367">
                  <c:v>-0.20019000000000001</c:v>
                </c:pt>
                <c:pt idx="368">
                  <c:v>-0.20924999999999999</c:v>
                </c:pt>
                <c:pt idx="369">
                  <c:v>-0.32780999999999999</c:v>
                </c:pt>
                <c:pt idx="370">
                  <c:v>-0.43140000000000001</c:v>
                </c:pt>
                <c:pt idx="371">
                  <c:v>-0.38207999999999998</c:v>
                </c:pt>
                <c:pt idx="372">
                  <c:v>-0.64185999999999999</c:v>
                </c:pt>
                <c:pt idx="373">
                  <c:v>-0.21779000000000001</c:v>
                </c:pt>
                <c:pt idx="374">
                  <c:v>-0.33466000000000001</c:v>
                </c:pt>
                <c:pt idx="375">
                  <c:v>-0.27152999999999999</c:v>
                </c:pt>
                <c:pt idx="376">
                  <c:v>-0.25362000000000001</c:v>
                </c:pt>
                <c:pt idx="377">
                  <c:v>-0.43476999999999999</c:v>
                </c:pt>
                <c:pt idx="378">
                  <c:v>-0.29609000000000002</c:v>
                </c:pt>
                <c:pt idx="379">
                  <c:v>-0.19861000000000001</c:v>
                </c:pt>
                <c:pt idx="380">
                  <c:v>-0.31115999999999999</c:v>
                </c:pt>
                <c:pt idx="381">
                  <c:v>-0.46522999999999998</c:v>
                </c:pt>
                <c:pt idx="382">
                  <c:v>-0.35277999999999998</c:v>
                </c:pt>
                <c:pt idx="383">
                  <c:v>-0.20430000000000001</c:v>
                </c:pt>
                <c:pt idx="384">
                  <c:v>-0.50885999999999998</c:v>
                </c:pt>
                <c:pt idx="385">
                  <c:v>-0.25762000000000002</c:v>
                </c:pt>
                <c:pt idx="386">
                  <c:v>-0.61656</c:v>
                </c:pt>
                <c:pt idx="387">
                  <c:v>-0.77347999999999995</c:v>
                </c:pt>
                <c:pt idx="388">
                  <c:v>-0.35721000000000003</c:v>
                </c:pt>
                <c:pt idx="389">
                  <c:v>-0.44024999999999997</c:v>
                </c:pt>
                <c:pt idx="390">
                  <c:v>-0.23813000000000001</c:v>
                </c:pt>
                <c:pt idx="391">
                  <c:v>-0.28638999999999998</c:v>
                </c:pt>
                <c:pt idx="392">
                  <c:v>-0.25857000000000002</c:v>
                </c:pt>
                <c:pt idx="393">
                  <c:v>-0.36099999999999999</c:v>
                </c:pt>
                <c:pt idx="394">
                  <c:v>-0.45584999999999998</c:v>
                </c:pt>
                <c:pt idx="395">
                  <c:v>-0.21029999999999999</c:v>
                </c:pt>
                <c:pt idx="396">
                  <c:v>-0.68001</c:v>
                </c:pt>
                <c:pt idx="397">
                  <c:v>-0.35742000000000002</c:v>
                </c:pt>
                <c:pt idx="398">
                  <c:v>-0.44119999999999998</c:v>
                </c:pt>
                <c:pt idx="399">
                  <c:v>-0.26351999999999998</c:v>
                </c:pt>
                <c:pt idx="400">
                  <c:v>-0.22717000000000001</c:v>
                </c:pt>
                <c:pt idx="401">
                  <c:v>-0.30325000000000002</c:v>
                </c:pt>
                <c:pt idx="402">
                  <c:v>-0.23211999999999999</c:v>
                </c:pt>
                <c:pt idx="403">
                  <c:v>-0.38904</c:v>
                </c:pt>
                <c:pt idx="404">
                  <c:v>-0.43887999999999999</c:v>
                </c:pt>
                <c:pt idx="405">
                  <c:v>-0.46617999999999998</c:v>
                </c:pt>
                <c:pt idx="406">
                  <c:v>-0.20019000000000001</c:v>
                </c:pt>
                <c:pt idx="407">
                  <c:v>-0.26099</c:v>
                </c:pt>
                <c:pt idx="408">
                  <c:v>-0.43287999999999999</c:v>
                </c:pt>
                <c:pt idx="409">
                  <c:v>-0.27816999999999997</c:v>
                </c:pt>
                <c:pt idx="410">
                  <c:v>-0.41010999999999997</c:v>
                </c:pt>
                <c:pt idx="411">
                  <c:v>-0.36732999999999999</c:v>
                </c:pt>
                <c:pt idx="412">
                  <c:v>-0.42454999999999998</c:v>
                </c:pt>
                <c:pt idx="413">
                  <c:v>-0.64490999999999998</c:v>
                </c:pt>
                <c:pt idx="414">
                  <c:v>-0.75399000000000005</c:v>
                </c:pt>
                <c:pt idx="415">
                  <c:v>-0.31431999999999999</c:v>
                </c:pt>
                <c:pt idx="416">
                  <c:v>-0.31842999999999999</c:v>
                </c:pt>
                <c:pt idx="417">
                  <c:v>-0.25562000000000001</c:v>
                </c:pt>
                <c:pt idx="418">
                  <c:v>-0.32127</c:v>
                </c:pt>
                <c:pt idx="419">
                  <c:v>-0.44162000000000001</c:v>
                </c:pt>
                <c:pt idx="420">
                  <c:v>-0.22664000000000001</c:v>
                </c:pt>
                <c:pt idx="421">
                  <c:v>-0.24002000000000001</c:v>
                </c:pt>
                <c:pt idx="422">
                  <c:v>-0.26300000000000001</c:v>
                </c:pt>
                <c:pt idx="423">
                  <c:v>-0.22717000000000001</c:v>
                </c:pt>
                <c:pt idx="424">
                  <c:v>-0.22864000000000001</c:v>
                </c:pt>
                <c:pt idx="425">
                  <c:v>-0.31569000000000003</c:v>
                </c:pt>
                <c:pt idx="426">
                  <c:v>-0.63278999999999996</c:v>
                </c:pt>
                <c:pt idx="427">
                  <c:v>-0.23265</c:v>
                </c:pt>
                <c:pt idx="428">
                  <c:v>-0.38407999999999998</c:v>
                </c:pt>
                <c:pt idx="429">
                  <c:v>-0.43035000000000001</c:v>
                </c:pt>
                <c:pt idx="430">
                  <c:v>-0.20324</c:v>
                </c:pt>
                <c:pt idx="431">
                  <c:v>-0.44003999999999999</c:v>
                </c:pt>
                <c:pt idx="432">
                  <c:v>-0.76695000000000002</c:v>
                </c:pt>
                <c:pt idx="433">
                  <c:v>-0.23918</c:v>
                </c:pt>
                <c:pt idx="434">
                  <c:v>-0.42603000000000002</c:v>
                </c:pt>
                <c:pt idx="435">
                  <c:v>-0.34319</c:v>
                </c:pt>
                <c:pt idx="436">
                  <c:v>-0.54659000000000002</c:v>
                </c:pt>
                <c:pt idx="437">
                  <c:v>-0.42349999999999999</c:v>
                </c:pt>
                <c:pt idx="438">
                  <c:v>-0.29219000000000001</c:v>
                </c:pt>
                <c:pt idx="439">
                  <c:v>-0.32876</c:v>
                </c:pt>
                <c:pt idx="440">
                  <c:v>-0.38999</c:v>
                </c:pt>
                <c:pt idx="441">
                  <c:v>-0.40759000000000001</c:v>
                </c:pt>
                <c:pt idx="442">
                  <c:v>-0.39219999999999999</c:v>
                </c:pt>
                <c:pt idx="443">
                  <c:v>-0.40643000000000001</c:v>
                </c:pt>
                <c:pt idx="444">
                  <c:v>-0.47976999999999997</c:v>
                </c:pt>
                <c:pt idx="445">
                  <c:v>-0.49231999999999998</c:v>
                </c:pt>
                <c:pt idx="446">
                  <c:v>-0.29103000000000001</c:v>
                </c:pt>
                <c:pt idx="447">
                  <c:v>-0.26184000000000002</c:v>
                </c:pt>
                <c:pt idx="448">
                  <c:v>-0.2142</c:v>
                </c:pt>
                <c:pt idx="449">
                  <c:v>-0.27511999999999998</c:v>
                </c:pt>
                <c:pt idx="450">
                  <c:v>-0.30598999999999998</c:v>
                </c:pt>
                <c:pt idx="451">
                  <c:v>-0.47133999999999998</c:v>
                </c:pt>
                <c:pt idx="452">
                  <c:v>-0.38218999999999997</c:v>
                </c:pt>
                <c:pt idx="453">
                  <c:v>-0.28944999999999999</c:v>
                </c:pt>
                <c:pt idx="454">
                  <c:v>-0.81184000000000001</c:v>
                </c:pt>
                <c:pt idx="455">
                  <c:v>-0.39199000000000001</c:v>
                </c:pt>
                <c:pt idx="456">
                  <c:v>-0.55871000000000004</c:v>
                </c:pt>
                <c:pt idx="457">
                  <c:v>-0.31622</c:v>
                </c:pt>
                <c:pt idx="458">
                  <c:v>-0.47735</c:v>
                </c:pt>
                <c:pt idx="459">
                  <c:v>-0.80720999999999998</c:v>
                </c:pt>
                <c:pt idx="460">
                  <c:v>-0.58948</c:v>
                </c:pt>
                <c:pt idx="461">
                  <c:v>-0.49390000000000001</c:v>
                </c:pt>
                <c:pt idx="462">
                  <c:v>-0.39915</c:v>
                </c:pt>
                <c:pt idx="463">
                  <c:v>-0.29755999999999999</c:v>
                </c:pt>
                <c:pt idx="464">
                  <c:v>-0.26341999999999999</c:v>
                </c:pt>
                <c:pt idx="465">
                  <c:v>-0.40948000000000001</c:v>
                </c:pt>
                <c:pt idx="466">
                  <c:v>-0.39937</c:v>
                </c:pt>
                <c:pt idx="467">
                  <c:v>-0.65976999999999997</c:v>
                </c:pt>
                <c:pt idx="468">
                  <c:v>-0.42803000000000002</c:v>
                </c:pt>
                <c:pt idx="469">
                  <c:v>-0.33823999999999999</c:v>
                </c:pt>
                <c:pt idx="470">
                  <c:v>-0.42043999999999998</c:v>
                </c:pt>
                <c:pt idx="471">
                  <c:v>-0.28628999999999999</c:v>
                </c:pt>
                <c:pt idx="472">
                  <c:v>-0.48873</c:v>
                </c:pt>
                <c:pt idx="473">
                  <c:v>-0.45247999999999999</c:v>
                </c:pt>
                <c:pt idx="474">
                  <c:v>-0.43171999999999999</c:v>
                </c:pt>
                <c:pt idx="475">
                  <c:v>-0.45027</c:v>
                </c:pt>
                <c:pt idx="476">
                  <c:v>-0.29124</c:v>
                </c:pt>
                <c:pt idx="477">
                  <c:v>-0.50180000000000002</c:v>
                </c:pt>
                <c:pt idx="478">
                  <c:v>-0.56577</c:v>
                </c:pt>
                <c:pt idx="479">
                  <c:v>-0.21315000000000001</c:v>
                </c:pt>
                <c:pt idx="480">
                  <c:v>-0.28882000000000002</c:v>
                </c:pt>
                <c:pt idx="481">
                  <c:v>-0.27248</c:v>
                </c:pt>
                <c:pt idx="482">
                  <c:v>-0.23316999999999999</c:v>
                </c:pt>
                <c:pt idx="483">
                  <c:v>-0.41654000000000002</c:v>
                </c:pt>
                <c:pt idx="484">
                  <c:v>-0.68127000000000004</c:v>
                </c:pt>
                <c:pt idx="485">
                  <c:v>-0.83333999999999997</c:v>
                </c:pt>
                <c:pt idx="486">
                  <c:v>-0.35267999999999999</c:v>
                </c:pt>
                <c:pt idx="487">
                  <c:v>-0.33950999999999998</c:v>
                </c:pt>
                <c:pt idx="488">
                  <c:v>-0.73438999999999999</c:v>
                </c:pt>
                <c:pt idx="489">
                  <c:v>-0.23971000000000001</c:v>
                </c:pt>
                <c:pt idx="490">
                  <c:v>-0.36512</c:v>
                </c:pt>
                <c:pt idx="491">
                  <c:v>-0.33793000000000001</c:v>
                </c:pt>
                <c:pt idx="492">
                  <c:v>-0.43467</c:v>
                </c:pt>
                <c:pt idx="493">
                  <c:v>-0.22495000000000001</c:v>
                </c:pt>
                <c:pt idx="494">
                  <c:v>-0.22653000000000001</c:v>
                </c:pt>
                <c:pt idx="495">
                  <c:v>-0.21873000000000001</c:v>
                </c:pt>
                <c:pt idx="496">
                  <c:v>-0.32149</c:v>
                </c:pt>
                <c:pt idx="497">
                  <c:v>-0.45974999999999999</c:v>
                </c:pt>
                <c:pt idx="498">
                  <c:v>-0.49253000000000002</c:v>
                </c:pt>
                <c:pt idx="499">
                  <c:v>-0.47946</c:v>
                </c:pt>
                <c:pt idx="500">
                  <c:v>-0.45036999999999999</c:v>
                </c:pt>
                <c:pt idx="501">
                  <c:v>-0.45438000000000001</c:v>
                </c:pt>
                <c:pt idx="502">
                  <c:v>-0.37364999999999998</c:v>
                </c:pt>
                <c:pt idx="503">
                  <c:v>-0.30420000000000003</c:v>
                </c:pt>
                <c:pt idx="504">
                  <c:v>-0.41170000000000001</c:v>
                </c:pt>
                <c:pt idx="505">
                  <c:v>-0.61804000000000003</c:v>
                </c:pt>
                <c:pt idx="506">
                  <c:v>-0.52529999999999999</c:v>
                </c:pt>
                <c:pt idx="507">
                  <c:v>-0.46701999999999999</c:v>
                </c:pt>
                <c:pt idx="508">
                  <c:v>-0.56755999999999995</c:v>
                </c:pt>
                <c:pt idx="509">
                  <c:v>-0.36396000000000001</c:v>
                </c:pt>
                <c:pt idx="510">
                  <c:v>-0.35594999999999999</c:v>
                </c:pt>
                <c:pt idx="511">
                  <c:v>-0.27016000000000001</c:v>
                </c:pt>
                <c:pt idx="512">
                  <c:v>-0.51876999999999995</c:v>
                </c:pt>
                <c:pt idx="513">
                  <c:v>-0.21368000000000001</c:v>
                </c:pt>
                <c:pt idx="514">
                  <c:v>-0.76241999999999999</c:v>
                </c:pt>
                <c:pt idx="515">
                  <c:v>-0.19681000000000001</c:v>
                </c:pt>
                <c:pt idx="516">
                  <c:v>-0.70994000000000002</c:v>
                </c:pt>
                <c:pt idx="517">
                  <c:v>-1.03853</c:v>
                </c:pt>
                <c:pt idx="518">
                  <c:v>-0.23169999999999999</c:v>
                </c:pt>
                <c:pt idx="519">
                  <c:v>-0.51612999999999998</c:v>
                </c:pt>
                <c:pt idx="520">
                  <c:v>-0.56176000000000004</c:v>
                </c:pt>
                <c:pt idx="521">
                  <c:v>-0.26805000000000001</c:v>
                </c:pt>
                <c:pt idx="522">
                  <c:v>-0.63690000000000002</c:v>
                </c:pt>
                <c:pt idx="523">
                  <c:v>-0.26351999999999998</c:v>
                </c:pt>
                <c:pt idx="524">
                  <c:v>-1.1491800000000001</c:v>
                </c:pt>
                <c:pt idx="525">
                  <c:v>-0.91322999999999999</c:v>
                </c:pt>
                <c:pt idx="526">
                  <c:v>-0.23444000000000001</c:v>
                </c:pt>
                <c:pt idx="527">
                  <c:v>-0.37670999999999999</c:v>
                </c:pt>
                <c:pt idx="528">
                  <c:v>-0.28186</c:v>
                </c:pt>
                <c:pt idx="529">
                  <c:v>-0.39957999999999999</c:v>
                </c:pt>
                <c:pt idx="530">
                  <c:v>-0.48504000000000003</c:v>
                </c:pt>
                <c:pt idx="531">
                  <c:v>-0.25708999999999999</c:v>
                </c:pt>
                <c:pt idx="532">
                  <c:v>-0.64807999999999999</c:v>
                </c:pt>
                <c:pt idx="533">
                  <c:v>-1.1491800000000001</c:v>
                </c:pt>
                <c:pt idx="534">
                  <c:v>-0.55427999999999999</c:v>
                </c:pt>
                <c:pt idx="535">
                  <c:v>-0.33698</c:v>
                </c:pt>
                <c:pt idx="536">
                  <c:v>-1.08911</c:v>
                </c:pt>
                <c:pt idx="537">
                  <c:v>-0.38597999999999999</c:v>
                </c:pt>
                <c:pt idx="538">
                  <c:v>-0.48809999999999998</c:v>
                </c:pt>
                <c:pt idx="539">
                  <c:v>-0.74270999999999998</c:v>
                </c:pt>
                <c:pt idx="540">
                  <c:v>-0.58137000000000005</c:v>
                </c:pt>
                <c:pt idx="541">
                  <c:v>-0.28449999999999998</c:v>
                </c:pt>
                <c:pt idx="542">
                  <c:v>-0.39345999999999998</c:v>
                </c:pt>
                <c:pt idx="543">
                  <c:v>-0.28776000000000002</c:v>
                </c:pt>
                <c:pt idx="544">
                  <c:v>-0.27911999999999998</c:v>
                </c:pt>
                <c:pt idx="545">
                  <c:v>-0.44962999999999997</c:v>
                </c:pt>
                <c:pt idx="546">
                  <c:v>-0.46428000000000003</c:v>
                </c:pt>
                <c:pt idx="547">
                  <c:v>-0.29228999999999999</c:v>
                </c:pt>
                <c:pt idx="548">
                  <c:v>-0.49506</c:v>
                </c:pt>
                <c:pt idx="549">
                  <c:v>-0.26489000000000001</c:v>
                </c:pt>
                <c:pt idx="550">
                  <c:v>-0.41191</c:v>
                </c:pt>
                <c:pt idx="551">
                  <c:v>-0.19450000000000001</c:v>
                </c:pt>
                <c:pt idx="552">
                  <c:v>-1.1104000000000001</c:v>
                </c:pt>
                <c:pt idx="553">
                  <c:v>-0.33307999999999999</c:v>
                </c:pt>
                <c:pt idx="554">
                  <c:v>-0.20871999999999999</c:v>
                </c:pt>
                <c:pt idx="555">
                  <c:v>-0.21693999999999999</c:v>
                </c:pt>
                <c:pt idx="556">
                  <c:v>-0.45363999999999999</c:v>
                </c:pt>
                <c:pt idx="557">
                  <c:v>-0.38988</c:v>
                </c:pt>
                <c:pt idx="558">
                  <c:v>-0.51139000000000001</c:v>
                </c:pt>
                <c:pt idx="559">
                  <c:v>-0.29471999999999998</c:v>
                </c:pt>
                <c:pt idx="560">
                  <c:v>-0.22906000000000001</c:v>
                </c:pt>
                <c:pt idx="561">
                  <c:v>-0.19977</c:v>
                </c:pt>
                <c:pt idx="562">
                  <c:v>-0.63480000000000003</c:v>
                </c:pt>
                <c:pt idx="563">
                  <c:v>-0.64785999999999999</c:v>
                </c:pt>
                <c:pt idx="564">
                  <c:v>-0.43371999999999999</c:v>
                </c:pt>
                <c:pt idx="565">
                  <c:v>-0.25741000000000003</c:v>
                </c:pt>
                <c:pt idx="566">
                  <c:v>-0.39019999999999999</c:v>
                </c:pt>
                <c:pt idx="567">
                  <c:v>-0.85167999999999999</c:v>
                </c:pt>
                <c:pt idx="568">
                  <c:v>-0.29987999999999998</c:v>
                </c:pt>
                <c:pt idx="569">
                  <c:v>-0.22674</c:v>
                </c:pt>
                <c:pt idx="570">
                  <c:v>-0.92491999999999996</c:v>
                </c:pt>
                <c:pt idx="571">
                  <c:v>-0.44257000000000002</c:v>
                </c:pt>
                <c:pt idx="572">
                  <c:v>-0.29324</c:v>
                </c:pt>
                <c:pt idx="573">
                  <c:v>-0.29555999999999999</c:v>
                </c:pt>
                <c:pt idx="574">
                  <c:v>-0.24224000000000001</c:v>
                </c:pt>
                <c:pt idx="575">
                  <c:v>-0.24665999999999999</c:v>
                </c:pt>
                <c:pt idx="576">
                  <c:v>-0.79551000000000005</c:v>
                </c:pt>
                <c:pt idx="577">
                  <c:v>-0.20229</c:v>
                </c:pt>
                <c:pt idx="578">
                  <c:v>-0.19744999999999999</c:v>
                </c:pt>
                <c:pt idx="579">
                  <c:v>-0.23254</c:v>
                </c:pt>
                <c:pt idx="580">
                  <c:v>-0.25151000000000001</c:v>
                </c:pt>
                <c:pt idx="581">
                  <c:v>-0.40727000000000002</c:v>
                </c:pt>
                <c:pt idx="582">
                  <c:v>-0.78559999999999997</c:v>
                </c:pt>
                <c:pt idx="583">
                  <c:v>-0.41970000000000002</c:v>
                </c:pt>
                <c:pt idx="584">
                  <c:v>-0.33001999999999998</c:v>
                </c:pt>
                <c:pt idx="585">
                  <c:v>-0.38345000000000001</c:v>
                </c:pt>
                <c:pt idx="586">
                  <c:v>-0.84999000000000002</c:v>
                </c:pt>
                <c:pt idx="587">
                  <c:v>-0.34340999999999999</c:v>
                </c:pt>
                <c:pt idx="588">
                  <c:v>-0.31390000000000001</c:v>
                </c:pt>
                <c:pt idx="589">
                  <c:v>-0.84419999999999995</c:v>
                </c:pt>
                <c:pt idx="590">
                  <c:v>-0.32253999999999999</c:v>
                </c:pt>
                <c:pt idx="591">
                  <c:v>-0.49104999999999999</c:v>
                </c:pt>
                <c:pt idx="592">
                  <c:v>-0.37934000000000001</c:v>
                </c:pt>
                <c:pt idx="593">
                  <c:v>-0.69960999999999995</c:v>
                </c:pt>
                <c:pt idx="594">
                  <c:v>-0.23885999999999999</c:v>
                </c:pt>
                <c:pt idx="595">
                  <c:v>-1.1464399999999999</c:v>
                </c:pt>
                <c:pt idx="596">
                  <c:v>-0.39821000000000001</c:v>
                </c:pt>
                <c:pt idx="597">
                  <c:v>-0.48515000000000003</c:v>
                </c:pt>
                <c:pt idx="598">
                  <c:v>-0.81796000000000002</c:v>
                </c:pt>
                <c:pt idx="599">
                  <c:v>-0.23844000000000001</c:v>
                </c:pt>
                <c:pt idx="600">
                  <c:v>-0.26900000000000002</c:v>
                </c:pt>
                <c:pt idx="601">
                  <c:v>-0.21451999999999999</c:v>
                </c:pt>
                <c:pt idx="602">
                  <c:v>-0.24687000000000001</c:v>
                </c:pt>
                <c:pt idx="603">
                  <c:v>-0.19650000000000001</c:v>
                </c:pt>
                <c:pt idx="604">
                  <c:v>-0.32401000000000002</c:v>
                </c:pt>
                <c:pt idx="605">
                  <c:v>-0.34877999999999998</c:v>
                </c:pt>
                <c:pt idx="606">
                  <c:v>-0.37459999999999999</c:v>
                </c:pt>
                <c:pt idx="607">
                  <c:v>-0.71699999999999997</c:v>
                </c:pt>
                <c:pt idx="608">
                  <c:v>-0.38808999999999999</c:v>
                </c:pt>
                <c:pt idx="609">
                  <c:v>-0.36459000000000003</c:v>
                </c:pt>
                <c:pt idx="610">
                  <c:v>-0.42645</c:v>
                </c:pt>
                <c:pt idx="611">
                  <c:v>-0.78591999999999995</c:v>
                </c:pt>
                <c:pt idx="612">
                  <c:v>-0.30303999999999998</c:v>
                </c:pt>
                <c:pt idx="613">
                  <c:v>-0.47282000000000002</c:v>
                </c:pt>
                <c:pt idx="614">
                  <c:v>-0.67525999999999997</c:v>
                </c:pt>
                <c:pt idx="615">
                  <c:v>-0.47725000000000001</c:v>
                </c:pt>
                <c:pt idx="616">
                  <c:v>-0.88139999999999996</c:v>
                </c:pt>
                <c:pt idx="617">
                  <c:v>-0.85019999999999996</c:v>
                </c:pt>
                <c:pt idx="618">
                  <c:v>-0.28333999999999998</c:v>
                </c:pt>
                <c:pt idx="619">
                  <c:v>-0.81711</c:v>
                </c:pt>
                <c:pt idx="620">
                  <c:v>-1.0510699999999999</c:v>
                </c:pt>
                <c:pt idx="621">
                  <c:v>-0.25699</c:v>
                </c:pt>
                <c:pt idx="622">
                  <c:v>-0.40705999999999998</c:v>
                </c:pt>
                <c:pt idx="623">
                  <c:v>-0.28081</c:v>
                </c:pt>
                <c:pt idx="624">
                  <c:v>-0.34604000000000001</c:v>
                </c:pt>
                <c:pt idx="625">
                  <c:v>-0.75861999999999996</c:v>
                </c:pt>
                <c:pt idx="626">
                  <c:v>-0.41254000000000002</c:v>
                </c:pt>
                <c:pt idx="627">
                  <c:v>-0.46597</c:v>
                </c:pt>
                <c:pt idx="628">
                  <c:v>-0.59126999999999996</c:v>
                </c:pt>
                <c:pt idx="629">
                  <c:v>-0.29282000000000002</c:v>
                </c:pt>
                <c:pt idx="630">
                  <c:v>-0.59348999999999996</c:v>
                </c:pt>
                <c:pt idx="631">
                  <c:v>-0.38451000000000002</c:v>
                </c:pt>
                <c:pt idx="632">
                  <c:v>-0.38356000000000001</c:v>
                </c:pt>
                <c:pt idx="633">
                  <c:v>-0.53869</c:v>
                </c:pt>
                <c:pt idx="634">
                  <c:v>-0.33012999999999998</c:v>
                </c:pt>
                <c:pt idx="635">
                  <c:v>-0.34466999999999998</c:v>
                </c:pt>
                <c:pt idx="636">
                  <c:v>-0.29546</c:v>
                </c:pt>
                <c:pt idx="637">
                  <c:v>-0.31631999999999999</c:v>
                </c:pt>
                <c:pt idx="638">
                  <c:v>-0.44552000000000003</c:v>
                </c:pt>
                <c:pt idx="639">
                  <c:v>-0.38029000000000002</c:v>
                </c:pt>
                <c:pt idx="640">
                  <c:v>-0.34982999999999997</c:v>
                </c:pt>
                <c:pt idx="641">
                  <c:v>-0.50138000000000005</c:v>
                </c:pt>
                <c:pt idx="642">
                  <c:v>-0.85621000000000003</c:v>
                </c:pt>
                <c:pt idx="643">
                  <c:v>-0.26816000000000001</c:v>
                </c:pt>
                <c:pt idx="644">
                  <c:v>-0.29546</c:v>
                </c:pt>
                <c:pt idx="645">
                  <c:v>-0.36817</c:v>
                </c:pt>
                <c:pt idx="646">
                  <c:v>-0.40843000000000002</c:v>
                </c:pt>
                <c:pt idx="647">
                  <c:v>-0.23718</c:v>
                </c:pt>
                <c:pt idx="648">
                  <c:v>-0.92196999999999996</c:v>
                </c:pt>
                <c:pt idx="649">
                  <c:v>-0.31747999999999998</c:v>
                </c:pt>
                <c:pt idx="650">
                  <c:v>-0.43235000000000001</c:v>
                </c:pt>
                <c:pt idx="651">
                  <c:v>-0.79298000000000002</c:v>
                </c:pt>
                <c:pt idx="652">
                  <c:v>-0.89773000000000003</c:v>
                </c:pt>
                <c:pt idx="653">
                  <c:v>-0.44278000000000001</c:v>
                </c:pt>
                <c:pt idx="654">
                  <c:v>-0.55439000000000005</c:v>
                </c:pt>
                <c:pt idx="655">
                  <c:v>-0.30504999999999999</c:v>
                </c:pt>
                <c:pt idx="656">
                  <c:v>-0.50717000000000001</c:v>
                </c:pt>
                <c:pt idx="657">
                  <c:v>-0.77790999999999999</c:v>
                </c:pt>
                <c:pt idx="658">
                  <c:v>-0.18817</c:v>
                </c:pt>
                <c:pt idx="659">
                  <c:v>-0.22105</c:v>
                </c:pt>
                <c:pt idx="660">
                  <c:v>-0.28965999999999997</c:v>
                </c:pt>
                <c:pt idx="661">
                  <c:v>-0.28544000000000003</c:v>
                </c:pt>
                <c:pt idx="662">
                  <c:v>-0.40221000000000001</c:v>
                </c:pt>
                <c:pt idx="663">
                  <c:v>-0.56113000000000002</c:v>
                </c:pt>
                <c:pt idx="664">
                  <c:v>-0.24560999999999999</c:v>
                </c:pt>
                <c:pt idx="665">
                  <c:v>-0.21621000000000001</c:v>
                </c:pt>
                <c:pt idx="666">
                  <c:v>-1.10808</c:v>
                </c:pt>
                <c:pt idx="667">
                  <c:v>-0.22105</c:v>
                </c:pt>
                <c:pt idx="668">
                  <c:v>-0.36817</c:v>
                </c:pt>
                <c:pt idx="669">
                  <c:v>-1.0064900000000001</c:v>
                </c:pt>
                <c:pt idx="670">
                  <c:v>-0.20841000000000001</c:v>
                </c:pt>
                <c:pt idx="671">
                  <c:v>-0.23327999999999999</c:v>
                </c:pt>
                <c:pt idx="672">
                  <c:v>-0.30504999999999999</c:v>
                </c:pt>
                <c:pt idx="673">
                  <c:v>-0.52836000000000005</c:v>
                </c:pt>
                <c:pt idx="674">
                  <c:v>-0.80373000000000006</c:v>
                </c:pt>
                <c:pt idx="675">
                  <c:v>-0.27438000000000001</c:v>
                </c:pt>
                <c:pt idx="676">
                  <c:v>-0.66830999999999996</c:v>
                </c:pt>
                <c:pt idx="677">
                  <c:v>-0.29914000000000002</c:v>
                </c:pt>
                <c:pt idx="678">
                  <c:v>-0.85726999999999998</c:v>
                </c:pt>
                <c:pt idx="679">
                  <c:v>-1.1491800000000001</c:v>
                </c:pt>
                <c:pt idx="680">
                  <c:v>-0.32042999999999999</c:v>
                </c:pt>
                <c:pt idx="681">
                  <c:v>-0.46417999999999998</c:v>
                </c:pt>
                <c:pt idx="682">
                  <c:v>-0.51792000000000005</c:v>
                </c:pt>
                <c:pt idx="683">
                  <c:v>-0.24803</c:v>
                </c:pt>
                <c:pt idx="684">
                  <c:v>-1.04053</c:v>
                </c:pt>
                <c:pt idx="685">
                  <c:v>-0.38788</c:v>
                </c:pt>
                <c:pt idx="686">
                  <c:v>-0.38070999999999999</c:v>
                </c:pt>
                <c:pt idx="687">
                  <c:v>-0.36342999999999998</c:v>
                </c:pt>
                <c:pt idx="688">
                  <c:v>-0.60855999999999999</c:v>
                </c:pt>
                <c:pt idx="689">
                  <c:v>-0.31506000000000001</c:v>
                </c:pt>
                <c:pt idx="690">
                  <c:v>-0.43824999999999997</c:v>
                </c:pt>
                <c:pt idx="691">
                  <c:v>-0.23538999999999999</c:v>
                </c:pt>
                <c:pt idx="692">
                  <c:v>-0.22137000000000001</c:v>
                </c:pt>
                <c:pt idx="693">
                  <c:v>-0.25130000000000002</c:v>
                </c:pt>
                <c:pt idx="694">
                  <c:v>-0.79835999999999996</c:v>
                </c:pt>
                <c:pt idx="695">
                  <c:v>-0.46987000000000001</c:v>
                </c:pt>
                <c:pt idx="696">
                  <c:v>-0.22769</c:v>
                </c:pt>
                <c:pt idx="697">
                  <c:v>-0.26941999999999999</c:v>
                </c:pt>
                <c:pt idx="698">
                  <c:v>-0.67969000000000002</c:v>
                </c:pt>
                <c:pt idx="699">
                  <c:v>-0.55913000000000002</c:v>
                </c:pt>
                <c:pt idx="700">
                  <c:v>-0.55606999999999995</c:v>
                </c:pt>
                <c:pt idx="701">
                  <c:v>-0.62278</c:v>
                </c:pt>
                <c:pt idx="702">
                  <c:v>-0.29755999999999999</c:v>
                </c:pt>
                <c:pt idx="703">
                  <c:v>-0.35321000000000002</c:v>
                </c:pt>
                <c:pt idx="704">
                  <c:v>-0.29355999999999999</c:v>
                </c:pt>
                <c:pt idx="705">
                  <c:v>-0.98404000000000003</c:v>
                </c:pt>
                <c:pt idx="706">
                  <c:v>-0.26711000000000001</c:v>
                </c:pt>
                <c:pt idx="707">
                  <c:v>-0.78854999999999997</c:v>
                </c:pt>
                <c:pt idx="708">
                  <c:v>-1.10355</c:v>
                </c:pt>
                <c:pt idx="709">
                  <c:v>-0.44268000000000002</c:v>
                </c:pt>
                <c:pt idx="710">
                  <c:v>-0.29704000000000003</c:v>
                </c:pt>
                <c:pt idx="711">
                  <c:v>-0.29587999999999998</c:v>
                </c:pt>
                <c:pt idx="712">
                  <c:v>-0.36342999999999998</c:v>
                </c:pt>
                <c:pt idx="713">
                  <c:v>-0.77380000000000004</c:v>
                </c:pt>
                <c:pt idx="714">
                  <c:v>-0.84187999999999996</c:v>
                </c:pt>
                <c:pt idx="715">
                  <c:v>-0.38186999999999999</c:v>
                </c:pt>
                <c:pt idx="716">
                  <c:v>-0.24454999999999999</c:v>
                </c:pt>
                <c:pt idx="717">
                  <c:v>-0.26732</c:v>
                </c:pt>
                <c:pt idx="718">
                  <c:v>-1.0256700000000001</c:v>
                </c:pt>
                <c:pt idx="719">
                  <c:v>-0.45911999999999997</c:v>
                </c:pt>
                <c:pt idx="720">
                  <c:v>-0.33582000000000001</c:v>
                </c:pt>
                <c:pt idx="721">
                  <c:v>-0.96833999999999998</c:v>
                </c:pt>
                <c:pt idx="722">
                  <c:v>-0.27363999999999999</c:v>
                </c:pt>
                <c:pt idx="723">
                  <c:v>-0.25603999999999999</c:v>
                </c:pt>
                <c:pt idx="724">
                  <c:v>-0.25530000000000003</c:v>
                </c:pt>
                <c:pt idx="725">
                  <c:v>-0.38292999999999999</c:v>
                </c:pt>
                <c:pt idx="726">
                  <c:v>-0.70550999999999997</c:v>
                </c:pt>
                <c:pt idx="727">
                  <c:v>-0.46722999999999998</c:v>
                </c:pt>
                <c:pt idx="728">
                  <c:v>-0.36712</c:v>
                </c:pt>
                <c:pt idx="729">
                  <c:v>-0.27795999999999998</c:v>
                </c:pt>
                <c:pt idx="730">
                  <c:v>-0.52783000000000002</c:v>
                </c:pt>
                <c:pt idx="731">
                  <c:v>-0.37418000000000001</c:v>
                </c:pt>
                <c:pt idx="732">
                  <c:v>-0.17510000000000001</c:v>
                </c:pt>
                <c:pt idx="733">
                  <c:v>-0.20513999999999999</c:v>
                </c:pt>
                <c:pt idx="734">
                  <c:v>-0.58831999999999995</c:v>
                </c:pt>
                <c:pt idx="735">
                  <c:v>-0.80742000000000003</c:v>
                </c:pt>
                <c:pt idx="736">
                  <c:v>-0.83787</c:v>
                </c:pt>
                <c:pt idx="737">
                  <c:v>-0.32665</c:v>
                </c:pt>
                <c:pt idx="738">
                  <c:v>-0.25708999999999999</c:v>
                </c:pt>
                <c:pt idx="739">
                  <c:v>-0.65661000000000003</c:v>
                </c:pt>
                <c:pt idx="740">
                  <c:v>-0.77073999999999998</c:v>
                </c:pt>
                <c:pt idx="741">
                  <c:v>-0.34393000000000001</c:v>
                </c:pt>
                <c:pt idx="742">
                  <c:v>-0.27279999999999999</c:v>
                </c:pt>
                <c:pt idx="743">
                  <c:v>-0.20851</c:v>
                </c:pt>
                <c:pt idx="744">
                  <c:v>-0.23580999999999999</c:v>
                </c:pt>
                <c:pt idx="745">
                  <c:v>-0.25919999999999999</c:v>
                </c:pt>
                <c:pt idx="746">
                  <c:v>-0.4254</c:v>
                </c:pt>
                <c:pt idx="747">
                  <c:v>-0.9577</c:v>
                </c:pt>
                <c:pt idx="748">
                  <c:v>-0.2767</c:v>
                </c:pt>
                <c:pt idx="749">
                  <c:v>-0.47619</c:v>
                </c:pt>
                <c:pt idx="750">
                  <c:v>-0.39240999999999998</c:v>
                </c:pt>
                <c:pt idx="751">
                  <c:v>-0.77242999999999995</c:v>
                </c:pt>
                <c:pt idx="752">
                  <c:v>-0.36142999999999997</c:v>
                </c:pt>
                <c:pt idx="753">
                  <c:v>-0.23169999999999999</c:v>
                </c:pt>
                <c:pt idx="754">
                  <c:v>-0.43530000000000002</c:v>
                </c:pt>
                <c:pt idx="755">
                  <c:v>-0.21693999999999999</c:v>
                </c:pt>
                <c:pt idx="756">
                  <c:v>-0.25498999999999999</c:v>
                </c:pt>
                <c:pt idx="757">
                  <c:v>-0.92366000000000004</c:v>
                </c:pt>
                <c:pt idx="758">
                  <c:v>-0.39156999999999997</c:v>
                </c:pt>
                <c:pt idx="759">
                  <c:v>-0.28481000000000001</c:v>
                </c:pt>
                <c:pt idx="760">
                  <c:v>-0.30282999999999999</c:v>
                </c:pt>
                <c:pt idx="761">
                  <c:v>-0.30082999999999999</c:v>
                </c:pt>
                <c:pt idx="762">
                  <c:v>-0.45068999999999998</c:v>
                </c:pt>
                <c:pt idx="763">
                  <c:v>-0.24213000000000001</c:v>
                </c:pt>
                <c:pt idx="764">
                  <c:v>-0.51517999999999997</c:v>
                </c:pt>
                <c:pt idx="765">
                  <c:v>-0.30779000000000001</c:v>
                </c:pt>
                <c:pt idx="766">
                  <c:v>-0.60782000000000003</c:v>
                </c:pt>
                <c:pt idx="767">
                  <c:v>-0.34445999999999999</c:v>
                </c:pt>
                <c:pt idx="768">
                  <c:v>-0.59496000000000004</c:v>
                </c:pt>
                <c:pt idx="769">
                  <c:v>-0.34804000000000002</c:v>
                </c:pt>
                <c:pt idx="770">
                  <c:v>-0.39072000000000001</c:v>
                </c:pt>
                <c:pt idx="771">
                  <c:v>-0.42792000000000002</c:v>
                </c:pt>
                <c:pt idx="772">
                  <c:v>-0.42329</c:v>
                </c:pt>
                <c:pt idx="773">
                  <c:v>-0.38904</c:v>
                </c:pt>
                <c:pt idx="774">
                  <c:v>-0.20366000000000001</c:v>
                </c:pt>
                <c:pt idx="775">
                  <c:v>-0.23949999999999999</c:v>
                </c:pt>
                <c:pt idx="776">
                  <c:v>-0.23496</c:v>
                </c:pt>
                <c:pt idx="777">
                  <c:v>-0.28217999999999999</c:v>
                </c:pt>
                <c:pt idx="778">
                  <c:v>-0.23222000000000001</c:v>
                </c:pt>
                <c:pt idx="779">
                  <c:v>-0.25741000000000003</c:v>
                </c:pt>
                <c:pt idx="780">
                  <c:v>-0.66535999999999995</c:v>
                </c:pt>
                <c:pt idx="781">
                  <c:v>-0.8246</c:v>
                </c:pt>
                <c:pt idx="782">
                  <c:v>-0.36870000000000003</c:v>
                </c:pt>
                <c:pt idx="783">
                  <c:v>-1.02525</c:v>
                </c:pt>
                <c:pt idx="784">
                  <c:v>-0.2082</c:v>
                </c:pt>
                <c:pt idx="785">
                  <c:v>-0.40421000000000001</c:v>
                </c:pt>
                <c:pt idx="786">
                  <c:v>-0.52202999999999999</c:v>
                </c:pt>
                <c:pt idx="787">
                  <c:v>-0.87992000000000004</c:v>
                </c:pt>
                <c:pt idx="788">
                  <c:v>-0.23918</c:v>
                </c:pt>
                <c:pt idx="789">
                  <c:v>-0.4118</c:v>
                </c:pt>
                <c:pt idx="790">
                  <c:v>-0.30157</c:v>
                </c:pt>
                <c:pt idx="791">
                  <c:v>-0.29049999999999998</c:v>
                </c:pt>
                <c:pt idx="792">
                  <c:v>-0.40116000000000002</c:v>
                </c:pt>
                <c:pt idx="793">
                  <c:v>-0.35067999999999999</c:v>
                </c:pt>
                <c:pt idx="794">
                  <c:v>-0.40800999999999998</c:v>
                </c:pt>
                <c:pt idx="795">
                  <c:v>-0.39324999999999999</c:v>
                </c:pt>
                <c:pt idx="796">
                  <c:v>-0.21598999999999999</c:v>
                </c:pt>
                <c:pt idx="797">
                  <c:v>-0.28333999999999998</c:v>
                </c:pt>
                <c:pt idx="798">
                  <c:v>-0.21526000000000001</c:v>
                </c:pt>
                <c:pt idx="799">
                  <c:v>-0.18027000000000001</c:v>
                </c:pt>
                <c:pt idx="800">
                  <c:v>-0.25478000000000001</c:v>
                </c:pt>
                <c:pt idx="801">
                  <c:v>-0.26752999999999999</c:v>
                </c:pt>
                <c:pt idx="802">
                  <c:v>-0.25372</c:v>
                </c:pt>
                <c:pt idx="803">
                  <c:v>-0.24476000000000001</c:v>
                </c:pt>
                <c:pt idx="804">
                  <c:v>-0.78729000000000005</c:v>
                </c:pt>
                <c:pt idx="805">
                  <c:v>-0.38377</c:v>
                </c:pt>
                <c:pt idx="806">
                  <c:v>-0.78169999999999995</c:v>
                </c:pt>
                <c:pt idx="807">
                  <c:v>-0.28081</c:v>
                </c:pt>
                <c:pt idx="808">
                  <c:v>-0.37112000000000001</c:v>
                </c:pt>
                <c:pt idx="809">
                  <c:v>-0.46639000000000003</c:v>
                </c:pt>
                <c:pt idx="810">
                  <c:v>-0.51349999999999996</c:v>
                </c:pt>
                <c:pt idx="811">
                  <c:v>-0.92850999999999995</c:v>
                </c:pt>
                <c:pt idx="812">
                  <c:v>-0.99016000000000004</c:v>
                </c:pt>
                <c:pt idx="813">
                  <c:v>-0.25362000000000001</c:v>
                </c:pt>
                <c:pt idx="814">
                  <c:v>-0.44214999999999999</c:v>
                </c:pt>
                <c:pt idx="815">
                  <c:v>-0.33856000000000003</c:v>
                </c:pt>
                <c:pt idx="816">
                  <c:v>-0.75483</c:v>
                </c:pt>
                <c:pt idx="817">
                  <c:v>-0.29555999999999999</c:v>
                </c:pt>
                <c:pt idx="818">
                  <c:v>-0.34815000000000002</c:v>
                </c:pt>
                <c:pt idx="819">
                  <c:v>-0.53878999999999999</c:v>
                </c:pt>
                <c:pt idx="820">
                  <c:v>-0.53456999999999999</c:v>
                </c:pt>
                <c:pt idx="821">
                  <c:v>-0.84187999999999996</c:v>
                </c:pt>
                <c:pt idx="822">
                  <c:v>-0.79276999999999997</c:v>
                </c:pt>
                <c:pt idx="823">
                  <c:v>-0.32633000000000001</c:v>
                </c:pt>
                <c:pt idx="824">
                  <c:v>-0.26078000000000001</c:v>
                </c:pt>
                <c:pt idx="825">
                  <c:v>-0.19502</c:v>
                </c:pt>
                <c:pt idx="826">
                  <c:v>-0.22284000000000001</c:v>
                </c:pt>
                <c:pt idx="827">
                  <c:v>-0.66546000000000005</c:v>
                </c:pt>
                <c:pt idx="828">
                  <c:v>-0.48114000000000001</c:v>
                </c:pt>
                <c:pt idx="829">
                  <c:v>-0.33117999999999997</c:v>
                </c:pt>
                <c:pt idx="830">
                  <c:v>-0.36226999999999998</c:v>
                </c:pt>
                <c:pt idx="831">
                  <c:v>-0.20967</c:v>
                </c:pt>
                <c:pt idx="832">
                  <c:v>-0.35015000000000002</c:v>
                </c:pt>
                <c:pt idx="833">
                  <c:v>-0.78803000000000001</c:v>
                </c:pt>
                <c:pt idx="834">
                  <c:v>-0.27511999999999998</c:v>
                </c:pt>
                <c:pt idx="835">
                  <c:v>-0.32253999999999999</c:v>
                </c:pt>
                <c:pt idx="836">
                  <c:v>-0.30536000000000002</c:v>
                </c:pt>
                <c:pt idx="837">
                  <c:v>-0.34466999999999998</c:v>
                </c:pt>
                <c:pt idx="838">
                  <c:v>-0.32654</c:v>
                </c:pt>
                <c:pt idx="839">
                  <c:v>-0.77412000000000003</c:v>
                </c:pt>
                <c:pt idx="840">
                  <c:v>-0.58948</c:v>
                </c:pt>
                <c:pt idx="841">
                  <c:v>-0.42013</c:v>
                </c:pt>
                <c:pt idx="842">
                  <c:v>-0.76505000000000001</c:v>
                </c:pt>
                <c:pt idx="843">
                  <c:v>-0.42233999999999999</c:v>
                </c:pt>
                <c:pt idx="844">
                  <c:v>-0.72733000000000003</c:v>
                </c:pt>
                <c:pt idx="845">
                  <c:v>-0.70035000000000003</c:v>
                </c:pt>
                <c:pt idx="846">
                  <c:v>-0.49474000000000001</c:v>
                </c:pt>
                <c:pt idx="847">
                  <c:v>-0.47703000000000001</c:v>
                </c:pt>
                <c:pt idx="848">
                  <c:v>-0.89563000000000004</c:v>
                </c:pt>
                <c:pt idx="849">
                  <c:v>-0.24729000000000001</c:v>
                </c:pt>
                <c:pt idx="850">
                  <c:v>-0.34139999999999998</c:v>
                </c:pt>
                <c:pt idx="851">
                  <c:v>-0.90964</c:v>
                </c:pt>
                <c:pt idx="852">
                  <c:v>-0.45236999999999999</c:v>
                </c:pt>
                <c:pt idx="853">
                  <c:v>-0.27479999999999999</c:v>
                </c:pt>
                <c:pt idx="854">
                  <c:v>-0.26446999999999998</c:v>
                </c:pt>
                <c:pt idx="855">
                  <c:v>-0.27743000000000001</c:v>
                </c:pt>
                <c:pt idx="856">
                  <c:v>-0.2298</c:v>
                </c:pt>
                <c:pt idx="857">
                  <c:v>-0.22631999999999999</c:v>
                </c:pt>
                <c:pt idx="858">
                  <c:v>-0.22717000000000001</c:v>
                </c:pt>
                <c:pt idx="859">
                  <c:v>-0.23380000000000001</c:v>
                </c:pt>
                <c:pt idx="860">
                  <c:v>-0.28070000000000001</c:v>
                </c:pt>
                <c:pt idx="861">
                  <c:v>-0.26805000000000001</c:v>
                </c:pt>
                <c:pt idx="862">
                  <c:v>-0.21293999999999999</c:v>
                </c:pt>
                <c:pt idx="863">
                  <c:v>-0.26057000000000002</c:v>
                </c:pt>
                <c:pt idx="864">
                  <c:v>-0.28502</c:v>
                </c:pt>
                <c:pt idx="865">
                  <c:v>-0.36775000000000002</c:v>
                </c:pt>
                <c:pt idx="866">
                  <c:v>-0.41865000000000002</c:v>
                </c:pt>
                <c:pt idx="867">
                  <c:v>-0.62373000000000001</c:v>
                </c:pt>
                <c:pt idx="868">
                  <c:v>-0.24202000000000001</c:v>
                </c:pt>
                <c:pt idx="869">
                  <c:v>-0.65398000000000001</c:v>
                </c:pt>
                <c:pt idx="870">
                  <c:v>-0.82638999999999996</c:v>
                </c:pt>
                <c:pt idx="871">
                  <c:v>-0.48230000000000001</c:v>
                </c:pt>
                <c:pt idx="872">
                  <c:v>-0.24603</c:v>
                </c:pt>
                <c:pt idx="873">
                  <c:v>-0.85694999999999999</c:v>
                </c:pt>
                <c:pt idx="874">
                  <c:v>-0.89688999999999997</c:v>
                </c:pt>
                <c:pt idx="875">
                  <c:v>-0.27543000000000001</c:v>
                </c:pt>
                <c:pt idx="876">
                  <c:v>-0.23760000000000001</c:v>
                </c:pt>
                <c:pt idx="877">
                  <c:v>-0.23971000000000001</c:v>
                </c:pt>
                <c:pt idx="878">
                  <c:v>-0.52866999999999997</c:v>
                </c:pt>
                <c:pt idx="879">
                  <c:v>-0.84694000000000003</c:v>
                </c:pt>
                <c:pt idx="880">
                  <c:v>-0.99953999999999998</c:v>
                </c:pt>
                <c:pt idx="881">
                  <c:v>-0.32253999999999999</c:v>
                </c:pt>
                <c:pt idx="882">
                  <c:v>-0.68254000000000004</c:v>
                </c:pt>
                <c:pt idx="883">
                  <c:v>-0.51866000000000001</c:v>
                </c:pt>
                <c:pt idx="884">
                  <c:v>-0.65366000000000002</c:v>
                </c:pt>
                <c:pt idx="885">
                  <c:v>-0.55069999999999997</c:v>
                </c:pt>
                <c:pt idx="886">
                  <c:v>-0.39651999999999998</c:v>
                </c:pt>
                <c:pt idx="887">
                  <c:v>-0.36858999999999997</c:v>
                </c:pt>
                <c:pt idx="888">
                  <c:v>-0.39694000000000002</c:v>
                </c:pt>
                <c:pt idx="889">
                  <c:v>-0.24138999999999999</c:v>
                </c:pt>
                <c:pt idx="890">
                  <c:v>-0.23380000000000001</c:v>
                </c:pt>
                <c:pt idx="891">
                  <c:v>-0.27722000000000002</c:v>
                </c:pt>
                <c:pt idx="892">
                  <c:v>-0.24635000000000001</c:v>
                </c:pt>
                <c:pt idx="893">
                  <c:v>-0.23844000000000001</c:v>
                </c:pt>
                <c:pt idx="894">
                  <c:v>-0.47682000000000002</c:v>
                </c:pt>
                <c:pt idx="895">
                  <c:v>-0.18259</c:v>
                </c:pt>
                <c:pt idx="896">
                  <c:v>-0.72911999999999999</c:v>
                </c:pt>
                <c:pt idx="897">
                  <c:v>-0.46049000000000001</c:v>
                </c:pt>
                <c:pt idx="898">
                  <c:v>-0.28427999999999998</c:v>
                </c:pt>
                <c:pt idx="899">
                  <c:v>-0.91481000000000001</c:v>
                </c:pt>
                <c:pt idx="900">
                  <c:v>-0.59601000000000004</c:v>
                </c:pt>
                <c:pt idx="901">
                  <c:v>-0.39526</c:v>
                </c:pt>
                <c:pt idx="902">
                  <c:v>-0.20977999999999999</c:v>
                </c:pt>
                <c:pt idx="903">
                  <c:v>-0.22178999999999999</c:v>
                </c:pt>
                <c:pt idx="904">
                  <c:v>-0.55596999999999996</c:v>
                </c:pt>
                <c:pt idx="905">
                  <c:v>-0.34088000000000002</c:v>
                </c:pt>
                <c:pt idx="906">
                  <c:v>-0.45606000000000002</c:v>
                </c:pt>
                <c:pt idx="907">
                  <c:v>-0.72004999999999997</c:v>
                </c:pt>
                <c:pt idx="908">
                  <c:v>-0.78339000000000003</c:v>
                </c:pt>
                <c:pt idx="909">
                  <c:v>-0.78696999999999995</c:v>
                </c:pt>
                <c:pt idx="910">
                  <c:v>-1.12547</c:v>
                </c:pt>
                <c:pt idx="911">
                  <c:v>-0.32063999999999998</c:v>
                </c:pt>
                <c:pt idx="912">
                  <c:v>-0.38292999999999999</c:v>
                </c:pt>
                <c:pt idx="913">
                  <c:v>-0.82586000000000004</c:v>
                </c:pt>
                <c:pt idx="914">
                  <c:v>-0.95347999999999999</c:v>
                </c:pt>
                <c:pt idx="915">
                  <c:v>-0.23591000000000001</c:v>
                </c:pt>
                <c:pt idx="916">
                  <c:v>-0.34477999999999998</c:v>
                </c:pt>
                <c:pt idx="917">
                  <c:v>-0.27806999999999998</c:v>
                </c:pt>
                <c:pt idx="918">
                  <c:v>-0.36553999999999998</c:v>
                </c:pt>
                <c:pt idx="919">
                  <c:v>-0.30684</c:v>
                </c:pt>
                <c:pt idx="920">
                  <c:v>-0.21399000000000001</c:v>
                </c:pt>
                <c:pt idx="921">
                  <c:v>-0.24329000000000001</c:v>
                </c:pt>
                <c:pt idx="922">
                  <c:v>-0.25392999999999999</c:v>
                </c:pt>
                <c:pt idx="923">
                  <c:v>-0.33201999999999998</c:v>
                </c:pt>
                <c:pt idx="924">
                  <c:v>-0.89942</c:v>
                </c:pt>
                <c:pt idx="925">
                  <c:v>-0.53942000000000001</c:v>
                </c:pt>
                <c:pt idx="926">
                  <c:v>-0.69213000000000002</c:v>
                </c:pt>
                <c:pt idx="927">
                  <c:v>-0.36796000000000001</c:v>
                </c:pt>
                <c:pt idx="928">
                  <c:v>-0.29735</c:v>
                </c:pt>
                <c:pt idx="929">
                  <c:v>-0.4763</c:v>
                </c:pt>
                <c:pt idx="930">
                  <c:v>-0.53552</c:v>
                </c:pt>
                <c:pt idx="931">
                  <c:v>-0.39589000000000002</c:v>
                </c:pt>
                <c:pt idx="932">
                  <c:v>-0.51907999999999999</c:v>
                </c:pt>
                <c:pt idx="933">
                  <c:v>-0.53025</c:v>
                </c:pt>
                <c:pt idx="934">
                  <c:v>-0.34266999999999997</c:v>
                </c:pt>
                <c:pt idx="935">
                  <c:v>-0.41992000000000002</c:v>
                </c:pt>
                <c:pt idx="936">
                  <c:v>-0.51824000000000003</c:v>
                </c:pt>
                <c:pt idx="937">
                  <c:v>-0.31326999999999999</c:v>
                </c:pt>
                <c:pt idx="938">
                  <c:v>-0.37480999999999998</c:v>
                </c:pt>
                <c:pt idx="939">
                  <c:v>-0.36521999999999999</c:v>
                </c:pt>
                <c:pt idx="940">
                  <c:v>-0.30598999999999998</c:v>
                </c:pt>
                <c:pt idx="941">
                  <c:v>-0.38397999999999999</c:v>
                </c:pt>
                <c:pt idx="942">
                  <c:v>-0.48662</c:v>
                </c:pt>
                <c:pt idx="943">
                  <c:v>-0.26773999999999998</c:v>
                </c:pt>
                <c:pt idx="944">
                  <c:v>-0.29314000000000001</c:v>
                </c:pt>
                <c:pt idx="945">
                  <c:v>-0.20355999999999999</c:v>
                </c:pt>
                <c:pt idx="946">
                  <c:v>-0.34214</c:v>
                </c:pt>
                <c:pt idx="947">
                  <c:v>-0.30704999999999999</c:v>
                </c:pt>
                <c:pt idx="948">
                  <c:v>-0.63995999999999997</c:v>
                </c:pt>
                <c:pt idx="949">
                  <c:v>-0.31474000000000002</c:v>
                </c:pt>
                <c:pt idx="950">
                  <c:v>-0.25424999999999998</c:v>
                </c:pt>
                <c:pt idx="951">
                  <c:v>-0.40643000000000001</c:v>
                </c:pt>
                <c:pt idx="952">
                  <c:v>-0.49895</c:v>
                </c:pt>
                <c:pt idx="953">
                  <c:v>-0.39451999999999998</c:v>
                </c:pt>
                <c:pt idx="954">
                  <c:v>-0.30504999999999999</c:v>
                </c:pt>
                <c:pt idx="955">
                  <c:v>-0.50475000000000003</c:v>
                </c:pt>
                <c:pt idx="956">
                  <c:v>-0.48104000000000002</c:v>
                </c:pt>
                <c:pt idx="957">
                  <c:v>-0.35393999999999998</c:v>
                </c:pt>
                <c:pt idx="958">
                  <c:v>-0.23907</c:v>
                </c:pt>
                <c:pt idx="959">
                  <c:v>-0.91437999999999997</c:v>
                </c:pt>
                <c:pt idx="960">
                  <c:v>-0.34034999999999999</c:v>
                </c:pt>
                <c:pt idx="961">
                  <c:v>-0.44847999999999999</c:v>
                </c:pt>
                <c:pt idx="962">
                  <c:v>-0.29219000000000001</c:v>
                </c:pt>
                <c:pt idx="963">
                  <c:v>-0.38366</c:v>
                </c:pt>
                <c:pt idx="964">
                  <c:v>-0.54637999999999998</c:v>
                </c:pt>
                <c:pt idx="965">
                  <c:v>-0.34118999999999999</c:v>
                </c:pt>
                <c:pt idx="966">
                  <c:v>-0.32885999999999999</c:v>
                </c:pt>
                <c:pt idx="967">
                  <c:v>-0.44089</c:v>
                </c:pt>
                <c:pt idx="968">
                  <c:v>-0.31727</c:v>
                </c:pt>
                <c:pt idx="969">
                  <c:v>-0.23896999999999999</c:v>
                </c:pt>
                <c:pt idx="970">
                  <c:v>-0.48863000000000001</c:v>
                </c:pt>
                <c:pt idx="971">
                  <c:v>-0.35067999999999999</c:v>
                </c:pt>
                <c:pt idx="972">
                  <c:v>-0.43687999999999999</c:v>
                </c:pt>
                <c:pt idx="973">
                  <c:v>-0.24698000000000001</c:v>
                </c:pt>
                <c:pt idx="974">
                  <c:v>-0.31968999999999997</c:v>
                </c:pt>
                <c:pt idx="975">
                  <c:v>-0.42992999999999998</c:v>
                </c:pt>
                <c:pt idx="976">
                  <c:v>-0.21262</c:v>
                </c:pt>
                <c:pt idx="977">
                  <c:v>-0.35899999999999999</c:v>
                </c:pt>
                <c:pt idx="978">
                  <c:v>-0.50317000000000001</c:v>
                </c:pt>
                <c:pt idx="979">
                  <c:v>-0.36796000000000001</c:v>
                </c:pt>
                <c:pt idx="980">
                  <c:v>-0.42570999999999998</c:v>
                </c:pt>
                <c:pt idx="981">
                  <c:v>-0.43065999999999999</c:v>
                </c:pt>
                <c:pt idx="982">
                  <c:v>-0.21884000000000001</c:v>
                </c:pt>
                <c:pt idx="983">
                  <c:v>-0.29430000000000001</c:v>
                </c:pt>
                <c:pt idx="984">
                  <c:v>-0.48641000000000001</c:v>
                </c:pt>
                <c:pt idx="985">
                  <c:v>-0.39367000000000002</c:v>
                </c:pt>
                <c:pt idx="986">
                  <c:v>-0.23718</c:v>
                </c:pt>
                <c:pt idx="987">
                  <c:v>-0.37534000000000001</c:v>
                </c:pt>
                <c:pt idx="988">
                  <c:v>-0.24865999999999999</c:v>
                </c:pt>
                <c:pt idx="989">
                  <c:v>-0.19059999999999999</c:v>
                </c:pt>
                <c:pt idx="990">
                  <c:v>-0.30915999999999999</c:v>
                </c:pt>
                <c:pt idx="991">
                  <c:v>-0.34034999999999999</c:v>
                </c:pt>
                <c:pt idx="992">
                  <c:v>-0.35120000000000001</c:v>
                </c:pt>
                <c:pt idx="993">
                  <c:v>-0.34572000000000003</c:v>
                </c:pt>
                <c:pt idx="994">
                  <c:v>-0.55091000000000001</c:v>
                </c:pt>
                <c:pt idx="995">
                  <c:v>-0.38924999999999998</c:v>
                </c:pt>
                <c:pt idx="996">
                  <c:v>-0.35794999999999999</c:v>
                </c:pt>
                <c:pt idx="997">
                  <c:v>-0.25435000000000002</c:v>
                </c:pt>
                <c:pt idx="998">
                  <c:v>-0.29460999999999998</c:v>
                </c:pt>
                <c:pt idx="999">
                  <c:v>-0.34477999999999998</c:v>
                </c:pt>
                <c:pt idx="1000">
                  <c:v>-0.29124</c:v>
                </c:pt>
                <c:pt idx="1001">
                  <c:v>-0.48472999999999999</c:v>
                </c:pt>
                <c:pt idx="1002">
                  <c:v>-0.25846000000000002</c:v>
                </c:pt>
                <c:pt idx="1003">
                  <c:v>-0.30684</c:v>
                </c:pt>
                <c:pt idx="1004">
                  <c:v>-0.22042</c:v>
                </c:pt>
                <c:pt idx="1005">
                  <c:v>-0.31558000000000003</c:v>
                </c:pt>
                <c:pt idx="1006">
                  <c:v>-0.23676</c:v>
                </c:pt>
                <c:pt idx="1007">
                  <c:v>-0.35415000000000002</c:v>
                </c:pt>
                <c:pt idx="1008">
                  <c:v>-0.21789</c:v>
                </c:pt>
                <c:pt idx="1009">
                  <c:v>-0.43962000000000001</c:v>
                </c:pt>
                <c:pt idx="1010">
                  <c:v>-0.39831</c:v>
                </c:pt>
                <c:pt idx="1011">
                  <c:v>-0.52298</c:v>
                </c:pt>
                <c:pt idx="1012">
                  <c:v>-0.46544000000000002</c:v>
                </c:pt>
                <c:pt idx="1013">
                  <c:v>-0.46365000000000001</c:v>
                </c:pt>
                <c:pt idx="1014">
                  <c:v>-0.64385999999999999</c:v>
                </c:pt>
                <c:pt idx="1015">
                  <c:v>-0.51497000000000004</c:v>
                </c:pt>
                <c:pt idx="1016">
                  <c:v>-0.66325000000000001</c:v>
                </c:pt>
                <c:pt idx="1017">
                  <c:v>-0.55386000000000002</c:v>
                </c:pt>
                <c:pt idx="1018">
                  <c:v>-0.28933999999999999</c:v>
                </c:pt>
                <c:pt idx="1019">
                  <c:v>-0.18426999999999999</c:v>
                </c:pt>
                <c:pt idx="1020">
                  <c:v>-0.33814</c:v>
                </c:pt>
                <c:pt idx="1021">
                  <c:v>-0.28965999999999997</c:v>
                </c:pt>
                <c:pt idx="1022">
                  <c:v>-0.35488999999999998</c:v>
                </c:pt>
                <c:pt idx="1023">
                  <c:v>-0.28016999999999997</c:v>
                </c:pt>
                <c:pt idx="1024">
                  <c:v>-0.35215000000000002</c:v>
                </c:pt>
                <c:pt idx="1025">
                  <c:v>-0.23791000000000001</c:v>
                </c:pt>
                <c:pt idx="1026">
                  <c:v>-0.28376000000000001</c:v>
                </c:pt>
                <c:pt idx="1027">
                  <c:v>-0.28998000000000002</c:v>
                </c:pt>
                <c:pt idx="1028">
                  <c:v>-0.29293000000000002</c:v>
                </c:pt>
                <c:pt idx="1029">
                  <c:v>-0.22631999999999999</c:v>
                </c:pt>
                <c:pt idx="1030">
                  <c:v>-0.35331000000000001</c:v>
                </c:pt>
                <c:pt idx="1031">
                  <c:v>-0.30493999999999999</c:v>
                </c:pt>
                <c:pt idx="1032">
                  <c:v>-0.42497000000000001</c:v>
                </c:pt>
                <c:pt idx="1033">
                  <c:v>-0.44657999999999998</c:v>
                </c:pt>
                <c:pt idx="1034">
                  <c:v>-0.30398999999999998</c:v>
                </c:pt>
                <c:pt idx="1035">
                  <c:v>-0.30557000000000001</c:v>
                </c:pt>
                <c:pt idx="1036">
                  <c:v>-0.38440000000000002</c:v>
                </c:pt>
                <c:pt idx="1037">
                  <c:v>-0.44805</c:v>
                </c:pt>
                <c:pt idx="1038">
                  <c:v>-0.55049000000000003</c:v>
                </c:pt>
                <c:pt idx="1039">
                  <c:v>-0.24918999999999999</c:v>
                </c:pt>
                <c:pt idx="1040">
                  <c:v>-0.38588</c:v>
                </c:pt>
                <c:pt idx="1041">
                  <c:v>-0.26973999999999998</c:v>
                </c:pt>
                <c:pt idx="1042">
                  <c:v>-0.86843999999999999</c:v>
                </c:pt>
                <c:pt idx="1043">
                  <c:v>-0.45648</c:v>
                </c:pt>
                <c:pt idx="1044">
                  <c:v>-0.3609</c:v>
                </c:pt>
                <c:pt idx="1045">
                  <c:v>-0.20366000000000001</c:v>
                </c:pt>
                <c:pt idx="1046">
                  <c:v>-0.35804999999999998</c:v>
                </c:pt>
                <c:pt idx="1047">
                  <c:v>-0.80003999999999997</c:v>
                </c:pt>
                <c:pt idx="1048">
                  <c:v>-0.81742999999999999</c:v>
                </c:pt>
                <c:pt idx="1049">
                  <c:v>-0.72384999999999999</c:v>
                </c:pt>
                <c:pt idx="1050">
                  <c:v>-0.43592999999999998</c:v>
                </c:pt>
                <c:pt idx="1051">
                  <c:v>-0.55996999999999997</c:v>
                </c:pt>
                <c:pt idx="1052">
                  <c:v>-0.49242000000000002</c:v>
                </c:pt>
                <c:pt idx="1053">
                  <c:v>-0.45922000000000002</c:v>
                </c:pt>
                <c:pt idx="1054">
                  <c:v>-0.30114999999999997</c:v>
                </c:pt>
                <c:pt idx="1055">
                  <c:v>-0.39008999999999999</c:v>
                </c:pt>
                <c:pt idx="1056">
                  <c:v>-0.24445</c:v>
                </c:pt>
                <c:pt idx="1057">
                  <c:v>-0.30504999999999999</c:v>
                </c:pt>
                <c:pt idx="1058">
                  <c:v>-0.35774</c:v>
                </c:pt>
                <c:pt idx="1059">
                  <c:v>-0.20788000000000001</c:v>
                </c:pt>
                <c:pt idx="1060">
                  <c:v>-0.22738</c:v>
                </c:pt>
                <c:pt idx="1061">
                  <c:v>-0.22053</c:v>
                </c:pt>
                <c:pt idx="1062">
                  <c:v>-0.25067</c:v>
                </c:pt>
                <c:pt idx="1063">
                  <c:v>-0.22369</c:v>
                </c:pt>
                <c:pt idx="1064">
                  <c:v>-0.22020999999999999</c:v>
                </c:pt>
                <c:pt idx="1065">
                  <c:v>-0.19513</c:v>
                </c:pt>
                <c:pt idx="1066">
                  <c:v>-0.26690000000000003</c:v>
                </c:pt>
                <c:pt idx="1067">
                  <c:v>-0.40232000000000001</c:v>
                </c:pt>
                <c:pt idx="1068">
                  <c:v>-0.52393000000000001</c:v>
                </c:pt>
                <c:pt idx="1069">
                  <c:v>-0.25551000000000001</c:v>
                </c:pt>
                <c:pt idx="1070">
                  <c:v>-0.70740999999999998</c:v>
                </c:pt>
                <c:pt idx="1071">
                  <c:v>-0.23043</c:v>
                </c:pt>
                <c:pt idx="1072">
                  <c:v>-0.43246000000000001</c:v>
                </c:pt>
                <c:pt idx="1073">
                  <c:v>-0.38661000000000001</c:v>
                </c:pt>
                <c:pt idx="1074">
                  <c:v>-0.37269999999999998</c:v>
                </c:pt>
                <c:pt idx="1075">
                  <c:v>-0.50168999999999997</c:v>
                </c:pt>
                <c:pt idx="1076">
                  <c:v>-0.63236999999999999</c:v>
                </c:pt>
                <c:pt idx="1077">
                  <c:v>-0.39462000000000003</c:v>
                </c:pt>
                <c:pt idx="1078">
                  <c:v>-0.46692</c:v>
                </c:pt>
                <c:pt idx="1079">
                  <c:v>-0.23865</c:v>
                </c:pt>
                <c:pt idx="1080">
                  <c:v>-0.23780999999999999</c:v>
                </c:pt>
                <c:pt idx="1081">
                  <c:v>-0.23938999999999999</c:v>
                </c:pt>
                <c:pt idx="1082">
                  <c:v>-0.20377000000000001</c:v>
                </c:pt>
                <c:pt idx="1083">
                  <c:v>-0.25940999999999997</c:v>
                </c:pt>
                <c:pt idx="1084">
                  <c:v>-0.34772999999999998</c:v>
                </c:pt>
                <c:pt idx="1085">
                  <c:v>-0.41959999999999997</c:v>
                </c:pt>
                <c:pt idx="1086">
                  <c:v>-0.44941999999999999</c:v>
                </c:pt>
                <c:pt idx="1087">
                  <c:v>-0.44911000000000001</c:v>
                </c:pt>
                <c:pt idx="1088">
                  <c:v>-0.29598000000000002</c:v>
                </c:pt>
                <c:pt idx="1089">
                  <c:v>-0.26457999999999998</c:v>
                </c:pt>
                <c:pt idx="1090">
                  <c:v>-1.1345400000000001</c:v>
                </c:pt>
                <c:pt idx="1091">
                  <c:v>-0.55701999999999996</c:v>
                </c:pt>
                <c:pt idx="1092">
                  <c:v>-0.53615999999999997</c:v>
                </c:pt>
                <c:pt idx="1093">
                  <c:v>-0.49104999999999999</c:v>
                </c:pt>
                <c:pt idx="1094">
                  <c:v>-0.35688999999999999</c:v>
                </c:pt>
                <c:pt idx="1095">
                  <c:v>-0.36153000000000002</c:v>
                </c:pt>
                <c:pt idx="1096">
                  <c:v>-0.30642000000000003</c:v>
                </c:pt>
                <c:pt idx="1097">
                  <c:v>-0.21967999999999999</c:v>
                </c:pt>
                <c:pt idx="1098">
                  <c:v>-0.20071</c:v>
                </c:pt>
                <c:pt idx="1099">
                  <c:v>-0.26425999999999999</c:v>
                </c:pt>
                <c:pt idx="1100">
                  <c:v>-0.22653000000000001</c:v>
                </c:pt>
                <c:pt idx="1101">
                  <c:v>-0.25783</c:v>
                </c:pt>
                <c:pt idx="1102">
                  <c:v>-0.24498</c:v>
                </c:pt>
                <c:pt idx="1103">
                  <c:v>-0.29282000000000002</c:v>
                </c:pt>
                <c:pt idx="1104">
                  <c:v>-0.23149</c:v>
                </c:pt>
                <c:pt idx="1105">
                  <c:v>-0.49558000000000002</c:v>
                </c:pt>
                <c:pt idx="1106">
                  <c:v>-0.48209000000000002</c:v>
                </c:pt>
                <c:pt idx="1107">
                  <c:v>-0.45363999999999999</c:v>
                </c:pt>
                <c:pt idx="1108">
                  <c:v>-0.37164999999999998</c:v>
                </c:pt>
                <c:pt idx="1109">
                  <c:v>-0.42549999999999999</c:v>
                </c:pt>
                <c:pt idx="1110">
                  <c:v>-0.67010000000000003</c:v>
                </c:pt>
                <c:pt idx="1111">
                  <c:v>-0.42276000000000002</c:v>
                </c:pt>
                <c:pt idx="1112">
                  <c:v>-0.40843000000000002</c:v>
                </c:pt>
                <c:pt idx="1113">
                  <c:v>-0.34520000000000001</c:v>
                </c:pt>
                <c:pt idx="1114">
                  <c:v>-0.66693999999999998</c:v>
                </c:pt>
                <c:pt idx="1115">
                  <c:v>-0.29693000000000003</c:v>
                </c:pt>
                <c:pt idx="1116">
                  <c:v>-0.46406999999999998</c:v>
                </c:pt>
                <c:pt idx="1117">
                  <c:v>-0.35626000000000002</c:v>
                </c:pt>
                <c:pt idx="1118">
                  <c:v>-0.47028999999999999</c:v>
                </c:pt>
                <c:pt idx="1119">
                  <c:v>-0.45047999999999999</c:v>
                </c:pt>
                <c:pt idx="1120">
                  <c:v>-0.24287</c:v>
                </c:pt>
                <c:pt idx="1121">
                  <c:v>-0.28249000000000002</c:v>
                </c:pt>
                <c:pt idx="1122">
                  <c:v>-0.29187000000000002</c:v>
                </c:pt>
                <c:pt idx="1123">
                  <c:v>-0.38735000000000003</c:v>
                </c:pt>
                <c:pt idx="1124">
                  <c:v>-0.55554999999999999</c:v>
                </c:pt>
                <c:pt idx="1125">
                  <c:v>-0.93081999999999998</c:v>
                </c:pt>
                <c:pt idx="1126">
                  <c:v>-0.49084</c:v>
                </c:pt>
                <c:pt idx="1127">
                  <c:v>-0.44152000000000002</c:v>
                </c:pt>
                <c:pt idx="1128">
                  <c:v>-0.57915000000000005</c:v>
                </c:pt>
                <c:pt idx="1129">
                  <c:v>-0.24454999999999999</c:v>
                </c:pt>
                <c:pt idx="1130">
                  <c:v>-0.31474000000000002</c:v>
                </c:pt>
                <c:pt idx="1131">
                  <c:v>-0.40316000000000002</c:v>
                </c:pt>
                <c:pt idx="1132">
                  <c:v>-0.67989999999999995</c:v>
                </c:pt>
                <c:pt idx="1133">
                  <c:v>-0.33728999999999998</c:v>
                </c:pt>
                <c:pt idx="1134">
                  <c:v>-0.54805999999999999</c:v>
                </c:pt>
                <c:pt idx="1135">
                  <c:v>-0.57072000000000001</c:v>
                </c:pt>
                <c:pt idx="1136">
                  <c:v>-0.35699999999999998</c:v>
                </c:pt>
                <c:pt idx="1137">
                  <c:v>-0.26446999999999998</c:v>
                </c:pt>
                <c:pt idx="1138">
                  <c:v>-0.22095000000000001</c:v>
                </c:pt>
                <c:pt idx="1139">
                  <c:v>-0.40051999999999999</c:v>
                </c:pt>
                <c:pt idx="1140">
                  <c:v>-0.33076</c:v>
                </c:pt>
                <c:pt idx="1141">
                  <c:v>-0.46385999999999999</c:v>
                </c:pt>
                <c:pt idx="1142">
                  <c:v>-0.27227000000000001</c:v>
                </c:pt>
                <c:pt idx="1143">
                  <c:v>-0.65344999999999998</c:v>
                </c:pt>
                <c:pt idx="1144">
                  <c:v>-0.27227000000000001</c:v>
                </c:pt>
                <c:pt idx="1145">
                  <c:v>-0.50117</c:v>
                </c:pt>
                <c:pt idx="1146">
                  <c:v>-0.85979000000000005</c:v>
                </c:pt>
                <c:pt idx="1147">
                  <c:v>-0.37386000000000003</c:v>
                </c:pt>
                <c:pt idx="1148">
                  <c:v>-0.20408999999999999</c:v>
                </c:pt>
                <c:pt idx="1149">
                  <c:v>-0.58337000000000006</c:v>
                </c:pt>
                <c:pt idx="1150">
                  <c:v>-0.57399</c:v>
                </c:pt>
                <c:pt idx="1151">
                  <c:v>-0.19839999999999999</c:v>
                </c:pt>
                <c:pt idx="1152">
                  <c:v>-0.32307000000000002</c:v>
                </c:pt>
                <c:pt idx="1153">
                  <c:v>-0.22147</c:v>
                </c:pt>
                <c:pt idx="1154">
                  <c:v>-0.2278</c:v>
                </c:pt>
                <c:pt idx="1155">
                  <c:v>-0.38693</c:v>
                </c:pt>
                <c:pt idx="1156">
                  <c:v>-0.28576000000000001</c:v>
                </c:pt>
                <c:pt idx="1157">
                  <c:v>-0.27922999999999998</c:v>
                </c:pt>
                <c:pt idx="1158">
                  <c:v>-0.31768999999999997</c:v>
                </c:pt>
                <c:pt idx="1159">
                  <c:v>-0.29946</c:v>
                </c:pt>
                <c:pt idx="1160">
                  <c:v>-0.20841000000000001</c:v>
                </c:pt>
                <c:pt idx="1161">
                  <c:v>-0.54310999999999998</c:v>
                </c:pt>
                <c:pt idx="1162">
                  <c:v>-0.22073999999999999</c:v>
                </c:pt>
                <c:pt idx="1163">
                  <c:v>-0.42824000000000001</c:v>
                </c:pt>
                <c:pt idx="1164">
                  <c:v>-0.44089</c:v>
                </c:pt>
                <c:pt idx="1165">
                  <c:v>-0.46249000000000001</c:v>
                </c:pt>
                <c:pt idx="1166">
                  <c:v>-0.5605</c:v>
                </c:pt>
                <c:pt idx="1167">
                  <c:v>-0.44214999999999999</c:v>
                </c:pt>
                <c:pt idx="1168">
                  <c:v>-0.28512999999999999</c:v>
                </c:pt>
                <c:pt idx="1169">
                  <c:v>-0.31758999999999998</c:v>
                </c:pt>
                <c:pt idx="1170">
                  <c:v>-0.63205999999999996</c:v>
                </c:pt>
                <c:pt idx="1171">
                  <c:v>-0.26941999999999999</c:v>
                </c:pt>
                <c:pt idx="1172">
                  <c:v>-0.34856999999999999</c:v>
                </c:pt>
                <c:pt idx="1173">
                  <c:v>-0.33296999999999999</c:v>
                </c:pt>
                <c:pt idx="1174">
                  <c:v>-0.2964</c:v>
                </c:pt>
                <c:pt idx="1175">
                  <c:v>-0.36606</c:v>
                </c:pt>
                <c:pt idx="1176">
                  <c:v>-0.32665</c:v>
                </c:pt>
                <c:pt idx="1177">
                  <c:v>-0.64976</c:v>
                </c:pt>
                <c:pt idx="1178">
                  <c:v>-0.19555</c:v>
                </c:pt>
                <c:pt idx="1179">
                  <c:v>-0.34993999999999997</c:v>
                </c:pt>
                <c:pt idx="1180">
                  <c:v>-0.36426999999999998</c:v>
                </c:pt>
                <c:pt idx="1181">
                  <c:v>-0.24424000000000001</c:v>
                </c:pt>
                <c:pt idx="1182">
                  <c:v>-0.46006999999999998</c:v>
                </c:pt>
                <c:pt idx="1183">
                  <c:v>-0.66598999999999997</c:v>
                </c:pt>
                <c:pt idx="1184">
                  <c:v>-0.2767</c:v>
                </c:pt>
                <c:pt idx="1185">
                  <c:v>-0.59885999999999995</c:v>
                </c:pt>
                <c:pt idx="1186">
                  <c:v>-0.27933000000000002</c:v>
                </c:pt>
                <c:pt idx="1187">
                  <c:v>-0.32549</c:v>
                </c:pt>
                <c:pt idx="1188">
                  <c:v>-0.25614999999999999</c:v>
                </c:pt>
                <c:pt idx="1189">
                  <c:v>-0.40705999999999998</c:v>
                </c:pt>
                <c:pt idx="1190">
                  <c:v>-0.27311000000000002</c:v>
                </c:pt>
                <c:pt idx="1191">
                  <c:v>-0.34372000000000003</c:v>
                </c:pt>
                <c:pt idx="1192">
                  <c:v>-0.47228999999999999</c:v>
                </c:pt>
                <c:pt idx="1193">
                  <c:v>-0.30598999999999998</c:v>
                </c:pt>
                <c:pt idx="1194">
                  <c:v>-0.45533000000000001</c:v>
                </c:pt>
                <c:pt idx="1195">
                  <c:v>-0.26235999999999998</c:v>
                </c:pt>
                <c:pt idx="1196">
                  <c:v>-0.23286000000000001</c:v>
                </c:pt>
                <c:pt idx="1197">
                  <c:v>-0.29735</c:v>
                </c:pt>
                <c:pt idx="1198">
                  <c:v>-0.28165000000000001</c:v>
                </c:pt>
                <c:pt idx="1199">
                  <c:v>-0.22738</c:v>
                </c:pt>
                <c:pt idx="1200">
                  <c:v>-0.26341999999999999</c:v>
                </c:pt>
                <c:pt idx="1201">
                  <c:v>-0.23569999999999999</c:v>
                </c:pt>
                <c:pt idx="1202">
                  <c:v>-0.23696999999999999</c:v>
                </c:pt>
                <c:pt idx="1203">
                  <c:v>-0.35120000000000001</c:v>
                </c:pt>
                <c:pt idx="1204">
                  <c:v>-0.31420999999999999</c:v>
                </c:pt>
                <c:pt idx="1205">
                  <c:v>-0.66483000000000003</c:v>
                </c:pt>
                <c:pt idx="1206">
                  <c:v>-0.46722999999999998</c:v>
                </c:pt>
                <c:pt idx="1207">
                  <c:v>-0.39515</c:v>
                </c:pt>
                <c:pt idx="1208">
                  <c:v>-0.59443000000000001</c:v>
                </c:pt>
                <c:pt idx="1209">
                  <c:v>-0.33623999999999998</c:v>
                </c:pt>
                <c:pt idx="1210">
                  <c:v>-0.43056</c:v>
                </c:pt>
                <c:pt idx="1211">
                  <c:v>-0.42065000000000002</c:v>
                </c:pt>
                <c:pt idx="1212">
                  <c:v>-0.37618000000000001</c:v>
                </c:pt>
                <c:pt idx="1213">
                  <c:v>-0.26341999999999999</c:v>
                </c:pt>
                <c:pt idx="1214">
                  <c:v>-0.37870999999999999</c:v>
                </c:pt>
                <c:pt idx="1215">
                  <c:v>-0.40927000000000002</c:v>
                </c:pt>
                <c:pt idx="1216">
                  <c:v>-0.79730000000000001</c:v>
                </c:pt>
                <c:pt idx="1217">
                  <c:v>-0.47588000000000003</c:v>
                </c:pt>
                <c:pt idx="1218">
                  <c:v>-0.46828999999999998</c:v>
                </c:pt>
                <c:pt idx="1219">
                  <c:v>-0.29566999999999999</c:v>
                </c:pt>
                <c:pt idx="1220">
                  <c:v>-0.36807000000000001</c:v>
                </c:pt>
                <c:pt idx="1221">
                  <c:v>-0.23053999999999999</c:v>
                </c:pt>
                <c:pt idx="1222">
                  <c:v>-0.26605000000000001</c:v>
                </c:pt>
                <c:pt idx="1223">
                  <c:v>-0.53383999999999998</c:v>
                </c:pt>
                <c:pt idx="1224">
                  <c:v>-0.42213000000000001</c:v>
                </c:pt>
                <c:pt idx="1225">
                  <c:v>-0.29039999999999999</c:v>
                </c:pt>
                <c:pt idx="1226">
                  <c:v>-0.41465000000000002</c:v>
                </c:pt>
                <c:pt idx="1227">
                  <c:v>-0.25594</c:v>
                </c:pt>
                <c:pt idx="1228">
                  <c:v>-0.20229</c:v>
                </c:pt>
                <c:pt idx="1229">
                  <c:v>-0.28903000000000001</c:v>
                </c:pt>
                <c:pt idx="1230">
                  <c:v>-0.21167</c:v>
                </c:pt>
                <c:pt idx="1231">
                  <c:v>-0.22031999999999999</c:v>
                </c:pt>
                <c:pt idx="1232">
                  <c:v>-0.22464000000000001</c:v>
                </c:pt>
                <c:pt idx="1233">
                  <c:v>-0.28987000000000002</c:v>
                </c:pt>
                <c:pt idx="1234">
                  <c:v>-0.34825</c:v>
                </c:pt>
                <c:pt idx="1235">
                  <c:v>-0.43741000000000002</c:v>
                </c:pt>
                <c:pt idx="1236">
                  <c:v>-0.47450999999999999</c:v>
                </c:pt>
                <c:pt idx="1237">
                  <c:v>-0.21251999999999999</c:v>
                </c:pt>
                <c:pt idx="1238">
                  <c:v>-0.48726000000000003</c:v>
                </c:pt>
                <c:pt idx="1239">
                  <c:v>-0.32307000000000002</c:v>
                </c:pt>
                <c:pt idx="1240">
                  <c:v>-0.64839000000000002</c:v>
                </c:pt>
                <c:pt idx="1241">
                  <c:v>-0.61994000000000005</c:v>
                </c:pt>
                <c:pt idx="1242">
                  <c:v>-0.64459999999999995</c:v>
                </c:pt>
                <c:pt idx="1243">
                  <c:v>-0.26679000000000003</c:v>
                </c:pt>
                <c:pt idx="1244">
                  <c:v>-0.39324999999999999</c:v>
                </c:pt>
                <c:pt idx="1245">
                  <c:v>-0.24371000000000001</c:v>
                </c:pt>
                <c:pt idx="1246">
                  <c:v>-0.23075000000000001</c:v>
                </c:pt>
                <c:pt idx="1247">
                  <c:v>-0.64881</c:v>
                </c:pt>
                <c:pt idx="1248">
                  <c:v>-0.47819</c:v>
                </c:pt>
                <c:pt idx="1249">
                  <c:v>-0.3962</c:v>
                </c:pt>
                <c:pt idx="1250">
                  <c:v>-0.42708000000000002</c:v>
                </c:pt>
                <c:pt idx="1251">
                  <c:v>-0.29566999999999999</c:v>
                </c:pt>
                <c:pt idx="1252">
                  <c:v>-0.33793000000000001</c:v>
                </c:pt>
                <c:pt idx="1253">
                  <c:v>-0.35352</c:v>
                </c:pt>
                <c:pt idx="1254">
                  <c:v>-0.45458999999999999</c:v>
                </c:pt>
                <c:pt idx="1255">
                  <c:v>-0.41370000000000001</c:v>
                </c:pt>
                <c:pt idx="1256">
                  <c:v>-0.24476000000000001</c:v>
                </c:pt>
                <c:pt idx="1257">
                  <c:v>-0.29755999999999999</c:v>
                </c:pt>
                <c:pt idx="1258">
                  <c:v>-0.34572000000000003</c:v>
                </c:pt>
                <c:pt idx="1259">
                  <c:v>-0.41127000000000002</c:v>
                </c:pt>
                <c:pt idx="1260">
                  <c:v>-0.36248000000000002</c:v>
                </c:pt>
                <c:pt idx="1261">
                  <c:v>-0.29187000000000002</c:v>
                </c:pt>
                <c:pt idx="1262">
                  <c:v>-0.28617999999999999</c:v>
                </c:pt>
                <c:pt idx="1263">
                  <c:v>-0.36532999999999999</c:v>
                </c:pt>
                <c:pt idx="1264">
                  <c:v>-0.45849000000000001</c:v>
                </c:pt>
                <c:pt idx="1265">
                  <c:v>-0.43887999999999999</c:v>
                </c:pt>
                <c:pt idx="1266">
                  <c:v>-0.42687000000000003</c:v>
                </c:pt>
                <c:pt idx="1267">
                  <c:v>-0.27595999999999998</c:v>
                </c:pt>
                <c:pt idx="1268">
                  <c:v>-0.22548000000000001</c:v>
                </c:pt>
                <c:pt idx="1269">
                  <c:v>-0.34319</c:v>
                </c:pt>
                <c:pt idx="1270">
                  <c:v>-0.39937</c:v>
                </c:pt>
                <c:pt idx="1271">
                  <c:v>-0.33539999999999998</c:v>
                </c:pt>
                <c:pt idx="1272">
                  <c:v>-0.22369</c:v>
                </c:pt>
                <c:pt idx="1273">
                  <c:v>-0.36837999999999999</c:v>
                </c:pt>
                <c:pt idx="1274">
                  <c:v>-0.31284000000000001</c:v>
                </c:pt>
                <c:pt idx="1275">
                  <c:v>-0.44363000000000002</c:v>
                </c:pt>
                <c:pt idx="1276">
                  <c:v>-0.21062</c:v>
                </c:pt>
                <c:pt idx="1277">
                  <c:v>-0.21462000000000001</c:v>
                </c:pt>
                <c:pt idx="1278">
                  <c:v>-0.33571000000000001</c:v>
                </c:pt>
                <c:pt idx="1279">
                  <c:v>-0.39051000000000002</c:v>
                </c:pt>
                <c:pt idx="1280">
                  <c:v>-0.43952000000000002</c:v>
                </c:pt>
                <c:pt idx="1281">
                  <c:v>-0.64797000000000005</c:v>
                </c:pt>
                <c:pt idx="1282">
                  <c:v>-0.24013000000000001</c:v>
                </c:pt>
                <c:pt idx="1283">
                  <c:v>-0.46660000000000001</c:v>
                </c:pt>
                <c:pt idx="1284">
                  <c:v>-0.20851</c:v>
                </c:pt>
                <c:pt idx="1285">
                  <c:v>-0.25762000000000002</c:v>
                </c:pt>
                <c:pt idx="1286">
                  <c:v>-0.28397</c:v>
                </c:pt>
                <c:pt idx="1287">
                  <c:v>-0.40737000000000001</c:v>
                </c:pt>
                <c:pt idx="1288">
                  <c:v>-0.39093</c:v>
                </c:pt>
                <c:pt idx="1289">
                  <c:v>-0.23422999999999999</c:v>
                </c:pt>
                <c:pt idx="1290">
                  <c:v>-0.35879</c:v>
                </c:pt>
                <c:pt idx="1291">
                  <c:v>-0.28976000000000002</c:v>
                </c:pt>
                <c:pt idx="1292">
                  <c:v>-0.26752999999999999</c:v>
                </c:pt>
                <c:pt idx="1293">
                  <c:v>-0.22727</c:v>
                </c:pt>
                <c:pt idx="1294">
                  <c:v>-0.32485999999999998</c:v>
                </c:pt>
                <c:pt idx="1295">
                  <c:v>-0.29735</c:v>
                </c:pt>
                <c:pt idx="1296">
                  <c:v>-0.52434999999999998</c:v>
                </c:pt>
                <c:pt idx="1297">
                  <c:v>-0.42181000000000002</c:v>
                </c:pt>
                <c:pt idx="1298">
                  <c:v>-0.26184000000000002</c:v>
                </c:pt>
                <c:pt idx="1299">
                  <c:v>-0.33918999999999999</c:v>
                </c:pt>
                <c:pt idx="1300">
                  <c:v>-0.29524</c:v>
                </c:pt>
                <c:pt idx="1301">
                  <c:v>-0.75366999999999995</c:v>
                </c:pt>
                <c:pt idx="1302">
                  <c:v>-0.58462999999999998</c:v>
                </c:pt>
                <c:pt idx="1303">
                  <c:v>-0.68306</c:v>
                </c:pt>
                <c:pt idx="1304">
                  <c:v>-0.23727999999999999</c:v>
                </c:pt>
                <c:pt idx="1305">
                  <c:v>-0.38746000000000003</c:v>
                </c:pt>
                <c:pt idx="1306">
                  <c:v>-0.25256000000000001</c:v>
                </c:pt>
                <c:pt idx="1307">
                  <c:v>-0.22853999999999999</c:v>
                </c:pt>
                <c:pt idx="1308">
                  <c:v>-0.60865999999999998</c:v>
                </c:pt>
                <c:pt idx="1309">
                  <c:v>-0.31622</c:v>
                </c:pt>
                <c:pt idx="1310">
                  <c:v>-0.38007999999999997</c:v>
                </c:pt>
                <c:pt idx="1311">
                  <c:v>-0.36301</c:v>
                </c:pt>
                <c:pt idx="1312">
                  <c:v>-0.57735999999999998</c:v>
                </c:pt>
                <c:pt idx="1313">
                  <c:v>-0.39104</c:v>
                </c:pt>
                <c:pt idx="1314">
                  <c:v>-0.46912999999999999</c:v>
                </c:pt>
                <c:pt idx="1315">
                  <c:v>-0.34225</c:v>
                </c:pt>
                <c:pt idx="1316">
                  <c:v>-0.33972000000000002</c:v>
                </c:pt>
                <c:pt idx="1317">
                  <c:v>-0.33687</c:v>
                </c:pt>
                <c:pt idx="1318">
                  <c:v>-0.2298</c:v>
                </c:pt>
                <c:pt idx="1319">
                  <c:v>-0.21947</c:v>
                </c:pt>
                <c:pt idx="1320">
                  <c:v>-0.33939999999999998</c:v>
                </c:pt>
                <c:pt idx="1321">
                  <c:v>-0.22832</c:v>
                </c:pt>
                <c:pt idx="1322">
                  <c:v>-0.27522000000000002</c:v>
                </c:pt>
                <c:pt idx="1323">
                  <c:v>-0.49642999999999998</c:v>
                </c:pt>
                <c:pt idx="1324">
                  <c:v>-0.31485000000000002</c:v>
                </c:pt>
                <c:pt idx="1325">
                  <c:v>-0.25773000000000001</c:v>
                </c:pt>
                <c:pt idx="1326">
                  <c:v>-0.45849000000000001</c:v>
                </c:pt>
                <c:pt idx="1327">
                  <c:v>-0.30473</c:v>
                </c:pt>
                <c:pt idx="1328">
                  <c:v>-0.32369999999999999</c:v>
                </c:pt>
                <c:pt idx="1329">
                  <c:v>-0.26552999999999999</c:v>
                </c:pt>
                <c:pt idx="1330">
                  <c:v>-0.21958</c:v>
                </c:pt>
                <c:pt idx="1331">
                  <c:v>-0.31663999999999998</c:v>
                </c:pt>
                <c:pt idx="1332">
                  <c:v>-0.30325000000000002</c:v>
                </c:pt>
                <c:pt idx="1333">
                  <c:v>-0.34477999999999998</c:v>
                </c:pt>
                <c:pt idx="1334">
                  <c:v>-0.26384000000000002</c:v>
                </c:pt>
                <c:pt idx="1335">
                  <c:v>-0.27152999999999999</c:v>
                </c:pt>
                <c:pt idx="1336">
                  <c:v>-0.36331999999999998</c:v>
                </c:pt>
                <c:pt idx="1337">
                  <c:v>-0.30325000000000002</c:v>
                </c:pt>
                <c:pt idx="1338">
                  <c:v>-0.31536999999999998</c:v>
                </c:pt>
                <c:pt idx="1339">
                  <c:v>-0.36099999999999999</c:v>
                </c:pt>
                <c:pt idx="1340">
                  <c:v>-0.24887000000000001</c:v>
                </c:pt>
                <c:pt idx="1341">
                  <c:v>-0.33866000000000002</c:v>
                </c:pt>
                <c:pt idx="1342">
                  <c:v>-0.48250999999999999</c:v>
                </c:pt>
                <c:pt idx="1343">
                  <c:v>-0.21747</c:v>
                </c:pt>
                <c:pt idx="1344">
                  <c:v>-0.24498</c:v>
                </c:pt>
                <c:pt idx="1345">
                  <c:v>-0.52593000000000001</c:v>
                </c:pt>
                <c:pt idx="1346">
                  <c:v>-0.42856</c:v>
                </c:pt>
                <c:pt idx="1347">
                  <c:v>-0.46322999999999998</c:v>
                </c:pt>
                <c:pt idx="1348">
                  <c:v>-0.34245999999999999</c:v>
                </c:pt>
                <c:pt idx="1349">
                  <c:v>-0.46006999999999998</c:v>
                </c:pt>
                <c:pt idx="1350">
                  <c:v>-0.20693</c:v>
                </c:pt>
                <c:pt idx="1351">
                  <c:v>-0.30146000000000001</c:v>
                </c:pt>
                <c:pt idx="1352">
                  <c:v>-0.38535000000000003</c:v>
                </c:pt>
                <c:pt idx="1353">
                  <c:v>-0.23760000000000001</c:v>
                </c:pt>
                <c:pt idx="1354">
                  <c:v>-0.28049000000000002</c:v>
                </c:pt>
                <c:pt idx="1355">
                  <c:v>-0.30262</c:v>
                </c:pt>
                <c:pt idx="1356">
                  <c:v>-0.22558</c:v>
                </c:pt>
                <c:pt idx="1357">
                  <c:v>-0.29450999999999999</c:v>
                </c:pt>
                <c:pt idx="1358">
                  <c:v>-0.28322999999999998</c:v>
                </c:pt>
                <c:pt idx="1359">
                  <c:v>-0.35120000000000001</c:v>
                </c:pt>
                <c:pt idx="1360">
                  <c:v>-0.43498999999999999</c:v>
                </c:pt>
                <c:pt idx="1361">
                  <c:v>-0.46597</c:v>
                </c:pt>
                <c:pt idx="1362">
                  <c:v>-0.30273</c:v>
                </c:pt>
                <c:pt idx="1363">
                  <c:v>-0.37608000000000003</c:v>
                </c:pt>
                <c:pt idx="1364">
                  <c:v>-0.39451999999999998</c:v>
                </c:pt>
                <c:pt idx="1365">
                  <c:v>-0.41054000000000002</c:v>
                </c:pt>
                <c:pt idx="1366">
                  <c:v>-0.2142</c:v>
                </c:pt>
                <c:pt idx="1367">
                  <c:v>-0.41359000000000001</c:v>
                </c:pt>
                <c:pt idx="1368">
                  <c:v>-0.25446000000000002</c:v>
                </c:pt>
                <c:pt idx="1369">
                  <c:v>-0.24834999999999999</c:v>
                </c:pt>
                <c:pt idx="1370">
                  <c:v>-0.20799000000000001</c:v>
                </c:pt>
                <c:pt idx="1371">
                  <c:v>-0.25930999999999998</c:v>
                </c:pt>
                <c:pt idx="1372">
                  <c:v>-0.20261000000000001</c:v>
                </c:pt>
                <c:pt idx="1373">
                  <c:v>-0.43762000000000001</c:v>
                </c:pt>
                <c:pt idx="1374">
                  <c:v>-0.51022999999999996</c:v>
                </c:pt>
                <c:pt idx="1375">
                  <c:v>-0.37375999999999998</c:v>
                </c:pt>
                <c:pt idx="1376">
                  <c:v>-0.36521999999999999</c:v>
                </c:pt>
                <c:pt idx="1377">
                  <c:v>-0.26973999999999998</c:v>
                </c:pt>
                <c:pt idx="1378">
                  <c:v>-0.19248999999999999</c:v>
                </c:pt>
                <c:pt idx="1379">
                  <c:v>-0.35183999999999999</c:v>
                </c:pt>
                <c:pt idx="1380">
                  <c:v>-0.47904000000000002</c:v>
                </c:pt>
                <c:pt idx="1381">
                  <c:v>-0.38207999999999998</c:v>
                </c:pt>
                <c:pt idx="1382">
                  <c:v>-0.36796000000000001</c:v>
                </c:pt>
                <c:pt idx="1383">
                  <c:v>-0.26194000000000001</c:v>
                </c:pt>
                <c:pt idx="1384">
                  <c:v>-0.28122999999999998</c:v>
                </c:pt>
                <c:pt idx="1385">
                  <c:v>-0.30146000000000001</c:v>
                </c:pt>
                <c:pt idx="1386">
                  <c:v>-0.29113</c:v>
                </c:pt>
                <c:pt idx="1387">
                  <c:v>-0.31390000000000001</c:v>
                </c:pt>
                <c:pt idx="1388">
                  <c:v>-0.23907</c:v>
                </c:pt>
                <c:pt idx="1389">
                  <c:v>-0.29430000000000001</c:v>
                </c:pt>
                <c:pt idx="1390">
                  <c:v>-0.43340000000000001</c:v>
                </c:pt>
                <c:pt idx="1391">
                  <c:v>-0.23644000000000001</c:v>
                </c:pt>
                <c:pt idx="1392">
                  <c:v>-0.49358000000000002</c:v>
                </c:pt>
                <c:pt idx="1393">
                  <c:v>-0.29219000000000001</c:v>
                </c:pt>
                <c:pt idx="1394">
                  <c:v>-0.28744999999999998</c:v>
                </c:pt>
                <c:pt idx="1395">
                  <c:v>-0.43340000000000001</c:v>
                </c:pt>
                <c:pt idx="1396">
                  <c:v>-0.33276</c:v>
                </c:pt>
                <c:pt idx="1397">
                  <c:v>-0.25446000000000002</c:v>
                </c:pt>
                <c:pt idx="1398">
                  <c:v>-0.29198000000000002</c:v>
                </c:pt>
                <c:pt idx="1399">
                  <c:v>-0.40916999999999998</c:v>
                </c:pt>
                <c:pt idx="1400">
                  <c:v>-0.40748000000000001</c:v>
                </c:pt>
                <c:pt idx="1401">
                  <c:v>-0.33350000000000002</c:v>
                </c:pt>
                <c:pt idx="1402">
                  <c:v>-0.4118</c:v>
                </c:pt>
                <c:pt idx="1403">
                  <c:v>-0.40632000000000001</c:v>
                </c:pt>
                <c:pt idx="1404">
                  <c:v>-0.32096000000000002</c:v>
                </c:pt>
                <c:pt idx="1405">
                  <c:v>-0.44446999999999998</c:v>
                </c:pt>
                <c:pt idx="1406">
                  <c:v>-0.36512</c:v>
                </c:pt>
                <c:pt idx="1407">
                  <c:v>-0.37175000000000002</c:v>
                </c:pt>
                <c:pt idx="1408">
                  <c:v>-0.26268000000000002</c:v>
                </c:pt>
                <c:pt idx="1409">
                  <c:v>-0.20999000000000001</c:v>
                </c:pt>
                <c:pt idx="1410">
                  <c:v>-0.34741</c:v>
                </c:pt>
                <c:pt idx="1411">
                  <c:v>-0.29630000000000001</c:v>
                </c:pt>
                <c:pt idx="1412">
                  <c:v>-0.26279000000000002</c:v>
                </c:pt>
                <c:pt idx="1413">
                  <c:v>-0.2767</c:v>
                </c:pt>
                <c:pt idx="1414">
                  <c:v>-0.42824000000000001</c:v>
                </c:pt>
                <c:pt idx="1415">
                  <c:v>-0.43456</c:v>
                </c:pt>
                <c:pt idx="1416">
                  <c:v>-0.2475</c:v>
                </c:pt>
                <c:pt idx="1417">
                  <c:v>-0.37891999999999998</c:v>
                </c:pt>
                <c:pt idx="1418">
                  <c:v>-0.24076</c:v>
                </c:pt>
                <c:pt idx="1419">
                  <c:v>-0.36753999999999998</c:v>
                </c:pt>
                <c:pt idx="1420">
                  <c:v>-0.41496</c:v>
                </c:pt>
                <c:pt idx="1421">
                  <c:v>-0.22875000000000001</c:v>
                </c:pt>
                <c:pt idx="1422">
                  <c:v>-0.27343000000000001</c:v>
                </c:pt>
                <c:pt idx="1423">
                  <c:v>-0.35110000000000002</c:v>
                </c:pt>
                <c:pt idx="1424">
                  <c:v>-0.26384000000000002</c:v>
                </c:pt>
                <c:pt idx="1425">
                  <c:v>-0.43678</c:v>
                </c:pt>
                <c:pt idx="1426">
                  <c:v>-0.56176000000000004</c:v>
                </c:pt>
                <c:pt idx="1427">
                  <c:v>-0.55681000000000003</c:v>
                </c:pt>
                <c:pt idx="1428">
                  <c:v>-0.28060000000000002</c:v>
                </c:pt>
                <c:pt idx="1429">
                  <c:v>-0.62161999999999995</c:v>
                </c:pt>
                <c:pt idx="1430">
                  <c:v>-0.33496999999999999</c:v>
                </c:pt>
                <c:pt idx="1431">
                  <c:v>-0.23580999999999999</c:v>
                </c:pt>
                <c:pt idx="1432">
                  <c:v>-0.27975</c:v>
                </c:pt>
                <c:pt idx="1433">
                  <c:v>-0.56198000000000004</c:v>
                </c:pt>
                <c:pt idx="1434">
                  <c:v>-0.38040000000000002</c:v>
                </c:pt>
                <c:pt idx="1435">
                  <c:v>-0.22358</c:v>
                </c:pt>
                <c:pt idx="1436">
                  <c:v>-0.34425</c:v>
                </c:pt>
                <c:pt idx="1437">
                  <c:v>-0.24445</c:v>
                </c:pt>
                <c:pt idx="1438">
                  <c:v>-0.25013999999999997</c:v>
                </c:pt>
                <c:pt idx="1439">
                  <c:v>-0.23602000000000001</c:v>
                </c:pt>
                <c:pt idx="1440">
                  <c:v>-0.27965000000000001</c:v>
                </c:pt>
                <c:pt idx="1441">
                  <c:v>-0.40643000000000001</c:v>
                </c:pt>
                <c:pt idx="1442">
                  <c:v>-0.29546</c:v>
                </c:pt>
                <c:pt idx="1443">
                  <c:v>-0.31495000000000001</c:v>
                </c:pt>
                <c:pt idx="1444">
                  <c:v>-0.27554000000000001</c:v>
                </c:pt>
                <c:pt idx="1445">
                  <c:v>-0.28449999999999998</c:v>
                </c:pt>
                <c:pt idx="1446">
                  <c:v>-0.23527999999999999</c:v>
                </c:pt>
                <c:pt idx="1447">
                  <c:v>-0.33561000000000002</c:v>
                </c:pt>
                <c:pt idx="1448">
                  <c:v>-0.27975</c:v>
                </c:pt>
                <c:pt idx="1449">
                  <c:v>-0.27522000000000002</c:v>
                </c:pt>
                <c:pt idx="1450">
                  <c:v>-0.29660999999999998</c:v>
                </c:pt>
                <c:pt idx="1451">
                  <c:v>-0.43140000000000001</c:v>
                </c:pt>
                <c:pt idx="1452">
                  <c:v>-0.23033000000000001</c:v>
                </c:pt>
                <c:pt idx="1453">
                  <c:v>-0.26184000000000002</c:v>
                </c:pt>
                <c:pt idx="1454">
                  <c:v>-0.25183</c:v>
                </c:pt>
                <c:pt idx="1455">
                  <c:v>-0.24160000000000001</c:v>
                </c:pt>
                <c:pt idx="1456">
                  <c:v>-0.21589</c:v>
                </c:pt>
                <c:pt idx="1457">
                  <c:v>-0.31758999999999998</c:v>
                </c:pt>
                <c:pt idx="1458">
                  <c:v>-0.40927000000000002</c:v>
                </c:pt>
                <c:pt idx="1459">
                  <c:v>-0.38682</c:v>
                </c:pt>
                <c:pt idx="1460">
                  <c:v>-0.20851</c:v>
                </c:pt>
                <c:pt idx="1461">
                  <c:v>-0.41275000000000001</c:v>
                </c:pt>
                <c:pt idx="1462">
                  <c:v>-0.56535000000000002</c:v>
                </c:pt>
                <c:pt idx="1463">
                  <c:v>-0.18733</c:v>
                </c:pt>
                <c:pt idx="1464">
                  <c:v>-0.27384999999999998</c:v>
                </c:pt>
                <c:pt idx="1465">
                  <c:v>-0.25235000000000002</c:v>
                </c:pt>
                <c:pt idx="1466">
                  <c:v>-0.40927000000000002</c:v>
                </c:pt>
                <c:pt idx="1467">
                  <c:v>-0.38218999999999997</c:v>
                </c:pt>
                <c:pt idx="1468">
                  <c:v>-0.21651999999999999</c:v>
                </c:pt>
                <c:pt idx="1469">
                  <c:v>-0.31020999999999999</c:v>
                </c:pt>
                <c:pt idx="1470">
                  <c:v>-0.27089999999999997</c:v>
                </c:pt>
                <c:pt idx="1471">
                  <c:v>-0.30252000000000001</c:v>
                </c:pt>
                <c:pt idx="1472">
                  <c:v>-0.27363999999999999</c:v>
                </c:pt>
                <c:pt idx="1473">
                  <c:v>-0.25457000000000002</c:v>
                </c:pt>
                <c:pt idx="1474">
                  <c:v>-0.22800999999999999</c:v>
                </c:pt>
                <c:pt idx="1475">
                  <c:v>-0.27690999999999999</c:v>
                </c:pt>
                <c:pt idx="1476">
                  <c:v>-0.40337000000000001</c:v>
                </c:pt>
                <c:pt idx="1477">
                  <c:v>-0.2767</c:v>
                </c:pt>
                <c:pt idx="1478">
                  <c:v>-0.39367000000000002</c:v>
                </c:pt>
                <c:pt idx="1479">
                  <c:v>-0.31211</c:v>
                </c:pt>
                <c:pt idx="1480">
                  <c:v>-0.41021999999999997</c:v>
                </c:pt>
                <c:pt idx="1481">
                  <c:v>-0.35193999999999998</c:v>
                </c:pt>
                <c:pt idx="1482">
                  <c:v>-0.27922999999999998</c:v>
                </c:pt>
                <c:pt idx="1483">
                  <c:v>-0.25762000000000002</c:v>
                </c:pt>
                <c:pt idx="1484">
                  <c:v>-0.29071000000000002</c:v>
                </c:pt>
                <c:pt idx="1485">
                  <c:v>-0.29019</c:v>
                </c:pt>
                <c:pt idx="1486">
                  <c:v>-0.28376000000000001</c:v>
                </c:pt>
                <c:pt idx="1487">
                  <c:v>-0.46006999999999998</c:v>
                </c:pt>
                <c:pt idx="1488">
                  <c:v>-0.24034</c:v>
                </c:pt>
                <c:pt idx="1489">
                  <c:v>-0.44278000000000001</c:v>
                </c:pt>
                <c:pt idx="1490">
                  <c:v>-0.30809999999999998</c:v>
                </c:pt>
                <c:pt idx="1491">
                  <c:v>-0.21967999999999999</c:v>
                </c:pt>
                <c:pt idx="1492">
                  <c:v>-0.21904999999999999</c:v>
                </c:pt>
                <c:pt idx="1493">
                  <c:v>-0.37680999999999998</c:v>
                </c:pt>
                <c:pt idx="1494">
                  <c:v>-0.30093999999999999</c:v>
                </c:pt>
                <c:pt idx="1495">
                  <c:v>-0.31315999999999999</c:v>
                </c:pt>
                <c:pt idx="1496">
                  <c:v>-0.37280999999999997</c:v>
                </c:pt>
                <c:pt idx="1497">
                  <c:v>-0.51022999999999996</c:v>
                </c:pt>
                <c:pt idx="1498">
                  <c:v>-0.51919000000000004</c:v>
                </c:pt>
                <c:pt idx="1499">
                  <c:v>-0.31822</c:v>
                </c:pt>
                <c:pt idx="1500">
                  <c:v>-0.26214999999999999</c:v>
                </c:pt>
                <c:pt idx="1501">
                  <c:v>-0.31369000000000002</c:v>
                </c:pt>
                <c:pt idx="1502">
                  <c:v>-0.47746</c:v>
                </c:pt>
                <c:pt idx="1503">
                  <c:v>-0.33191999999999999</c:v>
                </c:pt>
                <c:pt idx="1504">
                  <c:v>-0.27700999999999998</c:v>
                </c:pt>
                <c:pt idx="1505">
                  <c:v>-0.29651</c:v>
                </c:pt>
                <c:pt idx="1506">
                  <c:v>-0.51497000000000004</c:v>
                </c:pt>
                <c:pt idx="1507">
                  <c:v>-0.52129999999999999</c:v>
                </c:pt>
                <c:pt idx="1508">
                  <c:v>-0.48146</c:v>
                </c:pt>
                <c:pt idx="1509">
                  <c:v>-0.36953999999999998</c:v>
                </c:pt>
                <c:pt idx="1510">
                  <c:v>-0.47460999999999998</c:v>
                </c:pt>
                <c:pt idx="1511">
                  <c:v>-0.73007</c:v>
                </c:pt>
                <c:pt idx="1512">
                  <c:v>-0.42202000000000001</c:v>
                </c:pt>
                <c:pt idx="1513">
                  <c:v>-0.21895000000000001</c:v>
                </c:pt>
                <c:pt idx="1514">
                  <c:v>-0.29851</c:v>
                </c:pt>
                <c:pt idx="1515">
                  <c:v>-0.36764000000000002</c:v>
                </c:pt>
                <c:pt idx="1516">
                  <c:v>-0.23738999999999999</c:v>
                </c:pt>
                <c:pt idx="1517">
                  <c:v>-0.24349999999999999</c:v>
                </c:pt>
                <c:pt idx="1518">
                  <c:v>-0.20735000000000001</c:v>
                </c:pt>
                <c:pt idx="1519">
                  <c:v>-0.68432999999999999</c:v>
                </c:pt>
                <c:pt idx="1520">
                  <c:v>-0.52961999999999998</c:v>
                </c:pt>
                <c:pt idx="1521">
                  <c:v>-0.50305999999999995</c:v>
                </c:pt>
                <c:pt idx="1522">
                  <c:v>-0.24087</c:v>
                </c:pt>
                <c:pt idx="1523">
                  <c:v>-0.37723000000000001</c:v>
                </c:pt>
                <c:pt idx="1524">
                  <c:v>-0.27395999999999998</c:v>
                </c:pt>
                <c:pt idx="1525">
                  <c:v>-0.24592</c:v>
                </c:pt>
                <c:pt idx="1526">
                  <c:v>-0.24129</c:v>
                </c:pt>
                <c:pt idx="1527">
                  <c:v>-0.24560999999999999</c:v>
                </c:pt>
                <c:pt idx="1528">
                  <c:v>-0.27511999999999998</c:v>
                </c:pt>
                <c:pt idx="1529">
                  <c:v>-0.35321000000000002</c:v>
                </c:pt>
                <c:pt idx="1530">
                  <c:v>-0.28954999999999997</c:v>
                </c:pt>
                <c:pt idx="1531">
                  <c:v>-0.21958</c:v>
                </c:pt>
                <c:pt idx="1532">
                  <c:v>-0.36796000000000001</c:v>
                </c:pt>
                <c:pt idx="1533">
                  <c:v>-0.28849999999999998</c:v>
                </c:pt>
                <c:pt idx="1534">
                  <c:v>-0.2356</c:v>
                </c:pt>
                <c:pt idx="1535">
                  <c:v>-0.33707999999999999</c:v>
                </c:pt>
                <c:pt idx="1536">
                  <c:v>-0.26690000000000003</c:v>
                </c:pt>
                <c:pt idx="1537">
                  <c:v>-0.38166</c:v>
                </c:pt>
                <c:pt idx="1538">
                  <c:v>-0.41496</c:v>
                </c:pt>
                <c:pt idx="1539">
                  <c:v>-0.29208000000000001</c:v>
                </c:pt>
                <c:pt idx="1540">
                  <c:v>-0.39410000000000001</c:v>
                </c:pt>
                <c:pt idx="1541">
                  <c:v>-0.47839999999999999</c:v>
                </c:pt>
                <c:pt idx="1542">
                  <c:v>-0.34804000000000002</c:v>
                </c:pt>
                <c:pt idx="1543">
                  <c:v>-0.31780000000000003</c:v>
                </c:pt>
                <c:pt idx="1544">
                  <c:v>-0.27143</c:v>
                </c:pt>
                <c:pt idx="1545">
                  <c:v>-0.29482000000000003</c:v>
                </c:pt>
                <c:pt idx="1546">
                  <c:v>-0.22738</c:v>
                </c:pt>
                <c:pt idx="1547">
                  <c:v>-0.26205000000000001</c:v>
                </c:pt>
                <c:pt idx="1548">
                  <c:v>-0.31569000000000003</c:v>
                </c:pt>
                <c:pt idx="1549">
                  <c:v>-0.33128999999999997</c:v>
                </c:pt>
                <c:pt idx="1550">
                  <c:v>-0.25213999999999998</c:v>
                </c:pt>
                <c:pt idx="1551">
                  <c:v>-0.31211</c:v>
                </c:pt>
                <c:pt idx="1552">
                  <c:v>-0.26878999999999997</c:v>
                </c:pt>
                <c:pt idx="1553">
                  <c:v>-0.18259</c:v>
                </c:pt>
                <c:pt idx="1554">
                  <c:v>-0.34845999999999999</c:v>
                </c:pt>
                <c:pt idx="1555">
                  <c:v>-0.28944999999999999</c:v>
                </c:pt>
                <c:pt idx="1556">
                  <c:v>-0.32074999999999998</c:v>
                </c:pt>
                <c:pt idx="1557">
                  <c:v>-0.44868999999999998</c:v>
                </c:pt>
                <c:pt idx="1558">
                  <c:v>-0.50317000000000001</c:v>
                </c:pt>
                <c:pt idx="1559">
                  <c:v>-0.52288000000000001</c:v>
                </c:pt>
                <c:pt idx="1560">
                  <c:v>-0.27649000000000001</c:v>
                </c:pt>
                <c:pt idx="1561">
                  <c:v>-0.24729000000000001</c:v>
                </c:pt>
                <c:pt idx="1562">
                  <c:v>-0.48472999999999999</c:v>
                </c:pt>
                <c:pt idx="1563">
                  <c:v>-0.67420999999999998</c:v>
                </c:pt>
                <c:pt idx="1564">
                  <c:v>-0.41570000000000001</c:v>
                </c:pt>
                <c:pt idx="1565">
                  <c:v>-0.24265999999999999</c:v>
                </c:pt>
                <c:pt idx="1566">
                  <c:v>-0.43541000000000002</c:v>
                </c:pt>
                <c:pt idx="1567">
                  <c:v>-0.41496</c:v>
                </c:pt>
                <c:pt idx="1568">
                  <c:v>-0.62014999999999998</c:v>
                </c:pt>
                <c:pt idx="1569">
                  <c:v>-0.39462000000000003</c:v>
                </c:pt>
                <c:pt idx="1570">
                  <c:v>-0.23075000000000001</c:v>
                </c:pt>
                <c:pt idx="1571">
                  <c:v>-0.28206999999999999</c:v>
                </c:pt>
                <c:pt idx="1572">
                  <c:v>-0.41992000000000002</c:v>
                </c:pt>
                <c:pt idx="1573">
                  <c:v>-0.29935</c:v>
                </c:pt>
                <c:pt idx="1574">
                  <c:v>-0.25172</c:v>
                </c:pt>
                <c:pt idx="1575">
                  <c:v>-0.44205</c:v>
                </c:pt>
                <c:pt idx="1576">
                  <c:v>-0.23496</c:v>
                </c:pt>
                <c:pt idx="1577">
                  <c:v>-0.33803</c:v>
                </c:pt>
                <c:pt idx="1578">
                  <c:v>-0.25403999999999999</c:v>
                </c:pt>
                <c:pt idx="1579">
                  <c:v>-0.24287</c:v>
                </c:pt>
                <c:pt idx="1580">
                  <c:v>-0.28060000000000002</c:v>
                </c:pt>
                <c:pt idx="1581">
                  <c:v>-0.26827000000000001</c:v>
                </c:pt>
                <c:pt idx="1582">
                  <c:v>-0.3473</c:v>
                </c:pt>
                <c:pt idx="1583">
                  <c:v>-0.20124</c:v>
                </c:pt>
                <c:pt idx="1584">
                  <c:v>-0.28660000000000002</c:v>
                </c:pt>
                <c:pt idx="1585">
                  <c:v>-0.51529000000000003</c:v>
                </c:pt>
                <c:pt idx="1586">
                  <c:v>-0.28186</c:v>
                </c:pt>
                <c:pt idx="1587">
                  <c:v>-0.28206999999999999</c:v>
                </c:pt>
                <c:pt idx="1588">
                  <c:v>-0.27027000000000001</c:v>
                </c:pt>
                <c:pt idx="1589">
                  <c:v>-0.18606</c:v>
                </c:pt>
                <c:pt idx="1590">
                  <c:v>-0.33993000000000001</c:v>
                </c:pt>
                <c:pt idx="1591">
                  <c:v>-0.29576999999999998</c:v>
                </c:pt>
                <c:pt idx="1592">
                  <c:v>-0.26089000000000001</c:v>
                </c:pt>
                <c:pt idx="1593">
                  <c:v>-0.37523000000000001</c:v>
                </c:pt>
                <c:pt idx="1594">
                  <c:v>-0.40600000000000003</c:v>
                </c:pt>
                <c:pt idx="1595">
                  <c:v>-0.37175000000000002</c:v>
                </c:pt>
                <c:pt idx="1596">
                  <c:v>-0.32623000000000002</c:v>
                </c:pt>
                <c:pt idx="1597">
                  <c:v>-0.35321000000000002</c:v>
                </c:pt>
                <c:pt idx="1598">
                  <c:v>-0.28260000000000002</c:v>
                </c:pt>
                <c:pt idx="1599">
                  <c:v>-0.34845999999999999</c:v>
                </c:pt>
                <c:pt idx="1600">
                  <c:v>-0.23327999999999999</c:v>
                </c:pt>
                <c:pt idx="1601">
                  <c:v>-0.47387000000000001</c:v>
                </c:pt>
                <c:pt idx="1602">
                  <c:v>-0.46165</c:v>
                </c:pt>
                <c:pt idx="1603">
                  <c:v>-0.22231999999999999</c:v>
                </c:pt>
                <c:pt idx="1604">
                  <c:v>-0.30473</c:v>
                </c:pt>
                <c:pt idx="1605">
                  <c:v>-0.64776</c:v>
                </c:pt>
                <c:pt idx="1606">
                  <c:v>-0.22811000000000001</c:v>
                </c:pt>
                <c:pt idx="1607">
                  <c:v>-0.23222000000000001</c:v>
                </c:pt>
                <c:pt idx="1608">
                  <c:v>-0.29282000000000002</c:v>
                </c:pt>
                <c:pt idx="1609">
                  <c:v>-0.20472000000000001</c:v>
                </c:pt>
                <c:pt idx="1610">
                  <c:v>-0.29820000000000002</c:v>
                </c:pt>
                <c:pt idx="1611">
                  <c:v>-0.38588</c:v>
                </c:pt>
                <c:pt idx="1612">
                  <c:v>-0.52383000000000002</c:v>
                </c:pt>
                <c:pt idx="1613">
                  <c:v>-0.29198000000000002</c:v>
                </c:pt>
                <c:pt idx="1614">
                  <c:v>-0.25446000000000002</c:v>
                </c:pt>
                <c:pt idx="1615">
                  <c:v>-0.37312000000000001</c:v>
                </c:pt>
                <c:pt idx="1616">
                  <c:v>-0.30146000000000001</c:v>
                </c:pt>
                <c:pt idx="1617">
                  <c:v>-0.27268999999999999</c:v>
                </c:pt>
                <c:pt idx="1618">
                  <c:v>-0.35688999999999999</c:v>
                </c:pt>
                <c:pt idx="1619">
                  <c:v>-0.56935000000000002</c:v>
                </c:pt>
                <c:pt idx="1620">
                  <c:v>-0.42992999999999998</c:v>
                </c:pt>
                <c:pt idx="1621">
                  <c:v>-0.21704999999999999</c:v>
                </c:pt>
                <c:pt idx="1622">
                  <c:v>-0.37375999999999998</c:v>
                </c:pt>
                <c:pt idx="1623">
                  <c:v>-0.37153999999999998</c:v>
                </c:pt>
                <c:pt idx="1624">
                  <c:v>-0.30820999999999998</c:v>
                </c:pt>
                <c:pt idx="1625">
                  <c:v>-0.29019</c:v>
                </c:pt>
                <c:pt idx="1626">
                  <c:v>-0.47776999999999997</c:v>
                </c:pt>
                <c:pt idx="1627">
                  <c:v>-0.57704999999999995</c:v>
                </c:pt>
                <c:pt idx="1628">
                  <c:v>-0.44352000000000003</c:v>
                </c:pt>
                <c:pt idx="1629">
                  <c:v>-0.24761</c:v>
                </c:pt>
                <c:pt idx="1630">
                  <c:v>-0.30989</c:v>
                </c:pt>
                <c:pt idx="1631">
                  <c:v>-0.21093999999999999</c:v>
                </c:pt>
                <c:pt idx="1632">
                  <c:v>-0.41516999999999998</c:v>
                </c:pt>
                <c:pt idx="1633">
                  <c:v>-0.21947</c:v>
                </c:pt>
                <c:pt idx="1634">
                  <c:v>-0.29903999999999997</c:v>
                </c:pt>
                <c:pt idx="1635">
                  <c:v>-0.22800999999999999</c:v>
                </c:pt>
                <c:pt idx="1636">
                  <c:v>-0.26194000000000001</c:v>
                </c:pt>
                <c:pt idx="1637">
                  <c:v>-0.30525999999999998</c:v>
                </c:pt>
                <c:pt idx="1638">
                  <c:v>-0.22116</c:v>
                </c:pt>
                <c:pt idx="1639">
                  <c:v>-0.35172999999999999</c:v>
                </c:pt>
                <c:pt idx="1640">
                  <c:v>-0.33528999999999998</c:v>
                </c:pt>
                <c:pt idx="1641">
                  <c:v>-0.45290000000000002</c:v>
                </c:pt>
                <c:pt idx="1642">
                  <c:v>-0.37418000000000001</c:v>
                </c:pt>
                <c:pt idx="1643">
                  <c:v>-0.31485000000000002</c:v>
                </c:pt>
                <c:pt idx="1644">
                  <c:v>-0.50212000000000001</c:v>
                </c:pt>
                <c:pt idx="1645">
                  <c:v>-0.46650000000000003</c:v>
                </c:pt>
                <c:pt idx="1646">
                  <c:v>-0.2767</c:v>
                </c:pt>
                <c:pt idx="1647">
                  <c:v>-0.47471999999999998</c:v>
                </c:pt>
                <c:pt idx="1648">
                  <c:v>-0.26784000000000002</c:v>
                </c:pt>
                <c:pt idx="1649">
                  <c:v>-0.42749999999999999</c:v>
                </c:pt>
                <c:pt idx="1650">
                  <c:v>-0.26099</c:v>
                </c:pt>
                <c:pt idx="1651">
                  <c:v>-0.27173999999999998</c:v>
                </c:pt>
                <c:pt idx="1652">
                  <c:v>-0.23780999999999999</c:v>
                </c:pt>
                <c:pt idx="1653">
                  <c:v>-0.34329999999999999</c:v>
                </c:pt>
                <c:pt idx="1654">
                  <c:v>-0.36901</c:v>
                </c:pt>
                <c:pt idx="1655">
                  <c:v>-0.25161</c:v>
                </c:pt>
                <c:pt idx="1656">
                  <c:v>-0.43687999999999999</c:v>
                </c:pt>
                <c:pt idx="1657">
                  <c:v>-0.22411</c:v>
                </c:pt>
                <c:pt idx="1658">
                  <c:v>-0.29430000000000001</c:v>
                </c:pt>
                <c:pt idx="1659">
                  <c:v>-0.28249000000000002</c:v>
                </c:pt>
                <c:pt idx="1660">
                  <c:v>-0.33677000000000001</c:v>
                </c:pt>
                <c:pt idx="1661">
                  <c:v>-0.72933000000000003</c:v>
                </c:pt>
                <c:pt idx="1662">
                  <c:v>-0.24265999999999999</c:v>
                </c:pt>
                <c:pt idx="1663">
                  <c:v>-0.29303000000000001</c:v>
                </c:pt>
                <c:pt idx="1664">
                  <c:v>-0.26446999999999998</c:v>
                </c:pt>
                <c:pt idx="1665">
                  <c:v>-0.30388999999999999</c:v>
                </c:pt>
                <c:pt idx="1666">
                  <c:v>-0.42392000000000002</c:v>
                </c:pt>
                <c:pt idx="1667">
                  <c:v>-0.25962000000000002</c:v>
                </c:pt>
                <c:pt idx="1668">
                  <c:v>-0.32464999999999999</c:v>
                </c:pt>
                <c:pt idx="1669">
                  <c:v>-0.26362999999999998</c:v>
                </c:pt>
                <c:pt idx="1670">
                  <c:v>-0.28681000000000001</c:v>
                </c:pt>
                <c:pt idx="1671">
                  <c:v>-0.39240999999999998</c:v>
                </c:pt>
                <c:pt idx="1672">
                  <c:v>-0.39926</c:v>
                </c:pt>
                <c:pt idx="1673">
                  <c:v>-0.47703000000000001</c:v>
                </c:pt>
                <c:pt idx="1674">
                  <c:v>-0.38134000000000001</c:v>
                </c:pt>
                <c:pt idx="1675">
                  <c:v>-0.42886999999999997</c:v>
                </c:pt>
                <c:pt idx="1676">
                  <c:v>-0.37913000000000002</c:v>
                </c:pt>
                <c:pt idx="1677">
                  <c:v>-0.29249999999999998</c:v>
                </c:pt>
                <c:pt idx="1678">
                  <c:v>-0.25551000000000001</c:v>
                </c:pt>
                <c:pt idx="1679">
                  <c:v>-0.26741999999999999</c:v>
                </c:pt>
                <c:pt idx="1680">
                  <c:v>-0.31495000000000001</c:v>
                </c:pt>
                <c:pt idx="1681">
                  <c:v>-0.21609999999999999</c:v>
                </c:pt>
                <c:pt idx="1682">
                  <c:v>-0.23433000000000001</c:v>
                </c:pt>
                <c:pt idx="1683">
                  <c:v>-0.44857999999999998</c:v>
                </c:pt>
                <c:pt idx="1684">
                  <c:v>-0.37691999999999998</c:v>
                </c:pt>
                <c:pt idx="1685">
                  <c:v>-0.58536999999999995</c:v>
                </c:pt>
                <c:pt idx="1686">
                  <c:v>-0.24013000000000001</c:v>
                </c:pt>
                <c:pt idx="1687">
                  <c:v>-0.27965000000000001</c:v>
                </c:pt>
                <c:pt idx="1688">
                  <c:v>-0.33666000000000001</c:v>
                </c:pt>
                <c:pt idx="1689">
                  <c:v>-0.32718000000000003</c:v>
                </c:pt>
                <c:pt idx="1690">
                  <c:v>-0.2591</c:v>
                </c:pt>
                <c:pt idx="1691">
                  <c:v>-0.29598000000000002</c:v>
                </c:pt>
                <c:pt idx="1692">
                  <c:v>-0.46850000000000003</c:v>
                </c:pt>
                <c:pt idx="1693">
                  <c:v>-0.29766999999999999</c:v>
                </c:pt>
                <c:pt idx="1694">
                  <c:v>-0.22178999999999999</c:v>
                </c:pt>
                <c:pt idx="1695">
                  <c:v>-0.43773000000000001</c:v>
                </c:pt>
                <c:pt idx="1696">
                  <c:v>-0.31979999999999997</c:v>
                </c:pt>
                <c:pt idx="1697">
                  <c:v>-0.27479999999999999</c:v>
                </c:pt>
                <c:pt idx="1698">
                  <c:v>-0.38472000000000001</c:v>
                </c:pt>
                <c:pt idx="1699">
                  <c:v>-0.40137</c:v>
                </c:pt>
                <c:pt idx="1700">
                  <c:v>-0.2964</c:v>
                </c:pt>
                <c:pt idx="1701">
                  <c:v>-0.52414000000000005</c:v>
                </c:pt>
                <c:pt idx="1702">
                  <c:v>-0.32718000000000003</c:v>
                </c:pt>
                <c:pt idx="1703">
                  <c:v>-0.29882999999999998</c:v>
                </c:pt>
                <c:pt idx="1704">
                  <c:v>-0.46460000000000001</c:v>
                </c:pt>
                <c:pt idx="1705">
                  <c:v>-0.63205999999999996</c:v>
                </c:pt>
                <c:pt idx="1706">
                  <c:v>-0.21779000000000001</c:v>
                </c:pt>
                <c:pt idx="1707">
                  <c:v>-0.31</c:v>
                </c:pt>
                <c:pt idx="1708">
                  <c:v>-0.47239999999999999</c:v>
                </c:pt>
                <c:pt idx="1709">
                  <c:v>-0.21631</c:v>
                </c:pt>
                <c:pt idx="1710">
                  <c:v>-0.37839</c:v>
                </c:pt>
                <c:pt idx="1711">
                  <c:v>-0.24160000000000001</c:v>
                </c:pt>
                <c:pt idx="1712">
                  <c:v>-0.26868999999999998</c:v>
                </c:pt>
                <c:pt idx="1713">
                  <c:v>-0.26246999999999998</c:v>
                </c:pt>
                <c:pt idx="1714">
                  <c:v>-0.29482000000000003</c:v>
                </c:pt>
                <c:pt idx="1715">
                  <c:v>-0.27617000000000003</c:v>
                </c:pt>
                <c:pt idx="1716">
                  <c:v>-0.62089000000000005</c:v>
                </c:pt>
                <c:pt idx="1717">
                  <c:v>-0.24487</c:v>
                </c:pt>
                <c:pt idx="1718">
                  <c:v>-0.42297000000000001</c:v>
                </c:pt>
                <c:pt idx="1719">
                  <c:v>-0.46712999999999999</c:v>
                </c:pt>
                <c:pt idx="1720">
                  <c:v>-0.32980999999999999</c:v>
                </c:pt>
                <c:pt idx="1721">
                  <c:v>-0.32939000000000002</c:v>
                </c:pt>
                <c:pt idx="1722">
                  <c:v>-0.24707999999999999</c:v>
                </c:pt>
                <c:pt idx="1723">
                  <c:v>-0.22885</c:v>
                </c:pt>
                <c:pt idx="1724">
                  <c:v>-0.26235999999999998</c:v>
                </c:pt>
                <c:pt idx="1725">
                  <c:v>-0.40895999999999999</c:v>
                </c:pt>
                <c:pt idx="1726">
                  <c:v>-0.62531000000000003</c:v>
                </c:pt>
                <c:pt idx="1727">
                  <c:v>-0.21346999999999999</c:v>
                </c:pt>
                <c:pt idx="1728">
                  <c:v>-0.23444000000000001</c:v>
                </c:pt>
                <c:pt idx="1729">
                  <c:v>-0.37112000000000001</c:v>
                </c:pt>
                <c:pt idx="1730">
                  <c:v>-0.2591</c:v>
                </c:pt>
                <c:pt idx="1731">
                  <c:v>-0.34720000000000001</c:v>
                </c:pt>
                <c:pt idx="1732">
                  <c:v>-0.42951</c:v>
                </c:pt>
                <c:pt idx="1733">
                  <c:v>-0.26246999999999998</c:v>
                </c:pt>
                <c:pt idx="1734">
                  <c:v>-0.29651</c:v>
                </c:pt>
                <c:pt idx="1735">
                  <c:v>-0.19617999999999999</c:v>
                </c:pt>
                <c:pt idx="1736">
                  <c:v>-0.28206999999999999</c:v>
                </c:pt>
                <c:pt idx="1737">
                  <c:v>-0.32728000000000002</c:v>
                </c:pt>
                <c:pt idx="1738">
                  <c:v>-0.41686000000000001</c:v>
                </c:pt>
                <c:pt idx="1739">
                  <c:v>-0.41506999999999999</c:v>
                </c:pt>
                <c:pt idx="1740">
                  <c:v>-0.43192999999999998</c:v>
                </c:pt>
                <c:pt idx="1741">
                  <c:v>-0.43045</c:v>
                </c:pt>
                <c:pt idx="1742">
                  <c:v>-0.25056</c:v>
                </c:pt>
                <c:pt idx="1743">
                  <c:v>-0.40516000000000002</c:v>
                </c:pt>
                <c:pt idx="1744">
                  <c:v>-0.28016999999999997</c:v>
                </c:pt>
                <c:pt idx="1745">
                  <c:v>-0.24087</c:v>
                </c:pt>
                <c:pt idx="1746">
                  <c:v>-0.34636</c:v>
                </c:pt>
                <c:pt idx="1747">
                  <c:v>-0.27057999999999999</c:v>
                </c:pt>
                <c:pt idx="1748">
                  <c:v>-0.31885000000000002</c:v>
                </c:pt>
                <c:pt idx="1749">
                  <c:v>-0.31326999999999999</c:v>
                </c:pt>
                <c:pt idx="1750">
                  <c:v>-0.36870000000000003</c:v>
                </c:pt>
                <c:pt idx="1751">
                  <c:v>-0.22147</c:v>
                </c:pt>
                <c:pt idx="1752">
                  <c:v>-0.37986999999999999</c:v>
                </c:pt>
                <c:pt idx="1753">
                  <c:v>-0.22527</c:v>
                </c:pt>
                <c:pt idx="1754">
                  <c:v>-0.312</c:v>
                </c:pt>
                <c:pt idx="1755">
                  <c:v>-0.25583</c:v>
                </c:pt>
                <c:pt idx="1756">
                  <c:v>-0.34952</c:v>
                </c:pt>
                <c:pt idx="1757">
                  <c:v>-0.35583999999999999</c:v>
                </c:pt>
                <c:pt idx="1758">
                  <c:v>-0.30493999999999999</c:v>
                </c:pt>
                <c:pt idx="1759">
                  <c:v>-0.31252999999999997</c:v>
                </c:pt>
                <c:pt idx="1760">
                  <c:v>-0.26214999999999999</c:v>
                </c:pt>
                <c:pt idx="1761">
                  <c:v>-0.30620000000000003</c:v>
                </c:pt>
                <c:pt idx="1762">
                  <c:v>-0.32939000000000002</c:v>
                </c:pt>
                <c:pt idx="1763">
                  <c:v>-0.42508000000000001</c:v>
                </c:pt>
                <c:pt idx="1764">
                  <c:v>-0.29914000000000002</c:v>
                </c:pt>
                <c:pt idx="1765">
                  <c:v>-0.27111000000000002</c:v>
                </c:pt>
                <c:pt idx="1766">
                  <c:v>-0.37575999999999998</c:v>
                </c:pt>
                <c:pt idx="1767">
                  <c:v>-0.26162999999999997</c:v>
                </c:pt>
                <c:pt idx="1768">
                  <c:v>-0.39726</c:v>
                </c:pt>
                <c:pt idx="1769">
                  <c:v>-0.26057000000000002</c:v>
                </c:pt>
                <c:pt idx="1770">
                  <c:v>-0.59031999999999996</c:v>
                </c:pt>
                <c:pt idx="1771">
                  <c:v>-0.31431999999999999</c:v>
                </c:pt>
                <c:pt idx="1772">
                  <c:v>-0.31622</c:v>
                </c:pt>
                <c:pt idx="1773">
                  <c:v>-0.25594</c:v>
                </c:pt>
                <c:pt idx="1774">
                  <c:v>-0.36321999999999999</c:v>
                </c:pt>
                <c:pt idx="1775">
                  <c:v>-0.23158999999999999</c:v>
                </c:pt>
                <c:pt idx="1776">
                  <c:v>-0.45311000000000001</c:v>
                </c:pt>
                <c:pt idx="1777">
                  <c:v>-0.30071999999999999</c:v>
                </c:pt>
                <c:pt idx="1778">
                  <c:v>-0.34393000000000001</c:v>
                </c:pt>
                <c:pt idx="1779">
                  <c:v>-0.30293999999999999</c:v>
                </c:pt>
                <c:pt idx="1780">
                  <c:v>-0.44700000000000001</c:v>
                </c:pt>
                <c:pt idx="1781">
                  <c:v>-0.23200999999999999</c:v>
                </c:pt>
                <c:pt idx="1782">
                  <c:v>-0.21598999999999999</c:v>
                </c:pt>
                <c:pt idx="1783">
                  <c:v>-0.23000999999999999</c:v>
                </c:pt>
                <c:pt idx="1784">
                  <c:v>-0.38797999999999999</c:v>
                </c:pt>
                <c:pt idx="1785">
                  <c:v>-0.34899000000000002</c:v>
                </c:pt>
                <c:pt idx="1786">
                  <c:v>-0.23633000000000001</c:v>
                </c:pt>
                <c:pt idx="1787">
                  <c:v>-0.27195000000000003</c:v>
                </c:pt>
                <c:pt idx="1788">
                  <c:v>-0.27037</c:v>
                </c:pt>
                <c:pt idx="1789">
                  <c:v>-0.50412000000000001</c:v>
                </c:pt>
                <c:pt idx="1790">
                  <c:v>-0.25498999999999999</c:v>
                </c:pt>
                <c:pt idx="1791">
                  <c:v>-0.39294000000000001</c:v>
                </c:pt>
                <c:pt idx="1792">
                  <c:v>-0.29124</c:v>
                </c:pt>
                <c:pt idx="1793">
                  <c:v>-0.2767</c:v>
                </c:pt>
                <c:pt idx="1794">
                  <c:v>-0.36659000000000003</c:v>
                </c:pt>
                <c:pt idx="1795">
                  <c:v>-0.40368999999999999</c:v>
                </c:pt>
                <c:pt idx="1796">
                  <c:v>-0.30252000000000001</c:v>
                </c:pt>
                <c:pt idx="1797">
                  <c:v>-0.40569</c:v>
                </c:pt>
                <c:pt idx="1798">
                  <c:v>-0.50495999999999996</c:v>
                </c:pt>
                <c:pt idx="1799">
                  <c:v>-0.51349999999999996</c:v>
                </c:pt>
                <c:pt idx="1800">
                  <c:v>-0.30314999999999998</c:v>
                </c:pt>
                <c:pt idx="1801">
                  <c:v>-0.20967</c:v>
                </c:pt>
                <c:pt idx="1802">
                  <c:v>-0.28301999999999999</c:v>
                </c:pt>
                <c:pt idx="1803">
                  <c:v>-0.19334000000000001</c:v>
                </c:pt>
                <c:pt idx="1804">
                  <c:v>-0.47555999999999998</c:v>
                </c:pt>
                <c:pt idx="1805">
                  <c:v>-0.24507999999999999</c:v>
                </c:pt>
                <c:pt idx="1806">
                  <c:v>-0.47366000000000003</c:v>
                </c:pt>
                <c:pt idx="1807">
                  <c:v>-0.35763</c:v>
                </c:pt>
                <c:pt idx="1808">
                  <c:v>-0.22009999999999999</c:v>
                </c:pt>
                <c:pt idx="1809">
                  <c:v>-0.25467000000000001</c:v>
                </c:pt>
                <c:pt idx="1810">
                  <c:v>-0.23538999999999999</c:v>
                </c:pt>
                <c:pt idx="1811">
                  <c:v>-0.22558</c:v>
                </c:pt>
                <c:pt idx="1812">
                  <c:v>-0.42760999999999999</c:v>
                </c:pt>
                <c:pt idx="1813">
                  <c:v>-0.28828999999999999</c:v>
                </c:pt>
                <c:pt idx="1814">
                  <c:v>-0.28660000000000002</c:v>
                </c:pt>
                <c:pt idx="1815">
                  <c:v>-0.23411999999999999</c:v>
                </c:pt>
                <c:pt idx="1816">
                  <c:v>-0.38608999999999999</c:v>
                </c:pt>
                <c:pt idx="1817">
                  <c:v>-0.30462</c:v>
                </c:pt>
                <c:pt idx="1818">
                  <c:v>-0.27901999999999999</c:v>
                </c:pt>
                <c:pt idx="1819">
                  <c:v>-0.24096999999999999</c:v>
                </c:pt>
                <c:pt idx="1820">
                  <c:v>-0.45343</c:v>
                </c:pt>
                <c:pt idx="1821">
                  <c:v>-0.37608000000000003</c:v>
                </c:pt>
                <c:pt idx="1822">
                  <c:v>-0.35437000000000002</c:v>
                </c:pt>
                <c:pt idx="1823">
                  <c:v>-0.32928000000000002</c:v>
                </c:pt>
                <c:pt idx="1824">
                  <c:v>-0.22126000000000001</c:v>
                </c:pt>
                <c:pt idx="1825">
                  <c:v>-0.21282999999999999</c:v>
                </c:pt>
                <c:pt idx="1826">
                  <c:v>-0.3589</c:v>
                </c:pt>
                <c:pt idx="1827">
                  <c:v>-0.26025999999999999</c:v>
                </c:pt>
                <c:pt idx="1828">
                  <c:v>-0.25478000000000001</c:v>
                </c:pt>
                <c:pt idx="1829">
                  <c:v>-0.30220000000000002</c:v>
                </c:pt>
                <c:pt idx="1830">
                  <c:v>-0.34023999999999999</c:v>
                </c:pt>
                <c:pt idx="1831">
                  <c:v>-0.20502999999999999</c:v>
                </c:pt>
                <c:pt idx="1832">
                  <c:v>-0.44214999999999999</c:v>
                </c:pt>
                <c:pt idx="1833">
                  <c:v>-0.24055000000000001</c:v>
                </c:pt>
                <c:pt idx="1834">
                  <c:v>-0.23053999999999999</c:v>
                </c:pt>
                <c:pt idx="1835">
                  <c:v>-0.28849999999999998</c:v>
                </c:pt>
                <c:pt idx="1836">
                  <c:v>-0.29060999999999998</c:v>
                </c:pt>
                <c:pt idx="1837">
                  <c:v>-0.24245</c:v>
                </c:pt>
                <c:pt idx="1838">
                  <c:v>-0.22084000000000001</c:v>
                </c:pt>
                <c:pt idx="1839">
                  <c:v>-0.30241000000000001</c:v>
                </c:pt>
                <c:pt idx="1840">
                  <c:v>-0.29228999999999999</c:v>
                </c:pt>
                <c:pt idx="1841">
                  <c:v>-0.20683000000000001</c:v>
                </c:pt>
                <c:pt idx="1842">
                  <c:v>-0.43994</c:v>
                </c:pt>
                <c:pt idx="1843">
                  <c:v>-0.36828</c:v>
                </c:pt>
                <c:pt idx="1844">
                  <c:v>-0.66008999999999995</c:v>
                </c:pt>
                <c:pt idx="1845">
                  <c:v>-0.51487000000000005</c:v>
                </c:pt>
                <c:pt idx="1846">
                  <c:v>-0.33201999999999998</c:v>
                </c:pt>
                <c:pt idx="1847">
                  <c:v>-0.23422999999999999</c:v>
                </c:pt>
                <c:pt idx="1848">
                  <c:v>-0.43657000000000001</c:v>
                </c:pt>
                <c:pt idx="1849">
                  <c:v>-0.30578</c:v>
                </c:pt>
                <c:pt idx="1850">
                  <c:v>-0.28882000000000002</c:v>
                </c:pt>
                <c:pt idx="1851">
                  <c:v>-0.28060000000000002</c:v>
                </c:pt>
                <c:pt idx="1852">
                  <c:v>-0.27627000000000002</c:v>
                </c:pt>
                <c:pt idx="1853">
                  <c:v>-0.27564</c:v>
                </c:pt>
                <c:pt idx="1854">
                  <c:v>-0.31020999999999999</c:v>
                </c:pt>
                <c:pt idx="1855">
                  <c:v>-0.23685999999999999</c:v>
                </c:pt>
                <c:pt idx="1856">
                  <c:v>-0.36817</c:v>
                </c:pt>
                <c:pt idx="1857">
                  <c:v>-0.33623999999999998</c:v>
                </c:pt>
                <c:pt idx="1858">
                  <c:v>-0.29798000000000002</c:v>
                </c:pt>
                <c:pt idx="1859">
                  <c:v>-0.32885999999999999</c:v>
                </c:pt>
                <c:pt idx="1860">
                  <c:v>-0.23527999999999999</c:v>
                </c:pt>
                <c:pt idx="1861">
                  <c:v>-0.34720000000000001</c:v>
                </c:pt>
                <c:pt idx="1862">
                  <c:v>-0.2591</c:v>
                </c:pt>
                <c:pt idx="1863">
                  <c:v>-0.33245000000000002</c:v>
                </c:pt>
                <c:pt idx="1864">
                  <c:v>-0.29946</c:v>
                </c:pt>
                <c:pt idx="1865">
                  <c:v>-0.38302999999999998</c:v>
                </c:pt>
                <c:pt idx="1866">
                  <c:v>-0.19871</c:v>
                </c:pt>
                <c:pt idx="1867">
                  <c:v>-0.37755</c:v>
                </c:pt>
                <c:pt idx="1868">
                  <c:v>-0.32433000000000001</c:v>
                </c:pt>
                <c:pt idx="1869">
                  <c:v>-0.30673</c:v>
                </c:pt>
                <c:pt idx="1870">
                  <c:v>-0.22189999999999999</c:v>
                </c:pt>
                <c:pt idx="1871">
                  <c:v>-0.40146999999999999</c:v>
                </c:pt>
                <c:pt idx="1872">
                  <c:v>-0.28471000000000002</c:v>
                </c:pt>
                <c:pt idx="1873">
                  <c:v>-0.48282999999999998</c:v>
                </c:pt>
                <c:pt idx="1874">
                  <c:v>-0.37132999999999999</c:v>
                </c:pt>
                <c:pt idx="1875">
                  <c:v>-0.21947</c:v>
                </c:pt>
                <c:pt idx="1876">
                  <c:v>-0.25330000000000003</c:v>
                </c:pt>
                <c:pt idx="1877">
                  <c:v>-0.24740000000000001</c:v>
                </c:pt>
                <c:pt idx="1878">
                  <c:v>-0.2356</c:v>
                </c:pt>
                <c:pt idx="1879">
                  <c:v>-0.38988</c:v>
                </c:pt>
                <c:pt idx="1880">
                  <c:v>-0.31642999999999999</c:v>
                </c:pt>
                <c:pt idx="1881">
                  <c:v>-0.40021000000000001</c:v>
                </c:pt>
                <c:pt idx="1882">
                  <c:v>-0.22337000000000001</c:v>
                </c:pt>
                <c:pt idx="1883">
                  <c:v>-0.2298</c:v>
                </c:pt>
                <c:pt idx="1884">
                  <c:v>-0.46650000000000003</c:v>
                </c:pt>
                <c:pt idx="1885">
                  <c:v>-0.32179999999999997</c:v>
                </c:pt>
                <c:pt idx="1886">
                  <c:v>-0.30493999999999999</c:v>
                </c:pt>
                <c:pt idx="1887">
                  <c:v>-0.27859</c:v>
                </c:pt>
                <c:pt idx="1888">
                  <c:v>-0.38862000000000002</c:v>
                </c:pt>
                <c:pt idx="1889">
                  <c:v>-0.40632000000000001</c:v>
                </c:pt>
                <c:pt idx="1890">
                  <c:v>-0.27584999999999998</c:v>
                </c:pt>
                <c:pt idx="1891">
                  <c:v>-0.25889000000000001</c:v>
                </c:pt>
                <c:pt idx="1892">
                  <c:v>-0.23885999999999999</c:v>
                </c:pt>
                <c:pt idx="1893">
                  <c:v>-0.18848999999999999</c:v>
                </c:pt>
                <c:pt idx="1894">
                  <c:v>-0.2475</c:v>
                </c:pt>
                <c:pt idx="1895">
                  <c:v>-0.40969</c:v>
                </c:pt>
                <c:pt idx="1896">
                  <c:v>-0.26995000000000002</c:v>
                </c:pt>
                <c:pt idx="1897">
                  <c:v>-0.51802999999999999</c:v>
                </c:pt>
                <c:pt idx="1898">
                  <c:v>-0.26194000000000001</c:v>
                </c:pt>
                <c:pt idx="1899">
                  <c:v>-0.26394000000000001</c:v>
                </c:pt>
                <c:pt idx="1900">
                  <c:v>-0.29113</c:v>
                </c:pt>
                <c:pt idx="1901">
                  <c:v>-0.29430000000000001</c:v>
                </c:pt>
                <c:pt idx="1902">
                  <c:v>-0.26151999999999997</c:v>
                </c:pt>
                <c:pt idx="1903">
                  <c:v>-0.35393999999999998</c:v>
                </c:pt>
                <c:pt idx="1904">
                  <c:v>-0.24909000000000001</c:v>
                </c:pt>
                <c:pt idx="1905">
                  <c:v>-0.33023000000000002</c:v>
                </c:pt>
                <c:pt idx="1906">
                  <c:v>-0.40748000000000001</c:v>
                </c:pt>
                <c:pt idx="1907">
                  <c:v>-0.53847</c:v>
                </c:pt>
                <c:pt idx="1908">
                  <c:v>-0.22685</c:v>
                </c:pt>
                <c:pt idx="1909">
                  <c:v>-0.31906000000000001</c:v>
                </c:pt>
                <c:pt idx="1910">
                  <c:v>-0.30166999999999999</c:v>
                </c:pt>
                <c:pt idx="1911">
                  <c:v>-0.30809999999999998</c:v>
                </c:pt>
                <c:pt idx="1912">
                  <c:v>-0.25362000000000001</c:v>
                </c:pt>
                <c:pt idx="1913">
                  <c:v>-0.23855000000000001</c:v>
                </c:pt>
                <c:pt idx="1914">
                  <c:v>-0.41084999999999999</c:v>
                </c:pt>
                <c:pt idx="1915">
                  <c:v>-0.26595000000000002</c:v>
                </c:pt>
                <c:pt idx="1916">
                  <c:v>-0.24096999999999999</c:v>
                </c:pt>
                <c:pt idx="1917">
                  <c:v>-0.32201000000000002</c:v>
                </c:pt>
                <c:pt idx="1918">
                  <c:v>-0.21315000000000001</c:v>
                </c:pt>
                <c:pt idx="1919">
                  <c:v>-0.23791000000000001</c:v>
                </c:pt>
                <c:pt idx="1920">
                  <c:v>-0.29482000000000003</c:v>
                </c:pt>
                <c:pt idx="1921">
                  <c:v>-0.26268000000000002</c:v>
                </c:pt>
                <c:pt idx="1922">
                  <c:v>-0.28617999999999999</c:v>
                </c:pt>
                <c:pt idx="1923">
                  <c:v>-0.31084000000000001</c:v>
                </c:pt>
                <c:pt idx="1924">
                  <c:v>-0.21146000000000001</c:v>
                </c:pt>
                <c:pt idx="1925">
                  <c:v>-0.49958999999999998</c:v>
                </c:pt>
                <c:pt idx="1926">
                  <c:v>-0.31906000000000001</c:v>
                </c:pt>
                <c:pt idx="1927">
                  <c:v>-0.51707999999999998</c:v>
                </c:pt>
                <c:pt idx="1928">
                  <c:v>-0.25424999999999998</c:v>
                </c:pt>
                <c:pt idx="1929">
                  <c:v>-0.33866000000000002</c:v>
                </c:pt>
                <c:pt idx="1930">
                  <c:v>-0.28290999999999999</c:v>
                </c:pt>
                <c:pt idx="1931">
                  <c:v>-0.31379000000000001</c:v>
                </c:pt>
                <c:pt idx="1932">
                  <c:v>-0.22864000000000001</c:v>
                </c:pt>
                <c:pt idx="1933">
                  <c:v>-0.31738</c:v>
                </c:pt>
                <c:pt idx="1934">
                  <c:v>-0.29787999999999998</c:v>
                </c:pt>
                <c:pt idx="1935">
                  <c:v>-0.31927</c:v>
                </c:pt>
                <c:pt idx="1936">
                  <c:v>-0.35574</c:v>
                </c:pt>
                <c:pt idx="1937">
                  <c:v>-0.34150999999999998</c:v>
                </c:pt>
                <c:pt idx="1938">
                  <c:v>-0.26541999999999999</c:v>
                </c:pt>
                <c:pt idx="1939">
                  <c:v>-0.25657000000000002</c:v>
                </c:pt>
                <c:pt idx="1940">
                  <c:v>-0.46681</c:v>
                </c:pt>
                <c:pt idx="1941">
                  <c:v>-0.41421999999999998</c:v>
                </c:pt>
                <c:pt idx="1942">
                  <c:v>-0.40516000000000002</c:v>
                </c:pt>
                <c:pt idx="1943">
                  <c:v>-0.26878999999999997</c:v>
                </c:pt>
                <c:pt idx="1944">
                  <c:v>-0.29198000000000002</c:v>
                </c:pt>
                <c:pt idx="1945">
                  <c:v>-0.28260000000000002</c:v>
                </c:pt>
                <c:pt idx="1946">
                  <c:v>-0.21389</c:v>
                </c:pt>
                <c:pt idx="1947">
                  <c:v>-0.39821000000000001</c:v>
                </c:pt>
                <c:pt idx="1948">
                  <c:v>-0.30103999999999997</c:v>
                </c:pt>
                <c:pt idx="1949">
                  <c:v>-0.28481000000000001</c:v>
                </c:pt>
                <c:pt idx="1950">
                  <c:v>-0.26741999999999999</c:v>
                </c:pt>
                <c:pt idx="1951">
                  <c:v>-0.47334999999999999</c:v>
                </c:pt>
                <c:pt idx="1952">
                  <c:v>-0.23296</c:v>
                </c:pt>
                <c:pt idx="1953">
                  <c:v>-0.27289999999999998</c:v>
                </c:pt>
                <c:pt idx="1954">
                  <c:v>-0.39251999999999998</c:v>
                </c:pt>
                <c:pt idx="1955">
                  <c:v>-0.24307999999999999</c:v>
                </c:pt>
                <c:pt idx="1956">
                  <c:v>-0.35815999999999998</c:v>
                </c:pt>
                <c:pt idx="1957">
                  <c:v>-0.35848000000000002</c:v>
                </c:pt>
                <c:pt idx="1958">
                  <c:v>-0.22600999999999999</c:v>
                </c:pt>
                <c:pt idx="1959">
                  <c:v>-0.32379999999999998</c:v>
                </c:pt>
                <c:pt idx="1960">
                  <c:v>-0.31822</c:v>
                </c:pt>
                <c:pt idx="1961">
                  <c:v>-0.33160000000000001</c:v>
                </c:pt>
                <c:pt idx="1962">
                  <c:v>-0.41654000000000002</c:v>
                </c:pt>
                <c:pt idx="1963">
                  <c:v>-0.39124999999999999</c:v>
                </c:pt>
                <c:pt idx="1964">
                  <c:v>-0.59158999999999995</c:v>
                </c:pt>
                <c:pt idx="1965">
                  <c:v>-0.26194000000000001</c:v>
                </c:pt>
                <c:pt idx="1966">
                  <c:v>-0.27417000000000002</c:v>
                </c:pt>
                <c:pt idx="1967">
                  <c:v>-0.29271999999999998</c:v>
                </c:pt>
                <c:pt idx="1968">
                  <c:v>-0.23433000000000001</c:v>
                </c:pt>
                <c:pt idx="1969">
                  <c:v>-0.36817</c:v>
                </c:pt>
                <c:pt idx="1970">
                  <c:v>-0.21809999999999999</c:v>
                </c:pt>
                <c:pt idx="1971">
                  <c:v>-0.29841000000000001</c:v>
                </c:pt>
                <c:pt idx="1972">
                  <c:v>-0.28206999999999999</c:v>
                </c:pt>
                <c:pt idx="1973">
                  <c:v>-0.23358999999999999</c:v>
                </c:pt>
                <c:pt idx="1974">
                  <c:v>-0.38440000000000002</c:v>
                </c:pt>
                <c:pt idx="1975">
                  <c:v>-0.29946</c:v>
                </c:pt>
                <c:pt idx="1976">
                  <c:v>-0.31716</c:v>
                </c:pt>
                <c:pt idx="1977">
                  <c:v>-0.28217999999999999</c:v>
                </c:pt>
                <c:pt idx="1978">
                  <c:v>-0.23938999999999999</c:v>
                </c:pt>
                <c:pt idx="1979">
                  <c:v>-0.44941999999999999</c:v>
                </c:pt>
                <c:pt idx="1980">
                  <c:v>-0.2767</c:v>
                </c:pt>
                <c:pt idx="1981">
                  <c:v>-0.28628999999999999</c:v>
                </c:pt>
                <c:pt idx="1982">
                  <c:v>-0.38682</c:v>
                </c:pt>
                <c:pt idx="1983">
                  <c:v>-0.23876</c:v>
                </c:pt>
                <c:pt idx="1984">
                  <c:v>-0.22906000000000001</c:v>
                </c:pt>
                <c:pt idx="1985">
                  <c:v>-0.25383</c:v>
                </c:pt>
                <c:pt idx="1986">
                  <c:v>-0.31831999999999999</c:v>
                </c:pt>
                <c:pt idx="1987">
                  <c:v>-0.26425999999999999</c:v>
                </c:pt>
                <c:pt idx="1988">
                  <c:v>-0.39093</c:v>
                </c:pt>
                <c:pt idx="1989">
                  <c:v>-0.34361999999999998</c:v>
                </c:pt>
                <c:pt idx="1990">
                  <c:v>-0.24318000000000001</c:v>
                </c:pt>
                <c:pt idx="1991">
                  <c:v>-0.30547000000000002</c:v>
                </c:pt>
                <c:pt idx="1992">
                  <c:v>-0.27722000000000002</c:v>
                </c:pt>
                <c:pt idx="1993">
                  <c:v>-0.28397</c:v>
                </c:pt>
                <c:pt idx="1994">
                  <c:v>-0.24951000000000001</c:v>
                </c:pt>
                <c:pt idx="1995">
                  <c:v>-0.21493999999999999</c:v>
                </c:pt>
                <c:pt idx="1996">
                  <c:v>-0.46376000000000001</c:v>
                </c:pt>
                <c:pt idx="1997">
                  <c:v>-0.20977999999999999</c:v>
                </c:pt>
                <c:pt idx="1998">
                  <c:v>-0.28724</c:v>
                </c:pt>
                <c:pt idx="1999">
                  <c:v>-0.24192</c:v>
                </c:pt>
                <c:pt idx="2000">
                  <c:v>-0.25383</c:v>
                </c:pt>
                <c:pt idx="2001">
                  <c:v>-0.32823000000000002</c:v>
                </c:pt>
                <c:pt idx="2002">
                  <c:v>-0.28944999999999999</c:v>
                </c:pt>
                <c:pt idx="2003">
                  <c:v>-0.41411999999999999</c:v>
                </c:pt>
                <c:pt idx="2004">
                  <c:v>-0.22536999999999999</c:v>
                </c:pt>
                <c:pt idx="2005">
                  <c:v>-0.34877999999999998</c:v>
                </c:pt>
                <c:pt idx="2006">
                  <c:v>-0.45543</c:v>
                </c:pt>
                <c:pt idx="2007">
                  <c:v>-0.23991999999999999</c:v>
                </c:pt>
                <c:pt idx="2008">
                  <c:v>-0.46912999999999999</c:v>
                </c:pt>
                <c:pt idx="2009">
                  <c:v>-0.33677000000000001</c:v>
                </c:pt>
                <c:pt idx="2010">
                  <c:v>-0.31263000000000002</c:v>
                </c:pt>
                <c:pt idx="2011">
                  <c:v>-0.4098</c:v>
                </c:pt>
                <c:pt idx="2012">
                  <c:v>-0.32412000000000002</c:v>
                </c:pt>
                <c:pt idx="2013">
                  <c:v>-0.25341000000000002</c:v>
                </c:pt>
                <c:pt idx="2014">
                  <c:v>-0.47323999999999999</c:v>
                </c:pt>
                <c:pt idx="2015">
                  <c:v>-0.36005999999999999</c:v>
                </c:pt>
                <c:pt idx="2016">
                  <c:v>-0.33476</c:v>
                </c:pt>
                <c:pt idx="2017">
                  <c:v>-0.26436999999999999</c:v>
                </c:pt>
                <c:pt idx="2018">
                  <c:v>-0.37302000000000002</c:v>
                </c:pt>
                <c:pt idx="2019">
                  <c:v>-0.26489000000000001</c:v>
                </c:pt>
                <c:pt idx="2020">
                  <c:v>-0.33012999999999998</c:v>
                </c:pt>
                <c:pt idx="2021">
                  <c:v>-0.25530000000000003</c:v>
                </c:pt>
                <c:pt idx="2022">
                  <c:v>-0.32053999999999999</c:v>
                </c:pt>
                <c:pt idx="2023">
                  <c:v>-0.25667000000000001</c:v>
                </c:pt>
                <c:pt idx="2024">
                  <c:v>-0.32769999999999999</c:v>
                </c:pt>
                <c:pt idx="2025">
                  <c:v>-0.27659</c:v>
                </c:pt>
                <c:pt idx="2026">
                  <c:v>-0.34404000000000001</c:v>
                </c:pt>
                <c:pt idx="2027">
                  <c:v>-0.37670999999999999</c:v>
                </c:pt>
                <c:pt idx="2028">
                  <c:v>-0.23685999999999999</c:v>
                </c:pt>
                <c:pt idx="2029">
                  <c:v>-0.23971000000000001</c:v>
                </c:pt>
                <c:pt idx="2030">
                  <c:v>-0.31084000000000001</c:v>
                </c:pt>
                <c:pt idx="2031">
                  <c:v>-0.38829999999999998</c:v>
                </c:pt>
                <c:pt idx="2032">
                  <c:v>-0.47482000000000002</c:v>
                </c:pt>
                <c:pt idx="2033">
                  <c:v>-0.29219000000000001</c:v>
                </c:pt>
                <c:pt idx="2034">
                  <c:v>-0.34550999999999998</c:v>
                </c:pt>
                <c:pt idx="2035">
                  <c:v>-0.21041000000000001</c:v>
                </c:pt>
                <c:pt idx="2036">
                  <c:v>-0.28301999999999999</c:v>
                </c:pt>
                <c:pt idx="2037">
                  <c:v>-0.29165999999999997</c:v>
                </c:pt>
                <c:pt idx="2038">
                  <c:v>-0.29546</c:v>
                </c:pt>
                <c:pt idx="2039">
                  <c:v>-0.27564</c:v>
                </c:pt>
                <c:pt idx="2040">
                  <c:v>-0.34340999999999999</c:v>
                </c:pt>
                <c:pt idx="2041">
                  <c:v>-0.32685999999999998</c:v>
                </c:pt>
                <c:pt idx="2042">
                  <c:v>-0.33001999999999998</c:v>
                </c:pt>
                <c:pt idx="2043">
                  <c:v>-0.26479000000000003</c:v>
                </c:pt>
                <c:pt idx="2044">
                  <c:v>-0.22727</c:v>
                </c:pt>
                <c:pt idx="2045">
                  <c:v>-0.25857000000000002</c:v>
                </c:pt>
                <c:pt idx="2046">
                  <c:v>-0.30398999999999998</c:v>
                </c:pt>
                <c:pt idx="2047">
                  <c:v>-0.34118999999999999</c:v>
                </c:pt>
                <c:pt idx="2048">
                  <c:v>-0.27733000000000002</c:v>
                </c:pt>
                <c:pt idx="2049">
                  <c:v>-0.25794</c:v>
                </c:pt>
                <c:pt idx="2050">
                  <c:v>-0.66957</c:v>
                </c:pt>
                <c:pt idx="2051">
                  <c:v>-0.27311000000000002</c:v>
                </c:pt>
                <c:pt idx="2052">
                  <c:v>-0.39821000000000001</c:v>
                </c:pt>
                <c:pt idx="2053">
                  <c:v>-0.26068000000000002</c:v>
                </c:pt>
                <c:pt idx="2054">
                  <c:v>-0.23749000000000001</c:v>
                </c:pt>
                <c:pt idx="2055">
                  <c:v>-0.21378</c:v>
                </c:pt>
                <c:pt idx="2056">
                  <c:v>-0.312</c:v>
                </c:pt>
                <c:pt idx="2057">
                  <c:v>-0.24349999999999999</c:v>
                </c:pt>
                <c:pt idx="2058">
                  <c:v>-0.34340999999999999</c:v>
                </c:pt>
                <c:pt idx="2059">
                  <c:v>-0.34741</c:v>
                </c:pt>
                <c:pt idx="2060">
                  <c:v>-0.32212000000000002</c:v>
                </c:pt>
                <c:pt idx="2061">
                  <c:v>-0.30303999999999998</c:v>
                </c:pt>
                <c:pt idx="2062">
                  <c:v>-0.25256000000000001</c:v>
                </c:pt>
                <c:pt idx="2063">
                  <c:v>-0.26868999999999998</c:v>
                </c:pt>
                <c:pt idx="2064">
                  <c:v>-0.22969000000000001</c:v>
                </c:pt>
                <c:pt idx="2065">
                  <c:v>-0.25067</c:v>
                </c:pt>
                <c:pt idx="2066">
                  <c:v>-0.32885999999999999</c:v>
                </c:pt>
                <c:pt idx="2067">
                  <c:v>-0.33782000000000001</c:v>
                </c:pt>
                <c:pt idx="2068">
                  <c:v>-0.34266999999999997</c:v>
                </c:pt>
                <c:pt idx="2069">
                  <c:v>-0.24560999999999999</c:v>
                </c:pt>
                <c:pt idx="2070">
                  <c:v>-0.44479000000000002</c:v>
                </c:pt>
                <c:pt idx="2071">
                  <c:v>-0.40673999999999999</c:v>
                </c:pt>
                <c:pt idx="2072">
                  <c:v>-0.35152</c:v>
                </c:pt>
                <c:pt idx="2073">
                  <c:v>-0.24382000000000001</c:v>
                </c:pt>
                <c:pt idx="2074">
                  <c:v>-0.23569999999999999</c:v>
                </c:pt>
                <c:pt idx="2075">
                  <c:v>-0.24382000000000001</c:v>
                </c:pt>
                <c:pt idx="2076">
                  <c:v>-0.27068999999999999</c:v>
                </c:pt>
                <c:pt idx="2077">
                  <c:v>-0.27733000000000002</c:v>
                </c:pt>
                <c:pt idx="2078">
                  <c:v>-0.24782000000000001</c:v>
                </c:pt>
                <c:pt idx="2079">
                  <c:v>-0.33803</c:v>
                </c:pt>
                <c:pt idx="2080">
                  <c:v>-0.22811000000000001</c:v>
                </c:pt>
                <c:pt idx="2081">
                  <c:v>-0.24224000000000001</c:v>
                </c:pt>
                <c:pt idx="2082">
                  <c:v>-0.25783</c:v>
                </c:pt>
                <c:pt idx="2083">
                  <c:v>-0.22642999999999999</c:v>
                </c:pt>
                <c:pt idx="2084">
                  <c:v>-0.224</c:v>
                </c:pt>
                <c:pt idx="2085">
                  <c:v>-0.40537000000000001</c:v>
                </c:pt>
                <c:pt idx="2086">
                  <c:v>-0.24413000000000001</c:v>
                </c:pt>
                <c:pt idx="2087">
                  <c:v>-0.26035999999999998</c:v>
                </c:pt>
                <c:pt idx="2088">
                  <c:v>-0.53003999999999996</c:v>
                </c:pt>
                <c:pt idx="2089">
                  <c:v>-0.38818999999999998</c:v>
                </c:pt>
                <c:pt idx="2090">
                  <c:v>-0.30388999999999999</c:v>
                </c:pt>
                <c:pt idx="2091">
                  <c:v>-0.23265</c:v>
                </c:pt>
                <c:pt idx="2092">
                  <c:v>-0.26384000000000002</c:v>
                </c:pt>
                <c:pt idx="2093">
                  <c:v>-0.28344000000000003</c:v>
                </c:pt>
                <c:pt idx="2094">
                  <c:v>-0.28797</c:v>
                </c:pt>
                <c:pt idx="2095">
                  <c:v>-0.28111999999999998</c:v>
                </c:pt>
                <c:pt idx="2096">
                  <c:v>-0.29049999999999998</c:v>
                </c:pt>
                <c:pt idx="2097">
                  <c:v>-0.30282999999999999</c:v>
                </c:pt>
                <c:pt idx="2098">
                  <c:v>-0.23780999999999999</c:v>
                </c:pt>
                <c:pt idx="2099">
                  <c:v>-0.27659</c:v>
                </c:pt>
                <c:pt idx="2100">
                  <c:v>-0.23707</c:v>
                </c:pt>
                <c:pt idx="2101">
                  <c:v>-0.23022000000000001</c:v>
                </c:pt>
                <c:pt idx="2102">
                  <c:v>-0.32865</c:v>
                </c:pt>
                <c:pt idx="2103">
                  <c:v>-0.39124999999999999</c:v>
                </c:pt>
                <c:pt idx="2104">
                  <c:v>-0.33139000000000002</c:v>
                </c:pt>
                <c:pt idx="2105">
                  <c:v>-0.39399000000000001</c:v>
                </c:pt>
                <c:pt idx="2106">
                  <c:v>-0.34234999999999999</c:v>
                </c:pt>
                <c:pt idx="2107">
                  <c:v>-0.26616000000000001</c:v>
                </c:pt>
                <c:pt idx="2108">
                  <c:v>-0.29409000000000002</c:v>
                </c:pt>
                <c:pt idx="2109">
                  <c:v>-0.45985999999999999</c:v>
                </c:pt>
                <c:pt idx="2110">
                  <c:v>-0.23158999999999999</c:v>
                </c:pt>
                <c:pt idx="2111">
                  <c:v>-0.27078999999999998</c:v>
                </c:pt>
                <c:pt idx="2112">
                  <c:v>-0.34815000000000002</c:v>
                </c:pt>
                <c:pt idx="2113">
                  <c:v>-0.45079000000000002</c:v>
                </c:pt>
                <c:pt idx="2114">
                  <c:v>-0.23738999999999999</c:v>
                </c:pt>
                <c:pt idx="2115">
                  <c:v>-0.25699</c:v>
                </c:pt>
                <c:pt idx="2116">
                  <c:v>-0.27606000000000003</c:v>
                </c:pt>
                <c:pt idx="2117">
                  <c:v>-0.21820999999999999</c:v>
                </c:pt>
                <c:pt idx="2118">
                  <c:v>-0.28892000000000001</c:v>
                </c:pt>
                <c:pt idx="2119">
                  <c:v>-0.32601999999999998</c:v>
                </c:pt>
                <c:pt idx="2120">
                  <c:v>-0.28481000000000001</c:v>
                </c:pt>
                <c:pt idx="2121">
                  <c:v>-0.40105000000000002</c:v>
                </c:pt>
                <c:pt idx="2122">
                  <c:v>-0.25392999999999999</c:v>
                </c:pt>
                <c:pt idx="2123">
                  <c:v>-0.26362999999999998</c:v>
                </c:pt>
                <c:pt idx="2124">
                  <c:v>-0.23665</c:v>
                </c:pt>
                <c:pt idx="2125">
                  <c:v>-0.27479999999999999</c:v>
                </c:pt>
                <c:pt idx="2126">
                  <c:v>-0.29008</c:v>
                </c:pt>
                <c:pt idx="2127">
                  <c:v>-0.27343000000000001</c:v>
                </c:pt>
                <c:pt idx="2128">
                  <c:v>-0.31885000000000002</c:v>
                </c:pt>
                <c:pt idx="2129">
                  <c:v>-0.24096999999999999</c:v>
                </c:pt>
                <c:pt idx="2130">
                  <c:v>-0.24961</c:v>
                </c:pt>
                <c:pt idx="2131">
                  <c:v>-0.28122999999999998</c:v>
                </c:pt>
                <c:pt idx="2132">
                  <c:v>-0.22484999999999999</c:v>
                </c:pt>
                <c:pt idx="2133">
                  <c:v>-0.21736</c:v>
                </c:pt>
                <c:pt idx="2134">
                  <c:v>-0.25635999999999998</c:v>
                </c:pt>
                <c:pt idx="2135">
                  <c:v>-0.29862</c:v>
                </c:pt>
                <c:pt idx="2136">
                  <c:v>-0.25383</c:v>
                </c:pt>
                <c:pt idx="2137">
                  <c:v>-0.26362999999999998</c:v>
                </c:pt>
                <c:pt idx="2138">
                  <c:v>-0.41010999999999997</c:v>
                </c:pt>
                <c:pt idx="2139">
                  <c:v>-0.36385000000000001</c:v>
                </c:pt>
                <c:pt idx="2140">
                  <c:v>-0.28449999999999998</c:v>
                </c:pt>
                <c:pt idx="2141">
                  <c:v>-0.29249999999999998</c:v>
                </c:pt>
                <c:pt idx="2142">
                  <c:v>-0.24603</c:v>
                </c:pt>
                <c:pt idx="2143">
                  <c:v>-0.32169999999999999</c:v>
                </c:pt>
                <c:pt idx="2144">
                  <c:v>-0.25762000000000002</c:v>
                </c:pt>
                <c:pt idx="2145">
                  <c:v>-0.35794999999999999</c:v>
                </c:pt>
                <c:pt idx="2146">
                  <c:v>-0.38661000000000001</c:v>
                </c:pt>
                <c:pt idx="2147">
                  <c:v>-0.41770000000000002</c:v>
                </c:pt>
                <c:pt idx="2148">
                  <c:v>-0.32939000000000002</c:v>
                </c:pt>
                <c:pt idx="2149">
                  <c:v>-0.27638000000000001</c:v>
                </c:pt>
                <c:pt idx="2150">
                  <c:v>-0.4254</c:v>
                </c:pt>
                <c:pt idx="2151">
                  <c:v>-0.26078000000000001</c:v>
                </c:pt>
                <c:pt idx="2152">
                  <c:v>-0.25172</c:v>
                </c:pt>
                <c:pt idx="2153">
                  <c:v>-0.23380000000000001</c:v>
                </c:pt>
                <c:pt idx="2154">
                  <c:v>-0.23064000000000001</c:v>
                </c:pt>
                <c:pt idx="2155">
                  <c:v>-0.34098000000000001</c:v>
                </c:pt>
                <c:pt idx="2156">
                  <c:v>-0.27143</c:v>
                </c:pt>
                <c:pt idx="2157">
                  <c:v>-0.22411</c:v>
                </c:pt>
                <c:pt idx="2158">
                  <c:v>-0.25108999999999998</c:v>
                </c:pt>
                <c:pt idx="2159">
                  <c:v>-0.27311000000000002</c:v>
                </c:pt>
                <c:pt idx="2160">
                  <c:v>-0.42243999999999998</c:v>
                </c:pt>
                <c:pt idx="2161">
                  <c:v>-0.29039999999999999</c:v>
                </c:pt>
                <c:pt idx="2162">
                  <c:v>-0.26752999999999999</c:v>
                </c:pt>
                <c:pt idx="2163">
                  <c:v>-0.55628</c:v>
                </c:pt>
                <c:pt idx="2164">
                  <c:v>-0.25951999999999997</c:v>
                </c:pt>
                <c:pt idx="2165">
                  <c:v>-0.24940000000000001</c:v>
                </c:pt>
                <c:pt idx="2166">
                  <c:v>-0.33223000000000003</c:v>
                </c:pt>
                <c:pt idx="2167">
                  <c:v>-0.26868999999999998</c:v>
                </c:pt>
                <c:pt idx="2168">
                  <c:v>-0.49758000000000002</c:v>
                </c:pt>
                <c:pt idx="2169">
                  <c:v>-0.39989000000000002</c:v>
                </c:pt>
                <c:pt idx="2170">
                  <c:v>-0.38956000000000002</c:v>
                </c:pt>
                <c:pt idx="2171">
                  <c:v>-0.23769999999999999</c:v>
                </c:pt>
                <c:pt idx="2172">
                  <c:v>-0.24856</c:v>
                </c:pt>
                <c:pt idx="2173">
                  <c:v>-0.35193999999999998</c:v>
                </c:pt>
                <c:pt idx="2174">
                  <c:v>-0.31674000000000002</c:v>
                </c:pt>
                <c:pt idx="2175">
                  <c:v>-0.26173000000000002</c:v>
                </c:pt>
                <c:pt idx="2176">
                  <c:v>-0.53278000000000003</c:v>
                </c:pt>
                <c:pt idx="2177">
                  <c:v>-0.35015000000000002</c:v>
                </c:pt>
                <c:pt idx="2178">
                  <c:v>-0.25919999999999999</c:v>
                </c:pt>
                <c:pt idx="2179">
                  <c:v>-0.27459</c:v>
                </c:pt>
                <c:pt idx="2180">
                  <c:v>-0.45111000000000001</c:v>
                </c:pt>
                <c:pt idx="2181">
                  <c:v>-0.40684999999999999</c:v>
                </c:pt>
                <c:pt idx="2182">
                  <c:v>-0.36364000000000002</c:v>
                </c:pt>
                <c:pt idx="2183">
                  <c:v>-0.25730999999999998</c:v>
                </c:pt>
                <c:pt idx="2184">
                  <c:v>-0.3649</c:v>
                </c:pt>
                <c:pt idx="2185">
                  <c:v>-0.32149</c:v>
                </c:pt>
                <c:pt idx="2186">
                  <c:v>-0.23727999999999999</c:v>
                </c:pt>
                <c:pt idx="2187">
                  <c:v>-0.29535</c:v>
                </c:pt>
                <c:pt idx="2188">
                  <c:v>-0.28206999999999999</c:v>
                </c:pt>
                <c:pt idx="2189">
                  <c:v>-0.23885999999999999</c:v>
                </c:pt>
                <c:pt idx="2190">
                  <c:v>-0.23769999999999999</c:v>
                </c:pt>
                <c:pt idx="2191">
                  <c:v>-0.50970000000000004</c:v>
                </c:pt>
                <c:pt idx="2192">
                  <c:v>-0.28692000000000001</c:v>
                </c:pt>
                <c:pt idx="2193">
                  <c:v>-0.38081999999999999</c:v>
                </c:pt>
                <c:pt idx="2194">
                  <c:v>-0.36259000000000002</c:v>
                </c:pt>
                <c:pt idx="2195">
                  <c:v>-0.33360000000000001</c:v>
                </c:pt>
                <c:pt idx="2196">
                  <c:v>-0.21188000000000001</c:v>
                </c:pt>
                <c:pt idx="2197">
                  <c:v>-0.38756000000000002</c:v>
                </c:pt>
                <c:pt idx="2198">
                  <c:v>-0.25572</c:v>
                </c:pt>
                <c:pt idx="2199">
                  <c:v>-0.25919999999999999</c:v>
                </c:pt>
                <c:pt idx="2200">
                  <c:v>-0.30114999999999997</c:v>
                </c:pt>
                <c:pt idx="2201">
                  <c:v>-0.26025999999999999</c:v>
                </c:pt>
                <c:pt idx="2202">
                  <c:v>-0.29493000000000003</c:v>
                </c:pt>
                <c:pt idx="2203">
                  <c:v>-0.30325000000000002</c:v>
                </c:pt>
                <c:pt idx="2204">
                  <c:v>-0.24518999999999999</c:v>
                </c:pt>
                <c:pt idx="2205">
                  <c:v>-0.29430000000000001</c:v>
                </c:pt>
                <c:pt idx="2206">
                  <c:v>-0.30493999999999999</c:v>
                </c:pt>
                <c:pt idx="2207">
                  <c:v>-0.51287000000000005</c:v>
                </c:pt>
                <c:pt idx="2208">
                  <c:v>-0.29514000000000001</c:v>
                </c:pt>
                <c:pt idx="2209">
                  <c:v>-0.29966999999999999</c:v>
                </c:pt>
                <c:pt idx="2210">
                  <c:v>-0.24034</c:v>
                </c:pt>
                <c:pt idx="2211">
                  <c:v>-0.28438999999999998</c:v>
                </c:pt>
                <c:pt idx="2212">
                  <c:v>-0.26963999999999999</c:v>
                </c:pt>
                <c:pt idx="2213">
                  <c:v>-0.46555000000000002</c:v>
                </c:pt>
                <c:pt idx="2214">
                  <c:v>-0.22474</c:v>
                </c:pt>
                <c:pt idx="2215">
                  <c:v>-0.26362999999999998</c:v>
                </c:pt>
                <c:pt idx="2216">
                  <c:v>-0.26246999999999998</c:v>
                </c:pt>
                <c:pt idx="2217">
                  <c:v>-0.23033000000000001</c:v>
                </c:pt>
                <c:pt idx="2218">
                  <c:v>-0.33972000000000002</c:v>
                </c:pt>
                <c:pt idx="2219">
                  <c:v>-0.29862</c:v>
                </c:pt>
                <c:pt idx="2220">
                  <c:v>-0.23981</c:v>
                </c:pt>
                <c:pt idx="2221">
                  <c:v>-0.28111999999999998</c:v>
                </c:pt>
                <c:pt idx="2222">
                  <c:v>-0.25814999999999999</c:v>
                </c:pt>
                <c:pt idx="2223">
                  <c:v>-0.26330999999999999</c:v>
                </c:pt>
                <c:pt idx="2224">
                  <c:v>-0.28144000000000002</c:v>
                </c:pt>
                <c:pt idx="2225">
                  <c:v>-0.39957999999999999</c:v>
                </c:pt>
                <c:pt idx="2226">
                  <c:v>-0.36564000000000002</c:v>
                </c:pt>
                <c:pt idx="2227">
                  <c:v>-0.44530999999999998</c:v>
                </c:pt>
                <c:pt idx="2228">
                  <c:v>-0.37239</c:v>
                </c:pt>
                <c:pt idx="2229">
                  <c:v>-0.39208999999999999</c:v>
                </c:pt>
                <c:pt idx="2230">
                  <c:v>-0.25762000000000002</c:v>
                </c:pt>
                <c:pt idx="2231">
                  <c:v>-0.51317999999999997</c:v>
                </c:pt>
                <c:pt idx="2232">
                  <c:v>-0.24487</c:v>
                </c:pt>
                <c:pt idx="2233">
                  <c:v>-0.44352000000000003</c:v>
                </c:pt>
                <c:pt idx="2234">
                  <c:v>-0.44298999999999999</c:v>
                </c:pt>
                <c:pt idx="2235">
                  <c:v>-0.32212000000000002</c:v>
                </c:pt>
                <c:pt idx="2236">
                  <c:v>-0.34055999999999997</c:v>
                </c:pt>
                <c:pt idx="2237">
                  <c:v>-0.33656000000000003</c:v>
                </c:pt>
                <c:pt idx="2238">
                  <c:v>-0.39905000000000002</c:v>
                </c:pt>
                <c:pt idx="2239">
                  <c:v>-0.37859999999999999</c:v>
                </c:pt>
                <c:pt idx="2240">
                  <c:v>-0.27733000000000002</c:v>
                </c:pt>
                <c:pt idx="2241">
                  <c:v>-0.36742999999999998</c:v>
                </c:pt>
                <c:pt idx="2242">
                  <c:v>-0.26089000000000001</c:v>
                </c:pt>
                <c:pt idx="2243">
                  <c:v>-0.32201000000000002</c:v>
                </c:pt>
                <c:pt idx="2244">
                  <c:v>-0.23011999999999999</c:v>
                </c:pt>
                <c:pt idx="2245">
                  <c:v>-0.39072000000000001</c:v>
                </c:pt>
                <c:pt idx="2246">
                  <c:v>-0.40895999999999999</c:v>
                </c:pt>
                <c:pt idx="2247">
                  <c:v>-0.26848</c:v>
                </c:pt>
                <c:pt idx="2248">
                  <c:v>-0.27901999999999999</c:v>
                </c:pt>
                <c:pt idx="2249">
                  <c:v>-0.28987000000000002</c:v>
                </c:pt>
                <c:pt idx="2250">
                  <c:v>-0.25562000000000001</c:v>
                </c:pt>
                <c:pt idx="2251">
                  <c:v>-0.20724999999999999</c:v>
                </c:pt>
                <c:pt idx="2252">
                  <c:v>-0.40242</c:v>
                </c:pt>
                <c:pt idx="2253">
                  <c:v>-0.26541999999999999</c:v>
                </c:pt>
                <c:pt idx="2254">
                  <c:v>-0.24718999999999999</c:v>
                </c:pt>
                <c:pt idx="2255">
                  <c:v>-0.29028999999999999</c:v>
                </c:pt>
                <c:pt idx="2256">
                  <c:v>-0.24698000000000001</c:v>
                </c:pt>
                <c:pt idx="2257">
                  <c:v>-0.33982000000000001</c:v>
                </c:pt>
                <c:pt idx="2258">
                  <c:v>-0.30873</c:v>
                </c:pt>
                <c:pt idx="2259">
                  <c:v>-0.27659</c:v>
                </c:pt>
                <c:pt idx="2260">
                  <c:v>-0.26657999999999998</c:v>
                </c:pt>
                <c:pt idx="2261">
                  <c:v>-0.36194999999999999</c:v>
                </c:pt>
                <c:pt idx="2262">
                  <c:v>-0.26046999999999998</c:v>
                </c:pt>
                <c:pt idx="2263">
                  <c:v>-0.33391999999999999</c:v>
                </c:pt>
                <c:pt idx="2264">
                  <c:v>-0.27838000000000002</c:v>
                </c:pt>
                <c:pt idx="2265">
                  <c:v>-0.26025999999999999</c:v>
                </c:pt>
                <c:pt idx="2266">
                  <c:v>-0.31315999999999999</c:v>
                </c:pt>
                <c:pt idx="2267">
                  <c:v>-0.30093999999999999</c:v>
                </c:pt>
                <c:pt idx="2268">
                  <c:v>-0.30114999999999997</c:v>
                </c:pt>
                <c:pt idx="2269">
                  <c:v>-0.30514999999999998</c:v>
                </c:pt>
                <c:pt idx="2270">
                  <c:v>-0.26700000000000002</c:v>
                </c:pt>
                <c:pt idx="2271">
                  <c:v>-0.27933000000000002</c:v>
                </c:pt>
                <c:pt idx="2272">
                  <c:v>-0.33834999999999998</c:v>
                </c:pt>
                <c:pt idx="2273">
                  <c:v>-0.29524</c:v>
                </c:pt>
                <c:pt idx="2274">
                  <c:v>-0.26616000000000001</c:v>
                </c:pt>
                <c:pt idx="2275">
                  <c:v>-0.40105000000000002</c:v>
                </c:pt>
                <c:pt idx="2276">
                  <c:v>-0.27838000000000002</c:v>
                </c:pt>
                <c:pt idx="2277">
                  <c:v>-0.24635000000000001</c:v>
                </c:pt>
                <c:pt idx="2278">
                  <c:v>-0.26857999999999999</c:v>
                </c:pt>
                <c:pt idx="2279">
                  <c:v>-0.29892999999999997</c:v>
                </c:pt>
                <c:pt idx="2280">
                  <c:v>-0.24234</c:v>
                </c:pt>
                <c:pt idx="2281">
                  <c:v>-0.28587000000000001</c:v>
                </c:pt>
                <c:pt idx="2282">
                  <c:v>-0.25519999999999998</c:v>
                </c:pt>
                <c:pt idx="2283">
                  <c:v>-0.28660000000000002</c:v>
                </c:pt>
                <c:pt idx="2284">
                  <c:v>-0.37407000000000001</c:v>
                </c:pt>
                <c:pt idx="2285">
                  <c:v>-0.32834000000000002</c:v>
                </c:pt>
                <c:pt idx="2286">
                  <c:v>-0.27511999999999998</c:v>
                </c:pt>
                <c:pt idx="2287">
                  <c:v>-0.25372</c:v>
                </c:pt>
                <c:pt idx="2288">
                  <c:v>-0.32917999999999997</c:v>
                </c:pt>
                <c:pt idx="2289">
                  <c:v>-0.26184000000000002</c:v>
                </c:pt>
                <c:pt idx="2290">
                  <c:v>-0.31547999999999998</c:v>
                </c:pt>
                <c:pt idx="2291">
                  <c:v>-0.53678999999999999</c:v>
                </c:pt>
                <c:pt idx="2292">
                  <c:v>-0.28386</c:v>
                </c:pt>
                <c:pt idx="2293">
                  <c:v>-0.26784000000000002</c:v>
                </c:pt>
                <c:pt idx="2294">
                  <c:v>-0.28628999999999999</c:v>
                </c:pt>
                <c:pt idx="2295">
                  <c:v>-0.41981000000000002</c:v>
                </c:pt>
                <c:pt idx="2296">
                  <c:v>-0.26711000000000001</c:v>
                </c:pt>
                <c:pt idx="2297">
                  <c:v>-0.37955</c:v>
                </c:pt>
                <c:pt idx="2298">
                  <c:v>-0.50105999999999995</c:v>
                </c:pt>
                <c:pt idx="2299">
                  <c:v>-0.31295000000000001</c:v>
                </c:pt>
                <c:pt idx="2300">
                  <c:v>-0.25097999999999998</c:v>
                </c:pt>
                <c:pt idx="2301">
                  <c:v>-0.26795000000000002</c:v>
                </c:pt>
                <c:pt idx="2302">
                  <c:v>-0.27268999999999999</c:v>
                </c:pt>
                <c:pt idx="2303">
                  <c:v>-0.27564</c:v>
                </c:pt>
                <c:pt idx="2304">
                  <c:v>-0.35594999999999999</c:v>
                </c:pt>
                <c:pt idx="2305">
                  <c:v>-0.29555999999999999</c:v>
                </c:pt>
                <c:pt idx="2306">
                  <c:v>-0.29809000000000002</c:v>
                </c:pt>
                <c:pt idx="2307">
                  <c:v>-0.21736</c:v>
                </c:pt>
                <c:pt idx="2308">
                  <c:v>-0.25267000000000001</c:v>
                </c:pt>
                <c:pt idx="2309">
                  <c:v>-0.29914000000000002</c:v>
                </c:pt>
                <c:pt idx="2310">
                  <c:v>-0.40516000000000002</c:v>
                </c:pt>
                <c:pt idx="2311">
                  <c:v>-0.33476</c:v>
                </c:pt>
                <c:pt idx="2312">
                  <c:v>-0.28312999999999999</c:v>
                </c:pt>
                <c:pt idx="2313">
                  <c:v>-0.38061</c:v>
                </c:pt>
                <c:pt idx="2314">
                  <c:v>-0.37386000000000003</c:v>
                </c:pt>
                <c:pt idx="2315">
                  <c:v>-0.35710999999999998</c:v>
                </c:pt>
                <c:pt idx="2316">
                  <c:v>-0.31295000000000001</c:v>
                </c:pt>
                <c:pt idx="2317">
                  <c:v>-0.37102000000000002</c:v>
                </c:pt>
                <c:pt idx="2318">
                  <c:v>-0.25688</c:v>
                </c:pt>
                <c:pt idx="2319">
                  <c:v>-0.27427000000000001</c:v>
                </c:pt>
                <c:pt idx="2320">
                  <c:v>-0.26952999999999999</c:v>
                </c:pt>
                <c:pt idx="2321">
                  <c:v>-0.36185</c:v>
                </c:pt>
                <c:pt idx="2322">
                  <c:v>-0.25172</c:v>
                </c:pt>
                <c:pt idx="2323">
                  <c:v>-0.24582000000000001</c:v>
                </c:pt>
                <c:pt idx="2324">
                  <c:v>-0.34393000000000001</c:v>
                </c:pt>
                <c:pt idx="2325">
                  <c:v>-0.28397</c:v>
                </c:pt>
                <c:pt idx="2326">
                  <c:v>-0.25519999999999998</c:v>
                </c:pt>
                <c:pt idx="2327">
                  <c:v>-0.33592</c:v>
                </c:pt>
                <c:pt idx="2328">
                  <c:v>-0.29060999999999998</c:v>
                </c:pt>
                <c:pt idx="2329">
                  <c:v>-0.28817999999999999</c:v>
                </c:pt>
                <c:pt idx="2330">
                  <c:v>-0.32549</c:v>
                </c:pt>
                <c:pt idx="2331">
                  <c:v>-0.38124000000000002</c:v>
                </c:pt>
                <c:pt idx="2332">
                  <c:v>-0.46017000000000002</c:v>
                </c:pt>
                <c:pt idx="2333">
                  <c:v>-0.32212000000000002</c:v>
                </c:pt>
                <c:pt idx="2334">
                  <c:v>-0.30979000000000001</c:v>
                </c:pt>
                <c:pt idx="2335">
                  <c:v>-0.31168000000000001</c:v>
                </c:pt>
                <c:pt idx="2336">
                  <c:v>-0.38366</c:v>
                </c:pt>
                <c:pt idx="2337">
                  <c:v>-0.41811999999999999</c:v>
                </c:pt>
                <c:pt idx="2338">
                  <c:v>-0.29851</c:v>
                </c:pt>
                <c:pt idx="2339">
                  <c:v>-0.29682999999999998</c:v>
                </c:pt>
                <c:pt idx="2340">
                  <c:v>-0.29862</c:v>
                </c:pt>
                <c:pt idx="2341">
                  <c:v>-0.37713000000000002</c:v>
                </c:pt>
                <c:pt idx="2342">
                  <c:v>-0.32569999999999999</c:v>
                </c:pt>
                <c:pt idx="2343">
                  <c:v>-0.32654</c:v>
                </c:pt>
                <c:pt idx="2344">
                  <c:v>-0.35858000000000001</c:v>
                </c:pt>
                <c:pt idx="2345">
                  <c:v>-0.72184999999999999</c:v>
                </c:pt>
              </c:numCache>
            </c:numRef>
          </c:xVal>
          <c:yVal>
            <c:numRef>
              <c:f>Sheet1!$C$2:$C$2348</c:f>
              <c:numCache>
                <c:formatCode>General</c:formatCode>
                <c:ptCount val="2347"/>
                <c:pt idx="0">
                  <c:v>-0.57118999999999998</c:v>
                </c:pt>
                <c:pt idx="1">
                  <c:v>-0.57118999999999998</c:v>
                </c:pt>
                <c:pt idx="2">
                  <c:v>-0.57118999999999998</c:v>
                </c:pt>
                <c:pt idx="3">
                  <c:v>-0.57118999999999998</c:v>
                </c:pt>
                <c:pt idx="4">
                  <c:v>-0.57118999999999998</c:v>
                </c:pt>
                <c:pt idx="5">
                  <c:v>-0.57118999999999998</c:v>
                </c:pt>
                <c:pt idx="6">
                  <c:v>-0.57118999999999998</c:v>
                </c:pt>
                <c:pt idx="7">
                  <c:v>-0.57118999999999998</c:v>
                </c:pt>
                <c:pt idx="8">
                  <c:v>-0.57118999999999998</c:v>
                </c:pt>
                <c:pt idx="9">
                  <c:v>-0.57118999999999998</c:v>
                </c:pt>
                <c:pt idx="10">
                  <c:v>-0.57118999999999998</c:v>
                </c:pt>
                <c:pt idx="11">
                  <c:v>-0.57118999999999998</c:v>
                </c:pt>
                <c:pt idx="12">
                  <c:v>-0.57118999999999998</c:v>
                </c:pt>
                <c:pt idx="13">
                  <c:v>-0.57118999999999998</c:v>
                </c:pt>
                <c:pt idx="14">
                  <c:v>-0.57118999999999998</c:v>
                </c:pt>
                <c:pt idx="15">
                  <c:v>-0.57118999999999998</c:v>
                </c:pt>
                <c:pt idx="16">
                  <c:v>-0.57118999999999998</c:v>
                </c:pt>
                <c:pt idx="17">
                  <c:v>-0.57118999999999998</c:v>
                </c:pt>
                <c:pt idx="18">
                  <c:v>-0.57118999999999998</c:v>
                </c:pt>
                <c:pt idx="19">
                  <c:v>-0.57118999999999998</c:v>
                </c:pt>
                <c:pt idx="20">
                  <c:v>-0.57118999999999998</c:v>
                </c:pt>
                <c:pt idx="21">
                  <c:v>-0.57118999999999998</c:v>
                </c:pt>
                <c:pt idx="22">
                  <c:v>-0.57118999999999998</c:v>
                </c:pt>
                <c:pt idx="23">
                  <c:v>-0.57118999999999998</c:v>
                </c:pt>
                <c:pt idx="24">
                  <c:v>-0.57118999999999998</c:v>
                </c:pt>
                <c:pt idx="25">
                  <c:v>-0.57118999999999998</c:v>
                </c:pt>
                <c:pt idx="26">
                  <c:v>-0.57118999999999998</c:v>
                </c:pt>
                <c:pt idx="27">
                  <c:v>-0.57118999999999998</c:v>
                </c:pt>
                <c:pt idx="28">
                  <c:v>-0.57118999999999998</c:v>
                </c:pt>
                <c:pt idx="29">
                  <c:v>-0.57118999999999998</c:v>
                </c:pt>
                <c:pt idx="30">
                  <c:v>-0.57118999999999998</c:v>
                </c:pt>
                <c:pt idx="31">
                  <c:v>-0.57118999999999998</c:v>
                </c:pt>
                <c:pt idx="32">
                  <c:v>-0.57118999999999998</c:v>
                </c:pt>
                <c:pt idx="33">
                  <c:v>-0.57118999999999998</c:v>
                </c:pt>
                <c:pt idx="34">
                  <c:v>-0.57118999999999998</c:v>
                </c:pt>
                <c:pt idx="35">
                  <c:v>-0.57118999999999998</c:v>
                </c:pt>
                <c:pt idx="36">
                  <c:v>-0.57118999999999998</c:v>
                </c:pt>
                <c:pt idx="37">
                  <c:v>-0.57118999999999998</c:v>
                </c:pt>
                <c:pt idx="38">
                  <c:v>-0.57118999999999998</c:v>
                </c:pt>
                <c:pt idx="39">
                  <c:v>-0.57118999999999998</c:v>
                </c:pt>
                <c:pt idx="40">
                  <c:v>-0.57118999999999998</c:v>
                </c:pt>
                <c:pt idx="41">
                  <c:v>-0.57118999999999998</c:v>
                </c:pt>
                <c:pt idx="42">
                  <c:v>-0.57118999999999998</c:v>
                </c:pt>
                <c:pt idx="43">
                  <c:v>-0.13336999999999999</c:v>
                </c:pt>
                <c:pt idx="44">
                  <c:v>-0.15592</c:v>
                </c:pt>
                <c:pt idx="45">
                  <c:v>-0.19212000000000001</c:v>
                </c:pt>
                <c:pt idx="46">
                  <c:v>-0.21098</c:v>
                </c:pt>
                <c:pt idx="47">
                  <c:v>-0.13458000000000001</c:v>
                </c:pt>
                <c:pt idx="48">
                  <c:v>-0.12947</c:v>
                </c:pt>
                <c:pt idx="49">
                  <c:v>-0.18084</c:v>
                </c:pt>
                <c:pt idx="50">
                  <c:v>-0.17899999999999999</c:v>
                </c:pt>
                <c:pt idx="51">
                  <c:v>-0.15434</c:v>
                </c:pt>
                <c:pt idx="52">
                  <c:v>-0.16092999999999999</c:v>
                </c:pt>
                <c:pt idx="53">
                  <c:v>-0.18537999999999999</c:v>
                </c:pt>
                <c:pt idx="54">
                  <c:v>-0.14052999999999999</c:v>
                </c:pt>
                <c:pt idx="55">
                  <c:v>-0.15212999999999999</c:v>
                </c:pt>
                <c:pt idx="56">
                  <c:v>-0.12598999999999999</c:v>
                </c:pt>
                <c:pt idx="57">
                  <c:v>-0.21425</c:v>
                </c:pt>
                <c:pt idx="58">
                  <c:v>-0.16261</c:v>
                </c:pt>
                <c:pt idx="59">
                  <c:v>-0.13511000000000001</c:v>
                </c:pt>
                <c:pt idx="60">
                  <c:v>-0.16367000000000001</c:v>
                </c:pt>
                <c:pt idx="61">
                  <c:v>-0.36110999999999999</c:v>
                </c:pt>
                <c:pt idx="62">
                  <c:v>-0.13063</c:v>
                </c:pt>
                <c:pt idx="63">
                  <c:v>-0.14601</c:v>
                </c:pt>
                <c:pt idx="64">
                  <c:v>-0.24401999999999999</c:v>
                </c:pt>
                <c:pt idx="65">
                  <c:v>-0.13869000000000001</c:v>
                </c:pt>
                <c:pt idx="66">
                  <c:v>-0.19012000000000001</c:v>
                </c:pt>
                <c:pt idx="67">
                  <c:v>-0.12109</c:v>
                </c:pt>
                <c:pt idx="68">
                  <c:v>-0.16256000000000001</c:v>
                </c:pt>
                <c:pt idx="69">
                  <c:v>-0.21587999999999999</c:v>
                </c:pt>
                <c:pt idx="70">
                  <c:v>-0.16234999999999999</c:v>
                </c:pt>
                <c:pt idx="71">
                  <c:v>-0.15734000000000001</c:v>
                </c:pt>
                <c:pt idx="72">
                  <c:v>-0.15729000000000001</c:v>
                </c:pt>
                <c:pt idx="73">
                  <c:v>-0.1545</c:v>
                </c:pt>
                <c:pt idx="74">
                  <c:v>-0.13689999999999999</c:v>
                </c:pt>
                <c:pt idx="75">
                  <c:v>-0.13178999999999999</c:v>
                </c:pt>
                <c:pt idx="76">
                  <c:v>-0.16014</c:v>
                </c:pt>
                <c:pt idx="77">
                  <c:v>-0.14507</c:v>
                </c:pt>
                <c:pt idx="78">
                  <c:v>-0.20830000000000001</c:v>
                </c:pt>
                <c:pt idx="79">
                  <c:v>-0.12604000000000001</c:v>
                </c:pt>
                <c:pt idx="80">
                  <c:v>-0.14796000000000001</c:v>
                </c:pt>
                <c:pt idx="81">
                  <c:v>-0.17705000000000001</c:v>
                </c:pt>
                <c:pt idx="82">
                  <c:v>-0.16919999999999999</c:v>
                </c:pt>
                <c:pt idx="83">
                  <c:v>-0.22463</c:v>
                </c:pt>
                <c:pt idx="84">
                  <c:v>-0.12415</c:v>
                </c:pt>
                <c:pt idx="85">
                  <c:v>-0.1595</c:v>
                </c:pt>
                <c:pt idx="86">
                  <c:v>-0.17241000000000001</c:v>
                </c:pt>
                <c:pt idx="87">
                  <c:v>-0.57118999999999998</c:v>
                </c:pt>
                <c:pt idx="88">
                  <c:v>-0.13525999999999999</c:v>
                </c:pt>
                <c:pt idx="89">
                  <c:v>-0.16535</c:v>
                </c:pt>
                <c:pt idx="90">
                  <c:v>-0.19453999999999999</c:v>
                </c:pt>
                <c:pt idx="91">
                  <c:v>-0.13056999999999999</c:v>
                </c:pt>
                <c:pt idx="92">
                  <c:v>-0.14543</c:v>
                </c:pt>
                <c:pt idx="93">
                  <c:v>-0.15271000000000001</c:v>
                </c:pt>
                <c:pt idx="94">
                  <c:v>-0.14621999999999999</c:v>
                </c:pt>
                <c:pt idx="95">
                  <c:v>-0.13142000000000001</c:v>
                </c:pt>
                <c:pt idx="96">
                  <c:v>-0.12898999999999999</c:v>
                </c:pt>
                <c:pt idx="97">
                  <c:v>-0.12409000000000001</c:v>
                </c:pt>
                <c:pt idx="98">
                  <c:v>-0.12156</c:v>
                </c:pt>
                <c:pt idx="99">
                  <c:v>-0.17061999999999999</c:v>
                </c:pt>
                <c:pt idx="100">
                  <c:v>-0.21171999999999999</c:v>
                </c:pt>
                <c:pt idx="101">
                  <c:v>-0.23285</c:v>
                </c:pt>
                <c:pt idx="102">
                  <c:v>-0.15301999999999999</c:v>
                </c:pt>
                <c:pt idx="103">
                  <c:v>-0.15776000000000001</c:v>
                </c:pt>
                <c:pt idx="104">
                  <c:v>-0.12931000000000001</c:v>
                </c:pt>
                <c:pt idx="105">
                  <c:v>-0.11798</c:v>
                </c:pt>
                <c:pt idx="106">
                  <c:v>-0.17099</c:v>
                </c:pt>
                <c:pt idx="107">
                  <c:v>-0.16087000000000001</c:v>
                </c:pt>
                <c:pt idx="108">
                  <c:v>-0.19306999999999999</c:v>
                </c:pt>
                <c:pt idx="109">
                  <c:v>-0.2006</c:v>
                </c:pt>
                <c:pt idx="110">
                  <c:v>-0.18590000000000001</c:v>
                </c:pt>
                <c:pt idx="111">
                  <c:v>-0.19818</c:v>
                </c:pt>
                <c:pt idx="112">
                  <c:v>-0.22936999999999999</c:v>
                </c:pt>
                <c:pt idx="113">
                  <c:v>-0.16361000000000001</c:v>
                </c:pt>
                <c:pt idx="114">
                  <c:v>-0.14491000000000001</c:v>
                </c:pt>
                <c:pt idx="115">
                  <c:v>-0.16039999999999999</c:v>
                </c:pt>
                <c:pt idx="116">
                  <c:v>-0.22500000000000001</c:v>
                </c:pt>
                <c:pt idx="117">
                  <c:v>-0.15923999999999999</c:v>
                </c:pt>
                <c:pt idx="118">
                  <c:v>-0.16397999999999999</c:v>
                </c:pt>
                <c:pt idx="119">
                  <c:v>-0.14802000000000001</c:v>
                </c:pt>
                <c:pt idx="120">
                  <c:v>-0.14890999999999999</c:v>
                </c:pt>
                <c:pt idx="121">
                  <c:v>-0.2122</c:v>
                </c:pt>
                <c:pt idx="122">
                  <c:v>-0.16688</c:v>
                </c:pt>
                <c:pt idx="123">
                  <c:v>-0.14022000000000001</c:v>
                </c:pt>
                <c:pt idx="124">
                  <c:v>-0.19275</c:v>
                </c:pt>
                <c:pt idx="125">
                  <c:v>-0.12452000000000001</c:v>
                </c:pt>
                <c:pt idx="126">
                  <c:v>-0.13331000000000001</c:v>
                </c:pt>
                <c:pt idx="127">
                  <c:v>-0.17921000000000001</c:v>
                </c:pt>
                <c:pt idx="128">
                  <c:v>-0.14616999999999999</c:v>
                </c:pt>
                <c:pt idx="129">
                  <c:v>-0.24496999999999999</c:v>
                </c:pt>
                <c:pt idx="130">
                  <c:v>-0.14369999999999999</c:v>
                </c:pt>
                <c:pt idx="131">
                  <c:v>-0.18295</c:v>
                </c:pt>
                <c:pt idx="132">
                  <c:v>-0.17788999999999999</c:v>
                </c:pt>
                <c:pt idx="133">
                  <c:v>-0.50538000000000005</c:v>
                </c:pt>
                <c:pt idx="134">
                  <c:v>-0.18206</c:v>
                </c:pt>
                <c:pt idx="135">
                  <c:v>-0.13647999999999999</c:v>
                </c:pt>
                <c:pt idx="136">
                  <c:v>-0.15581</c:v>
                </c:pt>
                <c:pt idx="137">
                  <c:v>-0.20191999999999999</c:v>
                </c:pt>
                <c:pt idx="138">
                  <c:v>-0.13536999999999999</c:v>
                </c:pt>
                <c:pt idx="139">
                  <c:v>-0.15271000000000001</c:v>
                </c:pt>
                <c:pt idx="140">
                  <c:v>-0.15470999999999999</c:v>
                </c:pt>
                <c:pt idx="141">
                  <c:v>-0.26040999999999997</c:v>
                </c:pt>
                <c:pt idx="142">
                  <c:v>-0.18479999999999999</c:v>
                </c:pt>
                <c:pt idx="143">
                  <c:v>-0.17061999999999999</c:v>
                </c:pt>
                <c:pt idx="144">
                  <c:v>-0.14459</c:v>
                </c:pt>
                <c:pt idx="145">
                  <c:v>-0.12141</c:v>
                </c:pt>
                <c:pt idx="146">
                  <c:v>-0.15618000000000001</c:v>
                </c:pt>
                <c:pt idx="147">
                  <c:v>-0.18042</c:v>
                </c:pt>
                <c:pt idx="148">
                  <c:v>-0.38429000000000002</c:v>
                </c:pt>
                <c:pt idx="149">
                  <c:v>-0.22763</c:v>
                </c:pt>
                <c:pt idx="150">
                  <c:v>-0.15592</c:v>
                </c:pt>
                <c:pt idx="151">
                  <c:v>-0.13036</c:v>
                </c:pt>
                <c:pt idx="152">
                  <c:v>-0.12299</c:v>
                </c:pt>
                <c:pt idx="153">
                  <c:v>-0.18157999999999999</c:v>
                </c:pt>
                <c:pt idx="154">
                  <c:v>-0.16908999999999999</c:v>
                </c:pt>
                <c:pt idx="155">
                  <c:v>-0.26700000000000002</c:v>
                </c:pt>
                <c:pt idx="156">
                  <c:v>-0.14391000000000001</c:v>
                </c:pt>
                <c:pt idx="157">
                  <c:v>-0.20988000000000001</c:v>
                </c:pt>
                <c:pt idx="158">
                  <c:v>-0.14069000000000001</c:v>
                </c:pt>
                <c:pt idx="159">
                  <c:v>-0.16950999999999999</c:v>
                </c:pt>
                <c:pt idx="160">
                  <c:v>-0.20124</c:v>
                </c:pt>
                <c:pt idx="161">
                  <c:v>-0.12540999999999999</c:v>
                </c:pt>
                <c:pt idx="162">
                  <c:v>-0.12278</c:v>
                </c:pt>
                <c:pt idx="163">
                  <c:v>-0.18348</c:v>
                </c:pt>
                <c:pt idx="164">
                  <c:v>-0.13189000000000001</c:v>
                </c:pt>
                <c:pt idx="165">
                  <c:v>-0.22289</c:v>
                </c:pt>
                <c:pt idx="166">
                  <c:v>-0.25202999999999998</c:v>
                </c:pt>
                <c:pt idx="167">
                  <c:v>-0.18564</c:v>
                </c:pt>
                <c:pt idx="168">
                  <c:v>-0.13274</c:v>
                </c:pt>
                <c:pt idx="169">
                  <c:v>-0.23158999999999999</c:v>
                </c:pt>
                <c:pt idx="170">
                  <c:v>-0.13611000000000001</c:v>
                </c:pt>
                <c:pt idx="171">
                  <c:v>-0.16719999999999999</c:v>
                </c:pt>
                <c:pt idx="172">
                  <c:v>-0.16488</c:v>
                </c:pt>
                <c:pt idx="173">
                  <c:v>-0.13474</c:v>
                </c:pt>
                <c:pt idx="174">
                  <c:v>-0.15323000000000001</c:v>
                </c:pt>
                <c:pt idx="175">
                  <c:v>-0.25061</c:v>
                </c:pt>
                <c:pt idx="176">
                  <c:v>-0.16930000000000001</c:v>
                </c:pt>
                <c:pt idx="177">
                  <c:v>-0.16309000000000001</c:v>
                </c:pt>
                <c:pt idx="178">
                  <c:v>-0.18121000000000001</c:v>
                </c:pt>
                <c:pt idx="179">
                  <c:v>-0.16309000000000001</c:v>
                </c:pt>
                <c:pt idx="180">
                  <c:v>-0.22067999999999999</c:v>
                </c:pt>
                <c:pt idx="181">
                  <c:v>-0.16667000000000001</c:v>
                </c:pt>
                <c:pt idx="182">
                  <c:v>-0.19338</c:v>
                </c:pt>
                <c:pt idx="183">
                  <c:v>-0.17610000000000001</c:v>
                </c:pt>
                <c:pt idx="184">
                  <c:v>-0.17995</c:v>
                </c:pt>
                <c:pt idx="185">
                  <c:v>-0.18063000000000001</c:v>
                </c:pt>
                <c:pt idx="186">
                  <c:v>-0.13711000000000001</c:v>
                </c:pt>
                <c:pt idx="187">
                  <c:v>-0.14823</c:v>
                </c:pt>
                <c:pt idx="188">
                  <c:v>-0.12446</c:v>
                </c:pt>
                <c:pt idx="189">
                  <c:v>-0.17541999999999999</c:v>
                </c:pt>
                <c:pt idx="190">
                  <c:v>-0.14632999999999999</c:v>
                </c:pt>
                <c:pt idx="191">
                  <c:v>-0.17215</c:v>
                </c:pt>
                <c:pt idx="192">
                  <c:v>-0.18126999999999999</c:v>
                </c:pt>
                <c:pt idx="193">
                  <c:v>-0.14791000000000001</c:v>
                </c:pt>
                <c:pt idx="194">
                  <c:v>-0.14874999999999999</c:v>
                </c:pt>
                <c:pt idx="195">
                  <c:v>-0.1633</c:v>
                </c:pt>
                <c:pt idx="196">
                  <c:v>-0.19244</c:v>
                </c:pt>
                <c:pt idx="197">
                  <c:v>-0.24160000000000001</c:v>
                </c:pt>
                <c:pt idx="198">
                  <c:v>-0.21299000000000001</c:v>
                </c:pt>
                <c:pt idx="199">
                  <c:v>-0.15734000000000001</c:v>
                </c:pt>
                <c:pt idx="200">
                  <c:v>-0.13985</c:v>
                </c:pt>
                <c:pt idx="201">
                  <c:v>-0.16572000000000001</c:v>
                </c:pt>
                <c:pt idx="202">
                  <c:v>-0.14216999999999999</c:v>
                </c:pt>
                <c:pt idx="203">
                  <c:v>-0.13163</c:v>
                </c:pt>
                <c:pt idx="204">
                  <c:v>-0.24354999999999999</c:v>
                </c:pt>
                <c:pt idx="205">
                  <c:v>-0.14732999999999999</c:v>
                </c:pt>
                <c:pt idx="206">
                  <c:v>-0.18464</c:v>
                </c:pt>
                <c:pt idx="207">
                  <c:v>-0.1565</c:v>
                </c:pt>
                <c:pt idx="208">
                  <c:v>-0.17816000000000001</c:v>
                </c:pt>
                <c:pt idx="209">
                  <c:v>-0.14285</c:v>
                </c:pt>
                <c:pt idx="210">
                  <c:v>-0.24682000000000001</c:v>
                </c:pt>
                <c:pt idx="211">
                  <c:v>-0.14743999999999999</c:v>
                </c:pt>
                <c:pt idx="212">
                  <c:v>-0.1477</c:v>
                </c:pt>
                <c:pt idx="213">
                  <c:v>-0.16641</c:v>
                </c:pt>
                <c:pt idx="214">
                  <c:v>-0.23058999999999999</c:v>
                </c:pt>
                <c:pt idx="215">
                  <c:v>-0.15981999999999999</c:v>
                </c:pt>
                <c:pt idx="216">
                  <c:v>-0.15487000000000001</c:v>
                </c:pt>
                <c:pt idx="217">
                  <c:v>-0.13336999999999999</c:v>
                </c:pt>
                <c:pt idx="218">
                  <c:v>-0.14585999999999999</c:v>
                </c:pt>
                <c:pt idx="219">
                  <c:v>-0.14491000000000001</c:v>
                </c:pt>
                <c:pt idx="220">
                  <c:v>-0.13005</c:v>
                </c:pt>
                <c:pt idx="221">
                  <c:v>-0.17294000000000001</c:v>
                </c:pt>
                <c:pt idx="222">
                  <c:v>-0.18268999999999999</c:v>
                </c:pt>
                <c:pt idx="223">
                  <c:v>-0.14238000000000001</c:v>
                </c:pt>
                <c:pt idx="224">
                  <c:v>-0.16646</c:v>
                </c:pt>
                <c:pt idx="225">
                  <c:v>-0.15081</c:v>
                </c:pt>
                <c:pt idx="226">
                  <c:v>-0.27067999999999998</c:v>
                </c:pt>
                <c:pt idx="227">
                  <c:v>-0.18253</c:v>
                </c:pt>
                <c:pt idx="228">
                  <c:v>-0.29249999999999998</c:v>
                </c:pt>
                <c:pt idx="229">
                  <c:v>-0.21351000000000001</c:v>
                </c:pt>
                <c:pt idx="230">
                  <c:v>-0.20391999999999999</c:v>
                </c:pt>
                <c:pt idx="231">
                  <c:v>-0.13278999999999999</c:v>
                </c:pt>
                <c:pt idx="232">
                  <c:v>-0.15892000000000001</c:v>
                </c:pt>
                <c:pt idx="233">
                  <c:v>-0.17635999999999999</c:v>
                </c:pt>
                <c:pt idx="234">
                  <c:v>-0.20577000000000001</c:v>
                </c:pt>
                <c:pt idx="235">
                  <c:v>-0.20124</c:v>
                </c:pt>
                <c:pt idx="236">
                  <c:v>-0.12989000000000001</c:v>
                </c:pt>
                <c:pt idx="237">
                  <c:v>-0.18490000000000001</c:v>
                </c:pt>
                <c:pt idx="238">
                  <c:v>-0.16156000000000001</c:v>
                </c:pt>
                <c:pt idx="239">
                  <c:v>-0.15192</c:v>
                </c:pt>
                <c:pt idx="240">
                  <c:v>-0.16281999999999999</c:v>
                </c:pt>
                <c:pt idx="241">
                  <c:v>-0.17061999999999999</c:v>
                </c:pt>
                <c:pt idx="242">
                  <c:v>-0.1507</c:v>
                </c:pt>
                <c:pt idx="243">
                  <c:v>-0.17252000000000001</c:v>
                </c:pt>
                <c:pt idx="244">
                  <c:v>-0.21487999999999999</c:v>
                </c:pt>
                <c:pt idx="245">
                  <c:v>-0.16936000000000001</c:v>
                </c:pt>
                <c:pt idx="246">
                  <c:v>-0.18801000000000001</c:v>
                </c:pt>
                <c:pt idx="247">
                  <c:v>-0.18226999999999999</c:v>
                </c:pt>
                <c:pt idx="248">
                  <c:v>-0.13678999999999999</c:v>
                </c:pt>
                <c:pt idx="249">
                  <c:v>-0.24492</c:v>
                </c:pt>
                <c:pt idx="250">
                  <c:v>-0.13963999999999999</c:v>
                </c:pt>
                <c:pt idx="251">
                  <c:v>-0.20229</c:v>
                </c:pt>
                <c:pt idx="252">
                  <c:v>-0.19037999999999999</c:v>
                </c:pt>
                <c:pt idx="253">
                  <c:v>-0.12483</c:v>
                </c:pt>
                <c:pt idx="254">
                  <c:v>-0.19597000000000001</c:v>
                </c:pt>
                <c:pt idx="255">
                  <c:v>-0.15085999999999999</c:v>
                </c:pt>
                <c:pt idx="256">
                  <c:v>-0.13936999999999999</c:v>
                </c:pt>
                <c:pt idx="257">
                  <c:v>-0.14485000000000001</c:v>
                </c:pt>
                <c:pt idx="258">
                  <c:v>-0.13242000000000001</c:v>
                </c:pt>
                <c:pt idx="259">
                  <c:v>-0.32795999999999997</c:v>
                </c:pt>
                <c:pt idx="260">
                  <c:v>-0.12862999999999999</c:v>
                </c:pt>
                <c:pt idx="261">
                  <c:v>-0.21967999999999999</c:v>
                </c:pt>
                <c:pt idx="262">
                  <c:v>-0.16034999999999999</c:v>
                </c:pt>
                <c:pt idx="263">
                  <c:v>-0.14011000000000001</c:v>
                </c:pt>
                <c:pt idx="264">
                  <c:v>-0.22352</c:v>
                </c:pt>
                <c:pt idx="265">
                  <c:v>-0.16735</c:v>
                </c:pt>
                <c:pt idx="266">
                  <c:v>-0.11935</c:v>
                </c:pt>
                <c:pt idx="267">
                  <c:v>-0.31584000000000001</c:v>
                </c:pt>
                <c:pt idx="268">
                  <c:v>-0.13836999999999999</c:v>
                </c:pt>
                <c:pt idx="269">
                  <c:v>-0.12694</c:v>
                </c:pt>
                <c:pt idx="270">
                  <c:v>-0.24876000000000001</c:v>
                </c:pt>
                <c:pt idx="271">
                  <c:v>-0.12967999999999999</c:v>
                </c:pt>
                <c:pt idx="272">
                  <c:v>-0.17688999999999999</c:v>
                </c:pt>
                <c:pt idx="273">
                  <c:v>-0.16508999999999999</c:v>
                </c:pt>
                <c:pt idx="274">
                  <c:v>-0.16214000000000001</c:v>
                </c:pt>
                <c:pt idx="275">
                  <c:v>-0.18473999999999999</c:v>
                </c:pt>
                <c:pt idx="276">
                  <c:v>-0.21271999999999999</c:v>
                </c:pt>
                <c:pt idx="277">
                  <c:v>-0.15407999999999999</c:v>
                </c:pt>
                <c:pt idx="278">
                  <c:v>-0.14649000000000001</c:v>
                </c:pt>
                <c:pt idx="279">
                  <c:v>-0.16836000000000001</c:v>
                </c:pt>
                <c:pt idx="280">
                  <c:v>-0.15518000000000001</c:v>
                </c:pt>
                <c:pt idx="281">
                  <c:v>-0.15977</c:v>
                </c:pt>
                <c:pt idx="282">
                  <c:v>-0.18279000000000001</c:v>
                </c:pt>
                <c:pt idx="283">
                  <c:v>-0.22147</c:v>
                </c:pt>
                <c:pt idx="284">
                  <c:v>-0.14196</c:v>
                </c:pt>
                <c:pt idx="285">
                  <c:v>-0.13300000000000001</c:v>
                </c:pt>
                <c:pt idx="286">
                  <c:v>-0.43687999999999999</c:v>
                </c:pt>
                <c:pt idx="287">
                  <c:v>-0.12656999999999999</c:v>
                </c:pt>
                <c:pt idx="288">
                  <c:v>-0.15887000000000001</c:v>
                </c:pt>
                <c:pt idx="289">
                  <c:v>-0.16725000000000001</c:v>
                </c:pt>
                <c:pt idx="290">
                  <c:v>-0.18379000000000001</c:v>
                </c:pt>
                <c:pt idx="291">
                  <c:v>-0.14116999999999999</c:v>
                </c:pt>
                <c:pt idx="292">
                  <c:v>-0.16103000000000001</c:v>
                </c:pt>
                <c:pt idx="293">
                  <c:v>-0.18379000000000001</c:v>
                </c:pt>
                <c:pt idx="294">
                  <c:v>-0.19391</c:v>
                </c:pt>
                <c:pt idx="295">
                  <c:v>-0.15312999999999999</c:v>
                </c:pt>
                <c:pt idx="296">
                  <c:v>-0.20702999999999999</c:v>
                </c:pt>
                <c:pt idx="297">
                  <c:v>-0.28854999999999997</c:v>
                </c:pt>
                <c:pt idx="298">
                  <c:v>-0.14438000000000001</c:v>
                </c:pt>
                <c:pt idx="299">
                  <c:v>-0.16397999999999999</c:v>
                </c:pt>
                <c:pt idx="300">
                  <c:v>-0.19722999999999999</c:v>
                </c:pt>
                <c:pt idx="301">
                  <c:v>-0.15454999999999999</c:v>
                </c:pt>
                <c:pt idx="302">
                  <c:v>-0.19633999999999999</c:v>
                </c:pt>
                <c:pt idx="303">
                  <c:v>-0.22620999999999999</c:v>
                </c:pt>
                <c:pt idx="304">
                  <c:v>-0.25878000000000001</c:v>
                </c:pt>
                <c:pt idx="305">
                  <c:v>-0.1731</c:v>
                </c:pt>
                <c:pt idx="306">
                  <c:v>-0.16172</c:v>
                </c:pt>
                <c:pt idx="307">
                  <c:v>-0.26362000000000002</c:v>
                </c:pt>
                <c:pt idx="308">
                  <c:v>-0.17768</c:v>
                </c:pt>
                <c:pt idx="309">
                  <c:v>-0.14538000000000001</c:v>
                </c:pt>
                <c:pt idx="310">
                  <c:v>-0.12167</c:v>
                </c:pt>
                <c:pt idx="311">
                  <c:v>-0.17219999999999999</c:v>
                </c:pt>
                <c:pt idx="312">
                  <c:v>-0.15212999999999999</c:v>
                </c:pt>
                <c:pt idx="313">
                  <c:v>-0.13078999999999999</c:v>
                </c:pt>
                <c:pt idx="314">
                  <c:v>-0.15128</c:v>
                </c:pt>
                <c:pt idx="315">
                  <c:v>-0.15534000000000001</c:v>
                </c:pt>
                <c:pt idx="316">
                  <c:v>-0.13822000000000001</c:v>
                </c:pt>
                <c:pt idx="317">
                  <c:v>-0.18606</c:v>
                </c:pt>
                <c:pt idx="318">
                  <c:v>-0.13258</c:v>
                </c:pt>
                <c:pt idx="319">
                  <c:v>-0.13284000000000001</c:v>
                </c:pt>
                <c:pt idx="320">
                  <c:v>-0.18242</c:v>
                </c:pt>
                <c:pt idx="321">
                  <c:v>-0.19417000000000001</c:v>
                </c:pt>
                <c:pt idx="322">
                  <c:v>-0.32944000000000001</c:v>
                </c:pt>
                <c:pt idx="323">
                  <c:v>-0.26626</c:v>
                </c:pt>
                <c:pt idx="324">
                  <c:v>-0.16899</c:v>
                </c:pt>
                <c:pt idx="325">
                  <c:v>-0.15729000000000001</c:v>
                </c:pt>
                <c:pt idx="326">
                  <c:v>-0.15492</c:v>
                </c:pt>
                <c:pt idx="327">
                  <c:v>-0.12867999999999999</c:v>
                </c:pt>
                <c:pt idx="328">
                  <c:v>-0.19775999999999999</c:v>
                </c:pt>
                <c:pt idx="329">
                  <c:v>-0.15565999999999999</c:v>
                </c:pt>
                <c:pt idx="330">
                  <c:v>-0.16234999999999999</c:v>
                </c:pt>
                <c:pt idx="331">
                  <c:v>-0.18357999999999999</c:v>
                </c:pt>
                <c:pt idx="332">
                  <c:v>-0.14627999999999999</c:v>
                </c:pt>
                <c:pt idx="333">
                  <c:v>-0.21973000000000001</c:v>
                </c:pt>
                <c:pt idx="334">
                  <c:v>-0.18812000000000001</c:v>
                </c:pt>
                <c:pt idx="335">
                  <c:v>-0.13932</c:v>
                </c:pt>
                <c:pt idx="336">
                  <c:v>-0.18769</c:v>
                </c:pt>
                <c:pt idx="337">
                  <c:v>-0.21646000000000001</c:v>
                </c:pt>
                <c:pt idx="338">
                  <c:v>-0.15076000000000001</c:v>
                </c:pt>
                <c:pt idx="339">
                  <c:v>-0.12783</c:v>
                </c:pt>
                <c:pt idx="340">
                  <c:v>-0.24060000000000001</c:v>
                </c:pt>
                <c:pt idx="341">
                  <c:v>-0.12483</c:v>
                </c:pt>
                <c:pt idx="342">
                  <c:v>-0.15260000000000001</c:v>
                </c:pt>
                <c:pt idx="343">
                  <c:v>-0.18004999999999999</c:v>
                </c:pt>
                <c:pt idx="344">
                  <c:v>-0.1497</c:v>
                </c:pt>
                <c:pt idx="345">
                  <c:v>-0.12609999999999999</c:v>
                </c:pt>
                <c:pt idx="346">
                  <c:v>-0.19148999999999999</c:v>
                </c:pt>
                <c:pt idx="347">
                  <c:v>-0.21798999999999999</c:v>
                </c:pt>
                <c:pt idx="348">
                  <c:v>-0.21646000000000001</c:v>
                </c:pt>
                <c:pt idx="349">
                  <c:v>-0.14152999999999999</c:v>
                </c:pt>
                <c:pt idx="350">
                  <c:v>-0.29176000000000002</c:v>
                </c:pt>
                <c:pt idx="351">
                  <c:v>-0.23954</c:v>
                </c:pt>
                <c:pt idx="352">
                  <c:v>-0.1429</c:v>
                </c:pt>
                <c:pt idx="353">
                  <c:v>-0.12703999999999999</c:v>
                </c:pt>
                <c:pt idx="354">
                  <c:v>-0.15828999999999999</c:v>
                </c:pt>
                <c:pt idx="355">
                  <c:v>-0.1946</c:v>
                </c:pt>
                <c:pt idx="356">
                  <c:v>-0.19897000000000001</c:v>
                </c:pt>
                <c:pt idx="357">
                  <c:v>-0.21140999999999999</c:v>
                </c:pt>
                <c:pt idx="358">
                  <c:v>-0.17061999999999999</c:v>
                </c:pt>
                <c:pt idx="359">
                  <c:v>-0.1673</c:v>
                </c:pt>
                <c:pt idx="360">
                  <c:v>-0.19001000000000001</c:v>
                </c:pt>
                <c:pt idx="361">
                  <c:v>-0.17826</c:v>
                </c:pt>
                <c:pt idx="362">
                  <c:v>-0.13289000000000001</c:v>
                </c:pt>
                <c:pt idx="363">
                  <c:v>-0.15265000000000001</c:v>
                </c:pt>
                <c:pt idx="364">
                  <c:v>-0.14832999999999999</c:v>
                </c:pt>
                <c:pt idx="365">
                  <c:v>-0.13669000000000001</c:v>
                </c:pt>
                <c:pt idx="366">
                  <c:v>-0.24127999999999999</c:v>
                </c:pt>
                <c:pt idx="367">
                  <c:v>-0.20830000000000001</c:v>
                </c:pt>
                <c:pt idx="368">
                  <c:v>-0.16292999999999999</c:v>
                </c:pt>
                <c:pt idx="369">
                  <c:v>-0.1429</c:v>
                </c:pt>
                <c:pt idx="370">
                  <c:v>-0.17968000000000001</c:v>
                </c:pt>
                <c:pt idx="371">
                  <c:v>-0.12698999999999999</c:v>
                </c:pt>
                <c:pt idx="372">
                  <c:v>-0.19302</c:v>
                </c:pt>
                <c:pt idx="373">
                  <c:v>-0.19101000000000001</c:v>
                </c:pt>
                <c:pt idx="374">
                  <c:v>-0.16419</c:v>
                </c:pt>
                <c:pt idx="375">
                  <c:v>-0.14080000000000001</c:v>
                </c:pt>
                <c:pt idx="376">
                  <c:v>-0.13052</c:v>
                </c:pt>
                <c:pt idx="377">
                  <c:v>-0.15065000000000001</c:v>
                </c:pt>
                <c:pt idx="378">
                  <c:v>-0.12151000000000001</c:v>
                </c:pt>
                <c:pt idx="379">
                  <c:v>-0.26299</c:v>
                </c:pt>
                <c:pt idx="380">
                  <c:v>-0.29598000000000002</c:v>
                </c:pt>
                <c:pt idx="381">
                  <c:v>-0.15318000000000001</c:v>
                </c:pt>
                <c:pt idx="382">
                  <c:v>-0.13184000000000001</c:v>
                </c:pt>
                <c:pt idx="383">
                  <c:v>-0.21335999999999999</c:v>
                </c:pt>
                <c:pt idx="384">
                  <c:v>-0.16761999999999999</c:v>
                </c:pt>
                <c:pt idx="385">
                  <c:v>-0.12504000000000001</c:v>
                </c:pt>
                <c:pt idx="386">
                  <c:v>-0.16925000000000001</c:v>
                </c:pt>
                <c:pt idx="387">
                  <c:v>-0.21704000000000001</c:v>
                </c:pt>
                <c:pt idx="388">
                  <c:v>-0.14949000000000001</c:v>
                </c:pt>
                <c:pt idx="389">
                  <c:v>-0.15334</c:v>
                </c:pt>
                <c:pt idx="390">
                  <c:v>-0.2475</c:v>
                </c:pt>
                <c:pt idx="391">
                  <c:v>-0.17468</c:v>
                </c:pt>
                <c:pt idx="392">
                  <c:v>-0.22031000000000001</c:v>
                </c:pt>
                <c:pt idx="393">
                  <c:v>-0.12578</c:v>
                </c:pt>
                <c:pt idx="394">
                  <c:v>-0.13753000000000001</c:v>
                </c:pt>
                <c:pt idx="395">
                  <c:v>-0.16488</c:v>
                </c:pt>
                <c:pt idx="396">
                  <c:v>-0.23480000000000001</c:v>
                </c:pt>
                <c:pt idx="397">
                  <c:v>-0.25372</c:v>
                </c:pt>
                <c:pt idx="398">
                  <c:v>-0.15239</c:v>
                </c:pt>
                <c:pt idx="399">
                  <c:v>-0.14163999999999999</c:v>
                </c:pt>
                <c:pt idx="400">
                  <c:v>-0.17615</c:v>
                </c:pt>
                <c:pt idx="401">
                  <c:v>-0.14052999999999999</c:v>
                </c:pt>
                <c:pt idx="402">
                  <c:v>-0.16277</c:v>
                </c:pt>
                <c:pt idx="403">
                  <c:v>-0.14890999999999999</c:v>
                </c:pt>
                <c:pt idx="404">
                  <c:v>-0.27700999999999998</c:v>
                </c:pt>
                <c:pt idx="405">
                  <c:v>-0.20397999999999999</c:v>
                </c:pt>
                <c:pt idx="406">
                  <c:v>-0.22484000000000001</c:v>
                </c:pt>
                <c:pt idx="407">
                  <c:v>-0.19517999999999999</c:v>
                </c:pt>
                <c:pt idx="408">
                  <c:v>-0.15761</c:v>
                </c:pt>
                <c:pt idx="409">
                  <c:v>-0.14138000000000001</c:v>
                </c:pt>
                <c:pt idx="410">
                  <c:v>-0.16072</c:v>
                </c:pt>
                <c:pt idx="411">
                  <c:v>-0.18484999999999999</c:v>
                </c:pt>
                <c:pt idx="412">
                  <c:v>-0.16056000000000001</c:v>
                </c:pt>
                <c:pt idx="413">
                  <c:v>-0.19349</c:v>
                </c:pt>
                <c:pt idx="414">
                  <c:v>-0.22267999999999999</c:v>
                </c:pt>
                <c:pt idx="415">
                  <c:v>-0.14501</c:v>
                </c:pt>
                <c:pt idx="416">
                  <c:v>-0.14058999999999999</c:v>
                </c:pt>
                <c:pt idx="417">
                  <c:v>-0.15834000000000001</c:v>
                </c:pt>
                <c:pt idx="418">
                  <c:v>-0.18142</c:v>
                </c:pt>
                <c:pt idx="419">
                  <c:v>-0.17083000000000001</c:v>
                </c:pt>
                <c:pt idx="420">
                  <c:v>-0.15956000000000001</c:v>
                </c:pt>
                <c:pt idx="421">
                  <c:v>-0.12631000000000001</c:v>
                </c:pt>
                <c:pt idx="422">
                  <c:v>-0.20113</c:v>
                </c:pt>
                <c:pt idx="423">
                  <c:v>-0.21451000000000001</c:v>
                </c:pt>
                <c:pt idx="424">
                  <c:v>-0.19997000000000001</c:v>
                </c:pt>
                <c:pt idx="425">
                  <c:v>-0.15755</c:v>
                </c:pt>
                <c:pt idx="426">
                  <c:v>-0.20471</c:v>
                </c:pt>
                <c:pt idx="427">
                  <c:v>-0.25413999999999998</c:v>
                </c:pt>
                <c:pt idx="428">
                  <c:v>-0.14032</c:v>
                </c:pt>
                <c:pt idx="429">
                  <c:v>-0.18206</c:v>
                </c:pt>
                <c:pt idx="430">
                  <c:v>-0.17857999999999999</c:v>
                </c:pt>
                <c:pt idx="431">
                  <c:v>-0.17377999999999999</c:v>
                </c:pt>
                <c:pt idx="432">
                  <c:v>-0.23333000000000001</c:v>
                </c:pt>
                <c:pt idx="433">
                  <c:v>-0.13120999999999999</c:v>
                </c:pt>
                <c:pt idx="434">
                  <c:v>-0.15281</c:v>
                </c:pt>
                <c:pt idx="435">
                  <c:v>-0.13874</c:v>
                </c:pt>
                <c:pt idx="436">
                  <c:v>-0.19101000000000001</c:v>
                </c:pt>
                <c:pt idx="437">
                  <c:v>-0.31415999999999999</c:v>
                </c:pt>
                <c:pt idx="438">
                  <c:v>-0.15501999999999999</c:v>
                </c:pt>
                <c:pt idx="439">
                  <c:v>-0.14817</c:v>
                </c:pt>
                <c:pt idx="440">
                  <c:v>-0.14459</c:v>
                </c:pt>
                <c:pt idx="441">
                  <c:v>-0.18348</c:v>
                </c:pt>
                <c:pt idx="442">
                  <c:v>-0.21487999999999999</c:v>
                </c:pt>
                <c:pt idx="443">
                  <c:v>-0.33044000000000001</c:v>
                </c:pt>
                <c:pt idx="444">
                  <c:v>-0.32663999999999999</c:v>
                </c:pt>
                <c:pt idx="445">
                  <c:v>-0.41559000000000001</c:v>
                </c:pt>
                <c:pt idx="446">
                  <c:v>-0.17552000000000001</c:v>
                </c:pt>
                <c:pt idx="447">
                  <c:v>-0.15165000000000001</c:v>
                </c:pt>
                <c:pt idx="448">
                  <c:v>-0.19411999999999999</c:v>
                </c:pt>
                <c:pt idx="449">
                  <c:v>-0.31425999999999998</c:v>
                </c:pt>
                <c:pt idx="450">
                  <c:v>-0.13247</c:v>
                </c:pt>
                <c:pt idx="451">
                  <c:v>-0.21062</c:v>
                </c:pt>
                <c:pt idx="452">
                  <c:v>-0.16345999999999999</c:v>
                </c:pt>
                <c:pt idx="453">
                  <c:v>-0.16641</c:v>
                </c:pt>
                <c:pt idx="454">
                  <c:v>-0.31484000000000001</c:v>
                </c:pt>
                <c:pt idx="455">
                  <c:v>-0.18568999999999999</c:v>
                </c:pt>
                <c:pt idx="456">
                  <c:v>-0.21798999999999999</c:v>
                </c:pt>
                <c:pt idx="457">
                  <c:v>-0.12383</c:v>
                </c:pt>
                <c:pt idx="458">
                  <c:v>-0.36964000000000002</c:v>
                </c:pt>
                <c:pt idx="459">
                  <c:v>-0.21840999999999999</c:v>
                </c:pt>
                <c:pt idx="460">
                  <c:v>-0.19871</c:v>
                </c:pt>
                <c:pt idx="461">
                  <c:v>-0.15923999999999999</c:v>
                </c:pt>
                <c:pt idx="462">
                  <c:v>-0.15497</c:v>
                </c:pt>
                <c:pt idx="463">
                  <c:v>-0.15501999999999999</c:v>
                </c:pt>
                <c:pt idx="464">
                  <c:v>-0.11767</c:v>
                </c:pt>
                <c:pt idx="465">
                  <c:v>-0.18190000000000001</c:v>
                </c:pt>
                <c:pt idx="466">
                  <c:v>-0.15196999999999999</c:v>
                </c:pt>
                <c:pt idx="467">
                  <c:v>-0.18743000000000001</c:v>
                </c:pt>
                <c:pt idx="468">
                  <c:v>-0.14596000000000001</c:v>
                </c:pt>
                <c:pt idx="469">
                  <c:v>-0.23874999999999999</c:v>
                </c:pt>
                <c:pt idx="470">
                  <c:v>-0.20202999999999999</c:v>
                </c:pt>
                <c:pt idx="471">
                  <c:v>-0.20366000000000001</c:v>
                </c:pt>
                <c:pt idx="472">
                  <c:v>-0.23069000000000001</c:v>
                </c:pt>
                <c:pt idx="473">
                  <c:v>-0.15043999999999999</c:v>
                </c:pt>
                <c:pt idx="474">
                  <c:v>-0.18099999999999999</c:v>
                </c:pt>
                <c:pt idx="475">
                  <c:v>-0.31358000000000003</c:v>
                </c:pt>
                <c:pt idx="476">
                  <c:v>-0.13063</c:v>
                </c:pt>
                <c:pt idx="477">
                  <c:v>-0.17984</c:v>
                </c:pt>
                <c:pt idx="478">
                  <c:v>-0.16192999999999999</c:v>
                </c:pt>
                <c:pt idx="479">
                  <c:v>-0.25076999999999999</c:v>
                </c:pt>
                <c:pt idx="480">
                  <c:v>-0.21235000000000001</c:v>
                </c:pt>
                <c:pt idx="481">
                  <c:v>-0.13131000000000001</c:v>
                </c:pt>
                <c:pt idx="482">
                  <c:v>-0.12504000000000001</c:v>
                </c:pt>
                <c:pt idx="483">
                  <c:v>-0.14860000000000001</c:v>
                </c:pt>
                <c:pt idx="484">
                  <c:v>-0.18764</c:v>
                </c:pt>
                <c:pt idx="485">
                  <c:v>-0.23036999999999999</c:v>
                </c:pt>
                <c:pt idx="486">
                  <c:v>-0.15018000000000001</c:v>
                </c:pt>
                <c:pt idx="487">
                  <c:v>-0.14196</c:v>
                </c:pt>
                <c:pt idx="488">
                  <c:v>-0.19133</c:v>
                </c:pt>
                <c:pt idx="489">
                  <c:v>-0.12509000000000001</c:v>
                </c:pt>
                <c:pt idx="490">
                  <c:v>-0.15265000000000001</c:v>
                </c:pt>
                <c:pt idx="491">
                  <c:v>-0.22742000000000001</c:v>
                </c:pt>
                <c:pt idx="492">
                  <c:v>-0.15381</c:v>
                </c:pt>
                <c:pt idx="493">
                  <c:v>-0.12141</c:v>
                </c:pt>
                <c:pt idx="494">
                  <c:v>-0.16198000000000001</c:v>
                </c:pt>
                <c:pt idx="495">
                  <c:v>-0.12272</c:v>
                </c:pt>
                <c:pt idx="496">
                  <c:v>-0.14038</c:v>
                </c:pt>
                <c:pt idx="497">
                  <c:v>-0.13843</c:v>
                </c:pt>
                <c:pt idx="498">
                  <c:v>-0.23269000000000001</c:v>
                </c:pt>
                <c:pt idx="499">
                  <c:v>-0.14163999999999999</c:v>
                </c:pt>
                <c:pt idx="500">
                  <c:v>-0.16830000000000001</c:v>
                </c:pt>
                <c:pt idx="501">
                  <c:v>-0.15223</c:v>
                </c:pt>
                <c:pt idx="502">
                  <c:v>-0.17252000000000001</c:v>
                </c:pt>
                <c:pt idx="503">
                  <c:v>-0.12920000000000001</c:v>
                </c:pt>
                <c:pt idx="504">
                  <c:v>-0.46138000000000001</c:v>
                </c:pt>
                <c:pt idx="505">
                  <c:v>-0.18</c:v>
                </c:pt>
                <c:pt idx="506">
                  <c:v>-0.15434</c:v>
                </c:pt>
                <c:pt idx="507">
                  <c:v>-0.22214999999999999</c:v>
                </c:pt>
                <c:pt idx="508">
                  <c:v>-0.17236000000000001</c:v>
                </c:pt>
                <c:pt idx="509">
                  <c:v>-0.12545999999999999</c:v>
                </c:pt>
                <c:pt idx="510">
                  <c:v>-0.15407999999999999</c:v>
                </c:pt>
                <c:pt idx="511">
                  <c:v>-0.14732999999999999</c:v>
                </c:pt>
                <c:pt idx="512">
                  <c:v>-0.27722000000000002</c:v>
                </c:pt>
                <c:pt idx="513">
                  <c:v>-0.12531</c:v>
                </c:pt>
                <c:pt idx="514">
                  <c:v>-0.21340999999999999</c:v>
                </c:pt>
                <c:pt idx="515">
                  <c:v>-0.19433</c:v>
                </c:pt>
                <c:pt idx="516">
                  <c:v>-0.18174000000000001</c:v>
                </c:pt>
                <c:pt idx="517">
                  <c:v>-0.24413000000000001</c:v>
                </c:pt>
                <c:pt idx="518">
                  <c:v>-0.16214000000000001</c:v>
                </c:pt>
                <c:pt idx="519">
                  <c:v>-0.16914999999999999</c:v>
                </c:pt>
                <c:pt idx="520">
                  <c:v>-0.23749000000000001</c:v>
                </c:pt>
                <c:pt idx="521">
                  <c:v>-0.14238000000000001</c:v>
                </c:pt>
                <c:pt idx="522">
                  <c:v>-0.22827</c:v>
                </c:pt>
                <c:pt idx="523">
                  <c:v>-0.24682000000000001</c:v>
                </c:pt>
                <c:pt idx="524">
                  <c:v>-0.35526000000000002</c:v>
                </c:pt>
                <c:pt idx="525">
                  <c:v>-0.21229999999999999</c:v>
                </c:pt>
                <c:pt idx="526">
                  <c:v>-0.20560999999999999</c:v>
                </c:pt>
                <c:pt idx="527">
                  <c:v>-0.24771000000000001</c:v>
                </c:pt>
                <c:pt idx="528">
                  <c:v>-0.12594</c:v>
                </c:pt>
                <c:pt idx="529">
                  <c:v>-0.22653000000000001</c:v>
                </c:pt>
                <c:pt idx="530">
                  <c:v>-0.18848000000000001</c:v>
                </c:pt>
                <c:pt idx="531">
                  <c:v>-0.1673</c:v>
                </c:pt>
                <c:pt idx="532">
                  <c:v>-0.18675</c:v>
                </c:pt>
                <c:pt idx="533">
                  <c:v>-0.27148</c:v>
                </c:pt>
                <c:pt idx="534">
                  <c:v>-0.21378</c:v>
                </c:pt>
                <c:pt idx="535">
                  <c:v>-0.13258</c:v>
                </c:pt>
                <c:pt idx="536">
                  <c:v>-0.25230000000000002</c:v>
                </c:pt>
                <c:pt idx="537">
                  <c:v>-0.13927</c:v>
                </c:pt>
                <c:pt idx="538">
                  <c:v>-0.17615</c:v>
                </c:pt>
                <c:pt idx="539">
                  <c:v>-0.17399000000000001</c:v>
                </c:pt>
                <c:pt idx="540">
                  <c:v>-0.20544999999999999</c:v>
                </c:pt>
                <c:pt idx="541">
                  <c:v>-0.38491999999999998</c:v>
                </c:pt>
                <c:pt idx="542">
                  <c:v>-0.22109999999999999</c:v>
                </c:pt>
                <c:pt idx="543">
                  <c:v>-0.28079999999999999</c:v>
                </c:pt>
                <c:pt idx="544">
                  <c:v>-0.14796000000000001</c:v>
                </c:pt>
                <c:pt idx="545">
                  <c:v>-0.17183000000000001</c:v>
                </c:pt>
                <c:pt idx="546">
                  <c:v>-0.15329000000000001</c:v>
                </c:pt>
                <c:pt idx="547">
                  <c:v>-0.23960000000000001</c:v>
                </c:pt>
                <c:pt idx="548">
                  <c:v>-0.15659999999999999</c:v>
                </c:pt>
                <c:pt idx="549">
                  <c:v>-0.14047999999999999</c:v>
                </c:pt>
                <c:pt idx="550">
                  <c:v>-0.15271000000000001</c:v>
                </c:pt>
                <c:pt idx="551">
                  <c:v>-0.26984000000000002</c:v>
                </c:pt>
                <c:pt idx="552">
                  <c:v>-0.34655999999999998</c:v>
                </c:pt>
                <c:pt idx="553">
                  <c:v>-0.26419999999999999</c:v>
                </c:pt>
                <c:pt idx="554">
                  <c:v>-0.21278</c:v>
                </c:pt>
                <c:pt idx="555">
                  <c:v>-0.13689999999999999</c:v>
                </c:pt>
                <c:pt idx="556">
                  <c:v>-0.20387</c:v>
                </c:pt>
                <c:pt idx="557">
                  <c:v>-0.14738000000000001</c:v>
                </c:pt>
                <c:pt idx="558">
                  <c:v>-0.21493999999999999</c:v>
                </c:pt>
                <c:pt idx="559">
                  <c:v>-0.21693999999999999</c:v>
                </c:pt>
                <c:pt idx="560">
                  <c:v>-0.31836999999999999</c:v>
                </c:pt>
                <c:pt idx="561">
                  <c:v>-0.17799999999999999</c:v>
                </c:pt>
                <c:pt idx="562">
                  <c:v>-0.17799999999999999</c:v>
                </c:pt>
                <c:pt idx="563">
                  <c:v>-0.34741</c:v>
                </c:pt>
                <c:pt idx="564">
                  <c:v>-0.16172</c:v>
                </c:pt>
                <c:pt idx="565">
                  <c:v>-0.25513999999999998</c:v>
                </c:pt>
                <c:pt idx="566">
                  <c:v>-0.1898</c:v>
                </c:pt>
                <c:pt idx="567">
                  <c:v>-0.20755999999999999</c:v>
                </c:pt>
                <c:pt idx="568">
                  <c:v>-0.12589</c:v>
                </c:pt>
                <c:pt idx="569">
                  <c:v>-0.16503999999999999</c:v>
                </c:pt>
                <c:pt idx="570">
                  <c:v>-0.20793</c:v>
                </c:pt>
                <c:pt idx="571">
                  <c:v>-0.15565999999999999</c:v>
                </c:pt>
                <c:pt idx="572">
                  <c:v>-0.13900999999999999</c:v>
                </c:pt>
                <c:pt idx="573">
                  <c:v>-0.12071999999999999</c:v>
                </c:pt>
                <c:pt idx="574">
                  <c:v>-0.16614000000000001</c:v>
                </c:pt>
                <c:pt idx="575">
                  <c:v>-0.13358</c:v>
                </c:pt>
                <c:pt idx="576">
                  <c:v>-0.18437000000000001</c:v>
                </c:pt>
                <c:pt idx="577">
                  <c:v>-0.40478999999999998</c:v>
                </c:pt>
                <c:pt idx="578">
                  <c:v>-0.16435</c:v>
                </c:pt>
                <c:pt idx="579">
                  <c:v>-0.25324000000000002</c:v>
                </c:pt>
                <c:pt idx="580">
                  <c:v>-0.15840000000000001</c:v>
                </c:pt>
                <c:pt idx="581">
                  <c:v>-0.13758000000000001</c:v>
                </c:pt>
                <c:pt idx="582">
                  <c:v>-0.27057999999999999</c:v>
                </c:pt>
                <c:pt idx="583">
                  <c:v>-0.16550999999999999</c:v>
                </c:pt>
                <c:pt idx="584">
                  <c:v>-0.18806</c:v>
                </c:pt>
                <c:pt idx="585">
                  <c:v>-0.47017999999999999</c:v>
                </c:pt>
                <c:pt idx="586">
                  <c:v>-0.20066000000000001</c:v>
                </c:pt>
                <c:pt idx="587">
                  <c:v>-0.15007000000000001</c:v>
                </c:pt>
                <c:pt idx="588">
                  <c:v>-0.23147999999999999</c:v>
                </c:pt>
                <c:pt idx="589">
                  <c:v>-0.19681000000000001</c:v>
                </c:pt>
                <c:pt idx="590">
                  <c:v>-0.23032</c:v>
                </c:pt>
                <c:pt idx="591">
                  <c:v>-0.18664</c:v>
                </c:pt>
                <c:pt idx="592">
                  <c:v>-0.13421</c:v>
                </c:pt>
                <c:pt idx="593">
                  <c:v>-0.19991999999999999</c:v>
                </c:pt>
                <c:pt idx="594">
                  <c:v>-0.20008000000000001</c:v>
                </c:pt>
                <c:pt idx="595">
                  <c:v>-0.26737</c:v>
                </c:pt>
                <c:pt idx="596">
                  <c:v>-0.15792</c:v>
                </c:pt>
                <c:pt idx="597">
                  <c:v>-0.14616999999999999</c:v>
                </c:pt>
                <c:pt idx="598">
                  <c:v>-0.19964999999999999</c:v>
                </c:pt>
                <c:pt idx="599">
                  <c:v>-0.14912</c:v>
                </c:pt>
                <c:pt idx="600">
                  <c:v>-0.18975</c:v>
                </c:pt>
                <c:pt idx="601">
                  <c:v>-0.15143999999999999</c:v>
                </c:pt>
                <c:pt idx="602">
                  <c:v>-0.12967999999999999</c:v>
                </c:pt>
                <c:pt idx="603">
                  <c:v>-0.12378</c:v>
                </c:pt>
                <c:pt idx="604">
                  <c:v>-0.19664999999999999</c:v>
                </c:pt>
                <c:pt idx="605">
                  <c:v>-0.13036</c:v>
                </c:pt>
                <c:pt idx="606">
                  <c:v>-0.20798</c:v>
                </c:pt>
                <c:pt idx="607">
                  <c:v>-0.20408000000000001</c:v>
                </c:pt>
                <c:pt idx="608">
                  <c:v>-0.15128</c:v>
                </c:pt>
                <c:pt idx="609">
                  <c:v>-0.13741999999999999</c:v>
                </c:pt>
                <c:pt idx="610">
                  <c:v>-0.19597000000000001</c:v>
                </c:pt>
                <c:pt idx="611">
                  <c:v>-0.34018999999999999</c:v>
                </c:pt>
                <c:pt idx="612">
                  <c:v>-0.26694000000000001</c:v>
                </c:pt>
                <c:pt idx="613">
                  <c:v>-0.19206999999999999</c:v>
                </c:pt>
                <c:pt idx="614">
                  <c:v>-0.16850999999999999</c:v>
                </c:pt>
                <c:pt idx="615">
                  <c:v>-0.39213999999999999</c:v>
                </c:pt>
                <c:pt idx="616">
                  <c:v>-0.21562000000000001</c:v>
                </c:pt>
                <c:pt idx="617">
                  <c:v>-0.20918999999999999</c:v>
                </c:pt>
                <c:pt idx="618">
                  <c:v>-0.17224999999999999</c:v>
                </c:pt>
                <c:pt idx="619">
                  <c:v>-0.19195999999999999</c:v>
                </c:pt>
                <c:pt idx="620">
                  <c:v>-0.24523</c:v>
                </c:pt>
                <c:pt idx="621">
                  <c:v>-0.13916000000000001</c:v>
                </c:pt>
                <c:pt idx="622">
                  <c:v>-0.15581</c:v>
                </c:pt>
                <c:pt idx="623">
                  <c:v>-0.14591000000000001</c:v>
                </c:pt>
                <c:pt idx="624">
                  <c:v>-0.12984000000000001</c:v>
                </c:pt>
                <c:pt idx="625">
                  <c:v>-0.22047</c:v>
                </c:pt>
                <c:pt idx="626">
                  <c:v>-0.19186</c:v>
                </c:pt>
                <c:pt idx="627">
                  <c:v>-0.14147999999999999</c:v>
                </c:pt>
                <c:pt idx="628">
                  <c:v>-0.16546</c:v>
                </c:pt>
                <c:pt idx="629">
                  <c:v>-0.15512999999999999</c:v>
                </c:pt>
                <c:pt idx="630">
                  <c:v>-0.15623999999999999</c:v>
                </c:pt>
                <c:pt idx="631">
                  <c:v>-0.14005999999999999</c:v>
                </c:pt>
                <c:pt idx="632">
                  <c:v>-0.17083000000000001</c:v>
                </c:pt>
                <c:pt idx="633">
                  <c:v>-0.15912999999999999</c:v>
                </c:pt>
                <c:pt idx="634">
                  <c:v>-0.14343</c:v>
                </c:pt>
                <c:pt idx="635">
                  <c:v>-0.17805000000000001</c:v>
                </c:pt>
                <c:pt idx="636">
                  <c:v>-0.12436</c:v>
                </c:pt>
                <c:pt idx="637">
                  <c:v>-0.13020999999999999</c:v>
                </c:pt>
                <c:pt idx="638">
                  <c:v>-0.32252999999999998</c:v>
                </c:pt>
                <c:pt idx="639">
                  <c:v>-0.13642000000000001</c:v>
                </c:pt>
                <c:pt idx="640">
                  <c:v>-0.13358</c:v>
                </c:pt>
                <c:pt idx="641">
                  <c:v>-0.29909000000000002</c:v>
                </c:pt>
                <c:pt idx="642">
                  <c:v>-0.20291999999999999</c:v>
                </c:pt>
                <c:pt idx="643">
                  <c:v>-0.14027000000000001</c:v>
                </c:pt>
                <c:pt idx="644">
                  <c:v>-0.16672000000000001</c:v>
                </c:pt>
                <c:pt idx="645">
                  <c:v>-0.13125999999999999</c:v>
                </c:pt>
                <c:pt idx="646">
                  <c:v>-0.19200999999999999</c:v>
                </c:pt>
                <c:pt idx="647">
                  <c:v>-0.25165999999999999</c:v>
                </c:pt>
                <c:pt idx="648">
                  <c:v>-0.22453000000000001</c:v>
                </c:pt>
                <c:pt idx="649">
                  <c:v>-0.13236999999999999</c:v>
                </c:pt>
                <c:pt idx="650">
                  <c:v>-0.20050000000000001</c:v>
                </c:pt>
                <c:pt idx="651">
                  <c:v>-0.18195</c:v>
                </c:pt>
                <c:pt idx="652">
                  <c:v>-0.21357000000000001</c:v>
                </c:pt>
                <c:pt idx="653">
                  <c:v>-0.14585999999999999</c:v>
                </c:pt>
                <c:pt idx="654">
                  <c:v>-0.15128</c:v>
                </c:pt>
                <c:pt idx="655">
                  <c:v>-0.12446</c:v>
                </c:pt>
                <c:pt idx="656">
                  <c:v>-0.2094</c:v>
                </c:pt>
                <c:pt idx="657">
                  <c:v>-0.20086999999999999</c:v>
                </c:pt>
                <c:pt idx="658">
                  <c:v>-0.1575</c:v>
                </c:pt>
                <c:pt idx="659">
                  <c:v>-0.15819</c:v>
                </c:pt>
                <c:pt idx="660">
                  <c:v>-0.14943999999999999</c:v>
                </c:pt>
                <c:pt idx="661">
                  <c:v>-0.25492999999999999</c:v>
                </c:pt>
                <c:pt idx="662">
                  <c:v>-0.39688000000000001</c:v>
                </c:pt>
                <c:pt idx="663">
                  <c:v>-0.15892000000000001</c:v>
                </c:pt>
                <c:pt idx="664">
                  <c:v>-0.12009</c:v>
                </c:pt>
                <c:pt idx="665">
                  <c:v>-0.16950999999999999</c:v>
                </c:pt>
                <c:pt idx="666">
                  <c:v>-0.25857000000000002</c:v>
                </c:pt>
                <c:pt idx="667">
                  <c:v>-0.26057000000000002</c:v>
                </c:pt>
                <c:pt idx="668">
                  <c:v>-0.12683</c:v>
                </c:pt>
                <c:pt idx="669">
                  <c:v>-0.24143999999999999</c:v>
                </c:pt>
                <c:pt idx="670">
                  <c:v>-0.13994999999999999</c:v>
                </c:pt>
                <c:pt idx="671">
                  <c:v>-0.31341999999999998</c:v>
                </c:pt>
                <c:pt idx="672">
                  <c:v>-0.14496000000000001</c:v>
                </c:pt>
                <c:pt idx="673">
                  <c:v>-0.17957999999999999</c:v>
                </c:pt>
                <c:pt idx="674">
                  <c:v>-0.25040000000000001</c:v>
                </c:pt>
                <c:pt idx="675">
                  <c:v>-0.26083000000000001</c:v>
                </c:pt>
                <c:pt idx="676">
                  <c:v>-0.20629</c:v>
                </c:pt>
                <c:pt idx="677">
                  <c:v>-0.12620000000000001</c:v>
                </c:pt>
                <c:pt idx="678">
                  <c:v>-0.20544999999999999</c:v>
                </c:pt>
                <c:pt idx="679">
                  <c:v>-0.31495000000000001</c:v>
                </c:pt>
                <c:pt idx="680">
                  <c:v>-0.16187000000000001</c:v>
                </c:pt>
                <c:pt idx="681">
                  <c:v>-0.14580000000000001</c:v>
                </c:pt>
                <c:pt idx="682">
                  <c:v>-0.16039999999999999</c:v>
                </c:pt>
                <c:pt idx="683">
                  <c:v>-0.12257</c:v>
                </c:pt>
                <c:pt idx="684">
                  <c:v>-0.24692</c:v>
                </c:pt>
                <c:pt idx="685">
                  <c:v>-0.12562000000000001</c:v>
                </c:pt>
                <c:pt idx="686">
                  <c:v>-0.33544000000000002</c:v>
                </c:pt>
                <c:pt idx="687">
                  <c:v>-0.20291999999999999</c:v>
                </c:pt>
                <c:pt idx="688">
                  <c:v>-0.19164999999999999</c:v>
                </c:pt>
                <c:pt idx="689">
                  <c:v>-0.16977999999999999</c:v>
                </c:pt>
                <c:pt idx="690">
                  <c:v>-0.15112</c:v>
                </c:pt>
                <c:pt idx="691">
                  <c:v>-0.37580999999999998</c:v>
                </c:pt>
                <c:pt idx="692">
                  <c:v>-0.11624</c:v>
                </c:pt>
                <c:pt idx="693">
                  <c:v>-0.16519</c:v>
                </c:pt>
                <c:pt idx="694">
                  <c:v>-0.18226999999999999</c:v>
                </c:pt>
                <c:pt idx="695">
                  <c:v>-0.20502999999999999</c:v>
                </c:pt>
                <c:pt idx="696">
                  <c:v>-0.36274000000000001</c:v>
                </c:pt>
                <c:pt idx="697">
                  <c:v>-0.13331000000000001</c:v>
                </c:pt>
                <c:pt idx="698">
                  <c:v>-0.24132999999999999</c:v>
                </c:pt>
                <c:pt idx="699">
                  <c:v>-0.15587000000000001</c:v>
                </c:pt>
                <c:pt idx="700">
                  <c:v>-0.17584</c:v>
                </c:pt>
                <c:pt idx="701">
                  <c:v>-0.19022</c:v>
                </c:pt>
                <c:pt idx="702">
                  <c:v>-0.13316</c:v>
                </c:pt>
                <c:pt idx="703">
                  <c:v>-0.13822000000000001</c:v>
                </c:pt>
                <c:pt idx="704">
                  <c:v>-0.36284</c:v>
                </c:pt>
                <c:pt idx="705">
                  <c:v>-0.22367999999999999</c:v>
                </c:pt>
                <c:pt idx="706">
                  <c:v>-0.12199</c:v>
                </c:pt>
                <c:pt idx="707">
                  <c:v>-0.18769</c:v>
                </c:pt>
                <c:pt idx="708">
                  <c:v>-0.26662999999999998</c:v>
                </c:pt>
                <c:pt idx="709">
                  <c:v>-0.14454</c:v>
                </c:pt>
                <c:pt idx="710">
                  <c:v>-0.28300999999999998</c:v>
                </c:pt>
                <c:pt idx="711">
                  <c:v>-0.18348</c:v>
                </c:pt>
                <c:pt idx="712">
                  <c:v>-0.19644</c:v>
                </c:pt>
                <c:pt idx="713">
                  <c:v>-0.19813</c:v>
                </c:pt>
                <c:pt idx="714">
                  <c:v>-0.2298</c:v>
                </c:pt>
                <c:pt idx="715">
                  <c:v>-0.18184</c:v>
                </c:pt>
                <c:pt idx="716">
                  <c:v>-0.11677</c:v>
                </c:pt>
                <c:pt idx="717">
                  <c:v>-0.41016000000000002</c:v>
                </c:pt>
                <c:pt idx="718">
                  <c:v>-0.25008000000000002</c:v>
                </c:pt>
                <c:pt idx="719">
                  <c:v>-0.22994999999999999</c:v>
                </c:pt>
                <c:pt idx="720">
                  <c:v>-0.28786</c:v>
                </c:pt>
                <c:pt idx="721">
                  <c:v>-0.23300999999999999</c:v>
                </c:pt>
                <c:pt idx="722">
                  <c:v>-0.14712</c:v>
                </c:pt>
                <c:pt idx="723">
                  <c:v>-0.18775</c:v>
                </c:pt>
                <c:pt idx="724">
                  <c:v>-0.27589999999999998</c:v>
                </c:pt>
                <c:pt idx="725">
                  <c:v>-0.18611</c:v>
                </c:pt>
                <c:pt idx="726">
                  <c:v>-0.17405000000000001</c:v>
                </c:pt>
                <c:pt idx="727">
                  <c:v>-0.16977999999999999</c:v>
                </c:pt>
                <c:pt idx="728">
                  <c:v>-0.16656000000000001</c:v>
                </c:pt>
                <c:pt idx="729">
                  <c:v>-0.23396</c:v>
                </c:pt>
                <c:pt idx="730">
                  <c:v>-0.18268999999999999</c:v>
                </c:pt>
                <c:pt idx="731">
                  <c:v>-0.30625000000000002</c:v>
                </c:pt>
                <c:pt idx="732">
                  <c:v>-0.40167999999999998</c:v>
                </c:pt>
                <c:pt idx="733">
                  <c:v>-0.24443999999999999</c:v>
                </c:pt>
                <c:pt idx="734">
                  <c:v>-0.16414000000000001</c:v>
                </c:pt>
                <c:pt idx="735">
                  <c:v>-0.19928999999999999</c:v>
                </c:pt>
                <c:pt idx="736">
                  <c:v>-0.20391999999999999</c:v>
                </c:pt>
                <c:pt idx="737">
                  <c:v>-0.15834000000000001</c:v>
                </c:pt>
                <c:pt idx="738">
                  <c:v>-0.12667999999999999</c:v>
                </c:pt>
                <c:pt idx="739">
                  <c:v>-0.20218</c:v>
                </c:pt>
                <c:pt idx="740">
                  <c:v>-0.17441999999999999</c:v>
                </c:pt>
                <c:pt idx="741">
                  <c:v>-0.13705999999999999</c:v>
                </c:pt>
                <c:pt idx="742">
                  <c:v>-0.13894999999999999</c:v>
                </c:pt>
                <c:pt idx="743">
                  <c:v>-0.21182999999999999</c:v>
                </c:pt>
                <c:pt idx="744">
                  <c:v>-0.19333</c:v>
                </c:pt>
                <c:pt idx="745">
                  <c:v>-0.18110999999999999</c:v>
                </c:pt>
                <c:pt idx="746">
                  <c:v>-0.17362</c:v>
                </c:pt>
                <c:pt idx="747">
                  <c:v>-0.22358</c:v>
                </c:pt>
                <c:pt idx="748">
                  <c:v>-0.12567</c:v>
                </c:pt>
                <c:pt idx="749">
                  <c:v>-0.14659</c:v>
                </c:pt>
                <c:pt idx="750">
                  <c:v>-0.12898999999999999</c:v>
                </c:pt>
                <c:pt idx="751">
                  <c:v>-0.18754000000000001</c:v>
                </c:pt>
                <c:pt idx="752">
                  <c:v>-0.25635000000000002</c:v>
                </c:pt>
                <c:pt idx="753">
                  <c:v>-0.24032999999999999</c:v>
                </c:pt>
                <c:pt idx="754">
                  <c:v>-0.41148000000000001</c:v>
                </c:pt>
                <c:pt idx="755">
                  <c:v>-0.14416999999999999</c:v>
                </c:pt>
                <c:pt idx="756">
                  <c:v>-0.13358</c:v>
                </c:pt>
                <c:pt idx="757">
                  <c:v>-0.24107000000000001</c:v>
                </c:pt>
                <c:pt idx="758">
                  <c:v>-0.17441999999999999</c:v>
                </c:pt>
                <c:pt idx="759">
                  <c:v>-0.14096</c:v>
                </c:pt>
                <c:pt idx="760">
                  <c:v>-0.16335</c:v>
                </c:pt>
                <c:pt idx="761">
                  <c:v>-0.15808</c:v>
                </c:pt>
                <c:pt idx="762">
                  <c:v>-0.20419000000000001</c:v>
                </c:pt>
                <c:pt idx="763">
                  <c:v>-0.13263</c:v>
                </c:pt>
                <c:pt idx="764">
                  <c:v>-0.17668</c:v>
                </c:pt>
                <c:pt idx="765">
                  <c:v>-0.12098</c:v>
                </c:pt>
                <c:pt idx="766">
                  <c:v>-0.16646</c:v>
                </c:pt>
                <c:pt idx="767">
                  <c:v>-0.11960999999999999</c:v>
                </c:pt>
                <c:pt idx="768">
                  <c:v>-0.25076999999999999</c:v>
                </c:pt>
                <c:pt idx="769">
                  <c:v>-0.21425</c:v>
                </c:pt>
                <c:pt idx="770">
                  <c:v>-0.16672000000000001</c:v>
                </c:pt>
                <c:pt idx="771">
                  <c:v>-0.35568</c:v>
                </c:pt>
                <c:pt idx="772">
                  <c:v>-0.15054999999999999</c:v>
                </c:pt>
                <c:pt idx="773">
                  <c:v>-0.22467999999999999</c:v>
                </c:pt>
                <c:pt idx="774">
                  <c:v>-0.20349999999999999</c:v>
                </c:pt>
                <c:pt idx="775">
                  <c:v>-0.15676000000000001</c:v>
                </c:pt>
                <c:pt idx="776">
                  <c:v>-0.17763000000000001</c:v>
                </c:pt>
                <c:pt idx="777">
                  <c:v>-0.27805999999999997</c:v>
                </c:pt>
                <c:pt idx="778">
                  <c:v>-0.12499</c:v>
                </c:pt>
                <c:pt idx="779">
                  <c:v>-0.14563999999999999</c:v>
                </c:pt>
                <c:pt idx="780">
                  <c:v>-0.20635000000000001</c:v>
                </c:pt>
                <c:pt idx="781">
                  <c:v>-0.19095999999999999</c:v>
                </c:pt>
                <c:pt idx="782">
                  <c:v>-0.13073000000000001</c:v>
                </c:pt>
                <c:pt idx="783">
                  <c:v>-0.24623999999999999</c:v>
                </c:pt>
                <c:pt idx="784">
                  <c:v>-0.15265000000000001</c:v>
                </c:pt>
                <c:pt idx="785">
                  <c:v>-0.17094000000000001</c:v>
                </c:pt>
                <c:pt idx="786">
                  <c:v>-0.17008999999999999</c:v>
                </c:pt>
                <c:pt idx="787">
                  <c:v>-0.21667</c:v>
                </c:pt>
                <c:pt idx="788">
                  <c:v>-0.13636999999999999</c:v>
                </c:pt>
                <c:pt idx="789">
                  <c:v>-0.54247000000000001</c:v>
                </c:pt>
                <c:pt idx="790">
                  <c:v>-0.21984000000000001</c:v>
                </c:pt>
                <c:pt idx="791">
                  <c:v>-0.19375000000000001</c:v>
                </c:pt>
                <c:pt idx="792">
                  <c:v>-0.21836</c:v>
                </c:pt>
                <c:pt idx="793">
                  <c:v>-0.14248</c:v>
                </c:pt>
                <c:pt idx="794">
                  <c:v>-0.23258999999999999</c:v>
                </c:pt>
                <c:pt idx="795">
                  <c:v>-0.17008999999999999</c:v>
                </c:pt>
                <c:pt idx="796">
                  <c:v>-0.14985999999999999</c:v>
                </c:pt>
                <c:pt idx="797">
                  <c:v>-0.26062000000000002</c:v>
                </c:pt>
                <c:pt idx="798">
                  <c:v>-0.26178000000000001</c:v>
                </c:pt>
                <c:pt idx="799">
                  <c:v>-0.18126999999999999</c:v>
                </c:pt>
                <c:pt idx="800">
                  <c:v>-0.19364999999999999</c:v>
                </c:pt>
                <c:pt idx="801">
                  <c:v>-0.12736</c:v>
                </c:pt>
                <c:pt idx="802">
                  <c:v>-0.20186999999999999</c:v>
                </c:pt>
                <c:pt idx="803">
                  <c:v>-0.24360000000000001</c:v>
                </c:pt>
                <c:pt idx="804">
                  <c:v>-0.18590000000000001</c:v>
                </c:pt>
                <c:pt idx="805">
                  <c:v>-0.28491</c:v>
                </c:pt>
                <c:pt idx="806">
                  <c:v>-0.19602</c:v>
                </c:pt>
                <c:pt idx="807">
                  <c:v>-0.13764000000000001</c:v>
                </c:pt>
                <c:pt idx="808">
                  <c:v>-0.12794</c:v>
                </c:pt>
                <c:pt idx="809">
                  <c:v>-0.16635</c:v>
                </c:pt>
                <c:pt idx="810">
                  <c:v>-0.15687000000000001</c:v>
                </c:pt>
                <c:pt idx="811">
                  <c:v>-0.22836999999999999</c:v>
                </c:pt>
                <c:pt idx="812">
                  <c:v>-0.22384000000000001</c:v>
                </c:pt>
                <c:pt idx="813">
                  <c:v>-0.32343</c:v>
                </c:pt>
                <c:pt idx="814">
                  <c:v>-0.15508</c:v>
                </c:pt>
                <c:pt idx="815">
                  <c:v>-0.16646</c:v>
                </c:pt>
                <c:pt idx="816">
                  <c:v>-0.18464</c:v>
                </c:pt>
                <c:pt idx="817">
                  <c:v>-0.18046999999999999</c:v>
                </c:pt>
                <c:pt idx="818">
                  <c:v>-0.12809999999999999</c:v>
                </c:pt>
                <c:pt idx="819">
                  <c:v>-0.17435999999999999</c:v>
                </c:pt>
                <c:pt idx="820">
                  <c:v>-0.14158999999999999</c:v>
                </c:pt>
                <c:pt idx="821">
                  <c:v>-0.20513999999999999</c:v>
                </c:pt>
                <c:pt idx="822">
                  <c:v>-0.18626999999999999</c:v>
                </c:pt>
                <c:pt idx="823">
                  <c:v>-0.15840000000000001</c:v>
                </c:pt>
                <c:pt idx="824">
                  <c:v>-0.21509</c:v>
                </c:pt>
                <c:pt idx="825">
                  <c:v>-0.19964999999999999</c:v>
                </c:pt>
                <c:pt idx="826">
                  <c:v>-0.14543</c:v>
                </c:pt>
                <c:pt idx="827">
                  <c:v>-0.21978</c:v>
                </c:pt>
                <c:pt idx="828">
                  <c:v>-0.15065000000000001</c:v>
                </c:pt>
                <c:pt idx="829">
                  <c:v>-0.14563999999999999</c:v>
                </c:pt>
                <c:pt idx="830">
                  <c:v>-0.19922999999999999</c:v>
                </c:pt>
                <c:pt idx="831">
                  <c:v>-0.25081999999999999</c:v>
                </c:pt>
                <c:pt idx="832">
                  <c:v>-0.14707000000000001</c:v>
                </c:pt>
                <c:pt idx="833">
                  <c:v>-0.18601000000000001</c:v>
                </c:pt>
                <c:pt idx="834">
                  <c:v>-0.26499</c:v>
                </c:pt>
                <c:pt idx="835">
                  <c:v>-0.30387999999999998</c:v>
                </c:pt>
                <c:pt idx="836">
                  <c:v>-0.12656999999999999</c:v>
                </c:pt>
                <c:pt idx="837">
                  <c:v>-0.17494000000000001</c:v>
                </c:pt>
                <c:pt idx="838">
                  <c:v>-0.14185</c:v>
                </c:pt>
                <c:pt idx="839">
                  <c:v>-0.18648000000000001</c:v>
                </c:pt>
                <c:pt idx="840">
                  <c:v>-0.17673</c:v>
                </c:pt>
                <c:pt idx="841">
                  <c:v>-0.14027000000000001</c:v>
                </c:pt>
                <c:pt idx="842">
                  <c:v>-0.18379000000000001</c:v>
                </c:pt>
                <c:pt idx="843">
                  <c:v>-0.17272999999999999</c:v>
                </c:pt>
                <c:pt idx="844">
                  <c:v>-0.19338</c:v>
                </c:pt>
                <c:pt idx="845">
                  <c:v>-0.17773</c:v>
                </c:pt>
                <c:pt idx="846">
                  <c:v>-0.16950999999999999</c:v>
                </c:pt>
                <c:pt idx="847">
                  <c:v>-0.15243999999999999</c:v>
                </c:pt>
                <c:pt idx="848">
                  <c:v>-0.20002</c:v>
                </c:pt>
                <c:pt idx="849">
                  <c:v>-0.39899000000000001</c:v>
                </c:pt>
                <c:pt idx="850">
                  <c:v>-0.13300000000000001</c:v>
                </c:pt>
                <c:pt idx="851">
                  <c:v>-0.24845</c:v>
                </c:pt>
                <c:pt idx="852">
                  <c:v>-0.14585999999999999</c:v>
                </c:pt>
                <c:pt idx="853">
                  <c:v>-0.13056999999999999</c:v>
                </c:pt>
                <c:pt idx="854">
                  <c:v>-0.12656999999999999</c:v>
                </c:pt>
                <c:pt idx="855">
                  <c:v>-0.14374999999999999</c:v>
                </c:pt>
                <c:pt idx="856">
                  <c:v>-0.15912999999999999</c:v>
                </c:pt>
                <c:pt idx="857">
                  <c:v>-0.15292</c:v>
                </c:pt>
                <c:pt idx="858">
                  <c:v>-0.30962000000000001</c:v>
                </c:pt>
                <c:pt idx="859">
                  <c:v>-0.23791000000000001</c:v>
                </c:pt>
                <c:pt idx="860">
                  <c:v>-0.19971</c:v>
                </c:pt>
                <c:pt idx="861">
                  <c:v>-0.20455999999999999</c:v>
                </c:pt>
                <c:pt idx="862">
                  <c:v>-0.18537999999999999</c:v>
                </c:pt>
                <c:pt idx="863">
                  <c:v>-0.13263</c:v>
                </c:pt>
                <c:pt idx="864">
                  <c:v>-0.13774</c:v>
                </c:pt>
                <c:pt idx="865">
                  <c:v>-0.20866999999999999</c:v>
                </c:pt>
                <c:pt idx="866">
                  <c:v>-0.13716</c:v>
                </c:pt>
                <c:pt idx="867">
                  <c:v>-0.15676000000000001</c:v>
                </c:pt>
                <c:pt idx="868">
                  <c:v>-0.13916000000000001</c:v>
                </c:pt>
                <c:pt idx="869">
                  <c:v>-0.19186</c:v>
                </c:pt>
                <c:pt idx="870">
                  <c:v>-0.20297000000000001</c:v>
                </c:pt>
                <c:pt idx="871">
                  <c:v>-0.16783000000000001</c:v>
                </c:pt>
                <c:pt idx="872">
                  <c:v>-0.17731</c:v>
                </c:pt>
                <c:pt idx="873">
                  <c:v>-0.19522999999999999</c:v>
                </c:pt>
                <c:pt idx="874">
                  <c:v>-0.21847</c:v>
                </c:pt>
                <c:pt idx="875">
                  <c:v>-0.12372</c:v>
                </c:pt>
                <c:pt idx="876">
                  <c:v>-0.18257999999999999</c:v>
                </c:pt>
                <c:pt idx="877">
                  <c:v>-0.14301</c:v>
                </c:pt>
                <c:pt idx="878">
                  <c:v>-0.23749000000000001</c:v>
                </c:pt>
                <c:pt idx="879">
                  <c:v>-0.19375000000000001</c:v>
                </c:pt>
                <c:pt idx="880">
                  <c:v>-0.24861</c:v>
                </c:pt>
                <c:pt idx="881">
                  <c:v>-0.13078999999999999</c:v>
                </c:pt>
                <c:pt idx="882">
                  <c:v>-0.27668999999999999</c:v>
                </c:pt>
                <c:pt idx="883">
                  <c:v>-0.16139999999999999</c:v>
                </c:pt>
                <c:pt idx="884">
                  <c:v>-0.2094</c:v>
                </c:pt>
                <c:pt idx="885">
                  <c:v>-0.15343999999999999</c:v>
                </c:pt>
                <c:pt idx="886">
                  <c:v>-0.16603999999999999</c:v>
                </c:pt>
                <c:pt idx="887">
                  <c:v>-0.13152</c:v>
                </c:pt>
                <c:pt idx="888">
                  <c:v>-0.23422000000000001</c:v>
                </c:pt>
                <c:pt idx="889">
                  <c:v>-0.24539</c:v>
                </c:pt>
                <c:pt idx="890">
                  <c:v>-0.36753000000000002</c:v>
                </c:pt>
                <c:pt idx="891">
                  <c:v>-0.12709999999999999</c:v>
                </c:pt>
                <c:pt idx="892">
                  <c:v>-0.19022</c:v>
                </c:pt>
                <c:pt idx="893">
                  <c:v>-0.13009999999999999</c:v>
                </c:pt>
                <c:pt idx="894">
                  <c:v>-0.24054</c:v>
                </c:pt>
                <c:pt idx="895">
                  <c:v>-0.22078</c:v>
                </c:pt>
                <c:pt idx="896">
                  <c:v>-0.34555999999999998</c:v>
                </c:pt>
                <c:pt idx="897">
                  <c:v>-0.14005999999999999</c:v>
                </c:pt>
                <c:pt idx="898">
                  <c:v>-0.12415</c:v>
                </c:pt>
                <c:pt idx="899">
                  <c:v>-0.20519000000000001</c:v>
                </c:pt>
                <c:pt idx="900">
                  <c:v>-0.21171999999999999</c:v>
                </c:pt>
                <c:pt idx="901">
                  <c:v>-0.21947</c:v>
                </c:pt>
                <c:pt idx="902">
                  <c:v>-0.27062999999999998</c:v>
                </c:pt>
                <c:pt idx="903">
                  <c:v>-0.15808</c:v>
                </c:pt>
                <c:pt idx="904">
                  <c:v>-0.15223</c:v>
                </c:pt>
                <c:pt idx="905">
                  <c:v>-0.12783</c:v>
                </c:pt>
                <c:pt idx="906">
                  <c:v>-0.22278999999999999</c:v>
                </c:pt>
                <c:pt idx="907">
                  <c:v>-0.24127999999999999</c:v>
                </c:pt>
                <c:pt idx="908">
                  <c:v>-0.19713</c:v>
                </c:pt>
                <c:pt idx="909">
                  <c:v>-0.18506</c:v>
                </c:pt>
                <c:pt idx="910">
                  <c:v>-0.25662000000000001</c:v>
                </c:pt>
                <c:pt idx="911">
                  <c:v>-0.12656999999999999</c:v>
                </c:pt>
                <c:pt idx="912">
                  <c:v>-0.23981</c:v>
                </c:pt>
                <c:pt idx="913">
                  <c:v>-0.21393000000000001</c:v>
                </c:pt>
                <c:pt idx="914">
                  <c:v>-0.25608999999999998</c:v>
                </c:pt>
                <c:pt idx="915">
                  <c:v>-0.15239</c:v>
                </c:pt>
                <c:pt idx="916">
                  <c:v>-0.32607000000000003</c:v>
                </c:pt>
                <c:pt idx="917">
                  <c:v>-0.14396</c:v>
                </c:pt>
                <c:pt idx="918">
                  <c:v>-0.17088</c:v>
                </c:pt>
                <c:pt idx="919">
                  <c:v>-0.17036000000000001</c:v>
                </c:pt>
                <c:pt idx="920">
                  <c:v>-0.18884999999999999</c:v>
                </c:pt>
                <c:pt idx="921">
                  <c:v>-0.15292</c:v>
                </c:pt>
                <c:pt idx="922">
                  <c:v>-0.25808999999999999</c:v>
                </c:pt>
                <c:pt idx="923">
                  <c:v>-0.14333000000000001</c:v>
                </c:pt>
                <c:pt idx="924">
                  <c:v>-0.19681000000000001</c:v>
                </c:pt>
                <c:pt idx="925">
                  <c:v>-0.19386</c:v>
                </c:pt>
                <c:pt idx="926">
                  <c:v>-0.17199</c:v>
                </c:pt>
                <c:pt idx="927">
                  <c:v>-0.12773000000000001</c:v>
                </c:pt>
                <c:pt idx="928">
                  <c:v>-0.13521</c:v>
                </c:pt>
                <c:pt idx="929">
                  <c:v>-0.16103000000000001</c:v>
                </c:pt>
                <c:pt idx="930">
                  <c:v>-0.19212000000000001</c:v>
                </c:pt>
                <c:pt idx="931">
                  <c:v>-0.17816000000000001</c:v>
                </c:pt>
                <c:pt idx="932">
                  <c:v>-0.16561999999999999</c:v>
                </c:pt>
                <c:pt idx="933">
                  <c:v>-0.46765000000000001</c:v>
                </c:pt>
                <c:pt idx="934">
                  <c:v>-0.28849999999999998</c:v>
                </c:pt>
                <c:pt idx="935">
                  <c:v>-0.16119</c:v>
                </c:pt>
                <c:pt idx="936">
                  <c:v>-0.14912</c:v>
                </c:pt>
                <c:pt idx="937">
                  <c:v>-0.15761</c:v>
                </c:pt>
                <c:pt idx="938">
                  <c:v>-0.16819999999999999</c:v>
                </c:pt>
                <c:pt idx="939">
                  <c:v>-0.18068999999999999</c:v>
                </c:pt>
                <c:pt idx="940">
                  <c:v>-0.14438000000000001</c:v>
                </c:pt>
                <c:pt idx="941">
                  <c:v>-0.1535</c:v>
                </c:pt>
                <c:pt idx="942">
                  <c:v>-0.14680000000000001</c:v>
                </c:pt>
                <c:pt idx="943">
                  <c:v>-0.15143999999999999</c:v>
                </c:pt>
                <c:pt idx="944">
                  <c:v>-0.13800000000000001</c:v>
                </c:pt>
                <c:pt idx="945">
                  <c:v>-0.16583000000000001</c:v>
                </c:pt>
                <c:pt idx="946">
                  <c:v>-0.30973000000000001</c:v>
                </c:pt>
                <c:pt idx="947">
                  <c:v>-0.21820000000000001</c:v>
                </c:pt>
                <c:pt idx="948">
                  <c:v>-0.41821999999999998</c:v>
                </c:pt>
                <c:pt idx="949">
                  <c:v>-0.15423000000000001</c:v>
                </c:pt>
                <c:pt idx="950">
                  <c:v>-0.13331000000000001</c:v>
                </c:pt>
                <c:pt idx="951">
                  <c:v>-0.19628000000000001</c:v>
                </c:pt>
                <c:pt idx="952">
                  <c:v>-0.16750999999999999</c:v>
                </c:pt>
                <c:pt idx="953">
                  <c:v>-0.1898</c:v>
                </c:pt>
                <c:pt idx="954">
                  <c:v>-0.13431999999999999</c:v>
                </c:pt>
                <c:pt idx="955">
                  <c:v>-0.17646999999999999</c:v>
                </c:pt>
                <c:pt idx="956">
                  <c:v>-0.19781000000000001</c:v>
                </c:pt>
                <c:pt idx="957">
                  <c:v>-0.30246000000000001</c:v>
                </c:pt>
                <c:pt idx="958">
                  <c:v>-0.13705999999999999</c:v>
                </c:pt>
                <c:pt idx="959">
                  <c:v>-0.21018999999999999</c:v>
                </c:pt>
                <c:pt idx="960">
                  <c:v>-0.21357000000000001</c:v>
                </c:pt>
                <c:pt idx="961">
                  <c:v>-0.16028999999999999</c:v>
                </c:pt>
                <c:pt idx="962">
                  <c:v>-0.18664</c:v>
                </c:pt>
                <c:pt idx="963">
                  <c:v>-0.34382000000000001</c:v>
                </c:pt>
                <c:pt idx="964">
                  <c:v>-0.30941000000000002</c:v>
                </c:pt>
                <c:pt idx="965">
                  <c:v>-0.35220000000000001</c:v>
                </c:pt>
                <c:pt idx="966">
                  <c:v>-0.13700000000000001</c:v>
                </c:pt>
                <c:pt idx="967">
                  <c:v>-0.22827</c:v>
                </c:pt>
                <c:pt idx="968">
                  <c:v>-0.13336999999999999</c:v>
                </c:pt>
                <c:pt idx="969">
                  <c:v>-0.13894999999999999</c:v>
                </c:pt>
                <c:pt idx="970">
                  <c:v>-0.16767000000000001</c:v>
                </c:pt>
                <c:pt idx="971">
                  <c:v>-0.1918</c:v>
                </c:pt>
                <c:pt idx="972">
                  <c:v>-0.34741</c:v>
                </c:pt>
                <c:pt idx="973">
                  <c:v>-0.24296999999999999</c:v>
                </c:pt>
                <c:pt idx="974">
                  <c:v>-0.14122000000000001</c:v>
                </c:pt>
                <c:pt idx="975">
                  <c:v>-0.23369000000000001</c:v>
                </c:pt>
                <c:pt idx="976">
                  <c:v>-0.17737</c:v>
                </c:pt>
                <c:pt idx="977">
                  <c:v>-0.12942000000000001</c:v>
                </c:pt>
                <c:pt idx="978">
                  <c:v>-0.17247000000000001</c:v>
                </c:pt>
                <c:pt idx="979">
                  <c:v>-0.12425</c:v>
                </c:pt>
                <c:pt idx="980">
                  <c:v>-0.13563</c:v>
                </c:pt>
                <c:pt idx="981">
                  <c:v>-0.14201</c:v>
                </c:pt>
                <c:pt idx="982">
                  <c:v>-0.25140000000000001</c:v>
                </c:pt>
                <c:pt idx="983">
                  <c:v>-0.23474999999999999</c:v>
                </c:pt>
                <c:pt idx="984">
                  <c:v>-0.16872000000000001</c:v>
                </c:pt>
                <c:pt idx="985">
                  <c:v>-0.13611000000000001</c:v>
                </c:pt>
                <c:pt idx="986">
                  <c:v>-0.27795999999999998</c:v>
                </c:pt>
                <c:pt idx="987">
                  <c:v>-0.18515999999999999</c:v>
                </c:pt>
                <c:pt idx="988">
                  <c:v>-0.17688999999999999</c:v>
                </c:pt>
                <c:pt idx="989">
                  <c:v>-0.27922000000000002</c:v>
                </c:pt>
                <c:pt idx="990">
                  <c:v>-0.16741</c:v>
                </c:pt>
                <c:pt idx="991">
                  <c:v>-0.16683000000000001</c:v>
                </c:pt>
                <c:pt idx="992">
                  <c:v>-0.21973000000000001</c:v>
                </c:pt>
                <c:pt idx="993">
                  <c:v>-0.15165000000000001</c:v>
                </c:pt>
                <c:pt idx="994">
                  <c:v>-0.19022</c:v>
                </c:pt>
                <c:pt idx="995">
                  <c:v>-0.26008999999999999</c:v>
                </c:pt>
                <c:pt idx="996">
                  <c:v>-0.13600000000000001</c:v>
                </c:pt>
                <c:pt idx="997">
                  <c:v>-0.13078999999999999</c:v>
                </c:pt>
                <c:pt idx="998">
                  <c:v>-0.12404</c:v>
                </c:pt>
                <c:pt idx="999">
                  <c:v>-0.29724</c:v>
                </c:pt>
                <c:pt idx="1000">
                  <c:v>-0.11977</c:v>
                </c:pt>
                <c:pt idx="1001">
                  <c:v>-0.18653</c:v>
                </c:pt>
                <c:pt idx="1002">
                  <c:v>-0.18357999999999999</c:v>
                </c:pt>
                <c:pt idx="1003">
                  <c:v>-0.17904999999999999</c:v>
                </c:pt>
                <c:pt idx="1004">
                  <c:v>-0.34741</c:v>
                </c:pt>
                <c:pt idx="1005">
                  <c:v>-0.13347000000000001</c:v>
                </c:pt>
                <c:pt idx="1006">
                  <c:v>-0.12325</c:v>
                </c:pt>
                <c:pt idx="1007">
                  <c:v>-0.31558000000000003</c:v>
                </c:pt>
                <c:pt idx="1008">
                  <c:v>-0.12847</c:v>
                </c:pt>
                <c:pt idx="1009">
                  <c:v>-0.28886000000000001</c:v>
                </c:pt>
                <c:pt idx="1010">
                  <c:v>-0.12467</c:v>
                </c:pt>
                <c:pt idx="1011">
                  <c:v>-0.21740999999999999</c:v>
                </c:pt>
                <c:pt idx="1012">
                  <c:v>-0.17916000000000001</c:v>
                </c:pt>
                <c:pt idx="1013">
                  <c:v>-0.13727</c:v>
                </c:pt>
                <c:pt idx="1014">
                  <c:v>-0.23774999999999999</c:v>
                </c:pt>
                <c:pt idx="1015">
                  <c:v>-0.22847999999999999</c:v>
                </c:pt>
                <c:pt idx="1016">
                  <c:v>-0.22932</c:v>
                </c:pt>
                <c:pt idx="1017">
                  <c:v>-0.23227</c:v>
                </c:pt>
                <c:pt idx="1018">
                  <c:v>-0.18584999999999999</c:v>
                </c:pt>
                <c:pt idx="1019">
                  <c:v>-0.22015000000000001</c:v>
                </c:pt>
                <c:pt idx="1020">
                  <c:v>-0.13678999999999999</c:v>
                </c:pt>
                <c:pt idx="1021">
                  <c:v>-0.35657</c:v>
                </c:pt>
                <c:pt idx="1022">
                  <c:v>-0.27748</c:v>
                </c:pt>
                <c:pt idx="1023">
                  <c:v>-0.15318000000000001</c:v>
                </c:pt>
                <c:pt idx="1024">
                  <c:v>-0.44751999999999997</c:v>
                </c:pt>
                <c:pt idx="1025">
                  <c:v>-0.17515</c:v>
                </c:pt>
                <c:pt idx="1026">
                  <c:v>-0.16592999999999999</c:v>
                </c:pt>
                <c:pt idx="1027">
                  <c:v>-0.16203000000000001</c:v>
                </c:pt>
                <c:pt idx="1028">
                  <c:v>-0.12098</c:v>
                </c:pt>
                <c:pt idx="1029">
                  <c:v>-0.18864</c:v>
                </c:pt>
                <c:pt idx="1030">
                  <c:v>-0.14080000000000001</c:v>
                </c:pt>
                <c:pt idx="1031">
                  <c:v>-0.25662000000000001</c:v>
                </c:pt>
                <c:pt idx="1032">
                  <c:v>-0.18</c:v>
                </c:pt>
                <c:pt idx="1033">
                  <c:v>-0.15470999999999999</c:v>
                </c:pt>
                <c:pt idx="1034">
                  <c:v>-0.12429999999999999</c:v>
                </c:pt>
                <c:pt idx="1035">
                  <c:v>-0.19395999999999999</c:v>
                </c:pt>
                <c:pt idx="1036">
                  <c:v>-0.17646999999999999</c:v>
                </c:pt>
                <c:pt idx="1037">
                  <c:v>-0.17299</c:v>
                </c:pt>
                <c:pt idx="1038">
                  <c:v>-0.17446999999999999</c:v>
                </c:pt>
                <c:pt idx="1039">
                  <c:v>-0.19349</c:v>
                </c:pt>
                <c:pt idx="1040">
                  <c:v>-0.15928999999999999</c:v>
                </c:pt>
                <c:pt idx="1041">
                  <c:v>-0.15659999999999999</c:v>
                </c:pt>
                <c:pt idx="1042">
                  <c:v>-0.24518000000000001</c:v>
                </c:pt>
                <c:pt idx="1043">
                  <c:v>-0.34239999999999998</c:v>
                </c:pt>
                <c:pt idx="1044">
                  <c:v>-0.19200999999999999</c:v>
                </c:pt>
                <c:pt idx="1045">
                  <c:v>-0.39108999999999999</c:v>
                </c:pt>
                <c:pt idx="1046">
                  <c:v>-0.15881999999999999</c:v>
                </c:pt>
                <c:pt idx="1047">
                  <c:v>-0.18206</c:v>
                </c:pt>
                <c:pt idx="1048">
                  <c:v>-0.36326999999999998</c:v>
                </c:pt>
                <c:pt idx="1049">
                  <c:v>-0.17399000000000001</c:v>
                </c:pt>
                <c:pt idx="1050">
                  <c:v>-0.1545</c:v>
                </c:pt>
                <c:pt idx="1051">
                  <c:v>-0.19517999999999999</c:v>
                </c:pt>
                <c:pt idx="1052">
                  <c:v>-0.20244999999999999</c:v>
                </c:pt>
                <c:pt idx="1053">
                  <c:v>-0.15823999999999999</c:v>
                </c:pt>
                <c:pt idx="1054">
                  <c:v>-0.18806</c:v>
                </c:pt>
                <c:pt idx="1055">
                  <c:v>-0.13284000000000001</c:v>
                </c:pt>
                <c:pt idx="1056">
                  <c:v>-0.22162999999999999</c:v>
                </c:pt>
                <c:pt idx="1057">
                  <c:v>-0.14885999999999999</c:v>
                </c:pt>
                <c:pt idx="1058">
                  <c:v>-0.19697000000000001</c:v>
                </c:pt>
                <c:pt idx="1059">
                  <c:v>-0.23074</c:v>
                </c:pt>
                <c:pt idx="1060">
                  <c:v>-0.23185</c:v>
                </c:pt>
                <c:pt idx="1061">
                  <c:v>-0.14491000000000001</c:v>
                </c:pt>
                <c:pt idx="1062">
                  <c:v>-0.20877000000000001</c:v>
                </c:pt>
                <c:pt idx="1063">
                  <c:v>-0.13225999999999999</c:v>
                </c:pt>
                <c:pt idx="1064">
                  <c:v>-0.25824999999999998</c:v>
                </c:pt>
                <c:pt idx="1065">
                  <c:v>-0.28465000000000001</c:v>
                </c:pt>
                <c:pt idx="1066">
                  <c:v>-0.17626</c:v>
                </c:pt>
                <c:pt idx="1067">
                  <c:v>-0.16172</c:v>
                </c:pt>
                <c:pt idx="1068">
                  <c:v>-0.14285</c:v>
                </c:pt>
                <c:pt idx="1069">
                  <c:v>-0.19344</c:v>
                </c:pt>
                <c:pt idx="1070">
                  <c:v>-0.17779</c:v>
                </c:pt>
                <c:pt idx="1071">
                  <c:v>-0.12789</c:v>
                </c:pt>
                <c:pt idx="1072">
                  <c:v>-0.30909999999999999</c:v>
                </c:pt>
                <c:pt idx="1073">
                  <c:v>-0.14096</c:v>
                </c:pt>
                <c:pt idx="1074">
                  <c:v>-0.16239999999999999</c:v>
                </c:pt>
                <c:pt idx="1075">
                  <c:v>-0.15887000000000001</c:v>
                </c:pt>
                <c:pt idx="1076">
                  <c:v>-0.18174000000000001</c:v>
                </c:pt>
                <c:pt idx="1077">
                  <c:v>-0.13947999999999999</c:v>
                </c:pt>
                <c:pt idx="1078">
                  <c:v>-0.13425999999999999</c:v>
                </c:pt>
                <c:pt idx="1079">
                  <c:v>-0.23754</c:v>
                </c:pt>
                <c:pt idx="1080">
                  <c:v>-0.12299</c:v>
                </c:pt>
                <c:pt idx="1081">
                  <c:v>-0.20888000000000001</c:v>
                </c:pt>
                <c:pt idx="1082">
                  <c:v>-0.16878000000000001</c:v>
                </c:pt>
                <c:pt idx="1083">
                  <c:v>-0.16281999999999999</c:v>
                </c:pt>
                <c:pt idx="1084">
                  <c:v>-0.16994000000000001</c:v>
                </c:pt>
                <c:pt idx="1085">
                  <c:v>-0.25477</c:v>
                </c:pt>
                <c:pt idx="1086">
                  <c:v>-0.15376000000000001</c:v>
                </c:pt>
                <c:pt idx="1087">
                  <c:v>-0.17505000000000001</c:v>
                </c:pt>
                <c:pt idx="1088">
                  <c:v>-0.12689</c:v>
                </c:pt>
                <c:pt idx="1089">
                  <c:v>-0.15090999999999999</c:v>
                </c:pt>
                <c:pt idx="1090">
                  <c:v>-0.37232999999999999</c:v>
                </c:pt>
                <c:pt idx="1091">
                  <c:v>-0.25829999999999997</c:v>
                </c:pt>
                <c:pt idx="1092">
                  <c:v>-0.41807</c:v>
                </c:pt>
                <c:pt idx="1093">
                  <c:v>-0.18264</c:v>
                </c:pt>
                <c:pt idx="1094">
                  <c:v>-0.23094999999999999</c:v>
                </c:pt>
                <c:pt idx="1095">
                  <c:v>-0.15618000000000001</c:v>
                </c:pt>
                <c:pt idx="1096">
                  <c:v>-0.36926999999999999</c:v>
                </c:pt>
                <c:pt idx="1097">
                  <c:v>-0.20433999999999999</c:v>
                </c:pt>
                <c:pt idx="1098">
                  <c:v>-0.2034</c:v>
                </c:pt>
                <c:pt idx="1099">
                  <c:v>-0.20224</c:v>
                </c:pt>
                <c:pt idx="1100">
                  <c:v>-0.14874999999999999</c:v>
                </c:pt>
                <c:pt idx="1101">
                  <c:v>-0.12336</c:v>
                </c:pt>
                <c:pt idx="1102">
                  <c:v>-0.14421999999999999</c:v>
                </c:pt>
                <c:pt idx="1103">
                  <c:v>-0.19807</c:v>
                </c:pt>
                <c:pt idx="1104">
                  <c:v>-0.12936</c:v>
                </c:pt>
                <c:pt idx="1105">
                  <c:v>-0.17846999999999999</c:v>
                </c:pt>
                <c:pt idx="1106">
                  <c:v>-0.15565999999999999</c:v>
                </c:pt>
                <c:pt idx="1107">
                  <c:v>-0.32985999999999999</c:v>
                </c:pt>
                <c:pt idx="1108">
                  <c:v>-0.21399000000000001</c:v>
                </c:pt>
                <c:pt idx="1109">
                  <c:v>-0.13741999999999999</c:v>
                </c:pt>
                <c:pt idx="1110">
                  <c:v>-0.21709999999999999</c:v>
                </c:pt>
                <c:pt idx="1111">
                  <c:v>-0.26615</c:v>
                </c:pt>
                <c:pt idx="1112">
                  <c:v>-0.34566999999999998</c:v>
                </c:pt>
                <c:pt idx="1113">
                  <c:v>-0.14132</c:v>
                </c:pt>
                <c:pt idx="1114">
                  <c:v>-0.20391999999999999</c:v>
                </c:pt>
                <c:pt idx="1115">
                  <c:v>-0.14374999999999999</c:v>
                </c:pt>
                <c:pt idx="1116">
                  <c:v>-0.15898000000000001</c:v>
                </c:pt>
                <c:pt idx="1117">
                  <c:v>-0.29444999999999999</c:v>
                </c:pt>
                <c:pt idx="1118">
                  <c:v>-0.22189</c:v>
                </c:pt>
                <c:pt idx="1119">
                  <c:v>-0.19928999999999999</c:v>
                </c:pt>
                <c:pt idx="1120">
                  <c:v>-0.16719999999999999</c:v>
                </c:pt>
                <c:pt idx="1121">
                  <c:v>-0.16172</c:v>
                </c:pt>
                <c:pt idx="1122">
                  <c:v>-0.20909</c:v>
                </c:pt>
                <c:pt idx="1123">
                  <c:v>-0.12720000000000001</c:v>
                </c:pt>
                <c:pt idx="1124">
                  <c:v>-0.18168999999999999</c:v>
                </c:pt>
                <c:pt idx="1125">
                  <c:v>-0.26767999999999997</c:v>
                </c:pt>
                <c:pt idx="1126">
                  <c:v>-0.1497</c:v>
                </c:pt>
                <c:pt idx="1127">
                  <c:v>-0.15781999999999999</c:v>
                </c:pt>
                <c:pt idx="1128">
                  <c:v>-0.31836999999999999</c:v>
                </c:pt>
                <c:pt idx="1129">
                  <c:v>-0.14374999999999999</c:v>
                </c:pt>
                <c:pt idx="1130">
                  <c:v>-0.12873000000000001</c:v>
                </c:pt>
                <c:pt idx="1131">
                  <c:v>-0.27611000000000002</c:v>
                </c:pt>
                <c:pt idx="1132">
                  <c:v>-0.25719999999999998</c:v>
                </c:pt>
                <c:pt idx="1133">
                  <c:v>-0.18964</c:v>
                </c:pt>
                <c:pt idx="1134">
                  <c:v>-0.18595</c:v>
                </c:pt>
                <c:pt idx="1135">
                  <c:v>-0.14807000000000001</c:v>
                </c:pt>
                <c:pt idx="1136">
                  <c:v>-0.23733000000000001</c:v>
                </c:pt>
                <c:pt idx="1137">
                  <c:v>-0.13305</c:v>
                </c:pt>
                <c:pt idx="1138">
                  <c:v>-0.31352000000000002</c:v>
                </c:pt>
                <c:pt idx="1139">
                  <c:v>-0.25656000000000001</c:v>
                </c:pt>
                <c:pt idx="1140">
                  <c:v>-0.16203000000000001</c:v>
                </c:pt>
                <c:pt idx="1141">
                  <c:v>-0.20577000000000001</c:v>
                </c:pt>
                <c:pt idx="1142">
                  <c:v>-0.13789999999999999</c:v>
                </c:pt>
                <c:pt idx="1143">
                  <c:v>-0.19491</c:v>
                </c:pt>
                <c:pt idx="1144">
                  <c:v>-0.12947</c:v>
                </c:pt>
                <c:pt idx="1145">
                  <c:v>-0.16467000000000001</c:v>
                </c:pt>
                <c:pt idx="1146">
                  <c:v>-0.30631000000000003</c:v>
                </c:pt>
                <c:pt idx="1147">
                  <c:v>-0.20344999999999999</c:v>
                </c:pt>
                <c:pt idx="1148">
                  <c:v>-0.17288999999999999</c:v>
                </c:pt>
                <c:pt idx="1149">
                  <c:v>-0.20324</c:v>
                </c:pt>
                <c:pt idx="1150">
                  <c:v>-0.25646000000000002</c:v>
                </c:pt>
                <c:pt idx="1151">
                  <c:v>-0.34509000000000001</c:v>
                </c:pt>
                <c:pt idx="1152">
                  <c:v>-0.17130999999999999</c:v>
                </c:pt>
                <c:pt idx="1153">
                  <c:v>-0.14210999999999999</c:v>
                </c:pt>
                <c:pt idx="1154">
                  <c:v>-0.12199</c:v>
                </c:pt>
                <c:pt idx="1155">
                  <c:v>-0.15823999999999999</c:v>
                </c:pt>
                <c:pt idx="1156">
                  <c:v>-0.15692</c:v>
                </c:pt>
                <c:pt idx="1157">
                  <c:v>-0.18484999999999999</c:v>
                </c:pt>
                <c:pt idx="1158">
                  <c:v>-0.26515</c:v>
                </c:pt>
                <c:pt idx="1159">
                  <c:v>-0.14043</c:v>
                </c:pt>
                <c:pt idx="1160">
                  <c:v>-0.15534000000000001</c:v>
                </c:pt>
                <c:pt idx="1161">
                  <c:v>-0.24127999999999999</c:v>
                </c:pt>
                <c:pt idx="1162">
                  <c:v>-0.21167</c:v>
                </c:pt>
                <c:pt idx="1163">
                  <c:v>-0.13194</c:v>
                </c:pt>
                <c:pt idx="1164">
                  <c:v>-0.31279000000000001</c:v>
                </c:pt>
                <c:pt idx="1165">
                  <c:v>-0.35642000000000001</c:v>
                </c:pt>
                <c:pt idx="1166">
                  <c:v>-0.1888</c:v>
                </c:pt>
                <c:pt idx="1167">
                  <c:v>-0.13700000000000001</c:v>
                </c:pt>
                <c:pt idx="1168">
                  <c:v>-0.32458999999999999</c:v>
                </c:pt>
                <c:pt idx="1169">
                  <c:v>-0.30487999999999998</c:v>
                </c:pt>
                <c:pt idx="1170">
                  <c:v>-0.36531999999999998</c:v>
                </c:pt>
                <c:pt idx="1171">
                  <c:v>-0.33833999999999997</c:v>
                </c:pt>
                <c:pt idx="1172">
                  <c:v>-0.38329000000000002</c:v>
                </c:pt>
                <c:pt idx="1173">
                  <c:v>-0.16039999999999999</c:v>
                </c:pt>
                <c:pt idx="1174">
                  <c:v>-0.12361999999999999</c:v>
                </c:pt>
                <c:pt idx="1175">
                  <c:v>-0.47549999999999998</c:v>
                </c:pt>
                <c:pt idx="1176">
                  <c:v>-0.12178</c:v>
                </c:pt>
                <c:pt idx="1177">
                  <c:v>-0.20802999999999999</c:v>
                </c:pt>
                <c:pt idx="1178">
                  <c:v>-0.21314</c:v>
                </c:pt>
                <c:pt idx="1179">
                  <c:v>-0.15423000000000001</c:v>
                </c:pt>
                <c:pt idx="1180">
                  <c:v>-0.14016000000000001</c:v>
                </c:pt>
                <c:pt idx="1181">
                  <c:v>-0.21783</c:v>
                </c:pt>
                <c:pt idx="1182">
                  <c:v>-0.22189</c:v>
                </c:pt>
                <c:pt idx="1183">
                  <c:v>-0.21873000000000001</c:v>
                </c:pt>
                <c:pt idx="1184">
                  <c:v>-0.183</c:v>
                </c:pt>
                <c:pt idx="1185">
                  <c:v>-0.16857</c:v>
                </c:pt>
                <c:pt idx="1186">
                  <c:v>-0.30636000000000002</c:v>
                </c:pt>
                <c:pt idx="1187">
                  <c:v>-0.12520000000000001</c:v>
                </c:pt>
                <c:pt idx="1188">
                  <c:v>-0.44483</c:v>
                </c:pt>
                <c:pt idx="1189">
                  <c:v>-0.16439999999999999</c:v>
                </c:pt>
                <c:pt idx="1190">
                  <c:v>-0.1203</c:v>
                </c:pt>
                <c:pt idx="1191">
                  <c:v>-0.15343999999999999</c:v>
                </c:pt>
                <c:pt idx="1192">
                  <c:v>-0.16172</c:v>
                </c:pt>
                <c:pt idx="1193">
                  <c:v>-0.17530999999999999</c:v>
                </c:pt>
                <c:pt idx="1194">
                  <c:v>-0.44494</c:v>
                </c:pt>
                <c:pt idx="1195">
                  <c:v>-0.21631</c:v>
                </c:pt>
                <c:pt idx="1196">
                  <c:v>-0.22309999999999999</c:v>
                </c:pt>
                <c:pt idx="1197">
                  <c:v>-0.32584999999999997</c:v>
                </c:pt>
                <c:pt idx="1198">
                  <c:v>-0.19944000000000001</c:v>
                </c:pt>
                <c:pt idx="1199">
                  <c:v>-0.16234999999999999</c:v>
                </c:pt>
                <c:pt idx="1200">
                  <c:v>-0.16546</c:v>
                </c:pt>
                <c:pt idx="1201">
                  <c:v>-0.21894</c:v>
                </c:pt>
                <c:pt idx="1202">
                  <c:v>-0.14274999999999999</c:v>
                </c:pt>
                <c:pt idx="1203">
                  <c:v>-0.19244</c:v>
                </c:pt>
                <c:pt idx="1204">
                  <c:v>-0.18833</c:v>
                </c:pt>
                <c:pt idx="1205">
                  <c:v>-0.30803999999999998</c:v>
                </c:pt>
                <c:pt idx="1206">
                  <c:v>-0.22453000000000001</c:v>
                </c:pt>
                <c:pt idx="1207">
                  <c:v>-0.16098000000000001</c:v>
                </c:pt>
                <c:pt idx="1208">
                  <c:v>-0.52456000000000003</c:v>
                </c:pt>
                <c:pt idx="1209">
                  <c:v>-0.15870999999999999</c:v>
                </c:pt>
                <c:pt idx="1210">
                  <c:v>-0.20498</c:v>
                </c:pt>
                <c:pt idx="1211">
                  <c:v>-0.1653</c:v>
                </c:pt>
                <c:pt idx="1212">
                  <c:v>-0.12645999999999999</c:v>
                </c:pt>
                <c:pt idx="1213">
                  <c:v>-0.15359999999999999</c:v>
                </c:pt>
                <c:pt idx="1214">
                  <c:v>-0.15260000000000001</c:v>
                </c:pt>
                <c:pt idx="1215">
                  <c:v>-0.2485</c:v>
                </c:pt>
                <c:pt idx="1216">
                  <c:v>-0.25741000000000003</c:v>
                </c:pt>
                <c:pt idx="1217">
                  <c:v>-0.17177999999999999</c:v>
                </c:pt>
                <c:pt idx="1218">
                  <c:v>-0.29371000000000003</c:v>
                </c:pt>
                <c:pt idx="1219">
                  <c:v>-0.14907000000000001</c:v>
                </c:pt>
                <c:pt idx="1220">
                  <c:v>-0.14459</c:v>
                </c:pt>
                <c:pt idx="1221">
                  <c:v>-0.23643</c:v>
                </c:pt>
                <c:pt idx="1222">
                  <c:v>-0.13378999999999999</c:v>
                </c:pt>
                <c:pt idx="1223">
                  <c:v>-0.15128</c:v>
                </c:pt>
                <c:pt idx="1224">
                  <c:v>-0.42665999999999998</c:v>
                </c:pt>
                <c:pt idx="1225">
                  <c:v>-0.29681999999999997</c:v>
                </c:pt>
                <c:pt idx="1226">
                  <c:v>-0.22447</c:v>
                </c:pt>
                <c:pt idx="1227">
                  <c:v>-0.29292000000000001</c:v>
                </c:pt>
                <c:pt idx="1228">
                  <c:v>-0.17579</c:v>
                </c:pt>
                <c:pt idx="1229">
                  <c:v>-0.12973000000000001</c:v>
                </c:pt>
                <c:pt idx="1230">
                  <c:v>-0.24154999999999999</c:v>
                </c:pt>
                <c:pt idx="1231">
                  <c:v>-0.18801000000000001</c:v>
                </c:pt>
                <c:pt idx="1232">
                  <c:v>-0.17863000000000001</c:v>
                </c:pt>
                <c:pt idx="1233">
                  <c:v>-0.18564</c:v>
                </c:pt>
                <c:pt idx="1234">
                  <c:v>-0.21609999999999999</c:v>
                </c:pt>
                <c:pt idx="1235">
                  <c:v>-0.17795</c:v>
                </c:pt>
                <c:pt idx="1236">
                  <c:v>-0.21698999999999999</c:v>
                </c:pt>
                <c:pt idx="1237">
                  <c:v>-0.3014</c:v>
                </c:pt>
                <c:pt idx="1238">
                  <c:v>-0.14096</c:v>
                </c:pt>
                <c:pt idx="1239">
                  <c:v>-0.49963999999999997</c:v>
                </c:pt>
                <c:pt idx="1240">
                  <c:v>-0.2122</c:v>
                </c:pt>
                <c:pt idx="1241">
                  <c:v>-0.21162</c:v>
                </c:pt>
                <c:pt idx="1242">
                  <c:v>-0.21515000000000001</c:v>
                </c:pt>
                <c:pt idx="1243">
                  <c:v>-0.14654</c:v>
                </c:pt>
                <c:pt idx="1244">
                  <c:v>-0.19133</c:v>
                </c:pt>
                <c:pt idx="1245">
                  <c:v>-0.22325999999999999</c:v>
                </c:pt>
                <c:pt idx="1246">
                  <c:v>-0.2455</c:v>
                </c:pt>
                <c:pt idx="1247">
                  <c:v>-0.20751</c:v>
                </c:pt>
                <c:pt idx="1248">
                  <c:v>-0.13558000000000001</c:v>
                </c:pt>
                <c:pt idx="1249">
                  <c:v>-0.13425999999999999</c:v>
                </c:pt>
                <c:pt idx="1250">
                  <c:v>-0.13663</c:v>
                </c:pt>
                <c:pt idx="1251">
                  <c:v>-0.15892000000000001</c:v>
                </c:pt>
                <c:pt idx="1252">
                  <c:v>-0.12720000000000001</c:v>
                </c:pt>
                <c:pt idx="1253">
                  <c:v>-0.17463000000000001</c:v>
                </c:pt>
                <c:pt idx="1254">
                  <c:v>-0.24712999999999999</c:v>
                </c:pt>
                <c:pt idx="1255">
                  <c:v>-0.18737999999999999</c:v>
                </c:pt>
                <c:pt idx="1256">
                  <c:v>-0.17957999999999999</c:v>
                </c:pt>
                <c:pt idx="1257">
                  <c:v>-0.18684999999999999</c:v>
                </c:pt>
                <c:pt idx="1258">
                  <c:v>-0.12831000000000001</c:v>
                </c:pt>
                <c:pt idx="1259">
                  <c:v>-0.29271000000000003</c:v>
                </c:pt>
                <c:pt idx="1260">
                  <c:v>-0.20508000000000001</c:v>
                </c:pt>
                <c:pt idx="1261">
                  <c:v>-0.12288</c:v>
                </c:pt>
                <c:pt idx="1262">
                  <c:v>-0.12515000000000001</c:v>
                </c:pt>
                <c:pt idx="1263">
                  <c:v>-0.13305</c:v>
                </c:pt>
                <c:pt idx="1264">
                  <c:v>-0.15096999999999999</c:v>
                </c:pt>
                <c:pt idx="1265">
                  <c:v>-0.19871</c:v>
                </c:pt>
                <c:pt idx="1266">
                  <c:v>-0.18010999999999999</c:v>
                </c:pt>
                <c:pt idx="1267">
                  <c:v>-0.28527999999999998</c:v>
                </c:pt>
                <c:pt idx="1268">
                  <c:v>-0.18274000000000001</c:v>
                </c:pt>
                <c:pt idx="1269">
                  <c:v>-0.21124999999999999</c:v>
                </c:pt>
                <c:pt idx="1270">
                  <c:v>-0.31520999999999999</c:v>
                </c:pt>
                <c:pt idx="1271">
                  <c:v>-0.20182</c:v>
                </c:pt>
                <c:pt idx="1272">
                  <c:v>-0.17008999999999999</c:v>
                </c:pt>
                <c:pt idx="1273">
                  <c:v>-0.15597</c:v>
                </c:pt>
                <c:pt idx="1274">
                  <c:v>-0.22658</c:v>
                </c:pt>
                <c:pt idx="1275">
                  <c:v>-0.16625000000000001</c:v>
                </c:pt>
                <c:pt idx="1276">
                  <c:v>-0.16324</c:v>
                </c:pt>
                <c:pt idx="1277">
                  <c:v>-0.22431999999999999</c:v>
                </c:pt>
                <c:pt idx="1278">
                  <c:v>-0.12836</c:v>
                </c:pt>
                <c:pt idx="1279">
                  <c:v>-0.16497999999999999</c:v>
                </c:pt>
                <c:pt idx="1280">
                  <c:v>-0.1321</c:v>
                </c:pt>
                <c:pt idx="1281">
                  <c:v>-0.34466999999999998</c:v>
                </c:pt>
                <c:pt idx="1282">
                  <c:v>-0.15143999999999999</c:v>
                </c:pt>
                <c:pt idx="1283">
                  <c:v>-0.20513999999999999</c:v>
                </c:pt>
                <c:pt idx="1284">
                  <c:v>-0.18174000000000001</c:v>
                </c:pt>
                <c:pt idx="1285">
                  <c:v>-0.17757999999999999</c:v>
                </c:pt>
                <c:pt idx="1286">
                  <c:v>-0.19048999999999999</c:v>
                </c:pt>
                <c:pt idx="1287">
                  <c:v>-0.35909999999999997</c:v>
                </c:pt>
                <c:pt idx="1288">
                  <c:v>-0.13205</c:v>
                </c:pt>
                <c:pt idx="1289">
                  <c:v>-0.15301999999999999</c:v>
                </c:pt>
                <c:pt idx="1290">
                  <c:v>-0.13067999999999999</c:v>
                </c:pt>
                <c:pt idx="1291">
                  <c:v>-0.13316</c:v>
                </c:pt>
                <c:pt idx="1292">
                  <c:v>-0.16339999999999999</c:v>
                </c:pt>
                <c:pt idx="1293">
                  <c:v>-0.41110999999999998</c:v>
                </c:pt>
                <c:pt idx="1294">
                  <c:v>-0.2828</c:v>
                </c:pt>
                <c:pt idx="1295">
                  <c:v>-0.12071999999999999</c:v>
                </c:pt>
                <c:pt idx="1296">
                  <c:v>-0.17499000000000001</c:v>
                </c:pt>
                <c:pt idx="1297">
                  <c:v>-0.12936</c:v>
                </c:pt>
                <c:pt idx="1298">
                  <c:v>-0.24165</c:v>
                </c:pt>
                <c:pt idx="1299">
                  <c:v>-0.17731</c:v>
                </c:pt>
                <c:pt idx="1300">
                  <c:v>-0.20698</c:v>
                </c:pt>
                <c:pt idx="1301">
                  <c:v>-0.21615000000000001</c:v>
                </c:pt>
                <c:pt idx="1302">
                  <c:v>-0.21478</c:v>
                </c:pt>
                <c:pt idx="1303">
                  <c:v>-0.23327000000000001</c:v>
                </c:pt>
                <c:pt idx="1304">
                  <c:v>-0.21546000000000001</c:v>
                </c:pt>
                <c:pt idx="1305">
                  <c:v>-0.22616</c:v>
                </c:pt>
                <c:pt idx="1306">
                  <c:v>-0.1888</c:v>
                </c:pt>
                <c:pt idx="1307">
                  <c:v>-0.34771999999999997</c:v>
                </c:pt>
                <c:pt idx="1308">
                  <c:v>-0.17693999999999999</c:v>
                </c:pt>
                <c:pt idx="1309">
                  <c:v>-0.12683</c:v>
                </c:pt>
                <c:pt idx="1310">
                  <c:v>-0.37469999999999998</c:v>
                </c:pt>
                <c:pt idx="1311">
                  <c:v>-0.14022000000000001</c:v>
                </c:pt>
                <c:pt idx="1312">
                  <c:v>-0.19786000000000001</c:v>
                </c:pt>
                <c:pt idx="1313">
                  <c:v>-0.13073000000000001</c:v>
                </c:pt>
                <c:pt idx="1314">
                  <c:v>-0.32949000000000001</c:v>
                </c:pt>
                <c:pt idx="1315">
                  <c:v>-0.21478</c:v>
                </c:pt>
                <c:pt idx="1316">
                  <c:v>-0.18168999999999999</c:v>
                </c:pt>
                <c:pt idx="1317">
                  <c:v>-0.23391000000000001</c:v>
                </c:pt>
                <c:pt idx="1318">
                  <c:v>-0.17066999999999999</c:v>
                </c:pt>
                <c:pt idx="1319">
                  <c:v>-0.17141000000000001</c:v>
                </c:pt>
                <c:pt idx="1320">
                  <c:v>-0.13374</c:v>
                </c:pt>
                <c:pt idx="1321">
                  <c:v>-0.25251000000000001</c:v>
                </c:pt>
                <c:pt idx="1322">
                  <c:v>-0.14180000000000001</c:v>
                </c:pt>
                <c:pt idx="1323">
                  <c:v>-0.23138</c:v>
                </c:pt>
                <c:pt idx="1324">
                  <c:v>-0.15470999999999999</c:v>
                </c:pt>
                <c:pt idx="1325">
                  <c:v>-0.28532999999999997</c:v>
                </c:pt>
                <c:pt idx="1326">
                  <c:v>-0.19639000000000001</c:v>
                </c:pt>
                <c:pt idx="1327">
                  <c:v>-0.13374</c:v>
                </c:pt>
                <c:pt idx="1328">
                  <c:v>-0.16014</c:v>
                </c:pt>
                <c:pt idx="1329">
                  <c:v>-0.12731000000000001</c:v>
                </c:pt>
                <c:pt idx="1330">
                  <c:v>-0.21193000000000001</c:v>
                </c:pt>
                <c:pt idx="1331">
                  <c:v>-0.15185999999999999</c:v>
                </c:pt>
                <c:pt idx="1332">
                  <c:v>-0.20029</c:v>
                </c:pt>
                <c:pt idx="1333">
                  <c:v>-0.55479999999999996</c:v>
                </c:pt>
                <c:pt idx="1334">
                  <c:v>-0.14774999999999999</c:v>
                </c:pt>
                <c:pt idx="1335">
                  <c:v>-0.15634000000000001</c:v>
                </c:pt>
                <c:pt idx="1336">
                  <c:v>-0.27337</c:v>
                </c:pt>
                <c:pt idx="1337">
                  <c:v>-0.13800000000000001</c:v>
                </c:pt>
                <c:pt idx="1338">
                  <c:v>-0.14038</c:v>
                </c:pt>
                <c:pt idx="1339">
                  <c:v>-0.35909999999999997</c:v>
                </c:pt>
                <c:pt idx="1340">
                  <c:v>-0.27600999999999998</c:v>
                </c:pt>
                <c:pt idx="1341">
                  <c:v>-0.15534000000000001</c:v>
                </c:pt>
                <c:pt idx="1342">
                  <c:v>-0.24676000000000001</c:v>
                </c:pt>
                <c:pt idx="1343">
                  <c:v>-0.14696000000000001</c:v>
                </c:pt>
                <c:pt idx="1344">
                  <c:v>-0.12567</c:v>
                </c:pt>
                <c:pt idx="1345">
                  <c:v>-0.19264999999999999</c:v>
                </c:pt>
                <c:pt idx="1346">
                  <c:v>-0.28460000000000002</c:v>
                </c:pt>
                <c:pt idx="1347">
                  <c:v>-0.16172</c:v>
                </c:pt>
                <c:pt idx="1348">
                  <c:v>-0.13758000000000001</c:v>
                </c:pt>
                <c:pt idx="1349">
                  <c:v>-0.23185</c:v>
                </c:pt>
                <c:pt idx="1350">
                  <c:v>-0.23305999999999999</c:v>
                </c:pt>
                <c:pt idx="1351">
                  <c:v>-0.22778999999999999</c:v>
                </c:pt>
                <c:pt idx="1352">
                  <c:v>-0.20066000000000001</c:v>
                </c:pt>
                <c:pt idx="1353">
                  <c:v>-0.20202999999999999</c:v>
                </c:pt>
                <c:pt idx="1354">
                  <c:v>-0.16567000000000001</c:v>
                </c:pt>
                <c:pt idx="1355">
                  <c:v>-0.17679</c:v>
                </c:pt>
                <c:pt idx="1356">
                  <c:v>-0.16788</c:v>
                </c:pt>
                <c:pt idx="1357">
                  <c:v>-0.39067000000000002</c:v>
                </c:pt>
                <c:pt idx="1358">
                  <c:v>-0.22084000000000001</c:v>
                </c:pt>
                <c:pt idx="1359">
                  <c:v>-0.1633</c:v>
                </c:pt>
                <c:pt idx="1360">
                  <c:v>-0.13932</c:v>
                </c:pt>
                <c:pt idx="1361">
                  <c:v>-0.14022000000000001</c:v>
                </c:pt>
                <c:pt idx="1362">
                  <c:v>-0.20544999999999999</c:v>
                </c:pt>
                <c:pt idx="1363">
                  <c:v>-0.16650999999999999</c:v>
                </c:pt>
                <c:pt idx="1364">
                  <c:v>-0.13700000000000001</c:v>
                </c:pt>
                <c:pt idx="1365">
                  <c:v>-0.12667999999999999</c:v>
                </c:pt>
                <c:pt idx="1366">
                  <c:v>-0.30367</c:v>
                </c:pt>
                <c:pt idx="1367">
                  <c:v>-0.15481</c:v>
                </c:pt>
                <c:pt idx="1368">
                  <c:v>-0.28233000000000003</c:v>
                </c:pt>
                <c:pt idx="1369">
                  <c:v>-0.41005999999999998</c:v>
                </c:pt>
                <c:pt idx="1370">
                  <c:v>-0.22605</c:v>
                </c:pt>
                <c:pt idx="1371">
                  <c:v>-0.14038</c:v>
                </c:pt>
                <c:pt idx="1372">
                  <c:v>-0.42992000000000002</c:v>
                </c:pt>
                <c:pt idx="1373">
                  <c:v>-0.1545</c:v>
                </c:pt>
                <c:pt idx="1374">
                  <c:v>-0.25962000000000002</c:v>
                </c:pt>
                <c:pt idx="1375">
                  <c:v>-0.24176</c:v>
                </c:pt>
                <c:pt idx="1376">
                  <c:v>-0.14691000000000001</c:v>
                </c:pt>
                <c:pt idx="1377">
                  <c:v>-0.12299</c:v>
                </c:pt>
                <c:pt idx="1378">
                  <c:v>-0.37633</c:v>
                </c:pt>
                <c:pt idx="1379">
                  <c:v>-0.13852999999999999</c:v>
                </c:pt>
                <c:pt idx="1380">
                  <c:v>-0.17477999999999999</c:v>
                </c:pt>
                <c:pt idx="1381">
                  <c:v>-0.13583999999999999</c:v>
                </c:pt>
                <c:pt idx="1382">
                  <c:v>-0.22727</c:v>
                </c:pt>
                <c:pt idx="1383">
                  <c:v>-0.15645000000000001</c:v>
                </c:pt>
                <c:pt idx="1384">
                  <c:v>-0.23701</c:v>
                </c:pt>
                <c:pt idx="1385">
                  <c:v>-0.31047000000000002</c:v>
                </c:pt>
                <c:pt idx="1386">
                  <c:v>-0.16556000000000001</c:v>
                </c:pt>
                <c:pt idx="1387">
                  <c:v>-0.15819</c:v>
                </c:pt>
                <c:pt idx="1388">
                  <c:v>-0.21387999999999999</c:v>
                </c:pt>
                <c:pt idx="1389">
                  <c:v>-0.24554999999999999</c:v>
                </c:pt>
                <c:pt idx="1390">
                  <c:v>-0.1467</c:v>
                </c:pt>
                <c:pt idx="1391">
                  <c:v>-0.20877000000000001</c:v>
                </c:pt>
                <c:pt idx="1392">
                  <c:v>-0.17036000000000001</c:v>
                </c:pt>
                <c:pt idx="1393">
                  <c:v>-0.37885999999999997</c:v>
                </c:pt>
                <c:pt idx="1394">
                  <c:v>-0.15740000000000001</c:v>
                </c:pt>
                <c:pt idx="1395">
                  <c:v>-0.16497999999999999</c:v>
                </c:pt>
                <c:pt idx="1396">
                  <c:v>-0.15043999999999999</c:v>
                </c:pt>
                <c:pt idx="1397">
                  <c:v>-0.15054999999999999</c:v>
                </c:pt>
                <c:pt idx="1398">
                  <c:v>-0.12388</c:v>
                </c:pt>
                <c:pt idx="1399">
                  <c:v>-0.43076999999999999</c:v>
                </c:pt>
                <c:pt idx="1400">
                  <c:v>-0.34293000000000001</c:v>
                </c:pt>
                <c:pt idx="1401">
                  <c:v>-0.27453</c:v>
                </c:pt>
                <c:pt idx="1402">
                  <c:v>-0.24934000000000001</c:v>
                </c:pt>
                <c:pt idx="1403">
                  <c:v>-0.13453000000000001</c:v>
                </c:pt>
                <c:pt idx="1404">
                  <c:v>-0.22262999999999999</c:v>
                </c:pt>
                <c:pt idx="1405">
                  <c:v>-0.41675000000000001</c:v>
                </c:pt>
                <c:pt idx="1406">
                  <c:v>-0.13678999999999999</c:v>
                </c:pt>
                <c:pt idx="1407">
                  <c:v>-0.17283000000000001</c:v>
                </c:pt>
                <c:pt idx="1408">
                  <c:v>-0.32795999999999997</c:v>
                </c:pt>
                <c:pt idx="1409">
                  <c:v>-0.19033</c:v>
                </c:pt>
                <c:pt idx="1410">
                  <c:v>-0.13236999999999999</c:v>
                </c:pt>
                <c:pt idx="1411">
                  <c:v>-0.17857999999999999</c:v>
                </c:pt>
                <c:pt idx="1412">
                  <c:v>-0.25113999999999997</c:v>
                </c:pt>
                <c:pt idx="1413">
                  <c:v>-0.17652000000000001</c:v>
                </c:pt>
                <c:pt idx="1414">
                  <c:v>-0.28164</c:v>
                </c:pt>
                <c:pt idx="1415">
                  <c:v>-0.4677</c:v>
                </c:pt>
                <c:pt idx="1416">
                  <c:v>-0.14907000000000001</c:v>
                </c:pt>
                <c:pt idx="1417">
                  <c:v>-0.32343</c:v>
                </c:pt>
                <c:pt idx="1418">
                  <c:v>-0.21329999999999999</c:v>
                </c:pt>
                <c:pt idx="1419">
                  <c:v>-0.13969000000000001</c:v>
                </c:pt>
                <c:pt idx="1420">
                  <c:v>-0.24692</c:v>
                </c:pt>
                <c:pt idx="1421">
                  <c:v>-0.27200000000000002</c:v>
                </c:pt>
                <c:pt idx="1422">
                  <c:v>-0.26867999999999997</c:v>
                </c:pt>
                <c:pt idx="1423">
                  <c:v>-0.18232000000000001</c:v>
                </c:pt>
                <c:pt idx="1424">
                  <c:v>-0.21071999999999999</c:v>
                </c:pt>
                <c:pt idx="1425">
                  <c:v>-0.29744999999999999</c:v>
                </c:pt>
                <c:pt idx="1426">
                  <c:v>-0.21967999999999999</c:v>
                </c:pt>
                <c:pt idx="1427">
                  <c:v>-0.26040999999999997</c:v>
                </c:pt>
                <c:pt idx="1428">
                  <c:v>-0.12794</c:v>
                </c:pt>
                <c:pt idx="1429">
                  <c:v>-0.18917</c:v>
                </c:pt>
                <c:pt idx="1430">
                  <c:v>-0.25608999999999998</c:v>
                </c:pt>
                <c:pt idx="1431">
                  <c:v>-0.18995999999999999</c:v>
                </c:pt>
                <c:pt idx="1432">
                  <c:v>-0.21998999999999999</c:v>
                </c:pt>
                <c:pt idx="1433">
                  <c:v>-0.19381000000000001</c:v>
                </c:pt>
                <c:pt idx="1434">
                  <c:v>-0.13200000000000001</c:v>
                </c:pt>
                <c:pt idx="1435">
                  <c:v>-0.29576999999999998</c:v>
                </c:pt>
                <c:pt idx="1436">
                  <c:v>-0.13036</c:v>
                </c:pt>
                <c:pt idx="1437">
                  <c:v>-0.18443000000000001</c:v>
                </c:pt>
                <c:pt idx="1438">
                  <c:v>-0.14527999999999999</c:v>
                </c:pt>
                <c:pt idx="1439">
                  <c:v>-0.20282</c:v>
                </c:pt>
                <c:pt idx="1440">
                  <c:v>-0.15176000000000001</c:v>
                </c:pt>
                <c:pt idx="1441">
                  <c:v>-0.34625</c:v>
                </c:pt>
                <c:pt idx="1442">
                  <c:v>-0.14474999999999999</c:v>
                </c:pt>
                <c:pt idx="1443">
                  <c:v>-0.12457</c:v>
                </c:pt>
                <c:pt idx="1444">
                  <c:v>-0.21826000000000001</c:v>
                </c:pt>
                <c:pt idx="1445">
                  <c:v>-0.40342</c:v>
                </c:pt>
                <c:pt idx="1446">
                  <c:v>-0.16983000000000001</c:v>
                </c:pt>
                <c:pt idx="1447">
                  <c:v>-0.12798999999999999</c:v>
                </c:pt>
                <c:pt idx="1448">
                  <c:v>-0.1447</c:v>
                </c:pt>
                <c:pt idx="1449">
                  <c:v>-0.44589000000000001</c:v>
                </c:pt>
                <c:pt idx="1450">
                  <c:v>-0.36179</c:v>
                </c:pt>
                <c:pt idx="1451">
                  <c:v>-0.33507999999999999</c:v>
                </c:pt>
                <c:pt idx="1452">
                  <c:v>-0.19395999999999999</c:v>
                </c:pt>
                <c:pt idx="1453">
                  <c:v>-0.22151999999999999</c:v>
                </c:pt>
                <c:pt idx="1454">
                  <c:v>-0.14554</c:v>
                </c:pt>
                <c:pt idx="1455">
                  <c:v>-0.15465999999999999</c:v>
                </c:pt>
                <c:pt idx="1456">
                  <c:v>-0.32057999999999998</c:v>
                </c:pt>
                <c:pt idx="1457">
                  <c:v>-0.31330999999999998</c:v>
                </c:pt>
                <c:pt idx="1458">
                  <c:v>-0.19033</c:v>
                </c:pt>
                <c:pt idx="1459">
                  <c:v>-0.15281</c:v>
                </c:pt>
                <c:pt idx="1460">
                  <c:v>-0.28244000000000002</c:v>
                </c:pt>
                <c:pt idx="1461">
                  <c:v>-0.25588</c:v>
                </c:pt>
                <c:pt idx="1462">
                  <c:v>-0.27232000000000001</c:v>
                </c:pt>
                <c:pt idx="1463">
                  <c:v>-0.38070999999999999</c:v>
                </c:pt>
                <c:pt idx="1464">
                  <c:v>-0.15545</c:v>
                </c:pt>
                <c:pt idx="1465">
                  <c:v>-0.17257</c:v>
                </c:pt>
                <c:pt idx="1466">
                  <c:v>-0.29619000000000001</c:v>
                </c:pt>
                <c:pt idx="1467">
                  <c:v>-0.12361999999999999</c:v>
                </c:pt>
                <c:pt idx="1468">
                  <c:v>-0.17773</c:v>
                </c:pt>
                <c:pt idx="1469">
                  <c:v>-0.18053</c:v>
                </c:pt>
                <c:pt idx="1470">
                  <c:v>-0.15908</c:v>
                </c:pt>
                <c:pt idx="1471">
                  <c:v>-0.40310000000000001</c:v>
                </c:pt>
                <c:pt idx="1472">
                  <c:v>-0.29935</c:v>
                </c:pt>
                <c:pt idx="1473">
                  <c:v>-0.12783</c:v>
                </c:pt>
                <c:pt idx="1474">
                  <c:v>-0.36009999999999998</c:v>
                </c:pt>
                <c:pt idx="1475">
                  <c:v>-0.14185</c:v>
                </c:pt>
                <c:pt idx="1476">
                  <c:v>-0.35747000000000001</c:v>
                </c:pt>
                <c:pt idx="1477">
                  <c:v>-0.25978000000000001</c:v>
                </c:pt>
                <c:pt idx="1478">
                  <c:v>-0.20097000000000001</c:v>
                </c:pt>
                <c:pt idx="1479">
                  <c:v>-0.13036</c:v>
                </c:pt>
                <c:pt idx="1480">
                  <c:v>-0.17588999999999999</c:v>
                </c:pt>
                <c:pt idx="1481">
                  <c:v>-0.21878</c:v>
                </c:pt>
                <c:pt idx="1482">
                  <c:v>-0.25561</c:v>
                </c:pt>
                <c:pt idx="1483">
                  <c:v>-0.22758</c:v>
                </c:pt>
                <c:pt idx="1484">
                  <c:v>-0.23512</c:v>
                </c:pt>
                <c:pt idx="1485">
                  <c:v>-0.15039</c:v>
                </c:pt>
                <c:pt idx="1486">
                  <c:v>-0.13700000000000001</c:v>
                </c:pt>
                <c:pt idx="1487">
                  <c:v>-0.18937999999999999</c:v>
                </c:pt>
                <c:pt idx="1488">
                  <c:v>-0.26157000000000002</c:v>
                </c:pt>
                <c:pt idx="1489">
                  <c:v>-0.15307000000000001</c:v>
                </c:pt>
                <c:pt idx="1490">
                  <c:v>-0.43998999999999999</c:v>
                </c:pt>
                <c:pt idx="1491">
                  <c:v>-0.12578</c:v>
                </c:pt>
                <c:pt idx="1492">
                  <c:v>-0.40827000000000002</c:v>
                </c:pt>
                <c:pt idx="1493">
                  <c:v>-0.2671</c:v>
                </c:pt>
                <c:pt idx="1494">
                  <c:v>-0.16277</c:v>
                </c:pt>
                <c:pt idx="1495">
                  <c:v>-0.21709999999999999</c:v>
                </c:pt>
                <c:pt idx="1496">
                  <c:v>-0.12309</c:v>
                </c:pt>
                <c:pt idx="1497">
                  <c:v>-0.2475</c:v>
                </c:pt>
                <c:pt idx="1498">
                  <c:v>-0.21224999999999999</c:v>
                </c:pt>
                <c:pt idx="1499">
                  <c:v>-0.17183000000000001</c:v>
                </c:pt>
                <c:pt idx="1500">
                  <c:v>-0.22015000000000001</c:v>
                </c:pt>
                <c:pt idx="1501">
                  <c:v>-0.16377</c:v>
                </c:pt>
                <c:pt idx="1502">
                  <c:v>-0.45347999999999999</c:v>
                </c:pt>
                <c:pt idx="1503">
                  <c:v>-0.21940999999999999</c:v>
                </c:pt>
                <c:pt idx="1504">
                  <c:v>-0.21046000000000001</c:v>
                </c:pt>
                <c:pt idx="1505">
                  <c:v>-0.13769000000000001</c:v>
                </c:pt>
                <c:pt idx="1506">
                  <c:v>-0.24712999999999999</c:v>
                </c:pt>
                <c:pt idx="1507">
                  <c:v>-0.30087999999999998</c:v>
                </c:pt>
                <c:pt idx="1508">
                  <c:v>-0.13758000000000001</c:v>
                </c:pt>
                <c:pt idx="1509">
                  <c:v>-0.18926999999999999</c:v>
                </c:pt>
                <c:pt idx="1510">
                  <c:v>-0.15612999999999999</c:v>
                </c:pt>
                <c:pt idx="1511">
                  <c:v>-0.2074</c:v>
                </c:pt>
                <c:pt idx="1512">
                  <c:v>-0.23380000000000001</c:v>
                </c:pt>
                <c:pt idx="1513">
                  <c:v>-0.23658999999999999</c:v>
                </c:pt>
                <c:pt idx="1514">
                  <c:v>-0.13532</c:v>
                </c:pt>
                <c:pt idx="1515">
                  <c:v>-0.16467000000000001</c:v>
                </c:pt>
                <c:pt idx="1516">
                  <c:v>-0.16503999999999999</c:v>
                </c:pt>
                <c:pt idx="1517">
                  <c:v>-0.39208999999999999</c:v>
                </c:pt>
                <c:pt idx="1518">
                  <c:v>-0.38923999999999997</c:v>
                </c:pt>
                <c:pt idx="1519">
                  <c:v>-0.24471000000000001</c:v>
                </c:pt>
                <c:pt idx="1520">
                  <c:v>-0.22416</c:v>
                </c:pt>
                <c:pt idx="1521">
                  <c:v>-0.19259000000000001</c:v>
                </c:pt>
                <c:pt idx="1522">
                  <c:v>-0.21609999999999999</c:v>
                </c:pt>
                <c:pt idx="1523">
                  <c:v>-0.14105999999999999</c:v>
                </c:pt>
                <c:pt idx="1524">
                  <c:v>-0.15292</c:v>
                </c:pt>
                <c:pt idx="1525">
                  <c:v>-0.24687000000000001</c:v>
                </c:pt>
                <c:pt idx="1526">
                  <c:v>-0.39562000000000003</c:v>
                </c:pt>
                <c:pt idx="1527">
                  <c:v>-0.15096999999999999</c:v>
                </c:pt>
                <c:pt idx="1528">
                  <c:v>-0.30836000000000002</c:v>
                </c:pt>
                <c:pt idx="1529">
                  <c:v>-0.19053999999999999</c:v>
                </c:pt>
                <c:pt idx="1530">
                  <c:v>-0.28965000000000002</c:v>
                </c:pt>
                <c:pt idx="1531">
                  <c:v>-0.39972999999999997</c:v>
                </c:pt>
                <c:pt idx="1532">
                  <c:v>-0.22126000000000001</c:v>
                </c:pt>
                <c:pt idx="1533">
                  <c:v>-0.21529999999999999</c:v>
                </c:pt>
                <c:pt idx="1534">
                  <c:v>-0.13647999999999999</c:v>
                </c:pt>
                <c:pt idx="1535">
                  <c:v>-0.15523000000000001</c:v>
                </c:pt>
                <c:pt idx="1536">
                  <c:v>-0.41169</c:v>
                </c:pt>
                <c:pt idx="1537">
                  <c:v>-0.21789</c:v>
                </c:pt>
                <c:pt idx="1538">
                  <c:v>-0.19544</c:v>
                </c:pt>
                <c:pt idx="1539">
                  <c:v>-0.13836999999999999</c:v>
                </c:pt>
                <c:pt idx="1540">
                  <c:v>-0.35477999999999998</c:v>
                </c:pt>
                <c:pt idx="1541">
                  <c:v>-0.20682</c:v>
                </c:pt>
                <c:pt idx="1542">
                  <c:v>-0.36726999999999999</c:v>
                </c:pt>
                <c:pt idx="1543">
                  <c:v>-0.40162999999999999</c:v>
                </c:pt>
                <c:pt idx="1544">
                  <c:v>-0.17315</c:v>
                </c:pt>
                <c:pt idx="1545">
                  <c:v>-0.12814999999999999</c:v>
                </c:pt>
                <c:pt idx="1546">
                  <c:v>-0.38429000000000002</c:v>
                </c:pt>
                <c:pt idx="1547">
                  <c:v>-0.19964999999999999</c:v>
                </c:pt>
                <c:pt idx="1548">
                  <c:v>-0.13284000000000001</c:v>
                </c:pt>
                <c:pt idx="1549">
                  <c:v>-0.14654</c:v>
                </c:pt>
                <c:pt idx="1550">
                  <c:v>-0.24998000000000001</c:v>
                </c:pt>
                <c:pt idx="1551">
                  <c:v>-0.41216999999999998</c:v>
                </c:pt>
                <c:pt idx="1552">
                  <c:v>-0.14391000000000001</c:v>
                </c:pt>
                <c:pt idx="1553">
                  <c:v>-0.42248999999999998</c:v>
                </c:pt>
                <c:pt idx="1554">
                  <c:v>-0.13727</c:v>
                </c:pt>
                <c:pt idx="1555">
                  <c:v>-0.40842000000000001</c:v>
                </c:pt>
                <c:pt idx="1556">
                  <c:v>-0.23158999999999999</c:v>
                </c:pt>
                <c:pt idx="1557">
                  <c:v>-0.27327000000000001</c:v>
                </c:pt>
                <c:pt idx="1558">
                  <c:v>-0.15296999999999999</c:v>
                </c:pt>
                <c:pt idx="1559">
                  <c:v>-0.21188000000000001</c:v>
                </c:pt>
                <c:pt idx="1560">
                  <c:v>-0.1898</c:v>
                </c:pt>
                <c:pt idx="1561">
                  <c:v>-0.19697000000000001</c:v>
                </c:pt>
                <c:pt idx="1562">
                  <c:v>-0.1565</c:v>
                </c:pt>
                <c:pt idx="1563">
                  <c:v>-0.25240000000000001</c:v>
                </c:pt>
                <c:pt idx="1564">
                  <c:v>-0.18937999999999999</c:v>
                </c:pt>
                <c:pt idx="1565">
                  <c:v>-0.44936999999999999</c:v>
                </c:pt>
                <c:pt idx="1566">
                  <c:v>-0.24238999999999999</c:v>
                </c:pt>
                <c:pt idx="1567">
                  <c:v>-0.16145000000000001</c:v>
                </c:pt>
                <c:pt idx="1568">
                  <c:v>-0.42075000000000001</c:v>
                </c:pt>
                <c:pt idx="1569">
                  <c:v>-0.19702</c:v>
                </c:pt>
                <c:pt idx="1570">
                  <c:v>-0.1232</c:v>
                </c:pt>
                <c:pt idx="1571">
                  <c:v>-0.21235000000000001</c:v>
                </c:pt>
                <c:pt idx="1572">
                  <c:v>-0.15218000000000001</c:v>
                </c:pt>
                <c:pt idx="1573">
                  <c:v>-0.19333</c:v>
                </c:pt>
                <c:pt idx="1574">
                  <c:v>-0.16256000000000001</c:v>
                </c:pt>
                <c:pt idx="1575">
                  <c:v>-0.19522999999999999</c:v>
                </c:pt>
                <c:pt idx="1576">
                  <c:v>-0.16488</c:v>
                </c:pt>
                <c:pt idx="1577">
                  <c:v>-0.28838999999999998</c:v>
                </c:pt>
                <c:pt idx="1578">
                  <c:v>-0.15418000000000001</c:v>
                </c:pt>
                <c:pt idx="1579">
                  <c:v>-0.26568000000000003</c:v>
                </c:pt>
                <c:pt idx="1580">
                  <c:v>-0.18057999999999999</c:v>
                </c:pt>
                <c:pt idx="1581">
                  <c:v>-0.19749</c:v>
                </c:pt>
                <c:pt idx="1582">
                  <c:v>-0.27573999999999999</c:v>
                </c:pt>
                <c:pt idx="1583">
                  <c:v>-0.21915000000000001</c:v>
                </c:pt>
                <c:pt idx="1584">
                  <c:v>-0.13220999999999999</c:v>
                </c:pt>
                <c:pt idx="1585">
                  <c:v>-0.17204</c:v>
                </c:pt>
                <c:pt idx="1586">
                  <c:v>-0.182</c:v>
                </c:pt>
                <c:pt idx="1587">
                  <c:v>-0.29824000000000001</c:v>
                </c:pt>
                <c:pt idx="1588">
                  <c:v>-0.18037</c:v>
                </c:pt>
                <c:pt idx="1589">
                  <c:v>-0.27273999999999998</c:v>
                </c:pt>
                <c:pt idx="1590">
                  <c:v>-0.13220999999999999</c:v>
                </c:pt>
                <c:pt idx="1591">
                  <c:v>-0.15392</c:v>
                </c:pt>
                <c:pt idx="1592">
                  <c:v>-0.18668999999999999</c:v>
                </c:pt>
                <c:pt idx="1593">
                  <c:v>-0.39831</c:v>
                </c:pt>
                <c:pt idx="1594">
                  <c:v>-0.25567000000000001</c:v>
                </c:pt>
                <c:pt idx="1595">
                  <c:v>-0.26389000000000001</c:v>
                </c:pt>
                <c:pt idx="1596">
                  <c:v>-0.20371</c:v>
                </c:pt>
                <c:pt idx="1597">
                  <c:v>-0.14022000000000001</c:v>
                </c:pt>
                <c:pt idx="1598">
                  <c:v>-0.25872000000000001</c:v>
                </c:pt>
                <c:pt idx="1599">
                  <c:v>-0.14327000000000001</c:v>
                </c:pt>
                <c:pt idx="1600">
                  <c:v>-0.23158999999999999</c:v>
                </c:pt>
                <c:pt idx="1601">
                  <c:v>-0.33507999999999999</c:v>
                </c:pt>
                <c:pt idx="1602">
                  <c:v>-0.16377</c:v>
                </c:pt>
                <c:pt idx="1603">
                  <c:v>-0.19908000000000001</c:v>
                </c:pt>
                <c:pt idx="1604">
                  <c:v>-0.16803999999999999</c:v>
                </c:pt>
                <c:pt idx="1605">
                  <c:v>-0.29565999999999998</c:v>
                </c:pt>
                <c:pt idx="1606">
                  <c:v>-0.36094999999999999</c:v>
                </c:pt>
                <c:pt idx="1607">
                  <c:v>-0.15639</c:v>
                </c:pt>
                <c:pt idx="1608">
                  <c:v>-0.13936999999999999</c:v>
                </c:pt>
                <c:pt idx="1609">
                  <c:v>-0.23612</c:v>
                </c:pt>
                <c:pt idx="1610">
                  <c:v>-0.21446000000000001</c:v>
                </c:pt>
                <c:pt idx="1611">
                  <c:v>-0.26989000000000002</c:v>
                </c:pt>
                <c:pt idx="1612">
                  <c:v>-0.28084999999999999</c:v>
                </c:pt>
                <c:pt idx="1613">
                  <c:v>-0.19017000000000001</c:v>
                </c:pt>
                <c:pt idx="1614">
                  <c:v>-0.13258</c:v>
                </c:pt>
                <c:pt idx="1615">
                  <c:v>-0.38213000000000003</c:v>
                </c:pt>
                <c:pt idx="1616">
                  <c:v>-0.13943</c:v>
                </c:pt>
                <c:pt idx="1617">
                  <c:v>-0.16667000000000001</c:v>
                </c:pt>
                <c:pt idx="1618">
                  <c:v>-0.57118999999999998</c:v>
                </c:pt>
                <c:pt idx="1619">
                  <c:v>-0.45963999999999999</c:v>
                </c:pt>
                <c:pt idx="1620">
                  <c:v>-0.37796999999999997</c:v>
                </c:pt>
                <c:pt idx="1621">
                  <c:v>-0.26600000000000001</c:v>
                </c:pt>
                <c:pt idx="1622">
                  <c:v>-0.57118999999999998</c:v>
                </c:pt>
                <c:pt idx="1623">
                  <c:v>-0.48219000000000001</c:v>
                </c:pt>
                <c:pt idx="1624">
                  <c:v>-0.17452000000000001</c:v>
                </c:pt>
                <c:pt idx="1625">
                  <c:v>-0.11960999999999999</c:v>
                </c:pt>
                <c:pt idx="1626">
                  <c:v>-0.17541999999999999</c:v>
                </c:pt>
                <c:pt idx="1627">
                  <c:v>-0.19228000000000001</c:v>
                </c:pt>
                <c:pt idx="1628">
                  <c:v>-0.20291999999999999</c:v>
                </c:pt>
                <c:pt idx="1629">
                  <c:v>-0.20366000000000001</c:v>
                </c:pt>
                <c:pt idx="1630">
                  <c:v>-0.18132000000000001</c:v>
                </c:pt>
                <c:pt idx="1631">
                  <c:v>-0.21229999999999999</c:v>
                </c:pt>
                <c:pt idx="1632">
                  <c:v>-0.19517999999999999</c:v>
                </c:pt>
                <c:pt idx="1633">
                  <c:v>-0.57118999999999998</c:v>
                </c:pt>
                <c:pt idx="1634">
                  <c:v>-0.19633999999999999</c:v>
                </c:pt>
                <c:pt idx="1635">
                  <c:v>-0.15608</c:v>
                </c:pt>
                <c:pt idx="1636">
                  <c:v>-0.22853000000000001</c:v>
                </c:pt>
                <c:pt idx="1637">
                  <c:v>-0.12214</c:v>
                </c:pt>
                <c:pt idx="1638">
                  <c:v>-0.26857999999999999</c:v>
                </c:pt>
                <c:pt idx="1639">
                  <c:v>-0.57118999999999998</c:v>
                </c:pt>
                <c:pt idx="1640">
                  <c:v>-0.23405999999999999</c:v>
                </c:pt>
                <c:pt idx="1641">
                  <c:v>-0.18859000000000001</c:v>
                </c:pt>
                <c:pt idx="1642">
                  <c:v>-0.16699</c:v>
                </c:pt>
                <c:pt idx="1643">
                  <c:v>-0.18737999999999999</c:v>
                </c:pt>
                <c:pt idx="1644">
                  <c:v>-0.19797000000000001</c:v>
                </c:pt>
                <c:pt idx="1645">
                  <c:v>-0.19137999999999999</c:v>
                </c:pt>
                <c:pt idx="1646">
                  <c:v>-0.21325</c:v>
                </c:pt>
                <c:pt idx="1647">
                  <c:v>-0.26078000000000001</c:v>
                </c:pt>
                <c:pt idx="1648">
                  <c:v>-0.12193</c:v>
                </c:pt>
                <c:pt idx="1649">
                  <c:v>-0.37428</c:v>
                </c:pt>
                <c:pt idx="1650">
                  <c:v>-0.16128999999999999</c:v>
                </c:pt>
                <c:pt idx="1651">
                  <c:v>-0.23612</c:v>
                </c:pt>
                <c:pt idx="1652">
                  <c:v>-0.17846999999999999</c:v>
                </c:pt>
                <c:pt idx="1653">
                  <c:v>-0.27252999999999999</c:v>
                </c:pt>
                <c:pt idx="1654">
                  <c:v>-0.29814000000000002</c:v>
                </c:pt>
                <c:pt idx="1655">
                  <c:v>-0.14521999999999999</c:v>
                </c:pt>
                <c:pt idx="1656">
                  <c:v>-0.18922</c:v>
                </c:pt>
                <c:pt idx="1657">
                  <c:v>-0.13574</c:v>
                </c:pt>
                <c:pt idx="1658">
                  <c:v>-0.12372</c:v>
                </c:pt>
                <c:pt idx="1659">
                  <c:v>-0.20171</c:v>
                </c:pt>
                <c:pt idx="1660">
                  <c:v>-0.13711000000000001</c:v>
                </c:pt>
                <c:pt idx="1661">
                  <c:v>-0.38159999999999999</c:v>
                </c:pt>
                <c:pt idx="1662">
                  <c:v>-0.23954</c:v>
                </c:pt>
                <c:pt idx="1663">
                  <c:v>-0.18037</c:v>
                </c:pt>
                <c:pt idx="1664">
                  <c:v>-0.23658999999999999</c:v>
                </c:pt>
                <c:pt idx="1665">
                  <c:v>-0.25819999999999999</c:v>
                </c:pt>
                <c:pt idx="1666">
                  <c:v>-0.36574000000000001</c:v>
                </c:pt>
                <c:pt idx="1667">
                  <c:v>-0.15866</c:v>
                </c:pt>
                <c:pt idx="1668">
                  <c:v>-0.55069000000000001</c:v>
                </c:pt>
                <c:pt idx="1669">
                  <c:v>-0.13747999999999999</c:v>
                </c:pt>
                <c:pt idx="1670">
                  <c:v>-0.37164000000000003</c:v>
                </c:pt>
                <c:pt idx="1671">
                  <c:v>-0.15339</c:v>
                </c:pt>
                <c:pt idx="1672">
                  <c:v>-0.19112000000000001</c:v>
                </c:pt>
                <c:pt idx="1673">
                  <c:v>-0.27632000000000001</c:v>
                </c:pt>
                <c:pt idx="1674">
                  <c:v>-0.18053</c:v>
                </c:pt>
                <c:pt idx="1675">
                  <c:v>-0.47860999999999998</c:v>
                </c:pt>
                <c:pt idx="1676">
                  <c:v>-0.22542000000000001</c:v>
                </c:pt>
                <c:pt idx="1677">
                  <c:v>-0.32138</c:v>
                </c:pt>
                <c:pt idx="1678">
                  <c:v>-0.18731999999999999</c:v>
                </c:pt>
                <c:pt idx="1679">
                  <c:v>-0.17268</c:v>
                </c:pt>
                <c:pt idx="1680">
                  <c:v>-0.16034999999999999</c:v>
                </c:pt>
                <c:pt idx="1681">
                  <c:v>-0.23549</c:v>
                </c:pt>
                <c:pt idx="1682">
                  <c:v>-0.19997000000000001</c:v>
                </c:pt>
                <c:pt idx="1683">
                  <c:v>-0.15359999999999999</c:v>
                </c:pt>
                <c:pt idx="1684">
                  <c:v>-0.23164000000000001</c:v>
                </c:pt>
                <c:pt idx="1685">
                  <c:v>-0.22520999999999999</c:v>
                </c:pt>
                <c:pt idx="1686">
                  <c:v>-0.13758000000000001</c:v>
                </c:pt>
                <c:pt idx="1687">
                  <c:v>-0.22474</c:v>
                </c:pt>
                <c:pt idx="1688">
                  <c:v>-0.19892000000000001</c:v>
                </c:pt>
                <c:pt idx="1689">
                  <c:v>-0.18759000000000001</c:v>
                </c:pt>
                <c:pt idx="1690">
                  <c:v>-0.21804000000000001</c:v>
                </c:pt>
                <c:pt idx="1691">
                  <c:v>-0.15481</c:v>
                </c:pt>
                <c:pt idx="1692">
                  <c:v>-0.28892000000000001</c:v>
                </c:pt>
                <c:pt idx="1693">
                  <c:v>-0.13879</c:v>
                </c:pt>
                <c:pt idx="1694">
                  <c:v>-0.18653</c:v>
                </c:pt>
                <c:pt idx="1695">
                  <c:v>-0.21151</c:v>
                </c:pt>
                <c:pt idx="1696">
                  <c:v>-0.29113</c:v>
                </c:pt>
                <c:pt idx="1697">
                  <c:v>-0.13200000000000001</c:v>
                </c:pt>
                <c:pt idx="1698">
                  <c:v>-0.48125000000000001</c:v>
                </c:pt>
                <c:pt idx="1699">
                  <c:v>-0.18395</c:v>
                </c:pt>
                <c:pt idx="1700">
                  <c:v>-0.13278999999999999</c:v>
                </c:pt>
                <c:pt idx="1701">
                  <c:v>-0.26130999999999999</c:v>
                </c:pt>
                <c:pt idx="1702">
                  <c:v>-0.12483</c:v>
                </c:pt>
                <c:pt idx="1703">
                  <c:v>-0.21062</c:v>
                </c:pt>
                <c:pt idx="1704">
                  <c:v>-0.18221000000000001</c:v>
                </c:pt>
                <c:pt idx="1705">
                  <c:v>-0.20361000000000001</c:v>
                </c:pt>
                <c:pt idx="1706">
                  <c:v>-0.40305000000000002</c:v>
                </c:pt>
                <c:pt idx="1707">
                  <c:v>-0.37448999999999999</c:v>
                </c:pt>
                <c:pt idx="1708">
                  <c:v>-0.17183000000000001</c:v>
                </c:pt>
                <c:pt idx="1709">
                  <c:v>-0.19302</c:v>
                </c:pt>
                <c:pt idx="1710">
                  <c:v>-0.14138000000000001</c:v>
                </c:pt>
                <c:pt idx="1711">
                  <c:v>-0.27416000000000001</c:v>
                </c:pt>
                <c:pt idx="1712">
                  <c:v>-0.12457</c:v>
                </c:pt>
                <c:pt idx="1713">
                  <c:v>-0.52656000000000003</c:v>
                </c:pt>
                <c:pt idx="1714">
                  <c:v>-0.30125000000000002</c:v>
                </c:pt>
                <c:pt idx="1715">
                  <c:v>-0.12862999999999999</c:v>
                </c:pt>
                <c:pt idx="1716">
                  <c:v>-0.45211000000000001</c:v>
                </c:pt>
                <c:pt idx="1717">
                  <c:v>-0.33703</c:v>
                </c:pt>
                <c:pt idx="1718">
                  <c:v>-0.22911000000000001</c:v>
                </c:pt>
                <c:pt idx="1719">
                  <c:v>-0.16703999999999999</c:v>
                </c:pt>
                <c:pt idx="1720">
                  <c:v>-0.18854000000000001</c:v>
                </c:pt>
                <c:pt idx="1721">
                  <c:v>-0.14743999999999999</c:v>
                </c:pt>
                <c:pt idx="1722">
                  <c:v>-0.13047</c:v>
                </c:pt>
                <c:pt idx="1723">
                  <c:v>-0.22853000000000001</c:v>
                </c:pt>
                <c:pt idx="1724">
                  <c:v>-0.19091</c:v>
                </c:pt>
                <c:pt idx="1725">
                  <c:v>-0.22584000000000001</c:v>
                </c:pt>
                <c:pt idx="1726">
                  <c:v>-0.21789</c:v>
                </c:pt>
                <c:pt idx="1727">
                  <c:v>-0.44962999999999997</c:v>
                </c:pt>
                <c:pt idx="1728">
                  <c:v>-0.36564000000000002</c:v>
                </c:pt>
                <c:pt idx="1729">
                  <c:v>-0.12709999999999999</c:v>
                </c:pt>
                <c:pt idx="1730">
                  <c:v>-0.52439999999999998</c:v>
                </c:pt>
                <c:pt idx="1731">
                  <c:v>-0.41743000000000002</c:v>
                </c:pt>
                <c:pt idx="1732">
                  <c:v>-0.17868000000000001</c:v>
                </c:pt>
                <c:pt idx="1733">
                  <c:v>-0.35683999999999999</c:v>
                </c:pt>
                <c:pt idx="1734">
                  <c:v>-0.20029</c:v>
                </c:pt>
                <c:pt idx="1735">
                  <c:v>-0.34150000000000003</c:v>
                </c:pt>
                <c:pt idx="1736">
                  <c:v>-0.13547999999999999</c:v>
                </c:pt>
                <c:pt idx="1737">
                  <c:v>-0.12747</c:v>
                </c:pt>
                <c:pt idx="1738">
                  <c:v>-0.17025000000000001</c:v>
                </c:pt>
                <c:pt idx="1739">
                  <c:v>-0.28344000000000003</c:v>
                </c:pt>
                <c:pt idx="1740">
                  <c:v>-0.57118999999999998</c:v>
                </c:pt>
                <c:pt idx="1741">
                  <c:v>-0.13478999999999999</c:v>
                </c:pt>
                <c:pt idx="1742">
                  <c:v>-0.15223</c:v>
                </c:pt>
                <c:pt idx="1743">
                  <c:v>-0.32074000000000003</c:v>
                </c:pt>
                <c:pt idx="1744">
                  <c:v>-0.22015000000000001</c:v>
                </c:pt>
                <c:pt idx="1745">
                  <c:v>-0.16250999999999999</c:v>
                </c:pt>
                <c:pt idx="1746">
                  <c:v>-0.22584000000000001</c:v>
                </c:pt>
                <c:pt idx="1747">
                  <c:v>-0.14874999999999999</c:v>
                </c:pt>
                <c:pt idx="1748">
                  <c:v>-0.15717999999999999</c:v>
                </c:pt>
                <c:pt idx="1749">
                  <c:v>-0.41632999999999998</c:v>
                </c:pt>
                <c:pt idx="1750">
                  <c:v>-0.15803</c:v>
                </c:pt>
                <c:pt idx="1751">
                  <c:v>-0.15970999999999999</c:v>
                </c:pt>
                <c:pt idx="1752">
                  <c:v>-0.14918000000000001</c:v>
                </c:pt>
                <c:pt idx="1753">
                  <c:v>-0.19702</c:v>
                </c:pt>
                <c:pt idx="1754">
                  <c:v>-0.32785999999999998</c:v>
                </c:pt>
                <c:pt idx="1755">
                  <c:v>-0.14401</c:v>
                </c:pt>
                <c:pt idx="1756">
                  <c:v>-0.21124999999999999</c:v>
                </c:pt>
                <c:pt idx="1757">
                  <c:v>-0.15060000000000001</c:v>
                </c:pt>
                <c:pt idx="1758">
                  <c:v>-0.13411000000000001</c:v>
                </c:pt>
                <c:pt idx="1759">
                  <c:v>-0.13947999999999999</c:v>
                </c:pt>
                <c:pt idx="1760">
                  <c:v>-0.20402999999999999</c:v>
                </c:pt>
                <c:pt idx="1761">
                  <c:v>-0.22015000000000001</c:v>
                </c:pt>
                <c:pt idx="1762">
                  <c:v>-0.17826</c:v>
                </c:pt>
                <c:pt idx="1763">
                  <c:v>-0.44303999999999999</c:v>
                </c:pt>
                <c:pt idx="1764">
                  <c:v>-0.14960000000000001</c:v>
                </c:pt>
                <c:pt idx="1765">
                  <c:v>-0.13342000000000001</c:v>
                </c:pt>
                <c:pt idx="1766">
                  <c:v>-0.18726999999999999</c:v>
                </c:pt>
                <c:pt idx="1767">
                  <c:v>-0.14823</c:v>
                </c:pt>
                <c:pt idx="1768">
                  <c:v>-0.1565</c:v>
                </c:pt>
                <c:pt idx="1769">
                  <c:v>-0.22525999999999999</c:v>
                </c:pt>
                <c:pt idx="1770">
                  <c:v>-0.22969000000000001</c:v>
                </c:pt>
                <c:pt idx="1771">
                  <c:v>-0.31947999999999999</c:v>
                </c:pt>
                <c:pt idx="1772">
                  <c:v>-0.30351</c:v>
                </c:pt>
                <c:pt idx="1773">
                  <c:v>-0.23912</c:v>
                </c:pt>
                <c:pt idx="1774">
                  <c:v>-0.17942</c:v>
                </c:pt>
                <c:pt idx="1775">
                  <c:v>-0.15085999999999999</c:v>
                </c:pt>
                <c:pt idx="1776">
                  <c:v>-0.21504000000000001</c:v>
                </c:pt>
                <c:pt idx="1777">
                  <c:v>-0.40689999999999998</c:v>
                </c:pt>
                <c:pt idx="1778">
                  <c:v>-0.40146999999999999</c:v>
                </c:pt>
                <c:pt idx="1779">
                  <c:v>-0.51075000000000004</c:v>
                </c:pt>
                <c:pt idx="1780">
                  <c:v>-0.23985999999999999</c:v>
                </c:pt>
                <c:pt idx="1781">
                  <c:v>-0.17252000000000001</c:v>
                </c:pt>
                <c:pt idx="1782">
                  <c:v>-0.37697000000000003</c:v>
                </c:pt>
                <c:pt idx="1783">
                  <c:v>-0.23596</c:v>
                </c:pt>
                <c:pt idx="1784">
                  <c:v>-0.35636000000000001</c:v>
                </c:pt>
                <c:pt idx="1785">
                  <c:v>-0.20366000000000001</c:v>
                </c:pt>
                <c:pt idx="1786">
                  <c:v>-0.26578000000000002</c:v>
                </c:pt>
                <c:pt idx="1787">
                  <c:v>-0.17610000000000001</c:v>
                </c:pt>
                <c:pt idx="1788">
                  <c:v>-0.41300999999999999</c:v>
                </c:pt>
                <c:pt idx="1789">
                  <c:v>-0.24703</c:v>
                </c:pt>
                <c:pt idx="1790">
                  <c:v>-0.16039999999999999</c:v>
                </c:pt>
                <c:pt idx="1791">
                  <c:v>-0.16546</c:v>
                </c:pt>
                <c:pt idx="1792">
                  <c:v>-0.27695999999999998</c:v>
                </c:pt>
                <c:pt idx="1793">
                  <c:v>-0.21267</c:v>
                </c:pt>
                <c:pt idx="1794">
                  <c:v>-0.12631000000000001</c:v>
                </c:pt>
                <c:pt idx="1795">
                  <c:v>-0.15512999999999999</c:v>
                </c:pt>
                <c:pt idx="1796">
                  <c:v>-0.24965999999999999</c:v>
                </c:pt>
                <c:pt idx="1797">
                  <c:v>-0.30930999999999997</c:v>
                </c:pt>
                <c:pt idx="1798">
                  <c:v>-0.14874999999999999</c:v>
                </c:pt>
                <c:pt idx="1799">
                  <c:v>-0.33596999999999999</c:v>
                </c:pt>
                <c:pt idx="1800">
                  <c:v>-0.14607000000000001</c:v>
                </c:pt>
                <c:pt idx="1801">
                  <c:v>-0.28602</c:v>
                </c:pt>
                <c:pt idx="1802">
                  <c:v>-0.32363999999999998</c:v>
                </c:pt>
                <c:pt idx="1803">
                  <c:v>-0.21698999999999999</c:v>
                </c:pt>
                <c:pt idx="1804">
                  <c:v>-0.50348000000000004</c:v>
                </c:pt>
                <c:pt idx="1805">
                  <c:v>-0.21973000000000001</c:v>
                </c:pt>
                <c:pt idx="1806">
                  <c:v>-0.23491000000000001</c:v>
                </c:pt>
                <c:pt idx="1807">
                  <c:v>-0.25276999999999999</c:v>
                </c:pt>
                <c:pt idx="1808">
                  <c:v>-0.17463000000000001</c:v>
                </c:pt>
                <c:pt idx="1809">
                  <c:v>-0.22226000000000001</c:v>
                </c:pt>
                <c:pt idx="1810">
                  <c:v>-0.14591000000000001</c:v>
                </c:pt>
                <c:pt idx="1811">
                  <c:v>-0.18401000000000001</c:v>
                </c:pt>
                <c:pt idx="1812">
                  <c:v>-0.21209</c:v>
                </c:pt>
                <c:pt idx="1813">
                  <c:v>-0.15443999999999999</c:v>
                </c:pt>
                <c:pt idx="1814">
                  <c:v>-0.27416000000000001</c:v>
                </c:pt>
                <c:pt idx="1815">
                  <c:v>-0.31304999999999999</c:v>
                </c:pt>
                <c:pt idx="1816">
                  <c:v>-0.17077999999999999</c:v>
                </c:pt>
                <c:pt idx="1817">
                  <c:v>-0.26083000000000001</c:v>
                </c:pt>
                <c:pt idx="1818">
                  <c:v>-0.15634000000000001</c:v>
                </c:pt>
                <c:pt idx="1819">
                  <c:v>-0.18784999999999999</c:v>
                </c:pt>
                <c:pt idx="1820">
                  <c:v>-0.22520999999999999</c:v>
                </c:pt>
                <c:pt idx="1821">
                  <c:v>-0.13521</c:v>
                </c:pt>
                <c:pt idx="1822">
                  <c:v>-0.55517000000000005</c:v>
                </c:pt>
                <c:pt idx="1823">
                  <c:v>-0.45684999999999998</c:v>
                </c:pt>
                <c:pt idx="1824">
                  <c:v>-0.32774999999999999</c:v>
                </c:pt>
                <c:pt idx="1825">
                  <c:v>-0.45221</c:v>
                </c:pt>
                <c:pt idx="1826">
                  <c:v>-0.20535</c:v>
                </c:pt>
                <c:pt idx="1827">
                  <c:v>-0.21229999999999999</c:v>
                </c:pt>
                <c:pt idx="1828">
                  <c:v>-0.28164</c:v>
                </c:pt>
                <c:pt idx="1829">
                  <c:v>-0.19253999999999999</c:v>
                </c:pt>
                <c:pt idx="1830">
                  <c:v>-0.17746999999999999</c:v>
                </c:pt>
                <c:pt idx="1831">
                  <c:v>-0.42818000000000001</c:v>
                </c:pt>
                <c:pt idx="1832">
                  <c:v>-0.17816000000000001</c:v>
                </c:pt>
                <c:pt idx="1833">
                  <c:v>-0.15908</c:v>
                </c:pt>
                <c:pt idx="1834">
                  <c:v>-0.41922999999999999</c:v>
                </c:pt>
                <c:pt idx="1835">
                  <c:v>-0.16056000000000001</c:v>
                </c:pt>
                <c:pt idx="1836">
                  <c:v>-0.13109999999999999</c:v>
                </c:pt>
                <c:pt idx="1837">
                  <c:v>-0.57118999999999998</c:v>
                </c:pt>
                <c:pt idx="1838">
                  <c:v>-0.18195</c:v>
                </c:pt>
                <c:pt idx="1839">
                  <c:v>-0.39393</c:v>
                </c:pt>
                <c:pt idx="1840">
                  <c:v>-0.57118999999999998</c:v>
                </c:pt>
                <c:pt idx="1841">
                  <c:v>-0.27116000000000001</c:v>
                </c:pt>
                <c:pt idx="1842">
                  <c:v>-0.55217000000000005</c:v>
                </c:pt>
                <c:pt idx="1843">
                  <c:v>-0.24481</c:v>
                </c:pt>
                <c:pt idx="1844">
                  <c:v>-0.23480000000000001</c:v>
                </c:pt>
                <c:pt idx="1845">
                  <c:v>-0.20898</c:v>
                </c:pt>
                <c:pt idx="1846">
                  <c:v>-0.15060000000000001</c:v>
                </c:pt>
                <c:pt idx="1847">
                  <c:v>-0.38656000000000001</c:v>
                </c:pt>
                <c:pt idx="1848">
                  <c:v>-0.33903</c:v>
                </c:pt>
                <c:pt idx="1849">
                  <c:v>-0.17499000000000001</c:v>
                </c:pt>
                <c:pt idx="1850">
                  <c:v>-0.21362</c:v>
                </c:pt>
                <c:pt idx="1851">
                  <c:v>-0.48657</c:v>
                </c:pt>
                <c:pt idx="1852">
                  <c:v>-0.14838000000000001</c:v>
                </c:pt>
                <c:pt idx="1853">
                  <c:v>-0.14549000000000001</c:v>
                </c:pt>
                <c:pt idx="1854">
                  <c:v>-0.11840000000000001</c:v>
                </c:pt>
                <c:pt idx="1855">
                  <c:v>-0.40200000000000002</c:v>
                </c:pt>
                <c:pt idx="1856">
                  <c:v>-0.26008999999999999</c:v>
                </c:pt>
                <c:pt idx="1857">
                  <c:v>-0.32527</c:v>
                </c:pt>
                <c:pt idx="1858">
                  <c:v>-0.13056999999999999</c:v>
                </c:pt>
                <c:pt idx="1859">
                  <c:v>-0.34107999999999999</c:v>
                </c:pt>
                <c:pt idx="1860">
                  <c:v>-0.26519999999999999</c:v>
                </c:pt>
                <c:pt idx="1861">
                  <c:v>-0.39008999999999999</c:v>
                </c:pt>
                <c:pt idx="1862">
                  <c:v>-0.24518000000000001</c:v>
                </c:pt>
                <c:pt idx="1863">
                  <c:v>-0.19522999999999999</c:v>
                </c:pt>
                <c:pt idx="1864">
                  <c:v>-0.18242</c:v>
                </c:pt>
                <c:pt idx="1865">
                  <c:v>-0.19975999999999999</c:v>
                </c:pt>
                <c:pt idx="1866">
                  <c:v>-0.48103000000000001</c:v>
                </c:pt>
                <c:pt idx="1867">
                  <c:v>-0.18553</c:v>
                </c:pt>
                <c:pt idx="1868">
                  <c:v>-0.17452000000000001</c:v>
                </c:pt>
                <c:pt idx="1869">
                  <c:v>-0.15359999999999999</c:v>
                </c:pt>
                <c:pt idx="1870">
                  <c:v>-0.57118999999999998</c:v>
                </c:pt>
                <c:pt idx="1871">
                  <c:v>-0.17515</c:v>
                </c:pt>
                <c:pt idx="1872">
                  <c:v>-0.29081000000000001</c:v>
                </c:pt>
                <c:pt idx="1873">
                  <c:v>-0.32138</c:v>
                </c:pt>
                <c:pt idx="1874">
                  <c:v>-0.20651</c:v>
                </c:pt>
                <c:pt idx="1875">
                  <c:v>-0.14643999999999999</c:v>
                </c:pt>
                <c:pt idx="1876">
                  <c:v>-0.22284000000000001</c:v>
                </c:pt>
                <c:pt idx="1877">
                  <c:v>-0.13167999999999999</c:v>
                </c:pt>
                <c:pt idx="1878">
                  <c:v>-0.35472999999999999</c:v>
                </c:pt>
                <c:pt idx="1879">
                  <c:v>-0.15465999999999999</c:v>
                </c:pt>
                <c:pt idx="1880">
                  <c:v>-0.314</c:v>
                </c:pt>
                <c:pt idx="1881">
                  <c:v>-0.24160000000000001</c:v>
                </c:pt>
                <c:pt idx="1882">
                  <c:v>-0.22911000000000001</c:v>
                </c:pt>
                <c:pt idx="1883">
                  <c:v>-0.28206999999999999</c:v>
                </c:pt>
                <c:pt idx="1884">
                  <c:v>-0.14312</c:v>
                </c:pt>
                <c:pt idx="1885">
                  <c:v>-0.14001</c:v>
                </c:pt>
                <c:pt idx="1886">
                  <c:v>-0.15539</c:v>
                </c:pt>
                <c:pt idx="1887">
                  <c:v>-0.40035999999999999</c:v>
                </c:pt>
                <c:pt idx="1888">
                  <c:v>-0.13425999999999999</c:v>
                </c:pt>
                <c:pt idx="1889">
                  <c:v>-0.35304000000000002</c:v>
                </c:pt>
                <c:pt idx="1890">
                  <c:v>-0.17874000000000001</c:v>
                </c:pt>
                <c:pt idx="1891">
                  <c:v>-0.34809000000000001</c:v>
                </c:pt>
                <c:pt idx="1892">
                  <c:v>-0.29587000000000002</c:v>
                </c:pt>
                <c:pt idx="1893">
                  <c:v>-0.41475000000000001</c:v>
                </c:pt>
                <c:pt idx="1894">
                  <c:v>-0.24285999999999999</c:v>
                </c:pt>
                <c:pt idx="1895">
                  <c:v>-0.22262999999999999</c:v>
                </c:pt>
                <c:pt idx="1896">
                  <c:v>-0.13131000000000001</c:v>
                </c:pt>
                <c:pt idx="1897">
                  <c:v>-0.30025000000000002</c:v>
                </c:pt>
                <c:pt idx="1898">
                  <c:v>-0.19802</c:v>
                </c:pt>
                <c:pt idx="1899">
                  <c:v>-0.27357999999999999</c:v>
                </c:pt>
                <c:pt idx="1900">
                  <c:v>-0.16367000000000001</c:v>
                </c:pt>
                <c:pt idx="1901">
                  <c:v>-0.17373</c:v>
                </c:pt>
                <c:pt idx="1902">
                  <c:v>-0.25778000000000001</c:v>
                </c:pt>
                <c:pt idx="1903">
                  <c:v>-0.23859</c:v>
                </c:pt>
                <c:pt idx="1904">
                  <c:v>-0.15492</c:v>
                </c:pt>
                <c:pt idx="1905">
                  <c:v>-0.15007000000000001</c:v>
                </c:pt>
                <c:pt idx="1906">
                  <c:v>-0.47935</c:v>
                </c:pt>
                <c:pt idx="1907">
                  <c:v>-0.27822000000000002</c:v>
                </c:pt>
                <c:pt idx="1908">
                  <c:v>-0.36258000000000001</c:v>
                </c:pt>
                <c:pt idx="1909">
                  <c:v>-0.20598</c:v>
                </c:pt>
                <c:pt idx="1910">
                  <c:v>-0.14038</c:v>
                </c:pt>
                <c:pt idx="1911">
                  <c:v>-0.17784</c:v>
                </c:pt>
                <c:pt idx="1912">
                  <c:v>-0.22289</c:v>
                </c:pt>
                <c:pt idx="1913">
                  <c:v>-0.18948999999999999</c:v>
                </c:pt>
                <c:pt idx="1914">
                  <c:v>-0.19649</c:v>
                </c:pt>
                <c:pt idx="1915">
                  <c:v>-0.16392999999999999</c:v>
                </c:pt>
                <c:pt idx="1916">
                  <c:v>-0.13532</c:v>
                </c:pt>
                <c:pt idx="1917">
                  <c:v>-0.24560000000000001</c:v>
                </c:pt>
                <c:pt idx="1918">
                  <c:v>-0.21762000000000001</c:v>
                </c:pt>
                <c:pt idx="1919">
                  <c:v>-0.18912000000000001</c:v>
                </c:pt>
                <c:pt idx="1920">
                  <c:v>-0.17136000000000001</c:v>
                </c:pt>
                <c:pt idx="1921">
                  <c:v>-0.16435</c:v>
                </c:pt>
                <c:pt idx="1922">
                  <c:v>-0.51702000000000004</c:v>
                </c:pt>
                <c:pt idx="1923">
                  <c:v>-0.15618000000000001</c:v>
                </c:pt>
                <c:pt idx="1924">
                  <c:v>-0.30330000000000001</c:v>
                </c:pt>
                <c:pt idx="1925">
                  <c:v>-0.12441000000000001</c:v>
                </c:pt>
                <c:pt idx="1926">
                  <c:v>-0.19217000000000001</c:v>
                </c:pt>
                <c:pt idx="1927">
                  <c:v>-0.35688999999999999</c:v>
                </c:pt>
                <c:pt idx="1928">
                  <c:v>-0.19481000000000001</c:v>
                </c:pt>
                <c:pt idx="1929">
                  <c:v>-0.16224</c:v>
                </c:pt>
                <c:pt idx="1930">
                  <c:v>-0.12736</c:v>
                </c:pt>
                <c:pt idx="1931">
                  <c:v>-0.30457000000000001</c:v>
                </c:pt>
                <c:pt idx="1932">
                  <c:v>-0.22073000000000001</c:v>
                </c:pt>
                <c:pt idx="1933">
                  <c:v>-0.16456000000000001</c:v>
                </c:pt>
                <c:pt idx="1934">
                  <c:v>-0.35193999999999998</c:v>
                </c:pt>
                <c:pt idx="1935">
                  <c:v>-0.12751999999999999</c:v>
                </c:pt>
                <c:pt idx="1936">
                  <c:v>-0.19792000000000001</c:v>
                </c:pt>
                <c:pt idx="1937">
                  <c:v>-0.15301999999999999</c:v>
                </c:pt>
                <c:pt idx="1938">
                  <c:v>-0.19686000000000001</c:v>
                </c:pt>
                <c:pt idx="1939">
                  <c:v>-0.42886999999999997</c:v>
                </c:pt>
                <c:pt idx="1940">
                  <c:v>-0.49731999999999998</c:v>
                </c:pt>
                <c:pt idx="1941">
                  <c:v>-0.21093000000000001</c:v>
                </c:pt>
                <c:pt idx="1942">
                  <c:v>-0.52729999999999999</c:v>
                </c:pt>
                <c:pt idx="1943">
                  <c:v>-0.15185999999999999</c:v>
                </c:pt>
                <c:pt idx="1944">
                  <c:v>-0.17136000000000001</c:v>
                </c:pt>
                <c:pt idx="1945">
                  <c:v>-0.22753000000000001</c:v>
                </c:pt>
                <c:pt idx="1946">
                  <c:v>-0.42302000000000001</c:v>
                </c:pt>
                <c:pt idx="1947">
                  <c:v>-0.16356000000000001</c:v>
                </c:pt>
                <c:pt idx="1948">
                  <c:v>-0.1399</c:v>
                </c:pt>
                <c:pt idx="1949">
                  <c:v>-0.14238000000000001</c:v>
                </c:pt>
                <c:pt idx="1950">
                  <c:v>-0.14554</c:v>
                </c:pt>
                <c:pt idx="1951">
                  <c:v>-0.19502</c:v>
                </c:pt>
                <c:pt idx="1952">
                  <c:v>-0.57118999999999998</c:v>
                </c:pt>
                <c:pt idx="1953">
                  <c:v>-0.27137</c:v>
                </c:pt>
                <c:pt idx="1954">
                  <c:v>-0.21678</c:v>
                </c:pt>
                <c:pt idx="1955">
                  <c:v>-0.11772000000000001</c:v>
                </c:pt>
                <c:pt idx="1956">
                  <c:v>-0.57118999999999998</c:v>
                </c:pt>
                <c:pt idx="1957">
                  <c:v>-0.14596000000000001</c:v>
                </c:pt>
                <c:pt idx="1958">
                  <c:v>-0.57118999999999998</c:v>
                </c:pt>
                <c:pt idx="1959">
                  <c:v>-0.1575</c:v>
                </c:pt>
                <c:pt idx="1960">
                  <c:v>-0.14433000000000001</c:v>
                </c:pt>
                <c:pt idx="1961">
                  <c:v>-0.18611</c:v>
                </c:pt>
                <c:pt idx="1962">
                  <c:v>-0.57118999999999998</c:v>
                </c:pt>
                <c:pt idx="1963">
                  <c:v>-0.27868999999999999</c:v>
                </c:pt>
                <c:pt idx="1964">
                  <c:v>-0.20150000000000001</c:v>
                </c:pt>
                <c:pt idx="1965">
                  <c:v>-0.27537</c:v>
                </c:pt>
                <c:pt idx="1966">
                  <c:v>-0.31963999999999998</c:v>
                </c:pt>
                <c:pt idx="1967">
                  <c:v>-0.16946</c:v>
                </c:pt>
                <c:pt idx="1968">
                  <c:v>-0.19855</c:v>
                </c:pt>
                <c:pt idx="1969">
                  <c:v>-0.20150000000000001</c:v>
                </c:pt>
                <c:pt idx="1970">
                  <c:v>-0.23733000000000001</c:v>
                </c:pt>
                <c:pt idx="1971">
                  <c:v>-0.22316</c:v>
                </c:pt>
                <c:pt idx="1972">
                  <c:v>-0.23916999999999999</c:v>
                </c:pt>
                <c:pt idx="1973">
                  <c:v>-0.41438000000000003</c:v>
                </c:pt>
                <c:pt idx="1974">
                  <c:v>-0.28670000000000001</c:v>
                </c:pt>
                <c:pt idx="1975">
                  <c:v>-0.39645999999999998</c:v>
                </c:pt>
                <c:pt idx="1976">
                  <c:v>-0.30878</c:v>
                </c:pt>
                <c:pt idx="1977">
                  <c:v>-0.14596000000000001</c:v>
                </c:pt>
                <c:pt idx="1978">
                  <c:v>-0.42875999999999997</c:v>
                </c:pt>
                <c:pt idx="1979">
                  <c:v>-0.19913</c:v>
                </c:pt>
                <c:pt idx="1980">
                  <c:v>-0.13900999999999999</c:v>
                </c:pt>
                <c:pt idx="1981">
                  <c:v>-0.37069999999999997</c:v>
                </c:pt>
                <c:pt idx="1982">
                  <c:v>-0.19670000000000001</c:v>
                </c:pt>
                <c:pt idx="1983">
                  <c:v>-0.25783</c:v>
                </c:pt>
                <c:pt idx="1984">
                  <c:v>-0.23227</c:v>
                </c:pt>
                <c:pt idx="1985">
                  <c:v>-0.26135999999999998</c:v>
                </c:pt>
                <c:pt idx="1986">
                  <c:v>-0.2152</c:v>
                </c:pt>
                <c:pt idx="1987">
                  <c:v>-0.13532</c:v>
                </c:pt>
                <c:pt idx="1988">
                  <c:v>-0.16314000000000001</c:v>
                </c:pt>
                <c:pt idx="1989">
                  <c:v>-0.13447000000000001</c:v>
                </c:pt>
                <c:pt idx="1990">
                  <c:v>-0.43719000000000002</c:v>
                </c:pt>
                <c:pt idx="1991">
                  <c:v>-0.43492999999999998</c:v>
                </c:pt>
                <c:pt idx="1992">
                  <c:v>-0.30341000000000001</c:v>
                </c:pt>
                <c:pt idx="1993">
                  <c:v>-0.38777</c:v>
                </c:pt>
                <c:pt idx="1994">
                  <c:v>-0.25697999999999999</c:v>
                </c:pt>
                <c:pt idx="1995">
                  <c:v>-0.26673000000000002</c:v>
                </c:pt>
                <c:pt idx="1996">
                  <c:v>-0.57118999999999998</c:v>
                </c:pt>
                <c:pt idx="1997">
                  <c:v>-0.27216000000000001</c:v>
                </c:pt>
                <c:pt idx="1998">
                  <c:v>-0.13816000000000001</c:v>
                </c:pt>
                <c:pt idx="1999">
                  <c:v>-0.15265000000000001</c:v>
                </c:pt>
                <c:pt idx="2000">
                  <c:v>-0.15723999999999999</c:v>
                </c:pt>
                <c:pt idx="2001">
                  <c:v>-0.47476000000000002</c:v>
                </c:pt>
                <c:pt idx="2002">
                  <c:v>-0.15212999999999999</c:v>
                </c:pt>
                <c:pt idx="2003">
                  <c:v>-0.18411</c:v>
                </c:pt>
                <c:pt idx="2004">
                  <c:v>-0.29714000000000002</c:v>
                </c:pt>
                <c:pt idx="2005">
                  <c:v>-0.32828000000000002</c:v>
                </c:pt>
                <c:pt idx="2006">
                  <c:v>-0.20329</c:v>
                </c:pt>
                <c:pt idx="2007">
                  <c:v>-0.21425</c:v>
                </c:pt>
                <c:pt idx="2008">
                  <c:v>-0.57118999999999998</c:v>
                </c:pt>
                <c:pt idx="2009">
                  <c:v>-0.57118999999999998</c:v>
                </c:pt>
                <c:pt idx="2010">
                  <c:v>-0.16219</c:v>
                </c:pt>
                <c:pt idx="2011">
                  <c:v>-0.19486000000000001</c:v>
                </c:pt>
                <c:pt idx="2012">
                  <c:v>-0.22320999999999999</c:v>
                </c:pt>
                <c:pt idx="2013">
                  <c:v>-0.14612</c:v>
                </c:pt>
                <c:pt idx="2014">
                  <c:v>-0.34714</c:v>
                </c:pt>
                <c:pt idx="2015">
                  <c:v>-0.57118999999999998</c:v>
                </c:pt>
                <c:pt idx="2016">
                  <c:v>-0.18210999999999999</c:v>
                </c:pt>
                <c:pt idx="2017">
                  <c:v>-0.17272999999999999</c:v>
                </c:pt>
                <c:pt idx="2018">
                  <c:v>-0.24123</c:v>
                </c:pt>
                <c:pt idx="2019">
                  <c:v>-0.57118999999999998</c:v>
                </c:pt>
                <c:pt idx="2020">
                  <c:v>-0.25746000000000002</c:v>
                </c:pt>
                <c:pt idx="2021">
                  <c:v>-0.39861999999999997</c:v>
                </c:pt>
                <c:pt idx="2022">
                  <c:v>-0.12282999999999999</c:v>
                </c:pt>
                <c:pt idx="2023">
                  <c:v>-0.14807000000000001</c:v>
                </c:pt>
                <c:pt idx="2024">
                  <c:v>-0.27843000000000001</c:v>
                </c:pt>
                <c:pt idx="2025">
                  <c:v>-0.21662000000000001</c:v>
                </c:pt>
                <c:pt idx="2026">
                  <c:v>-0.32833000000000001</c:v>
                </c:pt>
                <c:pt idx="2027">
                  <c:v>-0.14960000000000001</c:v>
                </c:pt>
                <c:pt idx="2028">
                  <c:v>-0.21229999999999999</c:v>
                </c:pt>
                <c:pt idx="2029">
                  <c:v>-0.40537000000000001</c:v>
                </c:pt>
                <c:pt idx="2030">
                  <c:v>-0.25192999999999999</c:v>
                </c:pt>
                <c:pt idx="2031">
                  <c:v>-0.16324</c:v>
                </c:pt>
                <c:pt idx="2032">
                  <c:v>-0.24639</c:v>
                </c:pt>
                <c:pt idx="2033">
                  <c:v>-0.43740000000000001</c:v>
                </c:pt>
                <c:pt idx="2034">
                  <c:v>-0.18790000000000001</c:v>
                </c:pt>
                <c:pt idx="2035">
                  <c:v>-0.35804999999999998</c:v>
                </c:pt>
                <c:pt idx="2036">
                  <c:v>-0.19417000000000001</c:v>
                </c:pt>
                <c:pt idx="2037">
                  <c:v>-0.13263</c:v>
                </c:pt>
                <c:pt idx="2038">
                  <c:v>-0.16757</c:v>
                </c:pt>
                <c:pt idx="2039">
                  <c:v>-0.15729000000000001</c:v>
                </c:pt>
                <c:pt idx="2040">
                  <c:v>-0.19792000000000001</c:v>
                </c:pt>
                <c:pt idx="2041">
                  <c:v>-0.27789999999999998</c:v>
                </c:pt>
                <c:pt idx="2042">
                  <c:v>-0.28316999999999998</c:v>
                </c:pt>
                <c:pt idx="2043">
                  <c:v>-0.47338999999999998</c:v>
                </c:pt>
                <c:pt idx="2044">
                  <c:v>-0.28227999999999998</c:v>
                </c:pt>
                <c:pt idx="2045">
                  <c:v>-0.14169000000000001</c:v>
                </c:pt>
                <c:pt idx="2046">
                  <c:v>-0.49484</c:v>
                </c:pt>
                <c:pt idx="2047">
                  <c:v>-0.24176</c:v>
                </c:pt>
                <c:pt idx="2048">
                  <c:v>-0.39904000000000001</c:v>
                </c:pt>
                <c:pt idx="2049">
                  <c:v>-0.21393000000000001</c:v>
                </c:pt>
                <c:pt idx="2050">
                  <c:v>-0.50675000000000003</c:v>
                </c:pt>
                <c:pt idx="2051">
                  <c:v>-0.26530999999999999</c:v>
                </c:pt>
                <c:pt idx="2052">
                  <c:v>-0.21129999999999999</c:v>
                </c:pt>
                <c:pt idx="2053">
                  <c:v>-0.21278</c:v>
                </c:pt>
                <c:pt idx="2054">
                  <c:v>-0.4617</c:v>
                </c:pt>
                <c:pt idx="2055">
                  <c:v>-0.55664999999999998</c:v>
                </c:pt>
                <c:pt idx="2056">
                  <c:v>-0.38139000000000001</c:v>
                </c:pt>
                <c:pt idx="2057">
                  <c:v>-0.44489000000000001</c:v>
                </c:pt>
                <c:pt idx="2058">
                  <c:v>-0.14612</c:v>
                </c:pt>
                <c:pt idx="2059">
                  <c:v>-0.18364</c:v>
                </c:pt>
                <c:pt idx="2060">
                  <c:v>-0.19333</c:v>
                </c:pt>
                <c:pt idx="2061">
                  <c:v>-0.15054999999999999</c:v>
                </c:pt>
                <c:pt idx="2062">
                  <c:v>-0.20946000000000001</c:v>
                </c:pt>
                <c:pt idx="2063">
                  <c:v>-0.17863000000000001</c:v>
                </c:pt>
                <c:pt idx="2064">
                  <c:v>-0.32833000000000001</c:v>
                </c:pt>
                <c:pt idx="2065">
                  <c:v>-0.44389000000000001</c:v>
                </c:pt>
                <c:pt idx="2066">
                  <c:v>-0.17946999999999999</c:v>
                </c:pt>
                <c:pt idx="2067">
                  <c:v>-0.26989000000000002</c:v>
                </c:pt>
                <c:pt idx="2068">
                  <c:v>-0.17426</c:v>
                </c:pt>
                <c:pt idx="2069">
                  <c:v>-0.20802999999999999</c:v>
                </c:pt>
                <c:pt idx="2070">
                  <c:v>-0.30652000000000001</c:v>
                </c:pt>
                <c:pt idx="2071">
                  <c:v>-0.14496000000000001</c:v>
                </c:pt>
                <c:pt idx="2072">
                  <c:v>-0.20613999999999999</c:v>
                </c:pt>
                <c:pt idx="2073">
                  <c:v>-0.21214</c:v>
                </c:pt>
                <c:pt idx="2074">
                  <c:v>-0.22542000000000001</c:v>
                </c:pt>
                <c:pt idx="2075">
                  <c:v>-0.19295999999999999</c:v>
                </c:pt>
                <c:pt idx="2076">
                  <c:v>-0.12151000000000001</c:v>
                </c:pt>
                <c:pt idx="2077">
                  <c:v>-0.57118999999999998</c:v>
                </c:pt>
                <c:pt idx="2078">
                  <c:v>-0.47549999999999998</c:v>
                </c:pt>
                <c:pt idx="2079">
                  <c:v>-0.14807000000000001</c:v>
                </c:pt>
                <c:pt idx="2080">
                  <c:v>-0.57118999999999998</c:v>
                </c:pt>
                <c:pt idx="2081">
                  <c:v>-0.28238000000000002</c:v>
                </c:pt>
                <c:pt idx="2082">
                  <c:v>-0.19944000000000001</c:v>
                </c:pt>
                <c:pt idx="2083">
                  <c:v>-0.20860999999999999</c:v>
                </c:pt>
                <c:pt idx="2084">
                  <c:v>-0.25697999999999999</c:v>
                </c:pt>
                <c:pt idx="2085">
                  <c:v>-0.56291999999999998</c:v>
                </c:pt>
                <c:pt idx="2086">
                  <c:v>-0.21329999999999999</c:v>
                </c:pt>
                <c:pt idx="2087">
                  <c:v>-0.1918</c:v>
                </c:pt>
                <c:pt idx="2088">
                  <c:v>-0.32496000000000003</c:v>
                </c:pt>
                <c:pt idx="2089">
                  <c:v>-0.43286999999999998</c:v>
                </c:pt>
                <c:pt idx="2090">
                  <c:v>-0.38886999999999999</c:v>
                </c:pt>
                <c:pt idx="2091">
                  <c:v>-0.44805</c:v>
                </c:pt>
                <c:pt idx="2092">
                  <c:v>-0.31985000000000002</c:v>
                </c:pt>
                <c:pt idx="2093">
                  <c:v>-0.33850000000000002</c:v>
                </c:pt>
                <c:pt idx="2094">
                  <c:v>-0.42754999999999999</c:v>
                </c:pt>
                <c:pt idx="2095">
                  <c:v>-0.24392</c:v>
                </c:pt>
                <c:pt idx="2096">
                  <c:v>-0.16588</c:v>
                </c:pt>
                <c:pt idx="2097">
                  <c:v>-0.16650999999999999</c:v>
                </c:pt>
                <c:pt idx="2098">
                  <c:v>-0.29760999999999999</c:v>
                </c:pt>
                <c:pt idx="2099">
                  <c:v>-0.18343000000000001</c:v>
                </c:pt>
                <c:pt idx="2100">
                  <c:v>-0.18764</c:v>
                </c:pt>
                <c:pt idx="2101">
                  <c:v>-0.57118999999999998</c:v>
                </c:pt>
                <c:pt idx="2102">
                  <c:v>-0.36169000000000001</c:v>
                </c:pt>
                <c:pt idx="2103">
                  <c:v>-0.57118999999999998</c:v>
                </c:pt>
                <c:pt idx="2104">
                  <c:v>-0.17119999999999999</c:v>
                </c:pt>
                <c:pt idx="2105">
                  <c:v>-0.25724999999999998</c:v>
                </c:pt>
                <c:pt idx="2106">
                  <c:v>-0.31084000000000001</c:v>
                </c:pt>
                <c:pt idx="2107">
                  <c:v>-0.25899</c:v>
                </c:pt>
                <c:pt idx="2108">
                  <c:v>-0.20666000000000001</c:v>
                </c:pt>
                <c:pt idx="2109">
                  <c:v>-0.17236000000000001</c:v>
                </c:pt>
                <c:pt idx="2110">
                  <c:v>-0.32368999999999998</c:v>
                </c:pt>
                <c:pt idx="2111">
                  <c:v>-0.15392</c:v>
                </c:pt>
                <c:pt idx="2112">
                  <c:v>-0.21789</c:v>
                </c:pt>
                <c:pt idx="2113">
                  <c:v>-0.19491</c:v>
                </c:pt>
                <c:pt idx="2114">
                  <c:v>-0.22474</c:v>
                </c:pt>
                <c:pt idx="2115">
                  <c:v>-0.19944000000000001</c:v>
                </c:pt>
                <c:pt idx="2116">
                  <c:v>-0.24307000000000001</c:v>
                </c:pt>
                <c:pt idx="2117">
                  <c:v>-0.28886000000000001</c:v>
                </c:pt>
                <c:pt idx="2118">
                  <c:v>-0.15318000000000001</c:v>
                </c:pt>
                <c:pt idx="2119">
                  <c:v>-0.17383999999999999</c:v>
                </c:pt>
                <c:pt idx="2120">
                  <c:v>-0.35288999999999998</c:v>
                </c:pt>
                <c:pt idx="2121">
                  <c:v>-0.45701000000000003</c:v>
                </c:pt>
                <c:pt idx="2122">
                  <c:v>-0.42307</c:v>
                </c:pt>
                <c:pt idx="2123">
                  <c:v>-0.38413000000000003</c:v>
                </c:pt>
                <c:pt idx="2124">
                  <c:v>-0.52783000000000002</c:v>
                </c:pt>
                <c:pt idx="2125">
                  <c:v>-0.26257000000000003</c:v>
                </c:pt>
                <c:pt idx="2126">
                  <c:v>-0.34941</c:v>
                </c:pt>
                <c:pt idx="2127">
                  <c:v>-0.15160000000000001</c:v>
                </c:pt>
                <c:pt idx="2128">
                  <c:v>-0.29903000000000002</c:v>
                </c:pt>
                <c:pt idx="2129">
                  <c:v>-0.29665999999999998</c:v>
                </c:pt>
                <c:pt idx="2130">
                  <c:v>-0.19475000000000001</c:v>
                </c:pt>
                <c:pt idx="2131">
                  <c:v>-0.22151999999999999</c:v>
                </c:pt>
                <c:pt idx="2132">
                  <c:v>-0.23485</c:v>
                </c:pt>
                <c:pt idx="2133">
                  <c:v>-0.57118999999999998</c:v>
                </c:pt>
                <c:pt idx="2134">
                  <c:v>-0.16177</c:v>
                </c:pt>
                <c:pt idx="2135">
                  <c:v>-0.34134999999999999</c:v>
                </c:pt>
                <c:pt idx="2136">
                  <c:v>-0.30130000000000001</c:v>
                </c:pt>
                <c:pt idx="2137">
                  <c:v>-0.27348</c:v>
                </c:pt>
                <c:pt idx="2138">
                  <c:v>-0.27695999999999998</c:v>
                </c:pt>
                <c:pt idx="2139">
                  <c:v>-0.49958000000000002</c:v>
                </c:pt>
                <c:pt idx="2140">
                  <c:v>-0.22084000000000001</c:v>
                </c:pt>
                <c:pt idx="2141">
                  <c:v>-0.19575999999999999</c:v>
                </c:pt>
                <c:pt idx="2142">
                  <c:v>-0.56908000000000003</c:v>
                </c:pt>
                <c:pt idx="2143">
                  <c:v>-0.36906</c:v>
                </c:pt>
                <c:pt idx="2144">
                  <c:v>-0.31509999999999999</c:v>
                </c:pt>
                <c:pt idx="2145">
                  <c:v>-0.29671999999999998</c:v>
                </c:pt>
                <c:pt idx="2146">
                  <c:v>-0.17419999999999999</c:v>
                </c:pt>
                <c:pt idx="2147">
                  <c:v>-0.21457000000000001</c:v>
                </c:pt>
                <c:pt idx="2148">
                  <c:v>-0.42143999999999998</c:v>
                </c:pt>
                <c:pt idx="2149">
                  <c:v>-0.42775999999999997</c:v>
                </c:pt>
                <c:pt idx="2150">
                  <c:v>-0.24596999999999999</c:v>
                </c:pt>
                <c:pt idx="2151">
                  <c:v>-0.20186999999999999</c:v>
                </c:pt>
                <c:pt idx="2152">
                  <c:v>-0.28854999999999997</c:v>
                </c:pt>
                <c:pt idx="2153">
                  <c:v>-0.28502</c:v>
                </c:pt>
                <c:pt idx="2154">
                  <c:v>-0.57118999999999998</c:v>
                </c:pt>
                <c:pt idx="2155">
                  <c:v>-0.39040000000000002</c:v>
                </c:pt>
                <c:pt idx="2156">
                  <c:v>-0.21678</c:v>
                </c:pt>
                <c:pt idx="2157">
                  <c:v>-0.39013999999999999</c:v>
                </c:pt>
                <c:pt idx="2158">
                  <c:v>-0.23064000000000001</c:v>
                </c:pt>
                <c:pt idx="2159">
                  <c:v>-0.34693000000000002</c:v>
                </c:pt>
                <c:pt idx="2160">
                  <c:v>-0.23089999999999999</c:v>
                </c:pt>
                <c:pt idx="2161">
                  <c:v>-0.24654999999999999</c:v>
                </c:pt>
                <c:pt idx="2162">
                  <c:v>-0.11856</c:v>
                </c:pt>
                <c:pt idx="2163">
                  <c:v>-0.23064000000000001</c:v>
                </c:pt>
                <c:pt idx="2164">
                  <c:v>-0.24861</c:v>
                </c:pt>
                <c:pt idx="2165">
                  <c:v>-0.47644999999999998</c:v>
                </c:pt>
                <c:pt idx="2166">
                  <c:v>-0.39488000000000001</c:v>
                </c:pt>
                <c:pt idx="2167">
                  <c:v>-0.23474999999999999</c:v>
                </c:pt>
                <c:pt idx="2168">
                  <c:v>-0.30292999999999998</c:v>
                </c:pt>
                <c:pt idx="2169">
                  <c:v>-0.17463000000000001</c:v>
                </c:pt>
                <c:pt idx="2170">
                  <c:v>-0.16414000000000001</c:v>
                </c:pt>
                <c:pt idx="2171">
                  <c:v>-0.31415999999999999</c:v>
                </c:pt>
                <c:pt idx="2172">
                  <c:v>-0.57118999999999998</c:v>
                </c:pt>
                <c:pt idx="2173">
                  <c:v>-0.21325</c:v>
                </c:pt>
                <c:pt idx="2174">
                  <c:v>-0.54896</c:v>
                </c:pt>
                <c:pt idx="2175">
                  <c:v>-0.47371000000000002</c:v>
                </c:pt>
                <c:pt idx="2176">
                  <c:v>-0.38307999999999998</c:v>
                </c:pt>
                <c:pt idx="2177">
                  <c:v>-0.15301999999999999</c:v>
                </c:pt>
                <c:pt idx="2178">
                  <c:v>-0.31025999999999998</c:v>
                </c:pt>
                <c:pt idx="2179">
                  <c:v>-0.15923999999999999</c:v>
                </c:pt>
                <c:pt idx="2180">
                  <c:v>-0.57118999999999998</c:v>
                </c:pt>
                <c:pt idx="2181">
                  <c:v>-0.32127</c:v>
                </c:pt>
                <c:pt idx="2182">
                  <c:v>-0.26784000000000002</c:v>
                </c:pt>
                <c:pt idx="2183">
                  <c:v>-0.2162</c:v>
                </c:pt>
                <c:pt idx="2184">
                  <c:v>-0.2387</c:v>
                </c:pt>
                <c:pt idx="2185">
                  <c:v>-0.54083999999999999</c:v>
                </c:pt>
                <c:pt idx="2186">
                  <c:v>-0.19497</c:v>
                </c:pt>
                <c:pt idx="2187">
                  <c:v>-0.26651999999999998</c:v>
                </c:pt>
                <c:pt idx="2188">
                  <c:v>-0.19802</c:v>
                </c:pt>
                <c:pt idx="2189">
                  <c:v>-0.21071999999999999</c:v>
                </c:pt>
                <c:pt idx="2190">
                  <c:v>-0.36710999999999999</c:v>
                </c:pt>
                <c:pt idx="2191">
                  <c:v>-0.38455</c:v>
                </c:pt>
                <c:pt idx="2192">
                  <c:v>-0.39478000000000002</c:v>
                </c:pt>
                <c:pt idx="2193">
                  <c:v>-0.23981</c:v>
                </c:pt>
                <c:pt idx="2194">
                  <c:v>-0.57118999999999998</c:v>
                </c:pt>
                <c:pt idx="2195">
                  <c:v>-0.19012000000000001</c:v>
                </c:pt>
                <c:pt idx="2196">
                  <c:v>-0.23005999999999999</c:v>
                </c:pt>
                <c:pt idx="2197">
                  <c:v>-0.37201000000000001</c:v>
                </c:pt>
                <c:pt idx="2198">
                  <c:v>-0.57118999999999998</c:v>
                </c:pt>
                <c:pt idx="2199">
                  <c:v>-0.35642000000000001</c:v>
                </c:pt>
                <c:pt idx="2200">
                  <c:v>-0.14210999999999999</c:v>
                </c:pt>
                <c:pt idx="2201">
                  <c:v>-0.25266</c:v>
                </c:pt>
                <c:pt idx="2202">
                  <c:v>-0.18137</c:v>
                </c:pt>
                <c:pt idx="2203">
                  <c:v>-0.20124</c:v>
                </c:pt>
                <c:pt idx="2204">
                  <c:v>-0.21077000000000001</c:v>
                </c:pt>
                <c:pt idx="2205">
                  <c:v>-0.45763999999999999</c:v>
                </c:pt>
                <c:pt idx="2206">
                  <c:v>-0.30641000000000002</c:v>
                </c:pt>
                <c:pt idx="2207">
                  <c:v>-0.26926</c:v>
                </c:pt>
                <c:pt idx="2208">
                  <c:v>-0.22669</c:v>
                </c:pt>
                <c:pt idx="2209">
                  <c:v>-0.27795999999999998</c:v>
                </c:pt>
                <c:pt idx="2210">
                  <c:v>-0.18179000000000001</c:v>
                </c:pt>
                <c:pt idx="2211">
                  <c:v>-0.24807999999999999</c:v>
                </c:pt>
                <c:pt idx="2212">
                  <c:v>-0.32628000000000001</c:v>
                </c:pt>
                <c:pt idx="2213">
                  <c:v>-0.2074</c:v>
                </c:pt>
                <c:pt idx="2214">
                  <c:v>-0.50111000000000006</c:v>
                </c:pt>
                <c:pt idx="2215">
                  <c:v>-0.33128000000000002</c:v>
                </c:pt>
                <c:pt idx="2216">
                  <c:v>-0.22584000000000001</c:v>
                </c:pt>
                <c:pt idx="2217">
                  <c:v>-0.2152</c:v>
                </c:pt>
                <c:pt idx="2218">
                  <c:v>-0.36004999999999998</c:v>
                </c:pt>
                <c:pt idx="2219">
                  <c:v>-0.33998</c:v>
                </c:pt>
                <c:pt idx="2220">
                  <c:v>-0.38245000000000001</c:v>
                </c:pt>
                <c:pt idx="2221">
                  <c:v>-0.3952</c:v>
                </c:pt>
                <c:pt idx="2222">
                  <c:v>-0.39731</c:v>
                </c:pt>
                <c:pt idx="2223">
                  <c:v>-0.49452000000000002</c:v>
                </c:pt>
                <c:pt idx="2224">
                  <c:v>-0.34061000000000002</c:v>
                </c:pt>
                <c:pt idx="2225">
                  <c:v>-0.29835</c:v>
                </c:pt>
                <c:pt idx="2226">
                  <c:v>-0.17784</c:v>
                </c:pt>
                <c:pt idx="2227">
                  <c:v>-0.17657999999999999</c:v>
                </c:pt>
                <c:pt idx="2228">
                  <c:v>-0.15639</c:v>
                </c:pt>
                <c:pt idx="2229">
                  <c:v>-0.57118999999999998</c:v>
                </c:pt>
                <c:pt idx="2230">
                  <c:v>-0.26726</c:v>
                </c:pt>
                <c:pt idx="2231">
                  <c:v>-0.23527999999999999</c:v>
                </c:pt>
                <c:pt idx="2232">
                  <c:v>-0.43540000000000001</c:v>
                </c:pt>
                <c:pt idx="2233">
                  <c:v>-0.36353000000000002</c:v>
                </c:pt>
                <c:pt idx="2234">
                  <c:v>-0.51285999999999998</c:v>
                </c:pt>
                <c:pt idx="2235">
                  <c:v>-0.20166000000000001</c:v>
                </c:pt>
                <c:pt idx="2236">
                  <c:v>-0.30852000000000002</c:v>
                </c:pt>
                <c:pt idx="2237">
                  <c:v>-0.32579999999999998</c:v>
                </c:pt>
                <c:pt idx="2238">
                  <c:v>-0.26024999999999998</c:v>
                </c:pt>
                <c:pt idx="2239">
                  <c:v>-0.33966000000000002</c:v>
                </c:pt>
                <c:pt idx="2240">
                  <c:v>-0.57118999999999998</c:v>
                </c:pt>
                <c:pt idx="2241">
                  <c:v>-0.15812999999999999</c:v>
                </c:pt>
                <c:pt idx="2242">
                  <c:v>-0.57118999999999998</c:v>
                </c:pt>
                <c:pt idx="2243">
                  <c:v>-0.24223</c:v>
                </c:pt>
                <c:pt idx="2244">
                  <c:v>-0.31109999999999999</c:v>
                </c:pt>
                <c:pt idx="2245">
                  <c:v>-0.57118999999999998</c:v>
                </c:pt>
                <c:pt idx="2246">
                  <c:v>-0.26794000000000001</c:v>
                </c:pt>
                <c:pt idx="2247">
                  <c:v>-0.28743999999999997</c:v>
                </c:pt>
                <c:pt idx="2248">
                  <c:v>-0.25266</c:v>
                </c:pt>
                <c:pt idx="2249">
                  <c:v>-0.39288000000000001</c:v>
                </c:pt>
                <c:pt idx="2250">
                  <c:v>-0.32917000000000002</c:v>
                </c:pt>
                <c:pt idx="2251">
                  <c:v>-0.46344000000000002</c:v>
                </c:pt>
                <c:pt idx="2252">
                  <c:v>-0.35779</c:v>
                </c:pt>
                <c:pt idx="2253">
                  <c:v>-0.26873999999999998</c:v>
                </c:pt>
                <c:pt idx="2254">
                  <c:v>-0.38491999999999998</c:v>
                </c:pt>
                <c:pt idx="2255">
                  <c:v>-0.50590999999999997</c:v>
                </c:pt>
                <c:pt idx="2256">
                  <c:v>-0.57118999999999998</c:v>
                </c:pt>
                <c:pt idx="2257">
                  <c:v>-0.29592000000000002</c:v>
                </c:pt>
                <c:pt idx="2258">
                  <c:v>-0.14974999999999999</c:v>
                </c:pt>
                <c:pt idx="2259">
                  <c:v>-0.36183999999999999</c:v>
                </c:pt>
                <c:pt idx="2260">
                  <c:v>-0.19428000000000001</c:v>
                </c:pt>
                <c:pt idx="2261">
                  <c:v>-0.22258</c:v>
                </c:pt>
                <c:pt idx="2262">
                  <c:v>-0.25577</c:v>
                </c:pt>
                <c:pt idx="2263">
                  <c:v>-0.38386999999999999</c:v>
                </c:pt>
                <c:pt idx="2264">
                  <c:v>-0.21673000000000001</c:v>
                </c:pt>
                <c:pt idx="2265">
                  <c:v>-0.24507999999999999</c:v>
                </c:pt>
                <c:pt idx="2266">
                  <c:v>-0.53620000000000001</c:v>
                </c:pt>
                <c:pt idx="2267">
                  <c:v>-0.23047999999999999</c:v>
                </c:pt>
                <c:pt idx="2268">
                  <c:v>-0.42803000000000002</c:v>
                </c:pt>
                <c:pt idx="2269">
                  <c:v>-0.16783000000000001</c:v>
                </c:pt>
                <c:pt idx="2270">
                  <c:v>-0.57118999999999998</c:v>
                </c:pt>
                <c:pt idx="2271">
                  <c:v>-0.1918</c:v>
                </c:pt>
                <c:pt idx="2272">
                  <c:v>-0.19670000000000001</c:v>
                </c:pt>
                <c:pt idx="2273">
                  <c:v>-0.25492999999999999</c:v>
                </c:pt>
                <c:pt idx="2274">
                  <c:v>-0.56581999999999999</c:v>
                </c:pt>
                <c:pt idx="2275">
                  <c:v>-0.15429000000000001</c:v>
                </c:pt>
                <c:pt idx="2276">
                  <c:v>-0.40948000000000001</c:v>
                </c:pt>
                <c:pt idx="2277">
                  <c:v>-0.38497999999999999</c:v>
                </c:pt>
                <c:pt idx="2278">
                  <c:v>-0.38075999999999999</c:v>
                </c:pt>
                <c:pt idx="2279">
                  <c:v>-0.23627999999999999</c:v>
                </c:pt>
                <c:pt idx="2280">
                  <c:v>-0.22922000000000001</c:v>
                </c:pt>
                <c:pt idx="2281">
                  <c:v>-0.35677999999999999</c:v>
                </c:pt>
                <c:pt idx="2282">
                  <c:v>-0.29614000000000001</c:v>
                </c:pt>
                <c:pt idx="2283">
                  <c:v>-0.19159000000000001</c:v>
                </c:pt>
                <c:pt idx="2284">
                  <c:v>-0.26946999999999999</c:v>
                </c:pt>
                <c:pt idx="2285">
                  <c:v>-0.16350999999999999</c:v>
                </c:pt>
                <c:pt idx="2286">
                  <c:v>-0.16708999999999999</c:v>
                </c:pt>
                <c:pt idx="2287">
                  <c:v>-0.48582999999999998</c:v>
                </c:pt>
                <c:pt idx="2288">
                  <c:v>-0.12299</c:v>
                </c:pt>
                <c:pt idx="2289">
                  <c:v>-0.42291000000000001</c:v>
                </c:pt>
                <c:pt idx="2290">
                  <c:v>-0.25402999999999998</c:v>
                </c:pt>
                <c:pt idx="2291">
                  <c:v>-0.51365000000000005</c:v>
                </c:pt>
                <c:pt idx="2292">
                  <c:v>-0.18933</c:v>
                </c:pt>
                <c:pt idx="2293">
                  <c:v>-0.32765</c:v>
                </c:pt>
                <c:pt idx="2294">
                  <c:v>-0.32744000000000001</c:v>
                </c:pt>
                <c:pt idx="2295">
                  <c:v>-0.46590999999999999</c:v>
                </c:pt>
                <c:pt idx="2296">
                  <c:v>-0.23754</c:v>
                </c:pt>
                <c:pt idx="2297">
                  <c:v>-0.31657999999999997</c:v>
                </c:pt>
                <c:pt idx="2298">
                  <c:v>-0.35799999999999998</c:v>
                </c:pt>
                <c:pt idx="2299">
                  <c:v>-0.30098000000000003</c:v>
                </c:pt>
                <c:pt idx="2300">
                  <c:v>-0.30320000000000003</c:v>
                </c:pt>
                <c:pt idx="2301">
                  <c:v>-0.32138</c:v>
                </c:pt>
                <c:pt idx="2302">
                  <c:v>-0.36864000000000002</c:v>
                </c:pt>
                <c:pt idx="2303">
                  <c:v>-0.31927</c:v>
                </c:pt>
                <c:pt idx="2304">
                  <c:v>-0.1545</c:v>
                </c:pt>
                <c:pt idx="2305">
                  <c:v>-0.36717</c:v>
                </c:pt>
                <c:pt idx="2306">
                  <c:v>-0.25667000000000001</c:v>
                </c:pt>
                <c:pt idx="2307">
                  <c:v>-0.41216999999999998</c:v>
                </c:pt>
                <c:pt idx="2308">
                  <c:v>-0.27643000000000001</c:v>
                </c:pt>
                <c:pt idx="2309">
                  <c:v>-0.36009999999999998</c:v>
                </c:pt>
                <c:pt idx="2310">
                  <c:v>-0.30114000000000002</c:v>
                </c:pt>
                <c:pt idx="2311">
                  <c:v>-0.30882999999999999</c:v>
                </c:pt>
                <c:pt idx="2312">
                  <c:v>-0.20139000000000001</c:v>
                </c:pt>
                <c:pt idx="2313">
                  <c:v>-0.27073999999999998</c:v>
                </c:pt>
                <c:pt idx="2314">
                  <c:v>-0.23411999999999999</c:v>
                </c:pt>
                <c:pt idx="2315">
                  <c:v>-0.26635999999999999</c:v>
                </c:pt>
                <c:pt idx="2316">
                  <c:v>-0.27237</c:v>
                </c:pt>
                <c:pt idx="2317">
                  <c:v>-0.50143000000000004</c:v>
                </c:pt>
                <c:pt idx="2318">
                  <c:v>-0.27021000000000001</c:v>
                </c:pt>
                <c:pt idx="2319">
                  <c:v>-0.57118999999999998</c:v>
                </c:pt>
                <c:pt idx="2320">
                  <c:v>-0.38945000000000002</c:v>
                </c:pt>
                <c:pt idx="2321">
                  <c:v>-0.57118999999999998</c:v>
                </c:pt>
                <c:pt idx="2322">
                  <c:v>-0.39319999999999999</c:v>
                </c:pt>
                <c:pt idx="2323">
                  <c:v>-0.28554000000000002</c:v>
                </c:pt>
                <c:pt idx="2324">
                  <c:v>-0.55217000000000005</c:v>
                </c:pt>
                <c:pt idx="2325">
                  <c:v>-0.55349000000000004</c:v>
                </c:pt>
                <c:pt idx="2326">
                  <c:v>-0.20519000000000001</c:v>
                </c:pt>
                <c:pt idx="2327">
                  <c:v>-0.39124999999999999</c:v>
                </c:pt>
                <c:pt idx="2328">
                  <c:v>-0.57118999999999998</c:v>
                </c:pt>
                <c:pt idx="2329">
                  <c:v>-0.57118999999999998</c:v>
                </c:pt>
                <c:pt idx="2330">
                  <c:v>-0.21909999999999999</c:v>
                </c:pt>
                <c:pt idx="2331">
                  <c:v>-0.39334999999999998</c:v>
                </c:pt>
                <c:pt idx="2332">
                  <c:v>-0.49589</c:v>
                </c:pt>
                <c:pt idx="2333">
                  <c:v>-0.14949000000000001</c:v>
                </c:pt>
                <c:pt idx="2334">
                  <c:v>-0.18548000000000001</c:v>
                </c:pt>
                <c:pt idx="2335">
                  <c:v>-0.24254999999999999</c:v>
                </c:pt>
                <c:pt idx="2336">
                  <c:v>-0.21071999999999999</c:v>
                </c:pt>
                <c:pt idx="2337">
                  <c:v>-0.24265</c:v>
                </c:pt>
                <c:pt idx="2338">
                  <c:v>-0.23874999999999999</c:v>
                </c:pt>
                <c:pt idx="2339">
                  <c:v>-0.53403999999999996</c:v>
                </c:pt>
                <c:pt idx="2340">
                  <c:v>-0.29535</c:v>
                </c:pt>
                <c:pt idx="2341">
                  <c:v>-0.31558000000000003</c:v>
                </c:pt>
                <c:pt idx="2342">
                  <c:v>-0.43813999999999997</c:v>
                </c:pt>
                <c:pt idx="2343">
                  <c:v>-0.25535000000000002</c:v>
                </c:pt>
                <c:pt idx="2344">
                  <c:v>-0.47608</c:v>
                </c:pt>
                <c:pt idx="2345">
                  <c:v>-0.57118999999999998</c:v>
                </c:pt>
              </c:numCache>
            </c:numRef>
          </c:yVal>
          <c:smooth val="0"/>
        </c:ser>
        <c:dLbls>
          <c:showLegendKey val="0"/>
          <c:showVal val="0"/>
          <c:showCatName val="0"/>
          <c:showSerName val="0"/>
          <c:showPercent val="0"/>
          <c:showBubbleSize val="0"/>
        </c:dLbls>
        <c:axId val="112837184"/>
        <c:axId val="112837760"/>
      </c:scatterChart>
      <c:valAx>
        <c:axId val="112837184"/>
        <c:scaling>
          <c:orientation val="minMax"/>
        </c:scaling>
        <c:delete val="0"/>
        <c:axPos val="b"/>
        <c:title>
          <c:tx>
            <c:rich>
              <a:bodyPr/>
              <a:lstStyle/>
              <a:p>
                <a:pPr>
                  <a:defRPr/>
                </a:pPr>
                <a:r>
                  <a:rPr lang="en-US"/>
                  <a:t>V_front (V)</a:t>
                </a:r>
              </a:p>
            </c:rich>
          </c:tx>
          <c:layout>
            <c:manualLayout>
              <c:xMode val="edge"/>
              <c:yMode val="edge"/>
              <c:x val="0.42011001749781274"/>
              <c:y val="1.7569262175561404E-2"/>
            </c:manualLayout>
          </c:layout>
          <c:overlay val="0"/>
        </c:title>
        <c:numFmt formatCode="General" sourceLinked="1"/>
        <c:majorTickMark val="out"/>
        <c:minorTickMark val="none"/>
        <c:tickLblPos val="high"/>
        <c:crossAx val="112837760"/>
        <c:crosses val="autoZero"/>
        <c:crossBetween val="midCat"/>
      </c:valAx>
      <c:valAx>
        <c:axId val="112837760"/>
        <c:scaling>
          <c:orientation val="minMax"/>
        </c:scaling>
        <c:delete val="0"/>
        <c:axPos val="l"/>
        <c:majorGridlines/>
        <c:title>
          <c:tx>
            <c:rich>
              <a:bodyPr rot="-5400000" vert="horz"/>
              <a:lstStyle/>
              <a:p>
                <a:pPr>
                  <a:defRPr/>
                </a:pPr>
                <a:r>
                  <a:rPr lang="en-US"/>
                  <a:t>V_back (V)</a:t>
                </a:r>
              </a:p>
            </c:rich>
          </c:tx>
          <c:layout>
            <c:manualLayout>
              <c:xMode val="edge"/>
              <c:yMode val="edge"/>
              <c:x val="0.94166666666666665"/>
              <c:y val="0.36171660834062408"/>
            </c:manualLayout>
          </c:layout>
          <c:overlay val="0"/>
        </c:title>
        <c:numFmt formatCode="General" sourceLinked="1"/>
        <c:majorTickMark val="out"/>
        <c:minorTickMark val="none"/>
        <c:tickLblPos val="high"/>
        <c:crossAx val="112837184"/>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93963254593179E-2"/>
          <c:y val="2.8252405949256341E-2"/>
          <c:w val="0.86510192475940506"/>
          <c:h val="0.8326195683872849"/>
        </c:manualLayout>
      </c:layout>
      <c:scatterChart>
        <c:scatterStyle val="smoothMarker"/>
        <c:varyColors val="0"/>
        <c:ser>
          <c:idx val="1"/>
          <c:order val="1"/>
          <c:tx>
            <c:v>Fit</c:v>
          </c:tx>
          <c:marker>
            <c:symbol val="none"/>
          </c:marker>
          <c:xVal>
            <c:numRef>
              <c:f>Sheet5!$F$1:$F$49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Sheet5!$J$1:$J$49</c:f>
              <c:numCache>
                <c:formatCode>General</c:formatCode>
                <c:ptCount val="49"/>
                <c:pt idx="0">
                  <c:v>2.7238866624798477E-4</c:v>
                </c:pt>
                <c:pt idx="1">
                  <c:v>6.2947526247818957E-4</c:v>
                </c:pt>
                <c:pt idx="2">
                  <c:v>1.4141372222648745E-3</c:v>
                </c:pt>
                <c:pt idx="3">
                  <c:v>3.0883583831556659E-3</c:v>
                </c:pt>
                <c:pt idx="4">
                  <c:v>6.5567266913018982E-3</c:v>
                </c:pt>
                <c:pt idx="5">
                  <c:v>1.3532240955176657E-2</c:v>
                </c:pt>
                <c:pt idx="6">
                  <c:v>2.7150361415142151E-2</c:v>
                </c:pt>
                <c:pt idx="7">
                  <c:v>5.2954730202426248E-2</c:v>
                </c:pt>
                <c:pt idx="8">
                  <c:v>0.10040541972695333</c:v>
                </c:pt>
                <c:pt idx="9">
                  <c:v>0.18506862739976784</c:v>
                </c:pt>
                <c:pt idx="10">
                  <c:v>0.33161311913945629</c:v>
                </c:pt>
                <c:pt idx="11">
                  <c:v>0.57763547197812193</c:v>
                </c:pt>
                <c:pt idx="12">
                  <c:v>0.97813603311241248</c:v>
                </c:pt>
                <c:pt idx="13">
                  <c:v>1.6101558443159254</c:v>
                </c:pt>
                <c:pt idx="14">
                  <c:v>2.5766760404124955</c:v>
                </c:pt>
                <c:pt idx="15">
                  <c:v>4.0084362154493567</c:v>
                </c:pt>
                <c:pt idx="16">
                  <c:v>6.0619644765417009</c:v>
                </c:pt>
                <c:pt idx="17">
                  <c:v>8.9119973469930489</c:v>
                </c:pt>
                <c:pt idx="18">
                  <c:v>12.736789218947017</c:v>
                </c:pt>
                <c:pt idx="19">
                  <c:v>17.695715468648601</c:v>
                </c:pt>
                <c:pt idx="20">
                  <c:v>23.900090375292184</c:v>
                </c:pt>
                <c:pt idx="21">
                  <c:v>31.380091922764837</c:v>
                </c:pt>
                <c:pt idx="22">
                  <c:v>40.05273087293368</c:v>
                </c:pt>
                <c:pt idx="23">
                  <c:v>49.697432701883308</c:v>
                </c:pt>
                <c:pt idx="24">
                  <c:v>59.962014732869442</c:v>
                </c:pt>
                <c:pt idx="25">
                  <c:v>71.33597121680998</c:v>
                </c:pt>
                <c:pt idx="26">
                  <c:v>99.504445078370878</c:v>
                </c:pt>
                <c:pt idx="27">
                  <c:v>193.37663252261723</c:v>
                </c:pt>
                <c:pt idx="28">
                  <c:v>259.79011008932457</c:v>
                </c:pt>
                <c:pt idx="29">
                  <c:v>175.07690291835775</c:v>
                </c:pt>
                <c:pt idx="30">
                  <c:v>111.91580721187943</c:v>
                </c:pt>
                <c:pt idx="31">
                  <c:v>101.304209222479</c:v>
                </c:pt>
                <c:pt idx="32">
                  <c:v>97.097808820492787</c:v>
                </c:pt>
                <c:pt idx="33">
                  <c:v>90.807962166552812</c:v>
                </c:pt>
                <c:pt idx="34">
                  <c:v>82.562113685423526</c:v>
                </c:pt>
                <c:pt idx="35">
                  <c:v>72.972797326449225</c:v>
                </c:pt>
                <c:pt idx="36">
                  <c:v>62.699552093895953</c:v>
                </c:pt>
                <c:pt idx="37">
                  <c:v>52.371032205934576</c:v>
                </c:pt>
                <c:pt idx="38">
                  <c:v>42.524682596001504</c:v>
                </c:pt>
                <c:pt idx="39">
                  <c:v>33.56713532642069</c:v>
                </c:pt>
                <c:pt idx="40">
                  <c:v>25.757916430963103</c:v>
                </c:pt>
                <c:pt idx="41">
                  <c:v>19.214559471738603</c:v>
                </c:pt>
                <c:pt idx="42">
                  <c:v>13.933922341056375</c:v>
                </c:pt>
                <c:pt idx="43">
                  <c:v>9.8228970228714587</c:v>
                </c:pt>
                <c:pt idx="44">
                  <c:v>6.7317665754315961</c:v>
                </c:pt>
                <c:pt idx="45">
                  <c:v>4.4847863359452287</c:v>
                </c:pt>
                <c:pt idx="46">
                  <c:v>2.9045423810589144</c:v>
                </c:pt>
                <c:pt idx="47">
                  <c:v>1.8286766942827455</c:v>
                </c:pt>
              </c:numCache>
            </c:numRef>
          </c:yVal>
          <c:smooth val="1"/>
        </c:ser>
        <c:ser>
          <c:idx val="2"/>
          <c:order val="2"/>
          <c:tx>
            <c:v>Gaussian #1</c:v>
          </c:tx>
          <c:marker>
            <c:symbol val="none"/>
          </c:marker>
          <c:xVal>
            <c:numRef>
              <c:f>Sheet5!$F$1:$F$49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Sheet5!$K$1:$K$49</c:f>
              <c:numCache>
                <c:formatCode>General</c:formatCode>
                <c:ptCount val="49"/>
                <c:pt idx="0">
                  <c:v>9.2718072590432626E-207</c:v>
                </c:pt>
                <c:pt idx="1">
                  <c:v>4.4287658390990682E-192</c:v>
                </c:pt>
                <c:pt idx="2">
                  <c:v>6.1514812921293136E-178</c:v>
                </c:pt>
                <c:pt idx="3">
                  <c:v>2.4845935990128863E-164</c:v>
                </c:pt>
                <c:pt idx="4">
                  <c:v>2.9181639090264167E-151</c:v>
                </c:pt>
                <c:pt idx="5">
                  <c:v>9.966499912605352E-139</c:v>
                </c:pt>
                <c:pt idx="6">
                  <c:v>9.8981565437118434E-127</c:v>
                </c:pt>
                <c:pt idx="7">
                  <c:v>2.8585423734463994E-115</c:v>
                </c:pt>
                <c:pt idx="8">
                  <c:v>2.4005658081140653E-104</c:v>
                </c:pt>
                <c:pt idx="9">
                  <c:v>5.8622085316033215E-94</c:v>
                </c:pt>
                <c:pt idx="10">
                  <c:v>4.1628194569386279E-84</c:v>
                </c:pt>
                <c:pt idx="11">
                  <c:v>8.5959237378726408E-75</c:v>
                </c:pt>
                <c:pt idx="12">
                  <c:v>5.1615031570361666E-66</c:v>
                </c:pt>
                <c:pt idx="13">
                  <c:v>9.0123594791266485E-58</c:v>
                </c:pt>
                <c:pt idx="14">
                  <c:v>4.5759311421249885E-50</c:v>
                </c:pt>
                <c:pt idx="15">
                  <c:v>6.7561474684338437E-43</c:v>
                </c:pt>
                <c:pt idx="16">
                  <c:v>2.9006640052353504E-36</c:v>
                </c:pt>
                <c:pt idx="17">
                  <c:v>3.6213824826728844E-30</c:v>
                </c:pt>
                <c:pt idx="18">
                  <c:v>1.3147102009498705E-24</c:v>
                </c:pt>
                <c:pt idx="19">
                  <c:v>1.387919681342037E-19</c:v>
                </c:pt>
                <c:pt idx="20">
                  <c:v>4.2606641442608706E-15</c:v>
                </c:pt>
                <c:pt idx="21">
                  <c:v>3.8033731294387543E-11</c:v>
                </c:pt>
                <c:pt idx="22">
                  <c:v>9.8727748249832561E-8</c:v>
                </c:pt>
                <c:pt idx="23">
                  <c:v>7.4522633774056011E-5</c:v>
                </c:pt>
                <c:pt idx="24">
                  <c:v>1.6357458388370737E-2</c:v>
                </c:pt>
                <c:pt idx="25">
                  <c:v>1.0440519731664903</c:v>
                </c:pt>
                <c:pt idx="26">
                  <c:v>19.377916413962279</c:v>
                </c:pt>
                <c:pt idx="27">
                  <c:v>104.58531371887169</c:v>
                </c:pt>
                <c:pt idx="28">
                  <c:v>164.13945766660109</c:v>
                </c:pt>
                <c:pt idx="29">
                  <c:v>74.908991507903266</c:v>
                </c:pt>
                <c:pt idx="30">
                  <c:v>9.9410800697756425</c:v>
                </c:pt>
                <c:pt idx="31">
                  <c:v>0.38362937902001787</c:v>
                </c:pt>
                <c:pt idx="32">
                  <c:v>4.3049569346256386E-3</c:v>
                </c:pt>
                <c:pt idx="33">
                  <c:v>1.4047674292231801E-5</c:v>
                </c:pt>
                <c:pt idx="34">
                  <c:v>1.3329648967072593E-8</c:v>
                </c:pt>
                <c:pt idx="35">
                  <c:v>3.6779994616165812E-12</c:v>
                </c:pt>
                <c:pt idx="36">
                  <c:v>2.9510955795541656E-16</c:v>
                </c:pt>
                <c:pt idx="37">
                  <c:v>6.8854694430117369E-21</c:v>
                </c:pt>
                <c:pt idx="38">
                  <c:v>4.6715661234053411E-26</c:v>
                </c:pt>
                <c:pt idx="39">
                  <c:v>9.2165866615002021E-32</c:v>
                </c:pt>
                <c:pt idx="40">
                  <c:v>5.287573131292923E-38</c:v>
                </c:pt>
                <c:pt idx="41">
                  <c:v>8.8210712205871108E-45</c:v>
                </c:pt>
                <c:pt idx="42">
                  <c:v>4.2792231610544283E-52</c:v>
                </c:pt>
                <c:pt idx="43">
                  <c:v>6.0365278395708819E-60</c:v>
                </c:pt>
                <c:pt idx="44">
                  <c:v>2.4762138348270965E-68</c:v>
                </c:pt>
                <c:pt idx="45">
                  <c:v>2.9537092903331704E-77</c:v>
                </c:pt>
                <c:pt idx="46">
                  <c:v>1.0245331562301398E-86</c:v>
                </c:pt>
                <c:pt idx="47">
                  <c:v>1.0333869002570037E-96</c:v>
                </c:pt>
              </c:numCache>
            </c:numRef>
          </c:yVal>
          <c:smooth val="1"/>
        </c:ser>
        <c:ser>
          <c:idx val="3"/>
          <c:order val="3"/>
          <c:tx>
            <c:v>Gaussian #2</c:v>
          </c:tx>
          <c:marker>
            <c:symbol val="none"/>
          </c:marker>
          <c:xVal>
            <c:numRef>
              <c:f>Sheet5!$F$1:$F$49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Sheet5!$L$1:$L$49</c:f>
              <c:numCache>
                <c:formatCode>General</c:formatCode>
                <c:ptCount val="49"/>
                <c:pt idx="0">
                  <c:v>2.7238866624798477E-4</c:v>
                </c:pt>
                <c:pt idx="1">
                  <c:v>6.2947526247818957E-4</c:v>
                </c:pt>
                <c:pt idx="2">
                  <c:v>1.4141372222648745E-3</c:v>
                </c:pt>
                <c:pt idx="3">
                  <c:v>3.0883583831556659E-3</c:v>
                </c:pt>
                <c:pt idx="4">
                  <c:v>6.5567266913018982E-3</c:v>
                </c:pt>
                <c:pt idx="5">
                  <c:v>1.3532240955176657E-2</c:v>
                </c:pt>
                <c:pt idx="6">
                  <c:v>2.7150361415142151E-2</c:v>
                </c:pt>
                <c:pt idx="7">
                  <c:v>5.2954730202426248E-2</c:v>
                </c:pt>
                <c:pt idx="8">
                  <c:v>0.10040541972695333</c:v>
                </c:pt>
                <c:pt idx="9">
                  <c:v>0.18506862739976784</c:v>
                </c:pt>
                <c:pt idx="10">
                  <c:v>0.33161311913945629</c:v>
                </c:pt>
                <c:pt idx="11">
                  <c:v>0.57763547197812193</c:v>
                </c:pt>
                <c:pt idx="12">
                  <c:v>0.97813603311241248</c:v>
                </c:pt>
                <c:pt idx="13">
                  <c:v>1.6101558443159254</c:v>
                </c:pt>
                <c:pt idx="14">
                  <c:v>2.5766760404124955</c:v>
                </c:pt>
                <c:pt idx="15">
                  <c:v>4.0084362154493567</c:v>
                </c:pt>
                <c:pt idx="16">
                  <c:v>6.0619644765417009</c:v>
                </c:pt>
                <c:pt idx="17">
                  <c:v>8.9119973469930489</c:v>
                </c:pt>
                <c:pt idx="18">
                  <c:v>12.736789218947017</c:v>
                </c:pt>
                <c:pt idx="19">
                  <c:v>17.695715468648601</c:v>
                </c:pt>
                <c:pt idx="20">
                  <c:v>23.90009037529218</c:v>
                </c:pt>
                <c:pt idx="21">
                  <c:v>31.380091922726802</c:v>
                </c:pt>
                <c:pt idx="22">
                  <c:v>40.052730774205934</c:v>
                </c:pt>
                <c:pt idx="23">
                  <c:v>49.697358179249534</c:v>
                </c:pt>
                <c:pt idx="24">
                  <c:v>59.945657274481071</c:v>
                </c:pt>
                <c:pt idx="25">
                  <c:v>70.291919243643491</c:v>
                </c:pt>
                <c:pt idx="26">
                  <c:v>80.126528664408596</c:v>
                </c:pt>
                <c:pt idx="27">
                  <c:v>88.791318803745554</c:v>
                </c:pt>
                <c:pt idx="28">
                  <c:v>95.650652422723496</c:v>
                </c:pt>
                <c:pt idx="29">
                  <c:v>100.16791141045448</c:v>
                </c:pt>
                <c:pt idx="30">
                  <c:v>101.97472714210379</c:v>
                </c:pt>
                <c:pt idx="31">
                  <c:v>100.92057984345898</c:v>
                </c:pt>
                <c:pt idx="32">
                  <c:v>97.093503863558155</c:v>
                </c:pt>
                <c:pt idx="33">
                  <c:v>90.807948118878514</c:v>
                </c:pt>
                <c:pt idx="34">
                  <c:v>82.562113672093872</c:v>
                </c:pt>
                <c:pt idx="35">
                  <c:v>72.972797326445544</c:v>
                </c:pt>
                <c:pt idx="36">
                  <c:v>62.699552093895953</c:v>
                </c:pt>
                <c:pt idx="37">
                  <c:v>52.371032205934576</c:v>
                </c:pt>
                <c:pt idx="38">
                  <c:v>42.524682596001504</c:v>
                </c:pt>
                <c:pt idx="39">
                  <c:v>33.56713532642069</c:v>
                </c:pt>
                <c:pt idx="40">
                  <c:v>25.757916430963103</c:v>
                </c:pt>
                <c:pt idx="41">
                  <c:v>19.214559471738603</c:v>
                </c:pt>
                <c:pt idx="42">
                  <c:v>13.933922341056375</c:v>
                </c:pt>
                <c:pt idx="43">
                  <c:v>9.8228970228714587</c:v>
                </c:pt>
                <c:pt idx="44">
                  <c:v>6.7317665754315961</c:v>
                </c:pt>
                <c:pt idx="45">
                  <c:v>4.4847863359452287</c:v>
                </c:pt>
                <c:pt idx="46">
                  <c:v>2.9045423810589144</c:v>
                </c:pt>
                <c:pt idx="47">
                  <c:v>1.8286766942827455</c:v>
                </c:pt>
              </c:numCache>
            </c:numRef>
          </c:yVal>
          <c:smooth val="1"/>
        </c:ser>
        <c:dLbls>
          <c:showLegendKey val="0"/>
          <c:showVal val="0"/>
          <c:showCatName val="0"/>
          <c:showSerName val="0"/>
          <c:showPercent val="0"/>
          <c:showBubbleSize val="0"/>
        </c:dLbls>
        <c:axId val="112840640"/>
        <c:axId val="112841216"/>
      </c:scatterChart>
      <c:scatterChart>
        <c:scatterStyle val="lineMarker"/>
        <c:varyColors val="0"/>
        <c:ser>
          <c:idx val="0"/>
          <c:order val="0"/>
          <c:tx>
            <c:v>Data</c:v>
          </c:tx>
          <c:spPr>
            <a:ln w="28575">
              <a:noFill/>
            </a:ln>
          </c:spPr>
          <c:marker>
            <c:symbol val="diamond"/>
            <c:size val="2"/>
          </c:marker>
          <c:xVal>
            <c:numRef>
              <c:f>Sheet5!$F$1:$F$49</c:f>
              <c:numCache>
                <c:formatCode>General</c:formatCode>
                <c:ptCount val="49"/>
                <c:pt idx="0">
                  <c:v>0</c:v>
                </c:pt>
                <c:pt idx="1">
                  <c:v>1.25E-11</c:v>
                </c:pt>
                <c:pt idx="2">
                  <c:v>2.5000000000000001E-11</c:v>
                </c:pt>
                <c:pt idx="3">
                  <c:v>3.75E-11</c:v>
                </c:pt>
                <c:pt idx="4">
                  <c:v>5.0000000000000002E-11</c:v>
                </c:pt>
                <c:pt idx="5">
                  <c:v>6.2500000000000004E-11</c:v>
                </c:pt>
                <c:pt idx="6">
                  <c:v>7.5E-11</c:v>
                </c:pt>
                <c:pt idx="7">
                  <c:v>8.7500000000000008E-11</c:v>
                </c:pt>
                <c:pt idx="8">
                  <c:v>1E-10</c:v>
                </c:pt>
                <c:pt idx="9">
                  <c:v>1.125E-10</c:v>
                </c:pt>
                <c:pt idx="10">
                  <c:v>1.2500000000000001E-10</c:v>
                </c:pt>
                <c:pt idx="11">
                  <c:v>1.3750000000000002E-10</c:v>
                </c:pt>
                <c:pt idx="12">
                  <c:v>1.5E-10</c:v>
                </c:pt>
                <c:pt idx="13">
                  <c:v>1.6250000000000001E-10</c:v>
                </c:pt>
                <c:pt idx="14">
                  <c:v>1.7500000000000002E-10</c:v>
                </c:pt>
                <c:pt idx="15">
                  <c:v>1.875E-10</c:v>
                </c:pt>
                <c:pt idx="16">
                  <c:v>2.0000000000000001E-10</c:v>
                </c:pt>
                <c:pt idx="17">
                  <c:v>2.1250000000000002E-10</c:v>
                </c:pt>
                <c:pt idx="18">
                  <c:v>2.25E-10</c:v>
                </c:pt>
                <c:pt idx="19">
                  <c:v>2.3750000000000001E-10</c:v>
                </c:pt>
                <c:pt idx="20">
                  <c:v>2.5000000000000002E-10</c:v>
                </c:pt>
                <c:pt idx="21">
                  <c:v>2.6250000000000002E-10</c:v>
                </c:pt>
                <c:pt idx="22">
                  <c:v>2.7500000000000003E-10</c:v>
                </c:pt>
                <c:pt idx="23">
                  <c:v>2.8749999999999999E-10</c:v>
                </c:pt>
                <c:pt idx="24">
                  <c:v>3E-10</c:v>
                </c:pt>
                <c:pt idx="25">
                  <c:v>3.1250000000000001E-10</c:v>
                </c:pt>
                <c:pt idx="26">
                  <c:v>3.2500000000000002E-10</c:v>
                </c:pt>
                <c:pt idx="27">
                  <c:v>3.3750000000000002E-10</c:v>
                </c:pt>
                <c:pt idx="28">
                  <c:v>3.5000000000000003E-10</c:v>
                </c:pt>
                <c:pt idx="29">
                  <c:v>3.6249999999999999E-10</c:v>
                </c:pt>
                <c:pt idx="30">
                  <c:v>3.75E-10</c:v>
                </c:pt>
                <c:pt idx="31">
                  <c:v>3.8750000000000001E-10</c:v>
                </c:pt>
                <c:pt idx="32">
                  <c:v>4.0000000000000001E-10</c:v>
                </c:pt>
                <c:pt idx="33">
                  <c:v>4.1250000000000002E-10</c:v>
                </c:pt>
                <c:pt idx="34">
                  <c:v>4.2500000000000003E-10</c:v>
                </c:pt>
                <c:pt idx="35">
                  <c:v>4.3750000000000004E-10</c:v>
                </c:pt>
                <c:pt idx="36">
                  <c:v>4.5E-10</c:v>
                </c:pt>
                <c:pt idx="37">
                  <c:v>4.6250000000000001E-10</c:v>
                </c:pt>
                <c:pt idx="38">
                  <c:v>4.7500000000000001E-10</c:v>
                </c:pt>
                <c:pt idx="39">
                  <c:v>4.8750000000000002E-10</c:v>
                </c:pt>
                <c:pt idx="40">
                  <c:v>5.0000000000000003E-10</c:v>
                </c:pt>
                <c:pt idx="41">
                  <c:v>5.1250000000000004E-10</c:v>
                </c:pt>
                <c:pt idx="42">
                  <c:v>5.2500000000000005E-10</c:v>
                </c:pt>
                <c:pt idx="43">
                  <c:v>5.3750000000000006E-10</c:v>
                </c:pt>
                <c:pt idx="44">
                  <c:v>5.5000000000000007E-10</c:v>
                </c:pt>
                <c:pt idx="45">
                  <c:v>5.6249999999999997E-10</c:v>
                </c:pt>
                <c:pt idx="46">
                  <c:v>5.7499999999999998E-10</c:v>
                </c:pt>
                <c:pt idx="47">
                  <c:v>5.8749999999999999E-10</c:v>
                </c:pt>
                <c:pt idx="48">
                  <c:v>6E-10</c:v>
                </c:pt>
              </c:numCache>
            </c:numRef>
          </c:xVal>
          <c:yVal>
            <c:numRef>
              <c:f>Sheet5!$G$1:$G$49</c:f>
              <c:numCache>
                <c:formatCode>General</c:formatCode>
                <c:ptCount val="49"/>
                <c:pt idx="0">
                  <c:v>26</c:v>
                </c:pt>
                <c:pt idx="1">
                  <c:v>0</c:v>
                </c:pt>
                <c:pt idx="2">
                  <c:v>1</c:v>
                </c:pt>
                <c:pt idx="3">
                  <c:v>0</c:v>
                </c:pt>
                <c:pt idx="4">
                  <c:v>0</c:v>
                </c:pt>
                <c:pt idx="5">
                  <c:v>0</c:v>
                </c:pt>
                <c:pt idx="6">
                  <c:v>1</c:v>
                </c:pt>
                <c:pt idx="7">
                  <c:v>0</c:v>
                </c:pt>
                <c:pt idx="8">
                  <c:v>2</c:v>
                </c:pt>
                <c:pt idx="9">
                  <c:v>1</c:v>
                </c:pt>
                <c:pt idx="10">
                  <c:v>3</c:v>
                </c:pt>
                <c:pt idx="11">
                  <c:v>1</c:v>
                </c:pt>
                <c:pt idx="12">
                  <c:v>5</c:v>
                </c:pt>
                <c:pt idx="13">
                  <c:v>6</c:v>
                </c:pt>
                <c:pt idx="14">
                  <c:v>10</c:v>
                </c:pt>
                <c:pt idx="15">
                  <c:v>6</c:v>
                </c:pt>
                <c:pt idx="16">
                  <c:v>9</c:v>
                </c:pt>
                <c:pt idx="17">
                  <c:v>10</c:v>
                </c:pt>
                <c:pt idx="18">
                  <c:v>12</c:v>
                </c:pt>
                <c:pt idx="19">
                  <c:v>22</c:v>
                </c:pt>
                <c:pt idx="20">
                  <c:v>24</c:v>
                </c:pt>
                <c:pt idx="21">
                  <c:v>34</c:v>
                </c:pt>
                <c:pt idx="22">
                  <c:v>38</c:v>
                </c:pt>
                <c:pt idx="23">
                  <c:v>41</c:v>
                </c:pt>
                <c:pt idx="24">
                  <c:v>54</c:v>
                </c:pt>
                <c:pt idx="25">
                  <c:v>68</c:v>
                </c:pt>
                <c:pt idx="26">
                  <c:v>111</c:v>
                </c:pt>
                <c:pt idx="27">
                  <c:v>185</c:v>
                </c:pt>
                <c:pt idx="28">
                  <c:v>268</c:v>
                </c:pt>
                <c:pt idx="29">
                  <c:v>163</c:v>
                </c:pt>
                <c:pt idx="30">
                  <c:v>135</c:v>
                </c:pt>
                <c:pt idx="31">
                  <c:v>106</c:v>
                </c:pt>
                <c:pt idx="32">
                  <c:v>86</c:v>
                </c:pt>
                <c:pt idx="33">
                  <c:v>87</c:v>
                </c:pt>
                <c:pt idx="34">
                  <c:v>77</c:v>
                </c:pt>
                <c:pt idx="35">
                  <c:v>77</c:v>
                </c:pt>
                <c:pt idx="36">
                  <c:v>65</c:v>
                </c:pt>
                <c:pt idx="37">
                  <c:v>43</c:v>
                </c:pt>
                <c:pt idx="38">
                  <c:v>42</c:v>
                </c:pt>
                <c:pt idx="39">
                  <c:v>36</c:v>
                </c:pt>
                <c:pt idx="40">
                  <c:v>31</c:v>
                </c:pt>
                <c:pt idx="41">
                  <c:v>23</c:v>
                </c:pt>
                <c:pt idx="42">
                  <c:v>16</c:v>
                </c:pt>
                <c:pt idx="43">
                  <c:v>10</c:v>
                </c:pt>
                <c:pt idx="44">
                  <c:v>6</c:v>
                </c:pt>
                <c:pt idx="45">
                  <c:v>6</c:v>
                </c:pt>
                <c:pt idx="46">
                  <c:v>2</c:v>
                </c:pt>
                <c:pt idx="47">
                  <c:v>1</c:v>
                </c:pt>
                <c:pt idx="48">
                  <c:v>1</c:v>
                </c:pt>
              </c:numCache>
            </c:numRef>
          </c:yVal>
          <c:smooth val="0"/>
        </c:ser>
        <c:dLbls>
          <c:showLegendKey val="0"/>
          <c:showVal val="0"/>
          <c:showCatName val="0"/>
          <c:showSerName val="0"/>
          <c:showPercent val="0"/>
          <c:showBubbleSize val="0"/>
        </c:dLbls>
        <c:axId val="112840640"/>
        <c:axId val="112841216"/>
      </c:scatterChart>
      <c:valAx>
        <c:axId val="112840640"/>
        <c:scaling>
          <c:orientation val="minMax"/>
        </c:scaling>
        <c:delete val="0"/>
        <c:axPos val="b"/>
        <c:numFmt formatCode="General" sourceLinked="1"/>
        <c:majorTickMark val="out"/>
        <c:minorTickMark val="none"/>
        <c:tickLblPos val="nextTo"/>
        <c:crossAx val="112841216"/>
        <c:crosses val="autoZero"/>
        <c:crossBetween val="midCat"/>
      </c:valAx>
      <c:valAx>
        <c:axId val="112841216"/>
        <c:scaling>
          <c:orientation val="minMax"/>
          <c:min val="0"/>
        </c:scaling>
        <c:delete val="0"/>
        <c:axPos val="l"/>
        <c:majorGridlines/>
        <c:numFmt formatCode="General" sourceLinked="1"/>
        <c:majorTickMark val="out"/>
        <c:minorTickMark val="none"/>
        <c:tickLblPos val="nextTo"/>
        <c:crossAx val="112840640"/>
        <c:crosses val="autoZero"/>
        <c:crossBetween val="midCat"/>
      </c:valAx>
    </c:plotArea>
    <c:legend>
      <c:legendPos val="r"/>
      <c:layout>
        <c:manualLayout>
          <c:xMode val="edge"/>
          <c:yMode val="edge"/>
          <c:x val="0.63284786412567995"/>
          <c:y val="0.25849154272382618"/>
          <c:w val="0.31859641865418997"/>
          <c:h val="0.36463059305086865"/>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0.10208</cdr:x>
      <cdr:y>0.0625</cdr:y>
    </cdr:from>
    <cdr:to>
      <cdr:x>0.92292</cdr:x>
      <cdr:y>0.20139</cdr:y>
    </cdr:to>
    <cdr:sp macro="" textlink="">
      <cdr:nvSpPr>
        <cdr:cNvPr id="2" name="TextBox 1"/>
        <cdr:cNvSpPr txBox="1"/>
      </cdr:nvSpPr>
      <cdr:spPr>
        <a:xfrm xmlns:a="http://schemas.openxmlformats.org/drawingml/2006/main">
          <a:off x="466725" y="171450"/>
          <a:ext cx="375285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0.11042</cdr:x>
      <cdr:y>0.07986</cdr:y>
    </cdr:from>
    <cdr:to>
      <cdr:x>0.92083</cdr:x>
      <cdr:y>0.29032</cdr:y>
    </cdr:to>
    <cdr:sp macro="" textlink="">
      <cdr:nvSpPr>
        <cdr:cNvPr id="3" name="TextBox 2"/>
        <cdr:cNvSpPr txBox="1"/>
      </cdr:nvSpPr>
      <cdr:spPr>
        <a:xfrm xmlns:a="http://schemas.openxmlformats.org/drawingml/2006/main">
          <a:off x="420700" y="188644"/>
          <a:ext cx="3087662" cy="497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-1750V, 4mm^2, normal mode, </a:t>
          </a:r>
          <a:r>
            <a:rPr lang="en-US" sz="1100" dirty="0">
              <a:sym typeface="Symbol"/>
            </a:rPr>
            <a:t>1 = 7.1ps, 2 = 45.4ps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0.12396</cdr:x>
      <cdr:y>0.07813</cdr:y>
    </cdr:from>
    <cdr:to>
      <cdr:x>0.65313</cdr:x>
      <cdr:y>0.38021</cdr:y>
    </cdr:to>
    <cdr:sp macro="" textlink="">
      <cdr:nvSpPr>
        <cdr:cNvPr id="2" name="TextBox 1"/>
        <cdr:cNvSpPr txBox="1"/>
      </cdr:nvSpPr>
      <cdr:spPr>
        <a:xfrm xmlns:a="http://schemas.openxmlformats.org/drawingml/2006/main">
          <a:off x="566745" y="214326"/>
          <a:ext cx="2419365" cy="828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ym typeface="Symbol"/>
            </a:rPr>
            <a:t>-1775V, 4mm^2</a:t>
          </a:r>
        </a:p>
        <a:p xmlns:a="http://schemas.openxmlformats.org/drawingml/2006/main">
          <a:r>
            <a:rPr lang="en-US" sz="1100">
              <a:sym typeface="Symbol"/>
            </a:rPr>
            <a:t>High resolution mode, 1.1Ghz BW</a:t>
          </a:r>
        </a:p>
        <a:p xmlns:a="http://schemas.openxmlformats.org/drawingml/2006/main">
          <a:r>
            <a:rPr lang="en-US" sz="1100">
              <a:sym typeface="Symbol"/>
            </a:rPr>
            <a:t>1 = 6.5ps</a:t>
          </a:r>
        </a:p>
        <a:p xmlns:a="http://schemas.openxmlformats.org/drawingml/2006/main">
          <a:r>
            <a:rPr lang="en-US" sz="1100">
              <a:sym typeface="Symbol"/>
            </a:rPr>
            <a:t>2 = 54.7ps</a:t>
          </a:r>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0.02917</cdr:x>
      <cdr:y>0.68403</cdr:y>
    </cdr:from>
    <cdr:to>
      <cdr:x>0.51042</cdr:x>
      <cdr:y>0.87153</cdr:y>
    </cdr:to>
    <cdr:sp macro="" textlink="">
      <cdr:nvSpPr>
        <cdr:cNvPr id="2" name="TextBox 1"/>
        <cdr:cNvSpPr txBox="1"/>
      </cdr:nvSpPr>
      <cdr:spPr>
        <a:xfrm xmlns:a="http://schemas.openxmlformats.org/drawingml/2006/main">
          <a:off x="133350" y="1876425"/>
          <a:ext cx="2200275"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trig_front</a:t>
          </a:r>
          <a:r>
            <a:rPr lang="en-US" sz="1100" baseline="0"/>
            <a:t> = -120mV &amp; </a:t>
          </a:r>
        </a:p>
        <a:p xmlns:a="http://schemas.openxmlformats.org/drawingml/2006/main">
          <a:r>
            <a:rPr lang="en-US" sz="1100" baseline="0"/>
            <a:t>trig_back = -100mV</a:t>
          </a: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0.10833</cdr:x>
      <cdr:y>0.09375</cdr:y>
    </cdr:from>
    <cdr:to>
      <cdr:x>0.50625</cdr:x>
      <cdr:y>0.42708</cdr:y>
    </cdr:to>
    <cdr:sp macro="" textlink="">
      <cdr:nvSpPr>
        <cdr:cNvPr id="2" name="TextBox 1"/>
        <cdr:cNvSpPr txBox="1"/>
      </cdr:nvSpPr>
      <cdr:spPr>
        <a:xfrm xmlns:a="http://schemas.openxmlformats.org/drawingml/2006/main">
          <a:off x="495285" y="257175"/>
          <a:ext cx="181929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ym typeface="Symbol"/>
            </a:rPr>
            <a:t>-1775V, 4mm^2,</a:t>
          </a:r>
        </a:p>
        <a:p xmlns:a="http://schemas.openxmlformats.org/drawingml/2006/main">
          <a:r>
            <a:rPr lang="en-US" sz="1100">
              <a:sym typeface="Symbol"/>
            </a:rPr>
            <a:t>Normal resolution mode</a:t>
          </a:r>
        </a:p>
        <a:p xmlns:a="http://schemas.openxmlformats.org/drawingml/2006/main">
          <a:r>
            <a:rPr lang="en-US" sz="1100">
              <a:sym typeface="Symbol"/>
            </a:rPr>
            <a:t>1 = 7.9ps</a:t>
          </a:r>
        </a:p>
        <a:p xmlns:a="http://schemas.openxmlformats.org/drawingml/2006/main">
          <a:r>
            <a:rPr lang="en-US" sz="1100">
              <a:sym typeface="Symbol"/>
            </a:rPr>
            <a:t>2 = 52.5ps</a:t>
          </a:r>
          <a:endParaRPr lang="en-US"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incetonDoEMas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24600"/>
            <a:ext cx="1752600" cy="365125"/>
          </a:xfrm>
        </p:spPr>
        <p:txBody>
          <a:bodyPr/>
          <a:lstStyle>
            <a:lvl1pPr>
              <a:defRPr/>
            </a:lvl1pPr>
          </a:lstStyle>
          <a:p>
            <a:r>
              <a:rPr lang="en-US" smtClean="0"/>
              <a:t>October 22, 2011</a:t>
            </a:r>
            <a:endParaRPr lang="en-US" dirty="0"/>
          </a:p>
        </p:txBody>
      </p:sp>
      <p:sp>
        <p:nvSpPr>
          <p:cNvPr id="4" name="Footer Placeholder 3"/>
          <p:cNvSpPr>
            <a:spLocks noGrp="1"/>
          </p:cNvSpPr>
          <p:nvPr>
            <p:ph type="ftr" sz="quarter" idx="11"/>
          </p:nvPr>
        </p:nvSpPr>
        <p:spPr>
          <a:xfrm>
            <a:off x="2819400" y="6324600"/>
            <a:ext cx="3657600" cy="365125"/>
          </a:xfrm>
        </p:spPr>
        <p:txBody>
          <a:bodyPr/>
          <a:lstStyle/>
          <a:p>
            <a:r>
              <a:rPr lang="en-US" dirty="0" smtClean="0"/>
              <a:t>Presentation to the </a:t>
            </a:r>
            <a:r>
              <a:rPr lang="en-US" dirty="0" err="1" smtClean="0"/>
              <a:t>DoE</a:t>
            </a:r>
            <a:endParaRPr lang="en-US" dirty="0"/>
          </a:p>
        </p:txBody>
      </p:sp>
      <p:sp>
        <p:nvSpPr>
          <p:cNvPr id="5" name="Slide Number Placeholder 4"/>
          <p:cNvSpPr>
            <a:spLocks noGrp="1"/>
          </p:cNvSpPr>
          <p:nvPr>
            <p:ph type="sldNum" sz="quarter" idx="12"/>
          </p:nvPr>
        </p:nvSpPr>
        <p:spPr>
          <a:xfrm>
            <a:off x="7010400" y="6356350"/>
            <a:ext cx="1143000" cy="273050"/>
          </a:xfrm>
        </p:spPr>
        <p:txBody>
          <a:bodyPr/>
          <a:lstStyle/>
          <a:p>
            <a:fld id="{19594348-F1B5-4584-B01E-5F2EA7B8706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5/23/2012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a:bodyPr>
          <a:lstStyle/>
          <a:p>
            <a:r>
              <a:rPr lang="en-US" sz="2400" dirty="0" smtClean="0">
                <a:latin typeface="Comic Sans MS" pitchFamily="66" charset="0"/>
              </a:rPr>
              <a:t>Cross talk </a:t>
            </a:r>
            <a:r>
              <a:rPr lang="en-US" sz="2400" dirty="0" smtClean="0">
                <a:latin typeface="Comic Sans MS" pitchFamily="66" charset="0"/>
              </a:rPr>
              <a:t>signal? </a:t>
            </a: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a:t>
            </a:r>
            <a:r>
              <a:rPr lang="en-US" dirty="0" smtClean="0">
                <a:latin typeface="Comic Sans MS" pitchFamily="66" charset="0"/>
              </a:rPr>
              <a:t>5/24/2012</a:t>
            </a:r>
            <a:r>
              <a:rPr lang="en-US" dirty="0" smtClean="0">
                <a:latin typeface="Comic Sans MS" pitchFamily="66" charset="0"/>
              </a:rPr>
              <a:t>)</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Is the back APD’s signal real or cross talk?</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62103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343535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31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Suspicious scatter plot</a:t>
            </a:r>
            <a:endParaRPr lang="en-US" sz="2400" dirty="0">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01233"/>
            <a:ext cx="47148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079" y="3581400"/>
            <a:ext cx="464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1143000"/>
            <a:ext cx="3733800" cy="2031325"/>
          </a:xfrm>
          <a:prstGeom prst="rect">
            <a:avLst/>
          </a:prstGeom>
          <a:noFill/>
        </p:spPr>
        <p:txBody>
          <a:bodyPr wrap="square" rtlCol="0">
            <a:spAutoFit/>
          </a:bodyPr>
          <a:lstStyle/>
          <a:p>
            <a:r>
              <a:rPr lang="en-US" dirty="0" smtClean="0"/>
              <a:t>Scatter plot of two APD’s signal amplitudes is suspicious. The points are lined up around a straight line almost perfect, that indicates the front and back signals are coming from a common source, not from two independent sources. </a:t>
            </a:r>
            <a:endParaRPr lang="en-US" dirty="0"/>
          </a:p>
        </p:txBody>
      </p:sp>
      <p:sp>
        <p:nvSpPr>
          <p:cNvPr id="11" name="TextBox 10"/>
          <p:cNvSpPr txBox="1"/>
          <p:nvPr/>
        </p:nvSpPr>
        <p:spPr>
          <a:xfrm>
            <a:off x="685800" y="5130209"/>
            <a:ext cx="3733800" cy="646331"/>
          </a:xfrm>
          <a:prstGeom prst="rect">
            <a:avLst/>
          </a:prstGeom>
          <a:noFill/>
        </p:spPr>
        <p:txBody>
          <a:bodyPr wrap="square" rtlCol="0">
            <a:spAutoFit/>
          </a:bodyPr>
          <a:lstStyle/>
          <a:p>
            <a:r>
              <a:rPr lang="en-US" dirty="0" smtClean="0"/>
              <a:t>Scatter plot of </a:t>
            </a:r>
            <a:r>
              <a:rPr lang="en-US" dirty="0" err="1" smtClean="0"/>
              <a:t>dT</a:t>
            </a:r>
            <a:r>
              <a:rPr lang="en-US" dirty="0" smtClean="0"/>
              <a:t> vs. sum of two APDs signals. </a:t>
            </a:r>
            <a:endParaRPr lang="en-US" dirty="0"/>
          </a:p>
        </p:txBody>
      </p:sp>
      <p:cxnSp>
        <p:nvCxnSpPr>
          <p:cNvPr id="8" name="Straight Connector 7"/>
          <p:cNvCxnSpPr/>
          <p:nvPr/>
        </p:nvCxnSpPr>
        <p:spPr>
          <a:xfrm flipH="1">
            <a:off x="1076325" y="1524000"/>
            <a:ext cx="3200400" cy="1277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855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4</a:t>
            </a:fld>
            <a:endParaRPr lang="en-US" dirty="0"/>
          </a:p>
        </p:txBody>
      </p:sp>
      <p:sp>
        <p:nvSpPr>
          <p:cNvPr id="5" name="TextBox 4"/>
          <p:cNvSpPr txBox="1"/>
          <p:nvPr/>
        </p:nvSpPr>
        <p:spPr>
          <a:xfrm>
            <a:off x="1371600" y="459432"/>
            <a:ext cx="6553200" cy="461665"/>
          </a:xfrm>
          <a:prstGeom prst="rect">
            <a:avLst/>
          </a:prstGeom>
          <a:noFill/>
        </p:spPr>
        <p:txBody>
          <a:bodyPr wrap="square" rtlCol="0">
            <a:spAutoFit/>
          </a:bodyPr>
          <a:lstStyle/>
          <a:p>
            <a:pPr algn="ctr"/>
            <a:r>
              <a:rPr lang="en-US" sz="2400" dirty="0" smtClean="0">
                <a:latin typeface="Comic Sans MS" pitchFamily="66" charset="0"/>
              </a:rPr>
              <a:t>Time resolution test setup</a:t>
            </a:r>
            <a:endParaRPr lang="en-US" sz="2400" dirty="0">
              <a:latin typeface="Comic Sans MS" pitchFamily="66" charset="0"/>
            </a:endParaRPr>
          </a:p>
        </p:txBody>
      </p:sp>
      <p:sp>
        <p:nvSpPr>
          <p:cNvPr id="7" name="TextBox 6"/>
          <p:cNvSpPr txBox="1"/>
          <p:nvPr/>
        </p:nvSpPr>
        <p:spPr>
          <a:xfrm>
            <a:off x="5281550" y="990600"/>
            <a:ext cx="3786249" cy="1754326"/>
          </a:xfrm>
          <a:prstGeom prst="rect">
            <a:avLst/>
          </a:prstGeom>
          <a:noFill/>
        </p:spPr>
        <p:txBody>
          <a:bodyPr wrap="square" rtlCol="0">
            <a:spAutoFit/>
          </a:bodyPr>
          <a:lstStyle/>
          <a:p>
            <a:r>
              <a:rPr lang="en-US" dirty="0" smtClean="0">
                <a:latin typeface="Comic Sans MS" pitchFamily="66" charset="0"/>
              </a:rPr>
              <a:t>APD test box, mount two APDs face to face, Co-60 source is placed on top of the box. </a:t>
            </a:r>
          </a:p>
          <a:p>
            <a:r>
              <a:rPr lang="en-US" dirty="0" smtClean="0">
                <a:latin typeface="Comic Sans MS" pitchFamily="66" charset="0"/>
              </a:rPr>
              <a:t>APD signal through ZVA-213 Mini-Circuits wideband amplifier connected to Agilent scope. </a:t>
            </a:r>
            <a:endParaRPr lang="en-US" dirty="0">
              <a:latin typeface="Comic Sans MS" pitchFamily="66" charset="0"/>
            </a:endParaRPr>
          </a:p>
        </p:txBody>
      </p:sp>
      <p:sp>
        <p:nvSpPr>
          <p:cNvPr id="8" name="TextBox 7"/>
          <p:cNvSpPr txBox="1"/>
          <p:nvPr/>
        </p:nvSpPr>
        <p:spPr>
          <a:xfrm>
            <a:off x="5272588" y="2819400"/>
            <a:ext cx="3557650" cy="3416320"/>
          </a:xfrm>
          <a:prstGeom prst="rect">
            <a:avLst/>
          </a:prstGeom>
          <a:noFill/>
        </p:spPr>
        <p:txBody>
          <a:bodyPr wrap="square" rtlCol="0">
            <a:spAutoFit/>
          </a:bodyPr>
          <a:lstStyle/>
          <a:p>
            <a:r>
              <a:rPr lang="en-US" dirty="0" smtClean="0">
                <a:latin typeface="Comic Sans MS" pitchFamily="66" charset="0"/>
              </a:rPr>
              <a:t>When </a:t>
            </a:r>
            <a:r>
              <a:rPr lang="en-US" dirty="0" smtClean="0">
                <a:latin typeface="Comic Sans MS" pitchFamily="66" charset="0"/>
                <a:sym typeface="Symbol"/>
              </a:rPr>
              <a:t> particle penetrates the front APD, and an avalanche is developed in this APD, its induced signal can be picked up by its anode as well as by the back APD’s anode. Two anodes is only ~1mm apart. If we set the trigger threshold of back APD channel lower enough (-50mV), two channels are reading out the signal from same source!  </a:t>
            </a:r>
            <a:endParaRPr lang="en-US" dirty="0">
              <a:latin typeface="Comic Sans MS"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0634" y="738246"/>
            <a:ext cx="4419600" cy="4924307"/>
          </a:xfrm>
          <a:prstGeom prst="rect">
            <a:avLst/>
          </a:prstGeom>
        </p:spPr>
      </p:pic>
      <p:pic>
        <p:nvPicPr>
          <p:cNvPr id="1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14" name="Straight Connector 13"/>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0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Mechanism of the cross talk </a:t>
            </a:r>
            <a:endParaRPr lang="en-US" sz="2400" dirty="0">
              <a:latin typeface="Comic Sans MS" pitchFamily="66"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57224" y="1020663"/>
            <a:ext cx="3013361" cy="262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657224" y="3648898"/>
            <a:ext cx="3013361" cy="2618709"/>
          </a:xfrm>
          <a:prstGeom prst="rect">
            <a:avLst/>
          </a:prstGeom>
          <a:noFill/>
          <a:ln>
            <a:noFill/>
          </a:ln>
          <a:effectLst>
            <a:outerShdw dist="35921" dir="2700000" algn="ctr" rotWithShape="0">
              <a:schemeClr val="bg2"/>
            </a:outerShdw>
            <a:reflection stA="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048000" y="3124200"/>
            <a:ext cx="1295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48000" y="4191000"/>
            <a:ext cx="1295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590800"/>
            <a:ext cx="3962400" cy="923330"/>
          </a:xfrm>
          <a:prstGeom prst="rect">
            <a:avLst/>
          </a:prstGeom>
          <a:noFill/>
        </p:spPr>
        <p:txBody>
          <a:bodyPr wrap="square" rtlCol="0">
            <a:spAutoFit/>
          </a:bodyPr>
          <a:lstStyle/>
          <a:p>
            <a:r>
              <a:rPr lang="en-US" dirty="0" smtClean="0">
                <a:latin typeface="Comic Sans MS" pitchFamily="66" charset="0"/>
              </a:rPr>
              <a:t>Front APD anode electrode, send out induced signal from the movement of avalanche electrons. </a:t>
            </a:r>
            <a:endParaRPr lang="en-US" dirty="0">
              <a:latin typeface="Comic Sans MS" pitchFamily="66" charset="0"/>
            </a:endParaRPr>
          </a:p>
        </p:txBody>
      </p:sp>
      <p:cxnSp>
        <p:nvCxnSpPr>
          <p:cNvPr id="21" name="Straight Arrow Connector 20"/>
          <p:cNvCxnSpPr/>
          <p:nvPr/>
        </p:nvCxnSpPr>
        <p:spPr>
          <a:xfrm>
            <a:off x="3048000" y="1066800"/>
            <a:ext cx="1295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43400" y="1066800"/>
            <a:ext cx="3962400" cy="369332"/>
          </a:xfrm>
          <a:prstGeom prst="rect">
            <a:avLst/>
          </a:prstGeom>
          <a:noFill/>
        </p:spPr>
        <p:txBody>
          <a:bodyPr wrap="square" rtlCol="0">
            <a:spAutoFit/>
          </a:bodyPr>
          <a:lstStyle/>
          <a:p>
            <a:r>
              <a:rPr lang="en-US" dirty="0" smtClean="0">
                <a:latin typeface="Comic Sans MS" pitchFamily="66" charset="0"/>
              </a:rPr>
              <a:t>Cathode electrode grounded.</a:t>
            </a:r>
            <a:endParaRPr lang="en-US" dirty="0">
              <a:latin typeface="Comic Sans MS" pitchFamily="66" charset="0"/>
            </a:endParaRPr>
          </a:p>
        </p:txBody>
      </p:sp>
      <p:sp>
        <p:nvSpPr>
          <p:cNvPr id="24" name="TextBox 23"/>
          <p:cNvSpPr txBox="1"/>
          <p:nvPr/>
        </p:nvSpPr>
        <p:spPr>
          <a:xfrm>
            <a:off x="4362450" y="4182298"/>
            <a:ext cx="3962400" cy="646331"/>
          </a:xfrm>
          <a:prstGeom prst="rect">
            <a:avLst/>
          </a:prstGeom>
          <a:noFill/>
        </p:spPr>
        <p:txBody>
          <a:bodyPr wrap="square" rtlCol="0">
            <a:spAutoFit/>
          </a:bodyPr>
          <a:lstStyle/>
          <a:p>
            <a:r>
              <a:rPr lang="en-US" dirty="0" smtClean="0">
                <a:latin typeface="Comic Sans MS" pitchFamily="66" charset="0"/>
              </a:rPr>
              <a:t>Picking up induced signal from front APD’s electron’s movement.</a:t>
            </a:r>
            <a:endParaRPr lang="en-US" dirty="0">
              <a:latin typeface="Comic Sans MS" pitchFamily="66" charset="0"/>
            </a:endParaRPr>
          </a:p>
        </p:txBody>
      </p:sp>
      <p:sp>
        <p:nvSpPr>
          <p:cNvPr id="26" name="TextBox 25"/>
          <p:cNvSpPr txBox="1"/>
          <p:nvPr/>
        </p:nvSpPr>
        <p:spPr>
          <a:xfrm>
            <a:off x="4343400" y="5606534"/>
            <a:ext cx="3962400" cy="369332"/>
          </a:xfrm>
          <a:prstGeom prst="rect">
            <a:avLst/>
          </a:prstGeom>
          <a:noFill/>
        </p:spPr>
        <p:txBody>
          <a:bodyPr wrap="square" rtlCol="0">
            <a:spAutoFit/>
          </a:bodyPr>
          <a:lstStyle/>
          <a:p>
            <a:r>
              <a:rPr lang="en-US" dirty="0" smtClean="0">
                <a:latin typeface="Comic Sans MS" pitchFamily="66" charset="0"/>
              </a:rPr>
              <a:t>Two APDs are grounded together. </a:t>
            </a:r>
            <a:endParaRPr lang="en-US" dirty="0">
              <a:latin typeface="Comic Sans MS" pitchFamily="66" charset="0"/>
            </a:endParaRPr>
          </a:p>
        </p:txBody>
      </p:sp>
      <p:sp>
        <p:nvSpPr>
          <p:cNvPr id="11" name="TextBox 10"/>
          <p:cNvSpPr txBox="1"/>
          <p:nvPr/>
        </p:nvSpPr>
        <p:spPr>
          <a:xfrm>
            <a:off x="38100" y="1436132"/>
            <a:ext cx="685800" cy="646331"/>
          </a:xfrm>
          <a:prstGeom prst="rect">
            <a:avLst/>
          </a:prstGeom>
          <a:noFill/>
        </p:spPr>
        <p:txBody>
          <a:bodyPr wrap="square" rtlCol="0">
            <a:spAutoFit/>
          </a:bodyPr>
          <a:lstStyle/>
          <a:p>
            <a:r>
              <a:rPr lang="en-US" dirty="0" smtClean="0"/>
              <a:t>Front APD</a:t>
            </a:r>
            <a:endParaRPr lang="en-US" dirty="0"/>
          </a:p>
        </p:txBody>
      </p:sp>
      <p:sp>
        <p:nvSpPr>
          <p:cNvPr id="27" name="TextBox 26"/>
          <p:cNvSpPr txBox="1"/>
          <p:nvPr/>
        </p:nvSpPr>
        <p:spPr>
          <a:xfrm>
            <a:off x="38100" y="4311921"/>
            <a:ext cx="685800" cy="646331"/>
          </a:xfrm>
          <a:prstGeom prst="rect">
            <a:avLst/>
          </a:prstGeom>
          <a:noFill/>
        </p:spPr>
        <p:txBody>
          <a:bodyPr wrap="square" rtlCol="0">
            <a:spAutoFit/>
          </a:bodyPr>
          <a:lstStyle/>
          <a:p>
            <a:r>
              <a:rPr lang="en-US" dirty="0" smtClean="0"/>
              <a:t>Back APD</a:t>
            </a:r>
            <a:endParaRPr lang="en-US" dirty="0"/>
          </a:p>
        </p:txBody>
      </p:sp>
    </p:spTree>
    <p:extLst>
      <p:ext uri="{BB962C8B-B14F-4D97-AF65-F5344CB8AC3E}">
        <p14:creationId xmlns:p14="http://schemas.microsoft.com/office/powerpoint/2010/main" val="49252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6800" y="85219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A possible explanation of the cross talk</a:t>
            </a:r>
            <a:endParaRPr lang="en-US" sz="2400" dirty="0">
              <a:latin typeface="Comic Sans MS" pitchFamily="66"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354" b="6410"/>
          <a:stretch/>
        </p:blipFill>
        <p:spPr bwMode="auto">
          <a:xfrm>
            <a:off x="800100" y="1666875"/>
            <a:ext cx="7543800" cy="435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691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Sample events for two different cases</a:t>
            </a:r>
            <a:endParaRPr lang="en-US" sz="2400" dirty="0">
              <a:latin typeface="Comic Sans MS" pitchFamily="66" charset="0"/>
            </a:endParaRPr>
          </a:p>
        </p:txBody>
      </p:sp>
      <p:graphicFrame>
        <p:nvGraphicFramePr>
          <p:cNvPr id="15" name="Chart 14"/>
          <p:cNvGraphicFramePr>
            <a:graphicFrameLocks/>
          </p:cNvGraphicFramePr>
          <p:nvPr>
            <p:extLst>
              <p:ext uri="{D42A27DB-BD31-4B8C-83A1-F6EECF244321}">
                <p14:modId xmlns:p14="http://schemas.microsoft.com/office/powerpoint/2010/main" val="2867187656"/>
              </p:ext>
            </p:extLst>
          </p:nvPr>
        </p:nvGraphicFramePr>
        <p:xfrm>
          <a:off x="4267200" y="3724275"/>
          <a:ext cx="35052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919231282"/>
              </p:ext>
            </p:extLst>
          </p:nvPr>
        </p:nvGraphicFramePr>
        <p:xfrm>
          <a:off x="581025" y="3695700"/>
          <a:ext cx="35052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373722135"/>
              </p:ext>
            </p:extLst>
          </p:nvPr>
        </p:nvGraphicFramePr>
        <p:xfrm>
          <a:off x="4267200" y="1219200"/>
          <a:ext cx="35052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636666438"/>
              </p:ext>
            </p:extLst>
          </p:nvPr>
        </p:nvGraphicFramePr>
        <p:xfrm>
          <a:off x="685800" y="1219200"/>
          <a:ext cx="35052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3" name="Oval 2"/>
          <p:cNvSpPr/>
          <p:nvPr/>
        </p:nvSpPr>
        <p:spPr>
          <a:xfrm>
            <a:off x="1828800" y="1981200"/>
            <a:ext cx="228600" cy="15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10200" y="1981200"/>
            <a:ext cx="228600" cy="15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76400" y="4495800"/>
            <a:ext cx="228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4495800"/>
            <a:ext cx="3048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3" idx="7"/>
          </p:cNvCxnSpPr>
          <p:nvPr/>
        </p:nvCxnSpPr>
        <p:spPr>
          <a:xfrm flipH="1">
            <a:off x="2023922" y="1524000"/>
            <a:ext cx="1862278" cy="479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7" idx="1"/>
          </p:cNvCxnSpPr>
          <p:nvPr/>
        </p:nvCxnSpPr>
        <p:spPr>
          <a:xfrm>
            <a:off x="4038600" y="1524000"/>
            <a:ext cx="1405078" cy="479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9" idx="7"/>
          </p:cNvCxnSpPr>
          <p:nvPr/>
        </p:nvCxnSpPr>
        <p:spPr>
          <a:xfrm flipH="1">
            <a:off x="1871522" y="3383280"/>
            <a:ext cx="1938478" cy="1145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1" idx="1"/>
          </p:cNvCxnSpPr>
          <p:nvPr/>
        </p:nvCxnSpPr>
        <p:spPr>
          <a:xfrm>
            <a:off x="3810000" y="3383280"/>
            <a:ext cx="1568637" cy="1145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00825" y="990600"/>
            <a:ext cx="2209800" cy="923330"/>
          </a:xfrm>
          <a:prstGeom prst="rect">
            <a:avLst/>
          </a:prstGeom>
          <a:noFill/>
        </p:spPr>
        <p:txBody>
          <a:bodyPr wrap="square" rtlCol="0">
            <a:spAutoFit/>
          </a:bodyPr>
          <a:lstStyle/>
          <a:p>
            <a:r>
              <a:rPr lang="en-US" dirty="0" smtClean="0"/>
              <a:t>Channel#2 signal looks like cross talk signal</a:t>
            </a:r>
            <a:endParaRPr lang="en-US" dirty="0"/>
          </a:p>
        </p:txBody>
      </p:sp>
      <p:sp>
        <p:nvSpPr>
          <p:cNvPr id="34" name="TextBox 33"/>
          <p:cNvSpPr txBox="1"/>
          <p:nvPr/>
        </p:nvSpPr>
        <p:spPr>
          <a:xfrm>
            <a:off x="6705600" y="3566160"/>
            <a:ext cx="2209800" cy="923330"/>
          </a:xfrm>
          <a:prstGeom prst="rect">
            <a:avLst/>
          </a:prstGeom>
          <a:noFill/>
        </p:spPr>
        <p:txBody>
          <a:bodyPr wrap="square" rtlCol="0">
            <a:spAutoFit/>
          </a:bodyPr>
          <a:lstStyle/>
          <a:p>
            <a:r>
              <a:rPr lang="en-US" dirty="0" smtClean="0"/>
              <a:t>Channel#2 signal looks like real signal from back APD</a:t>
            </a:r>
            <a:endParaRPr lang="en-US" dirty="0"/>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9559" y="992234"/>
            <a:ext cx="77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981" y="2968942"/>
            <a:ext cx="752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31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a:t>
            </a:r>
            <a:endParaRPr lang="en-US" sz="2400" dirty="0">
              <a:latin typeface="Comic Sans MS" pitchFamily="66" charset="0"/>
            </a:endParaRPr>
          </a:p>
        </p:txBody>
      </p:sp>
      <p:graphicFrame>
        <p:nvGraphicFramePr>
          <p:cNvPr id="7" name="Chart 6"/>
          <p:cNvGraphicFramePr>
            <a:graphicFrameLocks/>
          </p:cNvGraphicFramePr>
          <p:nvPr>
            <p:extLst>
              <p:ext uri="{D42A27DB-BD31-4B8C-83A1-F6EECF244321}">
                <p14:modId xmlns:p14="http://schemas.microsoft.com/office/powerpoint/2010/main" val="3827491355"/>
              </p:ext>
            </p:extLst>
          </p:nvPr>
        </p:nvGraphicFramePr>
        <p:xfrm>
          <a:off x="304800" y="1143000"/>
          <a:ext cx="3810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490618354"/>
              </p:ext>
            </p:extLst>
          </p:nvPr>
        </p:nvGraphicFramePr>
        <p:xfrm>
          <a:off x="4495800" y="1066800"/>
          <a:ext cx="39624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159326891"/>
              </p:ext>
            </p:extLst>
          </p:nvPr>
        </p:nvGraphicFramePr>
        <p:xfrm>
          <a:off x="228600" y="3848100"/>
          <a:ext cx="4343400" cy="23431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363129651"/>
              </p:ext>
            </p:extLst>
          </p:nvPr>
        </p:nvGraphicFramePr>
        <p:xfrm>
          <a:off x="4572000" y="3810000"/>
          <a:ext cx="4191000" cy="2381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749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 (cont’d)</a:t>
            </a:r>
            <a:endParaRPr lang="en-US" sz="2400" dirty="0">
              <a:latin typeface="Comic Sans MS" pitchFamily="66" charset="0"/>
            </a:endParaRPr>
          </a:p>
        </p:txBody>
      </p:sp>
      <p:graphicFrame>
        <p:nvGraphicFramePr>
          <p:cNvPr id="12" name="Chart 11"/>
          <p:cNvGraphicFramePr>
            <a:graphicFrameLocks/>
          </p:cNvGraphicFramePr>
          <p:nvPr>
            <p:extLst>
              <p:ext uri="{D42A27DB-BD31-4B8C-83A1-F6EECF244321}">
                <p14:modId xmlns:p14="http://schemas.microsoft.com/office/powerpoint/2010/main" val="2825040229"/>
              </p:ext>
            </p:extLst>
          </p:nvPr>
        </p:nvGraphicFramePr>
        <p:xfrm>
          <a:off x="695325" y="1295400"/>
          <a:ext cx="4206240" cy="256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11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17303</TotalTime>
  <Words>338</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Cross talk signal?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Princeton Affiliate</cp:lastModifiedBy>
  <cp:revision>112</cp:revision>
  <dcterms:created xsi:type="dcterms:W3CDTF">2012-01-12T18:16:11Z</dcterms:created>
  <dcterms:modified xsi:type="dcterms:W3CDTF">2012-05-23T19:45:42Z</dcterms:modified>
</cp:coreProperties>
</file>