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2" r:id="rId3"/>
    <p:sldId id="286" r:id="rId4"/>
    <p:sldId id="292" r:id="rId5"/>
    <p:sldId id="290" r:id="rId6"/>
    <p:sldId id="291" r:id="rId7"/>
    <p:sldId id="293" r:id="rId8"/>
    <p:sldId id="29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9" autoAdjust="0"/>
    <p:restoredTop sz="94626" autoAdjust="0"/>
  </p:normalViewPr>
  <p:slideViewPr>
    <p:cSldViewPr>
      <p:cViewPr varScale="1">
        <p:scale>
          <a:sx n="76" d="100"/>
          <a:sy n="76" d="100"/>
        </p:scale>
        <p:origin x="-6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644444444444438E-2"/>
          <c:y val="4.2054998806967309E-2"/>
          <c:w val="0.84096482939632544"/>
          <c:h val="0.86305237413505131"/>
        </c:manualLayout>
      </c:layout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Fe5500001!$A$1:$A$381</c:f>
              <c:numCache>
                <c:formatCode>0.00E+00</c:formatCode>
                <c:ptCount val="381"/>
                <c:pt idx="0">
                  <c:v>-1.1103200000000001E-2</c:v>
                </c:pt>
                <c:pt idx="1">
                  <c:v>-1.1070999999999999E-2</c:v>
                </c:pt>
                <c:pt idx="2">
                  <c:v>-1.10387E-2</c:v>
                </c:pt>
                <c:pt idx="3">
                  <c:v>-1.1006500000000001E-2</c:v>
                </c:pt>
                <c:pt idx="4">
                  <c:v>-1.09742E-2</c:v>
                </c:pt>
                <c:pt idx="5">
                  <c:v>-1.0941899999999999E-2</c:v>
                </c:pt>
                <c:pt idx="6">
                  <c:v>-1.09097E-2</c:v>
                </c:pt>
                <c:pt idx="7">
                  <c:v>-1.0877400000000001E-2</c:v>
                </c:pt>
                <c:pt idx="8">
                  <c:v>-1.0845199999999999E-2</c:v>
                </c:pt>
                <c:pt idx="9">
                  <c:v>-1.08129E-2</c:v>
                </c:pt>
                <c:pt idx="10">
                  <c:v>-1.07806E-2</c:v>
                </c:pt>
                <c:pt idx="11">
                  <c:v>-1.07484E-2</c:v>
                </c:pt>
                <c:pt idx="12">
                  <c:v>-1.0716099999999999E-2</c:v>
                </c:pt>
                <c:pt idx="13">
                  <c:v>-1.06839E-2</c:v>
                </c:pt>
                <c:pt idx="14">
                  <c:v>-1.0651600000000001E-2</c:v>
                </c:pt>
                <c:pt idx="15">
                  <c:v>-1.0619399999999999E-2</c:v>
                </c:pt>
                <c:pt idx="16">
                  <c:v>-1.05871E-2</c:v>
                </c:pt>
                <c:pt idx="17">
                  <c:v>-1.05548E-2</c:v>
                </c:pt>
                <c:pt idx="18">
                  <c:v>-1.05226E-2</c:v>
                </c:pt>
                <c:pt idx="19">
                  <c:v>-1.0490299999999999E-2</c:v>
                </c:pt>
                <c:pt idx="20">
                  <c:v>-1.04581E-2</c:v>
                </c:pt>
                <c:pt idx="21">
                  <c:v>-1.0425800000000001E-2</c:v>
                </c:pt>
                <c:pt idx="22">
                  <c:v>-1.03935E-2</c:v>
                </c:pt>
                <c:pt idx="23">
                  <c:v>-1.03613E-2</c:v>
                </c:pt>
                <c:pt idx="24">
                  <c:v>-1.0329E-2</c:v>
                </c:pt>
                <c:pt idx="25">
                  <c:v>-1.02968E-2</c:v>
                </c:pt>
                <c:pt idx="26">
                  <c:v>-1.0264499999999999E-2</c:v>
                </c:pt>
                <c:pt idx="27">
                  <c:v>-1.02323E-2</c:v>
                </c:pt>
                <c:pt idx="28">
                  <c:v>-1.0200000000000001E-2</c:v>
                </c:pt>
                <c:pt idx="29">
                  <c:v>-1.01677E-2</c:v>
                </c:pt>
                <c:pt idx="30">
                  <c:v>-1.01355E-2</c:v>
                </c:pt>
                <c:pt idx="31">
                  <c:v>-1.01032E-2</c:v>
                </c:pt>
                <c:pt idx="32">
                  <c:v>-1.0071E-2</c:v>
                </c:pt>
                <c:pt idx="33">
                  <c:v>-1.0038699999999999E-2</c:v>
                </c:pt>
                <c:pt idx="34">
                  <c:v>-1.00065E-2</c:v>
                </c:pt>
                <c:pt idx="35">
                  <c:v>-9.9742000000000008E-3</c:v>
                </c:pt>
                <c:pt idx="36">
                  <c:v>-9.9419E-3</c:v>
                </c:pt>
                <c:pt idx="37">
                  <c:v>-9.9097000000000005E-3</c:v>
                </c:pt>
                <c:pt idx="38">
                  <c:v>-9.8773999999999997E-3</c:v>
                </c:pt>
                <c:pt idx="39">
                  <c:v>-9.8452000000000001E-3</c:v>
                </c:pt>
                <c:pt idx="40">
                  <c:v>-9.8128999999999994E-3</c:v>
                </c:pt>
                <c:pt idx="41">
                  <c:v>-9.7806000000000004E-3</c:v>
                </c:pt>
                <c:pt idx="42">
                  <c:v>-9.7484000000000008E-3</c:v>
                </c:pt>
                <c:pt idx="43">
                  <c:v>-9.7161000000000001E-3</c:v>
                </c:pt>
                <c:pt idx="44">
                  <c:v>-9.6839000000000005E-3</c:v>
                </c:pt>
                <c:pt idx="45">
                  <c:v>-9.6515999999999998E-3</c:v>
                </c:pt>
                <c:pt idx="46">
                  <c:v>-9.6194000000000002E-3</c:v>
                </c:pt>
                <c:pt idx="47">
                  <c:v>-9.5870999999999994E-3</c:v>
                </c:pt>
                <c:pt idx="48">
                  <c:v>-9.5548000000000004E-3</c:v>
                </c:pt>
                <c:pt idx="49">
                  <c:v>-9.5226000000000009E-3</c:v>
                </c:pt>
                <c:pt idx="50">
                  <c:v>-9.4903000000000001E-3</c:v>
                </c:pt>
                <c:pt idx="51">
                  <c:v>-9.4581000000000005E-3</c:v>
                </c:pt>
                <c:pt idx="52">
                  <c:v>-9.4257999999999998E-3</c:v>
                </c:pt>
                <c:pt idx="53">
                  <c:v>-9.3935000000000008E-3</c:v>
                </c:pt>
                <c:pt idx="54">
                  <c:v>-9.3612999999999995E-3</c:v>
                </c:pt>
                <c:pt idx="55">
                  <c:v>-9.3290000000000005E-3</c:v>
                </c:pt>
                <c:pt idx="56">
                  <c:v>-9.2967999999999992E-3</c:v>
                </c:pt>
                <c:pt idx="57">
                  <c:v>-9.2645000000000002E-3</c:v>
                </c:pt>
                <c:pt idx="58">
                  <c:v>-9.2323000000000006E-3</c:v>
                </c:pt>
                <c:pt idx="59">
                  <c:v>-9.1999999999999998E-3</c:v>
                </c:pt>
                <c:pt idx="60">
                  <c:v>-9.1677000000000008E-3</c:v>
                </c:pt>
                <c:pt idx="61">
                  <c:v>-9.1354999999999995E-3</c:v>
                </c:pt>
                <c:pt idx="62">
                  <c:v>-9.1032000000000005E-3</c:v>
                </c:pt>
                <c:pt idx="63">
                  <c:v>-9.0709999999999992E-3</c:v>
                </c:pt>
                <c:pt idx="64">
                  <c:v>-9.0387000000000002E-3</c:v>
                </c:pt>
                <c:pt idx="65">
                  <c:v>-9.0065000000000006E-3</c:v>
                </c:pt>
                <c:pt idx="66">
                  <c:v>-8.9741999999999999E-3</c:v>
                </c:pt>
                <c:pt idx="67">
                  <c:v>-8.9418999999999992E-3</c:v>
                </c:pt>
                <c:pt idx="68">
                  <c:v>-8.9096999999999996E-3</c:v>
                </c:pt>
                <c:pt idx="69">
                  <c:v>-8.8774000000000006E-3</c:v>
                </c:pt>
                <c:pt idx="70">
                  <c:v>-8.8451999999999992E-3</c:v>
                </c:pt>
                <c:pt idx="71">
                  <c:v>-8.8129000000000002E-3</c:v>
                </c:pt>
                <c:pt idx="72">
                  <c:v>-8.7805999999999995E-3</c:v>
                </c:pt>
                <c:pt idx="73">
                  <c:v>-8.7483999999999999E-3</c:v>
                </c:pt>
                <c:pt idx="74">
                  <c:v>-8.7160999999999992E-3</c:v>
                </c:pt>
                <c:pt idx="75">
                  <c:v>-8.6838999999999996E-3</c:v>
                </c:pt>
                <c:pt idx="76">
                  <c:v>-8.6516000000000006E-3</c:v>
                </c:pt>
                <c:pt idx="77">
                  <c:v>-8.6193999999999993E-3</c:v>
                </c:pt>
                <c:pt idx="78">
                  <c:v>-8.5871000000000003E-3</c:v>
                </c:pt>
                <c:pt idx="79">
                  <c:v>-8.5547999999999996E-3</c:v>
                </c:pt>
                <c:pt idx="80">
                  <c:v>-8.5226E-3</c:v>
                </c:pt>
                <c:pt idx="81">
                  <c:v>-8.4902999999999992E-3</c:v>
                </c:pt>
                <c:pt idx="82">
                  <c:v>-8.4580999999999996E-3</c:v>
                </c:pt>
                <c:pt idx="83">
                  <c:v>-8.4258000000000007E-3</c:v>
                </c:pt>
                <c:pt idx="84">
                  <c:v>-8.3934999999999999E-3</c:v>
                </c:pt>
                <c:pt idx="85">
                  <c:v>-8.3613000000000003E-3</c:v>
                </c:pt>
                <c:pt idx="86">
                  <c:v>-8.3289999999999996E-3</c:v>
                </c:pt>
                <c:pt idx="87">
                  <c:v>-8.2968E-3</c:v>
                </c:pt>
                <c:pt idx="88">
                  <c:v>-8.2644999999999993E-3</c:v>
                </c:pt>
                <c:pt idx="89">
                  <c:v>-8.2322999999999997E-3</c:v>
                </c:pt>
                <c:pt idx="90">
                  <c:v>-8.2000000000000007E-3</c:v>
                </c:pt>
                <c:pt idx="91">
                  <c:v>-8.1677E-3</c:v>
                </c:pt>
                <c:pt idx="92">
                  <c:v>-8.1355000000000004E-3</c:v>
                </c:pt>
                <c:pt idx="93">
                  <c:v>-8.1031999999999996E-3</c:v>
                </c:pt>
                <c:pt idx="94">
                  <c:v>-8.071E-3</c:v>
                </c:pt>
                <c:pt idx="95">
                  <c:v>-8.0386999999999993E-3</c:v>
                </c:pt>
                <c:pt idx="96">
                  <c:v>-8.0064999999999997E-3</c:v>
                </c:pt>
                <c:pt idx="97">
                  <c:v>-7.9742000000000007E-3</c:v>
                </c:pt>
                <c:pt idx="98">
                  <c:v>-7.9419E-3</c:v>
                </c:pt>
                <c:pt idx="99">
                  <c:v>-7.9097000000000004E-3</c:v>
                </c:pt>
                <c:pt idx="100">
                  <c:v>-7.8773999999999997E-3</c:v>
                </c:pt>
                <c:pt idx="101">
                  <c:v>-7.8452000000000001E-3</c:v>
                </c:pt>
                <c:pt idx="102">
                  <c:v>-7.8128999999999994E-3</c:v>
                </c:pt>
                <c:pt idx="103">
                  <c:v>-7.7806000000000004E-3</c:v>
                </c:pt>
                <c:pt idx="104">
                  <c:v>-7.7483999999999999E-3</c:v>
                </c:pt>
                <c:pt idx="105">
                  <c:v>-7.7161E-3</c:v>
                </c:pt>
                <c:pt idx="106">
                  <c:v>-7.6838999999999996E-3</c:v>
                </c:pt>
                <c:pt idx="107">
                  <c:v>-7.6515999999999997E-3</c:v>
                </c:pt>
                <c:pt idx="108">
                  <c:v>-7.6194000000000001E-3</c:v>
                </c:pt>
                <c:pt idx="109">
                  <c:v>-7.5871000000000003E-3</c:v>
                </c:pt>
                <c:pt idx="110">
                  <c:v>-7.5548000000000004E-3</c:v>
                </c:pt>
                <c:pt idx="111">
                  <c:v>-7.5225999999999999E-3</c:v>
                </c:pt>
                <c:pt idx="112">
                  <c:v>-7.4903000000000001E-3</c:v>
                </c:pt>
                <c:pt idx="113">
                  <c:v>-7.4580999999999996E-3</c:v>
                </c:pt>
                <c:pt idx="114">
                  <c:v>-7.4257999999999998E-3</c:v>
                </c:pt>
                <c:pt idx="115">
                  <c:v>-7.3934999999999999E-3</c:v>
                </c:pt>
                <c:pt idx="116">
                  <c:v>-7.3613000000000003E-3</c:v>
                </c:pt>
                <c:pt idx="117">
                  <c:v>-7.3289999999999996E-3</c:v>
                </c:pt>
                <c:pt idx="118">
                  <c:v>-7.2968E-3</c:v>
                </c:pt>
                <c:pt idx="119">
                  <c:v>-7.2645000000000001E-3</c:v>
                </c:pt>
                <c:pt idx="120">
                  <c:v>-7.2322999999999997E-3</c:v>
                </c:pt>
                <c:pt idx="121">
                  <c:v>-7.1999999999999998E-3</c:v>
                </c:pt>
                <c:pt idx="122">
                  <c:v>-7.1676999999999999E-3</c:v>
                </c:pt>
                <c:pt idx="123">
                  <c:v>-7.1355000000000003E-3</c:v>
                </c:pt>
                <c:pt idx="124">
                  <c:v>-7.1031999999999996E-3</c:v>
                </c:pt>
                <c:pt idx="125">
                  <c:v>-7.071E-3</c:v>
                </c:pt>
                <c:pt idx="126">
                  <c:v>-7.0387000000000002E-3</c:v>
                </c:pt>
                <c:pt idx="127">
                  <c:v>-7.0064999999999997E-3</c:v>
                </c:pt>
                <c:pt idx="128">
                  <c:v>-6.9741999999999998E-3</c:v>
                </c:pt>
                <c:pt idx="129">
                  <c:v>-6.9419E-3</c:v>
                </c:pt>
                <c:pt idx="130">
                  <c:v>-6.9097000000000004E-3</c:v>
                </c:pt>
                <c:pt idx="131">
                  <c:v>-6.8773999999999997E-3</c:v>
                </c:pt>
                <c:pt idx="132">
                  <c:v>-6.8452000000000001E-3</c:v>
                </c:pt>
                <c:pt idx="133">
                  <c:v>-6.8129000000000002E-3</c:v>
                </c:pt>
                <c:pt idx="134">
                  <c:v>-6.7806000000000003E-3</c:v>
                </c:pt>
                <c:pt idx="135">
                  <c:v>-6.7483999999999999E-3</c:v>
                </c:pt>
                <c:pt idx="136">
                  <c:v>-6.7161E-3</c:v>
                </c:pt>
                <c:pt idx="137">
                  <c:v>-6.6839000000000004E-3</c:v>
                </c:pt>
                <c:pt idx="138">
                  <c:v>-6.6515999999999997E-3</c:v>
                </c:pt>
                <c:pt idx="139">
                  <c:v>-6.6194000000000001E-3</c:v>
                </c:pt>
                <c:pt idx="140">
                  <c:v>-6.5871000000000002E-3</c:v>
                </c:pt>
                <c:pt idx="141">
                  <c:v>-6.5548000000000004E-3</c:v>
                </c:pt>
                <c:pt idx="142">
                  <c:v>-6.5225999999999999E-3</c:v>
                </c:pt>
                <c:pt idx="143">
                  <c:v>-6.4903000000000001E-3</c:v>
                </c:pt>
                <c:pt idx="144">
                  <c:v>-6.4580999999999996E-3</c:v>
                </c:pt>
                <c:pt idx="145">
                  <c:v>-6.4257999999999997E-3</c:v>
                </c:pt>
                <c:pt idx="146">
                  <c:v>-6.3934999999999999E-3</c:v>
                </c:pt>
                <c:pt idx="147">
                  <c:v>-6.3613000000000003E-3</c:v>
                </c:pt>
                <c:pt idx="148">
                  <c:v>-6.3290000000000004E-3</c:v>
                </c:pt>
                <c:pt idx="149">
                  <c:v>-6.2968E-3</c:v>
                </c:pt>
                <c:pt idx="150">
                  <c:v>-6.2645000000000001E-3</c:v>
                </c:pt>
                <c:pt idx="151">
                  <c:v>-6.2322999999999996E-3</c:v>
                </c:pt>
                <c:pt idx="152">
                  <c:v>-6.1999999999999998E-3</c:v>
                </c:pt>
                <c:pt idx="153">
                  <c:v>-6.1676999999999999E-3</c:v>
                </c:pt>
                <c:pt idx="154">
                  <c:v>-6.1355000000000003E-3</c:v>
                </c:pt>
                <c:pt idx="155">
                  <c:v>-6.1031999999999996E-3</c:v>
                </c:pt>
                <c:pt idx="156">
                  <c:v>-6.071E-3</c:v>
                </c:pt>
                <c:pt idx="157">
                  <c:v>-6.0387000000000001E-3</c:v>
                </c:pt>
                <c:pt idx="158">
                  <c:v>-6.0064999999999997E-3</c:v>
                </c:pt>
                <c:pt idx="159">
                  <c:v>-5.9741999999999998E-3</c:v>
                </c:pt>
                <c:pt idx="160">
                  <c:v>-5.9419E-3</c:v>
                </c:pt>
                <c:pt idx="161">
                  <c:v>-5.9097000000000004E-3</c:v>
                </c:pt>
                <c:pt idx="162">
                  <c:v>-5.8773999999999996E-3</c:v>
                </c:pt>
                <c:pt idx="163">
                  <c:v>-5.8452E-3</c:v>
                </c:pt>
                <c:pt idx="164">
                  <c:v>-5.8129000000000002E-3</c:v>
                </c:pt>
                <c:pt idx="165">
                  <c:v>-5.7806000000000003E-3</c:v>
                </c:pt>
                <c:pt idx="166">
                  <c:v>-5.7483999999999999E-3</c:v>
                </c:pt>
                <c:pt idx="167">
                  <c:v>-5.7161E-3</c:v>
                </c:pt>
                <c:pt idx="168">
                  <c:v>-5.6839000000000004E-3</c:v>
                </c:pt>
                <c:pt idx="169">
                  <c:v>-5.6515999999999997E-3</c:v>
                </c:pt>
                <c:pt idx="170">
                  <c:v>-5.6194000000000001E-3</c:v>
                </c:pt>
                <c:pt idx="171">
                  <c:v>-5.5871000000000002E-3</c:v>
                </c:pt>
                <c:pt idx="172">
                  <c:v>-5.5548000000000004E-3</c:v>
                </c:pt>
                <c:pt idx="173">
                  <c:v>-5.5225999999999999E-3</c:v>
                </c:pt>
                <c:pt idx="174">
                  <c:v>-5.4903E-3</c:v>
                </c:pt>
                <c:pt idx="175">
                  <c:v>-5.4580999999999996E-3</c:v>
                </c:pt>
                <c:pt idx="176">
                  <c:v>-5.4257999999999997E-3</c:v>
                </c:pt>
                <c:pt idx="177">
                  <c:v>-5.3934999999999999E-3</c:v>
                </c:pt>
                <c:pt idx="178">
                  <c:v>-5.3613000000000003E-3</c:v>
                </c:pt>
                <c:pt idx="179">
                  <c:v>-5.3290000000000004E-3</c:v>
                </c:pt>
                <c:pt idx="180">
                  <c:v>-5.2967999999999999E-3</c:v>
                </c:pt>
                <c:pt idx="181">
                  <c:v>-5.2645000000000001E-3</c:v>
                </c:pt>
                <c:pt idx="182">
                  <c:v>-5.2322999999999996E-3</c:v>
                </c:pt>
                <c:pt idx="183">
                  <c:v>-5.1999999999999998E-3</c:v>
                </c:pt>
                <c:pt idx="184">
                  <c:v>-5.1676999999999999E-3</c:v>
                </c:pt>
                <c:pt idx="185">
                  <c:v>-5.1355000000000003E-3</c:v>
                </c:pt>
                <c:pt idx="186">
                  <c:v>-5.1031999999999996E-3</c:v>
                </c:pt>
                <c:pt idx="187">
                  <c:v>-5.071E-3</c:v>
                </c:pt>
                <c:pt idx="188">
                  <c:v>-5.0387000000000001E-3</c:v>
                </c:pt>
                <c:pt idx="189">
                  <c:v>-5.0064999999999997E-3</c:v>
                </c:pt>
                <c:pt idx="190">
                  <c:v>-4.9741999999999998E-3</c:v>
                </c:pt>
                <c:pt idx="191">
                  <c:v>-4.9418999999999999E-3</c:v>
                </c:pt>
                <c:pt idx="192">
                  <c:v>-4.9097000000000003E-3</c:v>
                </c:pt>
                <c:pt idx="193">
                  <c:v>-4.8773999999999996E-3</c:v>
                </c:pt>
                <c:pt idx="194">
                  <c:v>-4.8452E-3</c:v>
                </c:pt>
                <c:pt idx="195">
                  <c:v>-4.8129000000000002E-3</c:v>
                </c:pt>
                <c:pt idx="196">
                  <c:v>-4.7806000000000003E-3</c:v>
                </c:pt>
                <c:pt idx="197">
                  <c:v>-4.7483999999999998E-3</c:v>
                </c:pt>
                <c:pt idx="198">
                  <c:v>-4.7161E-3</c:v>
                </c:pt>
                <c:pt idx="199">
                  <c:v>-4.6839000000000004E-3</c:v>
                </c:pt>
                <c:pt idx="200">
                  <c:v>-4.6515999999999997E-3</c:v>
                </c:pt>
                <c:pt idx="201">
                  <c:v>-4.6194000000000001E-3</c:v>
                </c:pt>
                <c:pt idx="202">
                  <c:v>-4.5871000000000002E-3</c:v>
                </c:pt>
                <c:pt idx="203">
                  <c:v>-4.5548000000000003E-3</c:v>
                </c:pt>
                <c:pt idx="204">
                  <c:v>-4.5225999999999999E-3</c:v>
                </c:pt>
                <c:pt idx="205">
                  <c:v>-4.4903E-3</c:v>
                </c:pt>
                <c:pt idx="206">
                  <c:v>-4.4581000000000004E-3</c:v>
                </c:pt>
                <c:pt idx="207">
                  <c:v>-4.4257999999999997E-3</c:v>
                </c:pt>
                <c:pt idx="208">
                  <c:v>-4.3934999999999998E-3</c:v>
                </c:pt>
                <c:pt idx="209">
                  <c:v>-4.3613000000000002E-3</c:v>
                </c:pt>
                <c:pt idx="210">
                  <c:v>-4.3290000000000004E-3</c:v>
                </c:pt>
                <c:pt idx="211">
                  <c:v>-4.2967999999999999E-3</c:v>
                </c:pt>
                <c:pt idx="212">
                  <c:v>-4.2645000000000001E-3</c:v>
                </c:pt>
                <c:pt idx="213">
                  <c:v>-4.2322999999999996E-3</c:v>
                </c:pt>
                <c:pt idx="214">
                  <c:v>-4.1999999999999997E-3</c:v>
                </c:pt>
                <c:pt idx="215">
                  <c:v>-4.1676999999999999E-3</c:v>
                </c:pt>
                <c:pt idx="216">
                  <c:v>-4.1355000000000003E-3</c:v>
                </c:pt>
                <c:pt idx="217">
                  <c:v>-4.1032000000000004E-3</c:v>
                </c:pt>
                <c:pt idx="218">
                  <c:v>-4.071E-3</c:v>
                </c:pt>
                <c:pt idx="219">
                  <c:v>-4.0387000000000001E-3</c:v>
                </c:pt>
                <c:pt idx="220">
                  <c:v>-4.0064999999999996E-3</c:v>
                </c:pt>
                <c:pt idx="221">
                  <c:v>-3.9741999999999998E-3</c:v>
                </c:pt>
                <c:pt idx="222">
                  <c:v>-3.9418999999999999E-3</c:v>
                </c:pt>
                <c:pt idx="223">
                  <c:v>-3.9097000000000003E-3</c:v>
                </c:pt>
                <c:pt idx="224">
                  <c:v>-3.8774E-3</c:v>
                </c:pt>
                <c:pt idx="225">
                  <c:v>-3.8452E-3</c:v>
                </c:pt>
                <c:pt idx="226">
                  <c:v>-3.8129000000000001E-3</c:v>
                </c:pt>
                <c:pt idx="227">
                  <c:v>-3.7805999999999998E-3</c:v>
                </c:pt>
                <c:pt idx="228">
                  <c:v>-3.7483999999999998E-3</c:v>
                </c:pt>
                <c:pt idx="229">
                  <c:v>-3.7161E-3</c:v>
                </c:pt>
                <c:pt idx="230">
                  <c:v>-3.6838999999999999E-3</c:v>
                </c:pt>
                <c:pt idx="231">
                  <c:v>-3.6516000000000001E-3</c:v>
                </c:pt>
                <c:pt idx="232">
                  <c:v>-3.6194E-3</c:v>
                </c:pt>
                <c:pt idx="233">
                  <c:v>-3.5871000000000002E-3</c:v>
                </c:pt>
                <c:pt idx="234">
                  <c:v>-3.5547999999999999E-3</c:v>
                </c:pt>
                <c:pt idx="235">
                  <c:v>-3.5225999999999999E-3</c:v>
                </c:pt>
                <c:pt idx="236">
                  <c:v>-3.4903E-3</c:v>
                </c:pt>
                <c:pt idx="237">
                  <c:v>-3.4581E-3</c:v>
                </c:pt>
                <c:pt idx="238">
                  <c:v>-3.4258000000000001E-3</c:v>
                </c:pt>
                <c:pt idx="239">
                  <c:v>-3.3934999999999998E-3</c:v>
                </c:pt>
                <c:pt idx="240">
                  <c:v>-3.3612999999999998E-3</c:v>
                </c:pt>
                <c:pt idx="241">
                  <c:v>-3.3289999999999999E-3</c:v>
                </c:pt>
                <c:pt idx="242">
                  <c:v>-3.2967999999999999E-3</c:v>
                </c:pt>
                <c:pt idx="243">
                  <c:v>-3.2645E-3</c:v>
                </c:pt>
                <c:pt idx="244">
                  <c:v>-3.2323E-3</c:v>
                </c:pt>
                <c:pt idx="245">
                  <c:v>-3.2000000000000002E-3</c:v>
                </c:pt>
                <c:pt idx="246">
                  <c:v>-3.1676999999999999E-3</c:v>
                </c:pt>
                <c:pt idx="247">
                  <c:v>-3.1354999999999998E-3</c:v>
                </c:pt>
                <c:pt idx="248">
                  <c:v>-3.1032E-3</c:v>
                </c:pt>
                <c:pt idx="249">
                  <c:v>-3.0709999999999999E-3</c:v>
                </c:pt>
                <c:pt idx="250">
                  <c:v>-3.0387000000000001E-3</c:v>
                </c:pt>
                <c:pt idx="251">
                  <c:v>-3.0065000000000001E-3</c:v>
                </c:pt>
                <c:pt idx="252">
                  <c:v>-2.9742000000000002E-3</c:v>
                </c:pt>
                <c:pt idx="253">
                  <c:v>-2.9418999999999999E-3</c:v>
                </c:pt>
                <c:pt idx="254">
                  <c:v>-2.9096999999999999E-3</c:v>
                </c:pt>
                <c:pt idx="255">
                  <c:v>-2.8774E-3</c:v>
                </c:pt>
                <c:pt idx="256">
                  <c:v>-2.8452E-3</c:v>
                </c:pt>
                <c:pt idx="257">
                  <c:v>-2.8129000000000001E-3</c:v>
                </c:pt>
                <c:pt idx="258">
                  <c:v>-2.7805999999999998E-3</c:v>
                </c:pt>
                <c:pt idx="259">
                  <c:v>-2.7483999999999998E-3</c:v>
                </c:pt>
                <c:pt idx="260">
                  <c:v>-2.7160999999999999E-3</c:v>
                </c:pt>
                <c:pt idx="261">
                  <c:v>-2.6838999999999999E-3</c:v>
                </c:pt>
                <c:pt idx="262">
                  <c:v>-2.6516000000000001E-3</c:v>
                </c:pt>
                <c:pt idx="263">
                  <c:v>-2.6194E-3</c:v>
                </c:pt>
                <c:pt idx="264">
                  <c:v>-2.5871000000000002E-3</c:v>
                </c:pt>
                <c:pt idx="265">
                  <c:v>-2.5547999999999999E-3</c:v>
                </c:pt>
                <c:pt idx="266">
                  <c:v>-2.5225999999999998E-3</c:v>
                </c:pt>
                <c:pt idx="267">
                  <c:v>-2.4903E-3</c:v>
                </c:pt>
                <c:pt idx="268">
                  <c:v>-2.4581E-3</c:v>
                </c:pt>
                <c:pt idx="269">
                  <c:v>-2.4258000000000001E-3</c:v>
                </c:pt>
                <c:pt idx="270">
                  <c:v>-2.3934999999999998E-3</c:v>
                </c:pt>
                <c:pt idx="271">
                  <c:v>-2.3613000000000002E-3</c:v>
                </c:pt>
                <c:pt idx="272">
                  <c:v>-2.3289999999999999E-3</c:v>
                </c:pt>
                <c:pt idx="273">
                  <c:v>-2.2967999999999999E-3</c:v>
                </c:pt>
                <c:pt idx="274">
                  <c:v>-2.2645E-3</c:v>
                </c:pt>
                <c:pt idx="275">
                  <c:v>-2.2323E-3</c:v>
                </c:pt>
                <c:pt idx="276">
                  <c:v>-2.2000000000000001E-3</c:v>
                </c:pt>
                <c:pt idx="277">
                  <c:v>-2.1676999999999998E-3</c:v>
                </c:pt>
                <c:pt idx="278">
                  <c:v>-2.1354999999999998E-3</c:v>
                </c:pt>
                <c:pt idx="279">
                  <c:v>-2.1031999999999999E-3</c:v>
                </c:pt>
                <c:pt idx="280">
                  <c:v>-2.0709999999999999E-3</c:v>
                </c:pt>
                <c:pt idx="281">
                  <c:v>-2.0387000000000001E-3</c:v>
                </c:pt>
                <c:pt idx="282">
                  <c:v>-2.0065E-3</c:v>
                </c:pt>
                <c:pt idx="283">
                  <c:v>-1.9742000000000002E-3</c:v>
                </c:pt>
                <c:pt idx="284">
                  <c:v>-1.9419000000000001E-3</c:v>
                </c:pt>
                <c:pt idx="285">
                  <c:v>-1.9097000000000001E-3</c:v>
                </c:pt>
                <c:pt idx="286">
                  <c:v>-1.8774E-3</c:v>
                </c:pt>
                <c:pt idx="287">
                  <c:v>-1.8452E-3</c:v>
                </c:pt>
                <c:pt idx="288">
                  <c:v>-1.8129000000000001E-3</c:v>
                </c:pt>
                <c:pt idx="289">
                  <c:v>-1.7806E-3</c:v>
                </c:pt>
                <c:pt idx="290">
                  <c:v>-1.7484E-3</c:v>
                </c:pt>
                <c:pt idx="291">
                  <c:v>-1.7160999999999999E-3</c:v>
                </c:pt>
                <c:pt idx="292">
                  <c:v>-1.6838999999999999E-3</c:v>
                </c:pt>
                <c:pt idx="293">
                  <c:v>-1.6516E-3</c:v>
                </c:pt>
                <c:pt idx="294">
                  <c:v>-1.6194E-3</c:v>
                </c:pt>
                <c:pt idx="295">
                  <c:v>-1.5870999999999999E-3</c:v>
                </c:pt>
                <c:pt idx="296">
                  <c:v>-1.5548000000000001E-3</c:v>
                </c:pt>
                <c:pt idx="297">
                  <c:v>-1.5226E-3</c:v>
                </c:pt>
                <c:pt idx="298">
                  <c:v>-1.4903E-3</c:v>
                </c:pt>
                <c:pt idx="299">
                  <c:v>-1.4580999999999999E-3</c:v>
                </c:pt>
                <c:pt idx="300">
                  <c:v>-1.4258000000000001E-3</c:v>
                </c:pt>
                <c:pt idx="301">
                  <c:v>-1.3935E-3</c:v>
                </c:pt>
                <c:pt idx="302">
                  <c:v>-1.3613E-3</c:v>
                </c:pt>
                <c:pt idx="303">
                  <c:v>-1.3290000000000001E-3</c:v>
                </c:pt>
                <c:pt idx="304">
                  <c:v>-1.2968000000000001E-3</c:v>
                </c:pt>
                <c:pt idx="305">
                  <c:v>-1.2645E-3</c:v>
                </c:pt>
                <c:pt idx="306">
                  <c:v>-1.2323E-3</c:v>
                </c:pt>
                <c:pt idx="307">
                  <c:v>-1.1999999999999999E-3</c:v>
                </c:pt>
                <c:pt idx="308">
                  <c:v>-1.1677E-3</c:v>
                </c:pt>
                <c:pt idx="309">
                  <c:v>-1.1355E-3</c:v>
                </c:pt>
                <c:pt idx="310">
                  <c:v>-1.1031999999999999E-3</c:v>
                </c:pt>
                <c:pt idx="311">
                  <c:v>-1.0709999999999999E-3</c:v>
                </c:pt>
                <c:pt idx="312">
                  <c:v>-1.0387E-3</c:v>
                </c:pt>
                <c:pt idx="313">
                  <c:v>-1.0065E-3</c:v>
                </c:pt>
                <c:pt idx="314">
                  <c:v>-9.7420000000000004E-4</c:v>
                </c:pt>
                <c:pt idx="315">
                  <c:v>-9.4189999999999996E-4</c:v>
                </c:pt>
                <c:pt idx="316">
                  <c:v>-9.0970000000000005E-4</c:v>
                </c:pt>
                <c:pt idx="317">
                  <c:v>-8.7739999999999997E-4</c:v>
                </c:pt>
                <c:pt idx="318">
                  <c:v>-8.4520000000000005E-4</c:v>
                </c:pt>
                <c:pt idx="319">
                  <c:v>-8.1289999999999997E-4</c:v>
                </c:pt>
                <c:pt idx="320">
                  <c:v>-7.806E-4</c:v>
                </c:pt>
                <c:pt idx="321">
                  <c:v>-7.4839999999999998E-4</c:v>
                </c:pt>
                <c:pt idx="322">
                  <c:v>-7.161E-4</c:v>
                </c:pt>
                <c:pt idx="323">
                  <c:v>-6.8389999999999998E-4</c:v>
                </c:pt>
                <c:pt idx="324">
                  <c:v>-6.5160000000000001E-4</c:v>
                </c:pt>
                <c:pt idx="325">
                  <c:v>-6.1939999999999999E-4</c:v>
                </c:pt>
                <c:pt idx="326">
                  <c:v>-5.8710000000000001E-4</c:v>
                </c:pt>
                <c:pt idx="327">
                  <c:v>-5.5480000000000004E-4</c:v>
                </c:pt>
                <c:pt idx="328">
                  <c:v>-5.2260000000000002E-4</c:v>
                </c:pt>
                <c:pt idx="329">
                  <c:v>-4.9030000000000005E-4</c:v>
                </c:pt>
                <c:pt idx="330">
                  <c:v>-4.5810000000000002E-4</c:v>
                </c:pt>
                <c:pt idx="331">
                  <c:v>-4.258E-4</c:v>
                </c:pt>
                <c:pt idx="332">
                  <c:v>-3.9350000000000002E-4</c:v>
                </c:pt>
                <c:pt idx="333">
                  <c:v>-3.613E-4</c:v>
                </c:pt>
                <c:pt idx="334">
                  <c:v>-3.2899999999999997E-4</c:v>
                </c:pt>
                <c:pt idx="335">
                  <c:v>-2.968E-4</c:v>
                </c:pt>
                <c:pt idx="336">
                  <c:v>-2.6449999999999998E-4</c:v>
                </c:pt>
                <c:pt idx="337">
                  <c:v>-2.3230000000000001E-4</c:v>
                </c:pt>
                <c:pt idx="338">
                  <c:v>-2.0000000000000001E-4</c:v>
                </c:pt>
                <c:pt idx="339">
                  <c:v>-1.6770000000000001E-4</c:v>
                </c:pt>
                <c:pt idx="340">
                  <c:v>-1.3549999999999999E-4</c:v>
                </c:pt>
                <c:pt idx="341">
                  <c:v>-1.032E-4</c:v>
                </c:pt>
                <c:pt idx="342">
                  <c:v>-7.1000000000000005E-5</c:v>
                </c:pt>
                <c:pt idx="343">
                  <c:v>-3.8699999999999999E-5</c:v>
                </c:pt>
                <c:pt idx="344">
                  <c:v>-6.4999999999999996E-6</c:v>
                </c:pt>
                <c:pt idx="345">
                  <c:v>2.58E-5</c:v>
                </c:pt>
                <c:pt idx="346">
                  <c:v>5.8100000000000003E-5</c:v>
                </c:pt>
                <c:pt idx="347">
                  <c:v>9.0299999999999999E-5</c:v>
                </c:pt>
                <c:pt idx="348">
                  <c:v>1.226E-4</c:v>
                </c:pt>
                <c:pt idx="349">
                  <c:v>1.548E-4</c:v>
                </c:pt>
                <c:pt idx="350">
                  <c:v>1.8709999999999999E-4</c:v>
                </c:pt>
                <c:pt idx="351">
                  <c:v>2.1939999999999999E-4</c:v>
                </c:pt>
                <c:pt idx="352">
                  <c:v>2.5159999999999999E-4</c:v>
                </c:pt>
                <c:pt idx="353">
                  <c:v>2.8390000000000002E-4</c:v>
                </c:pt>
                <c:pt idx="354">
                  <c:v>3.1609999999999999E-4</c:v>
                </c:pt>
                <c:pt idx="355">
                  <c:v>3.4840000000000001E-4</c:v>
                </c:pt>
                <c:pt idx="356">
                  <c:v>3.8059999999999998E-4</c:v>
                </c:pt>
                <c:pt idx="357">
                  <c:v>4.1290000000000001E-4</c:v>
                </c:pt>
                <c:pt idx="358">
                  <c:v>4.4519999999999998E-4</c:v>
                </c:pt>
                <c:pt idx="359">
                  <c:v>4.774E-4</c:v>
                </c:pt>
                <c:pt idx="360">
                  <c:v>5.0969999999999998E-4</c:v>
                </c:pt>
                <c:pt idx="361">
                  <c:v>5.419E-4</c:v>
                </c:pt>
                <c:pt idx="362">
                  <c:v>5.7419999999999997E-4</c:v>
                </c:pt>
                <c:pt idx="363">
                  <c:v>6.0650000000000005E-4</c:v>
                </c:pt>
                <c:pt idx="364">
                  <c:v>6.3869999999999997E-4</c:v>
                </c:pt>
                <c:pt idx="365">
                  <c:v>6.7100000000000005E-4</c:v>
                </c:pt>
                <c:pt idx="366">
                  <c:v>7.0319999999999996E-4</c:v>
                </c:pt>
                <c:pt idx="367">
                  <c:v>7.3550000000000004E-4</c:v>
                </c:pt>
                <c:pt idx="368">
                  <c:v>7.6769999999999996E-4</c:v>
                </c:pt>
                <c:pt idx="369">
                  <c:v>8.0000000000000004E-4</c:v>
                </c:pt>
                <c:pt idx="370">
                  <c:v>8.3230000000000001E-4</c:v>
                </c:pt>
                <c:pt idx="371">
                  <c:v>8.6450000000000003E-4</c:v>
                </c:pt>
                <c:pt idx="372">
                  <c:v>8.9680000000000001E-4</c:v>
                </c:pt>
                <c:pt idx="373">
                  <c:v>9.2900000000000003E-4</c:v>
                </c:pt>
                <c:pt idx="374">
                  <c:v>9.613E-4</c:v>
                </c:pt>
                <c:pt idx="375">
                  <c:v>9.9350000000000003E-4</c:v>
                </c:pt>
                <c:pt idx="376">
                  <c:v>1.0258000000000001E-3</c:v>
                </c:pt>
                <c:pt idx="377">
                  <c:v>1.0581E-3</c:v>
                </c:pt>
                <c:pt idx="378">
                  <c:v>1.0903E-3</c:v>
                </c:pt>
                <c:pt idx="379">
                  <c:v>1.1226000000000001E-3</c:v>
                </c:pt>
                <c:pt idx="380">
                  <c:v>1.1548000000000001E-3</c:v>
                </c:pt>
              </c:numCache>
            </c:numRef>
          </c:xVal>
          <c:yVal>
            <c:numRef>
              <c:f>Fe5500001!$B$1:$B$381</c:f>
              <c:numCache>
                <c:formatCode>General</c:formatCode>
                <c:ptCount val="38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1</c:v>
                </c:pt>
                <c:pt idx="85">
                  <c:v>0</c:v>
                </c:pt>
                <c:pt idx="86">
                  <c:v>1</c:v>
                </c:pt>
                <c:pt idx="87">
                  <c:v>1</c:v>
                </c:pt>
                <c:pt idx="88">
                  <c:v>0</c:v>
                </c:pt>
                <c:pt idx="89">
                  <c:v>1</c:v>
                </c:pt>
                <c:pt idx="90">
                  <c:v>1</c:v>
                </c:pt>
                <c:pt idx="91">
                  <c:v>0</c:v>
                </c:pt>
                <c:pt idx="92">
                  <c:v>1</c:v>
                </c:pt>
                <c:pt idx="93">
                  <c:v>1</c:v>
                </c:pt>
                <c:pt idx="94">
                  <c:v>0</c:v>
                </c:pt>
                <c:pt idx="95">
                  <c:v>2</c:v>
                </c:pt>
                <c:pt idx="96">
                  <c:v>1</c:v>
                </c:pt>
                <c:pt idx="97">
                  <c:v>2</c:v>
                </c:pt>
                <c:pt idx="98">
                  <c:v>2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2</c:v>
                </c:pt>
                <c:pt idx="103">
                  <c:v>0</c:v>
                </c:pt>
                <c:pt idx="104">
                  <c:v>2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2</c:v>
                </c:pt>
                <c:pt idx="109">
                  <c:v>0</c:v>
                </c:pt>
                <c:pt idx="110">
                  <c:v>2</c:v>
                </c:pt>
                <c:pt idx="111">
                  <c:v>0</c:v>
                </c:pt>
                <c:pt idx="112">
                  <c:v>2</c:v>
                </c:pt>
                <c:pt idx="113">
                  <c:v>0</c:v>
                </c:pt>
                <c:pt idx="114">
                  <c:v>2</c:v>
                </c:pt>
                <c:pt idx="115">
                  <c:v>0</c:v>
                </c:pt>
                <c:pt idx="116">
                  <c:v>2</c:v>
                </c:pt>
                <c:pt idx="117">
                  <c:v>0</c:v>
                </c:pt>
                <c:pt idx="118">
                  <c:v>2</c:v>
                </c:pt>
                <c:pt idx="119">
                  <c:v>0</c:v>
                </c:pt>
                <c:pt idx="120">
                  <c:v>2</c:v>
                </c:pt>
                <c:pt idx="121">
                  <c:v>0</c:v>
                </c:pt>
                <c:pt idx="122">
                  <c:v>0</c:v>
                </c:pt>
                <c:pt idx="123">
                  <c:v>2</c:v>
                </c:pt>
                <c:pt idx="124">
                  <c:v>0</c:v>
                </c:pt>
                <c:pt idx="125">
                  <c:v>2</c:v>
                </c:pt>
                <c:pt idx="126">
                  <c:v>0</c:v>
                </c:pt>
                <c:pt idx="127">
                  <c:v>2</c:v>
                </c:pt>
                <c:pt idx="128">
                  <c:v>0</c:v>
                </c:pt>
                <c:pt idx="129">
                  <c:v>2</c:v>
                </c:pt>
                <c:pt idx="130">
                  <c:v>0</c:v>
                </c:pt>
                <c:pt idx="131">
                  <c:v>0</c:v>
                </c:pt>
                <c:pt idx="132">
                  <c:v>2</c:v>
                </c:pt>
                <c:pt idx="133">
                  <c:v>0</c:v>
                </c:pt>
                <c:pt idx="134">
                  <c:v>2</c:v>
                </c:pt>
                <c:pt idx="135">
                  <c:v>0</c:v>
                </c:pt>
                <c:pt idx="136">
                  <c:v>1</c:v>
                </c:pt>
                <c:pt idx="137">
                  <c:v>1</c:v>
                </c:pt>
                <c:pt idx="138">
                  <c:v>0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0</c:v>
                </c:pt>
                <c:pt idx="143">
                  <c:v>1</c:v>
                </c:pt>
                <c:pt idx="144">
                  <c:v>1</c:v>
                </c:pt>
                <c:pt idx="145">
                  <c:v>0</c:v>
                </c:pt>
                <c:pt idx="146">
                  <c:v>2</c:v>
                </c:pt>
                <c:pt idx="147">
                  <c:v>0</c:v>
                </c:pt>
                <c:pt idx="148">
                  <c:v>0</c:v>
                </c:pt>
                <c:pt idx="149">
                  <c:v>2</c:v>
                </c:pt>
                <c:pt idx="150">
                  <c:v>0</c:v>
                </c:pt>
                <c:pt idx="151">
                  <c:v>0</c:v>
                </c:pt>
                <c:pt idx="152">
                  <c:v>2</c:v>
                </c:pt>
                <c:pt idx="153">
                  <c:v>0</c:v>
                </c:pt>
                <c:pt idx="154">
                  <c:v>0</c:v>
                </c:pt>
                <c:pt idx="155">
                  <c:v>2</c:v>
                </c:pt>
                <c:pt idx="156">
                  <c:v>0</c:v>
                </c:pt>
                <c:pt idx="157">
                  <c:v>1</c:v>
                </c:pt>
                <c:pt idx="158">
                  <c:v>1</c:v>
                </c:pt>
                <c:pt idx="159">
                  <c:v>0</c:v>
                </c:pt>
                <c:pt idx="160">
                  <c:v>6</c:v>
                </c:pt>
                <c:pt idx="161">
                  <c:v>4</c:v>
                </c:pt>
                <c:pt idx="162">
                  <c:v>1</c:v>
                </c:pt>
                <c:pt idx="163">
                  <c:v>3</c:v>
                </c:pt>
                <c:pt idx="164">
                  <c:v>2</c:v>
                </c:pt>
                <c:pt idx="165">
                  <c:v>1</c:v>
                </c:pt>
                <c:pt idx="166">
                  <c:v>2</c:v>
                </c:pt>
                <c:pt idx="167">
                  <c:v>2</c:v>
                </c:pt>
                <c:pt idx="168">
                  <c:v>1</c:v>
                </c:pt>
                <c:pt idx="169">
                  <c:v>2</c:v>
                </c:pt>
                <c:pt idx="170">
                  <c:v>1</c:v>
                </c:pt>
                <c:pt idx="171">
                  <c:v>2</c:v>
                </c:pt>
                <c:pt idx="172">
                  <c:v>2</c:v>
                </c:pt>
                <c:pt idx="173">
                  <c:v>0</c:v>
                </c:pt>
                <c:pt idx="174">
                  <c:v>3</c:v>
                </c:pt>
                <c:pt idx="175">
                  <c:v>1</c:v>
                </c:pt>
                <c:pt idx="176">
                  <c:v>0</c:v>
                </c:pt>
                <c:pt idx="177">
                  <c:v>3</c:v>
                </c:pt>
                <c:pt idx="178">
                  <c:v>1</c:v>
                </c:pt>
                <c:pt idx="179">
                  <c:v>0</c:v>
                </c:pt>
                <c:pt idx="180">
                  <c:v>3</c:v>
                </c:pt>
                <c:pt idx="181">
                  <c:v>0</c:v>
                </c:pt>
                <c:pt idx="182">
                  <c:v>1</c:v>
                </c:pt>
                <c:pt idx="183">
                  <c:v>2</c:v>
                </c:pt>
                <c:pt idx="184">
                  <c:v>9</c:v>
                </c:pt>
                <c:pt idx="185">
                  <c:v>6</c:v>
                </c:pt>
                <c:pt idx="186">
                  <c:v>8</c:v>
                </c:pt>
                <c:pt idx="187">
                  <c:v>11</c:v>
                </c:pt>
                <c:pt idx="188">
                  <c:v>7</c:v>
                </c:pt>
                <c:pt idx="189">
                  <c:v>32</c:v>
                </c:pt>
                <c:pt idx="190">
                  <c:v>31</c:v>
                </c:pt>
                <c:pt idx="191">
                  <c:v>23</c:v>
                </c:pt>
                <c:pt idx="192">
                  <c:v>19</c:v>
                </c:pt>
                <c:pt idx="193">
                  <c:v>11</c:v>
                </c:pt>
                <c:pt idx="194">
                  <c:v>10</c:v>
                </c:pt>
                <c:pt idx="195">
                  <c:v>16</c:v>
                </c:pt>
                <c:pt idx="196">
                  <c:v>15</c:v>
                </c:pt>
                <c:pt idx="197">
                  <c:v>11</c:v>
                </c:pt>
                <c:pt idx="198">
                  <c:v>29</c:v>
                </c:pt>
                <c:pt idx="199">
                  <c:v>27</c:v>
                </c:pt>
                <c:pt idx="200">
                  <c:v>53</c:v>
                </c:pt>
                <c:pt idx="201">
                  <c:v>60</c:v>
                </c:pt>
                <c:pt idx="202">
                  <c:v>62</c:v>
                </c:pt>
                <c:pt idx="203">
                  <c:v>57</c:v>
                </c:pt>
                <c:pt idx="204">
                  <c:v>85</c:v>
                </c:pt>
                <c:pt idx="205">
                  <c:v>141</c:v>
                </c:pt>
                <c:pt idx="206">
                  <c:v>164</c:v>
                </c:pt>
                <c:pt idx="207">
                  <c:v>192</c:v>
                </c:pt>
                <c:pt idx="208">
                  <c:v>287</c:v>
                </c:pt>
                <c:pt idx="209">
                  <c:v>269</c:v>
                </c:pt>
                <c:pt idx="210">
                  <c:v>283</c:v>
                </c:pt>
                <c:pt idx="211">
                  <c:v>435</c:v>
                </c:pt>
                <c:pt idx="212">
                  <c:v>637</c:v>
                </c:pt>
                <c:pt idx="213">
                  <c:v>768</c:v>
                </c:pt>
                <c:pt idx="214">
                  <c:v>892</c:v>
                </c:pt>
                <c:pt idx="215">
                  <c:v>1035</c:v>
                </c:pt>
                <c:pt idx="216">
                  <c:v>1282</c:v>
                </c:pt>
                <c:pt idx="217">
                  <c:v>1469</c:v>
                </c:pt>
                <c:pt idx="218">
                  <c:v>1841</c:v>
                </c:pt>
                <c:pt idx="219">
                  <c:v>2141</c:v>
                </c:pt>
                <c:pt idx="220">
                  <c:v>2557</c:v>
                </c:pt>
                <c:pt idx="221">
                  <c:v>2900</c:v>
                </c:pt>
                <c:pt idx="222">
                  <c:v>3343</c:v>
                </c:pt>
                <c:pt idx="223">
                  <c:v>3824</c:v>
                </c:pt>
                <c:pt idx="224">
                  <c:v>4484</c:v>
                </c:pt>
                <c:pt idx="225">
                  <c:v>4931</c:v>
                </c:pt>
                <c:pt idx="226">
                  <c:v>5834</c:v>
                </c:pt>
                <c:pt idx="227">
                  <c:v>6266</c:v>
                </c:pt>
                <c:pt idx="228">
                  <c:v>7046</c:v>
                </c:pt>
                <c:pt idx="229">
                  <c:v>7848</c:v>
                </c:pt>
                <c:pt idx="230">
                  <c:v>8298</c:v>
                </c:pt>
                <c:pt idx="231">
                  <c:v>9587</c:v>
                </c:pt>
                <c:pt idx="232">
                  <c:v>10519</c:v>
                </c:pt>
                <c:pt idx="233">
                  <c:v>10854</c:v>
                </c:pt>
                <c:pt idx="234">
                  <c:v>11669</c:v>
                </c:pt>
                <c:pt idx="235">
                  <c:v>12352</c:v>
                </c:pt>
                <c:pt idx="236">
                  <c:v>12756</c:v>
                </c:pt>
                <c:pt idx="237">
                  <c:v>13859</c:v>
                </c:pt>
                <c:pt idx="238">
                  <c:v>14774</c:v>
                </c:pt>
                <c:pt idx="239">
                  <c:v>15979</c:v>
                </c:pt>
                <c:pt idx="240">
                  <c:v>16198</c:v>
                </c:pt>
                <c:pt idx="241">
                  <c:v>16057</c:v>
                </c:pt>
                <c:pt idx="242">
                  <c:v>17281</c:v>
                </c:pt>
                <c:pt idx="243">
                  <c:v>16806</c:v>
                </c:pt>
                <c:pt idx="244">
                  <c:v>17251</c:v>
                </c:pt>
                <c:pt idx="245">
                  <c:v>17506</c:v>
                </c:pt>
                <c:pt idx="246">
                  <c:v>16927</c:v>
                </c:pt>
                <c:pt idx="247">
                  <c:v>17135</c:v>
                </c:pt>
                <c:pt idx="248">
                  <c:v>16818</c:v>
                </c:pt>
                <c:pt idx="249">
                  <c:v>15561</c:v>
                </c:pt>
                <c:pt idx="250">
                  <c:v>15921</c:v>
                </c:pt>
                <c:pt idx="251">
                  <c:v>14417</c:v>
                </c:pt>
                <c:pt idx="252">
                  <c:v>13879</c:v>
                </c:pt>
                <c:pt idx="253">
                  <c:v>13640</c:v>
                </c:pt>
                <c:pt idx="254">
                  <c:v>12321</c:v>
                </c:pt>
                <c:pt idx="255">
                  <c:v>11911</c:v>
                </c:pt>
                <c:pt idx="256">
                  <c:v>11071</c:v>
                </c:pt>
                <c:pt idx="257">
                  <c:v>10028</c:v>
                </c:pt>
                <c:pt idx="258">
                  <c:v>9803</c:v>
                </c:pt>
                <c:pt idx="259">
                  <c:v>8760</c:v>
                </c:pt>
                <c:pt idx="260">
                  <c:v>8323</c:v>
                </c:pt>
                <c:pt idx="261">
                  <c:v>7978</c:v>
                </c:pt>
                <c:pt idx="262">
                  <c:v>7103</c:v>
                </c:pt>
                <c:pt idx="263">
                  <c:v>6843</c:v>
                </c:pt>
                <c:pt idx="264">
                  <c:v>6410</c:v>
                </c:pt>
                <c:pt idx="265">
                  <c:v>6009</c:v>
                </c:pt>
                <c:pt idx="266">
                  <c:v>5635</c:v>
                </c:pt>
                <c:pt idx="267">
                  <c:v>5247</c:v>
                </c:pt>
                <c:pt idx="268">
                  <c:v>5065</c:v>
                </c:pt>
                <c:pt idx="269">
                  <c:v>4591</c:v>
                </c:pt>
                <c:pt idx="270">
                  <c:v>4249</c:v>
                </c:pt>
                <c:pt idx="271">
                  <c:v>4162</c:v>
                </c:pt>
                <c:pt idx="272">
                  <c:v>3895</c:v>
                </c:pt>
                <c:pt idx="273">
                  <c:v>3666</c:v>
                </c:pt>
                <c:pt idx="274">
                  <c:v>3496</c:v>
                </c:pt>
                <c:pt idx="275">
                  <c:v>3378</c:v>
                </c:pt>
                <c:pt idx="276">
                  <c:v>3269</c:v>
                </c:pt>
                <c:pt idx="277">
                  <c:v>3127</c:v>
                </c:pt>
                <c:pt idx="278">
                  <c:v>3100</c:v>
                </c:pt>
                <c:pt idx="279">
                  <c:v>2990</c:v>
                </c:pt>
                <c:pt idx="280">
                  <c:v>2863</c:v>
                </c:pt>
                <c:pt idx="281">
                  <c:v>2861</c:v>
                </c:pt>
                <c:pt idx="282">
                  <c:v>2752</c:v>
                </c:pt>
                <c:pt idx="283">
                  <c:v>2610</c:v>
                </c:pt>
                <c:pt idx="284">
                  <c:v>2588</c:v>
                </c:pt>
                <c:pt idx="285">
                  <c:v>2569</c:v>
                </c:pt>
                <c:pt idx="286">
                  <c:v>2533</c:v>
                </c:pt>
                <c:pt idx="287">
                  <c:v>2492</c:v>
                </c:pt>
                <c:pt idx="288">
                  <c:v>2340</c:v>
                </c:pt>
                <c:pt idx="289">
                  <c:v>2363</c:v>
                </c:pt>
                <c:pt idx="290">
                  <c:v>2345</c:v>
                </c:pt>
                <c:pt idx="291">
                  <c:v>2307</c:v>
                </c:pt>
                <c:pt idx="292">
                  <c:v>2294</c:v>
                </c:pt>
                <c:pt idx="293">
                  <c:v>2338</c:v>
                </c:pt>
                <c:pt idx="294">
                  <c:v>2401</c:v>
                </c:pt>
                <c:pt idx="295">
                  <c:v>2396</c:v>
                </c:pt>
                <c:pt idx="296">
                  <c:v>2380</c:v>
                </c:pt>
                <c:pt idx="297">
                  <c:v>2359</c:v>
                </c:pt>
                <c:pt idx="298">
                  <c:v>2312</c:v>
                </c:pt>
                <c:pt idx="299">
                  <c:v>2336</c:v>
                </c:pt>
                <c:pt idx="300">
                  <c:v>2337</c:v>
                </c:pt>
                <c:pt idx="301">
                  <c:v>2163</c:v>
                </c:pt>
                <c:pt idx="302">
                  <c:v>2248</c:v>
                </c:pt>
                <c:pt idx="303">
                  <c:v>2221</c:v>
                </c:pt>
                <c:pt idx="304">
                  <c:v>2043</c:v>
                </c:pt>
                <c:pt idx="305">
                  <c:v>2056</c:v>
                </c:pt>
                <c:pt idx="306">
                  <c:v>1940</c:v>
                </c:pt>
                <c:pt idx="307">
                  <c:v>1841</c:v>
                </c:pt>
                <c:pt idx="308">
                  <c:v>1704</c:v>
                </c:pt>
                <c:pt idx="309">
                  <c:v>1614</c:v>
                </c:pt>
                <c:pt idx="310">
                  <c:v>1558</c:v>
                </c:pt>
                <c:pt idx="311">
                  <c:v>1325</c:v>
                </c:pt>
                <c:pt idx="312">
                  <c:v>1180</c:v>
                </c:pt>
                <c:pt idx="313">
                  <c:v>1109</c:v>
                </c:pt>
                <c:pt idx="314">
                  <c:v>998</c:v>
                </c:pt>
                <c:pt idx="315">
                  <c:v>902</c:v>
                </c:pt>
                <c:pt idx="316">
                  <c:v>847</c:v>
                </c:pt>
                <c:pt idx="317">
                  <c:v>690</c:v>
                </c:pt>
                <c:pt idx="318">
                  <c:v>580</c:v>
                </c:pt>
                <c:pt idx="319">
                  <c:v>477</c:v>
                </c:pt>
                <c:pt idx="320">
                  <c:v>443</c:v>
                </c:pt>
                <c:pt idx="321">
                  <c:v>327</c:v>
                </c:pt>
                <c:pt idx="322">
                  <c:v>252</c:v>
                </c:pt>
                <c:pt idx="323">
                  <c:v>192</c:v>
                </c:pt>
                <c:pt idx="324">
                  <c:v>142</c:v>
                </c:pt>
                <c:pt idx="325">
                  <c:v>85</c:v>
                </c:pt>
                <c:pt idx="326">
                  <c:v>91</c:v>
                </c:pt>
                <c:pt idx="327">
                  <c:v>61</c:v>
                </c:pt>
                <c:pt idx="328">
                  <c:v>57</c:v>
                </c:pt>
                <c:pt idx="329">
                  <c:v>35</c:v>
                </c:pt>
                <c:pt idx="330">
                  <c:v>37</c:v>
                </c:pt>
                <c:pt idx="331">
                  <c:v>13</c:v>
                </c:pt>
                <c:pt idx="332">
                  <c:v>16</c:v>
                </c:pt>
                <c:pt idx="333">
                  <c:v>11</c:v>
                </c:pt>
                <c:pt idx="334">
                  <c:v>20</c:v>
                </c:pt>
                <c:pt idx="335">
                  <c:v>4</c:v>
                </c:pt>
                <c:pt idx="336">
                  <c:v>8</c:v>
                </c:pt>
                <c:pt idx="337">
                  <c:v>6</c:v>
                </c:pt>
                <c:pt idx="338">
                  <c:v>2</c:v>
                </c:pt>
                <c:pt idx="339">
                  <c:v>2</c:v>
                </c:pt>
                <c:pt idx="340">
                  <c:v>1</c:v>
                </c:pt>
                <c:pt idx="341">
                  <c:v>0</c:v>
                </c:pt>
                <c:pt idx="342">
                  <c:v>3</c:v>
                </c:pt>
                <c:pt idx="343">
                  <c:v>0</c:v>
                </c:pt>
                <c:pt idx="344">
                  <c:v>2</c:v>
                </c:pt>
                <c:pt idx="345">
                  <c:v>1</c:v>
                </c:pt>
                <c:pt idx="346">
                  <c:v>2</c:v>
                </c:pt>
                <c:pt idx="347">
                  <c:v>1</c:v>
                </c:pt>
                <c:pt idx="348">
                  <c:v>2</c:v>
                </c:pt>
                <c:pt idx="349">
                  <c:v>1</c:v>
                </c:pt>
                <c:pt idx="350">
                  <c:v>2</c:v>
                </c:pt>
                <c:pt idx="351">
                  <c:v>1</c:v>
                </c:pt>
                <c:pt idx="352">
                  <c:v>2</c:v>
                </c:pt>
                <c:pt idx="353">
                  <c:v>1</c:v>
                </c:pt>
                <c:pt idx="354">
                  <c:v>3</c:v>
                </c:pt>
                <c:pt idx="355">
                  <c:v>0</c:v>
                </c:pt>
                <c:pt idx="356">
                  <c:v>2</c:v>
                </c:pt>
                <c:pt idx="357">
                  <c:v>2</c:v>
                </c:pt>
                <c:pt idx="358">
                  <c:v>1</c:v>
                </c:pt>
                <c:pt idx="359">
                  <c:v>3</c:v>
                </c:pt>
                <c:pt idx="360">
                  <c:v>1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5</c:v>
                </c:pt>
                <c:pt idx="365">
                  <c:v>6</c:v>
                </c:pt>
                <c:pt idx="366">
                  <c:v>1</c:v>
                </c:pt>
                <c:pt idx="367">
                  <c:v>1</c:v>
                </c:pt>
                <c:pt idx="368">
                  <c:v>0</c:v>
                </c:pt>
                <c:pt idx="369">
                  <c:v>1</c:v>
                </c:pt>
                <c:pt idx="370">
                  <c:v>0</c:v>
                </c:pt>
                <c:pt idx="371">
                  <c:v>0</c:v>
                </c:pt>
                <c:pt idx="372">
                  <c:v>1</c:v>
                </c:pt>
                <c:pt idx="373">
                  <c:v>0</c:v>
                </c:pt>
                <c:pt idx="374">
                  <c:v>0</c:v>
                </c:pt>
                <c:pt idx="375">
                  <c:v>1</c:v>
                </c:pt>
                <c:pt idx="376">
                  <c:v>0</c:v>
                </c:pt>
                <c:pt idx="377">
                  <c:v>0</c:v>
                </c:pt>
                <c:pt idx="378">
                  <c:v>1</c:v>
                </c:pt>
                <c:pt idx="379">
                  <c:v>0</c:v>
                </c:pt>
                <c:pt idx="380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957632"/>
        <c:axId val="21959424"/>
      </c:scatterChart>
      <c:valAx>
        <c:axId val="21957632"/>
        <c:scaling>
          <c:orientation val="minMax"/>
          <c:max val="0"/>
          <c:min val="-6.0000000000000019E-3"/>
        </c:scaling>
        <c:delete val="0"/>
        <c:axPos val="b"/>
        <c:numFmt formatCode="0.00E+00" sourceLinked="1"/>
        <c:majorTickMark val="out"/>
        <c:minorTickMark val="none"/>
        <c:tickLblPos val="nextTo"/>
        <c:crossAx val="21959424"/>
        <c:crosses val="autoZero"/>
        <c:crossBetween val="midCat"/>
      </c:valAx>
      <c:valAx>
        <c:axId val="21959424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in"/>
        <c:minorTickMark val="none"/>
        <c:tickLblPos val="high"/>
        <c:crossAx val="219576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0.55167</cdr:x>
      <cdr:y>0.05051</cdr:y>
    </cdr:from>
    <cdr:to>
      <cdr:x>0.78396</cdr:x>
      <cdr:y>0.22222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52775" y="169340"/>
          <a:ext cx="1327537" cy="57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Peak at 3.3 mV, </a:t>
          </a:r>
        </a:p>
        <a:p xmlns:a="http://schemas.openxmlformats.org/drawingml/2006/main">
          <a:r>
            <a:rPr lang="en-US" dirty="0" smtClean="0"/>
            <a:t>HV = -1750V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EE106-D8CD-43FD-A062-3968CFD3D933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5ED3A-5D21-4752-9930-A16B6ABDC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35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1-5CCB-4C24-9F06-5570EFEA3362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15D0-8025-485D-8F52-2A22D039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4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1-5CCB-4C24-9F06-5570EFEA3362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15D0-8025-485D-8F52-2A22D039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5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1-5CCB-4C24-9F06-5570EFEA3362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15D0-8025-485D-8F52-2A22D039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7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1-5CCB-4C24-9F06-5570EFEA3362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15D0-8025-485D-8F52-2A22D039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1-5CCB-4C24-9F06-5570EFEA3362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15D0-8025-485D-8F52-2A22D039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51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1-5CCB-4C24-9F06-5570EFEA3362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15D0-8025-485D-8F52-2A22D039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5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1-5CCB-4C24-9F06-5570EFEA3362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15D0-8025-485D-8F52-2A22D039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64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1-5CCB-4C24-9F06-5570EFEA3362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15D0-8025-485D-8F52-2A22D039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4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1-5CCB-4C24-9F06-5570EFEA3362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15D0-8025-485D-8F52-2A22D039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5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1-5CCB-4C24-9F06-5570EFEA3362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15D0-8025-485D-8F52-2A22D039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4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13E1-5CCB-4C24-9F06-5570EFEA3362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15D0-8025-485D-8F52-2A22D039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3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913E1-5CCB-4C24-9F06-5570EFEA3362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315D0-8025-485D-8F52-2A22D0398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9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85800" y="838200"/>
            <a:ext cx="78486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6134100"/>
            <a:ext cx="78486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800" y="1900535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Gain &amp; Noise Comparison for Mini-Circuits, </a:t>
            </a:r>
            <a:r>
              <a:rPr lang="en-US" sz="2400" dirty="0" err="1" smtClean="0">
                <a:latin typeface="Comic Sans MS" pitchFamily="66" charset="0"/>
              </a:rPr>
              <a:t>Wenteq</a:t>
            </a:r>
            <a:r>
              <a:rPr lang="en-US" sz="2400" dirty="0" smtClean="0">
                <a:latin typeface="Comic Sans MS" pitchFamily="66" charset="0"/>
              </a:rPr>
              <a:t> and U. Penn Amplifier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dirty="0" smtClean="0">
                <a:latin typeface="Comic Sans MS" pitchFamily="66" charset="0"/>
              </a:rPr>
              <a:t>Changguo Lu, Kirk McDonald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8/20/2013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23622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94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66750" y="1219200"/>
            <a:ext cx="78486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73331" y="54583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How to make the comparison?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6750" y="17526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 64 </a:t>
            </a:r>
            <a:r>
              <a:rPr lang="en-US" dirty="0" smtClean="0">
                <a:latin typeface="Comic Sans MS" pitchFamily="66" charset="0"/>
              </a:rPr>
              <a:t>mm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mesh APD is used for this comparison. </a:t>
            </a:r>
          </a:p>
          <a:p>
            <a:r>
              <a:rPr lang="en-US" dirty="0" smtClean="0">
                <a:latin typeface="Comic Sans MS" pitchFamily="66" charset="0"/>
              </a:rPr>
              <a:t>HV is set at -1750V. </a:t>
            </a:r>
          </a:p>
          <a:p>
            <a:r>
              <a:rPr lang="en-US" dirty="0" smtClean="0">
                <a:latin typeface="Comic Sans MS" pitchFamily="66" charset="0"/>
              </a:rPr>
              <a:t>Use Fe-55 </a:t>
            </a:r>
            <a:r>
              <a:rPr lang="en-US" dirty="0" smtClean="0">
                <a:latin typeface="Comic Sans MS" pitchFamily="66" charset="0"/>
              </a:rPr>
              <a:t>5.9-keV </a:t>
            </a:r>
            <a:r>
              <a:rPr lang="en-US" dirty="0" smtClean="0">
                <a:latin typeface="Comic Sans MS" pitchFamily="66" charset="0"/>
              </a:rPr>
              <a:t>X-rays to generate the signal in the APD, then record baseline </a:t>
            </a:r>
            <a:r>
              <a:rPr lang="en-US" dirty="0" err="1" smtClean="0">
                <a:latin typeface="Comic Sans MS" pitchFamily="66" charset="0"/>
              </a:rPr>
              <a:t>rms</a:t>
            </a:r>
            <a:r>
              <a:rPr lang="en-US" dirty="0" smtClean="0">
                <a:latin typeface="Comic Sans MS" pitchFamily="66" charset="0"/>
              </a:rPr>
              <a:t> noise and Fe-55 full energy peak. 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838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85800" y="838200"/>
            <a:ext cx="78486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76300" y="28219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Mini-Circuits </a:t>
            </a:r>
            <a:r>
              <a:rPr lang="en-US" sz="2400" dirty="0" smtClean="0">
                <a:latin typeface="Comic Sans MS" pitchFamily="66" charset="0"/>
              </a:rPr>
              <a:t>ZX60 amplifier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1066800"/>
            <a:ext cx="5829300" cy="4872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76800" y="3200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1mV/div</a:t>
            </a:r>
          </a:p>
          <a:p>
            <a:r>
              <a:rPr lang="en-US" dirty="0" smtClean="0"/>
              <a:t>2ns/div</a:t>
            </a:r>
          </a:p>
          <a:p>
            <a:r>
              <a:rPr lang="en-US" dirty="0" smtClean="0"/>
              <a:t>Peak ~ 2.5mV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01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85800" y="838200"/>
            <a:ext cx="78486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76300" y="28219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r</a:t>
            </a:r>
            <a:r>
              <a:rPr lang="en-US" sz="2400" dirty="0" err="1" smtClean="0">
                <a:latin typeface="Comic Sans MS" pitchFamily="66" charset="0"/>
              </a:rPr>
              <a:t>ms</a:t>
            </a:r>
            <a:r>
              <a:rPr lang="en-US" sz="2400" dirty="0" smtClean="0">
                <a:latin typeface="Comic Sans MS" pitchFamily="66" charset="0"/>
              </a:rPr>
              <a:t> noise with ZX60 amplifier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2" y="914400"/>
            <a:ext cx="5324475" cy="538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29200" y="4572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ms</a:t>
            </a:r>
            <a:r>
              <a:rPr lang="en-US" dirty="0" smtClean="0"/>
              <a:t> noise ~ 0.168mV, S/N ~ 15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895600" y="5791200"/>
            <a:ext cx="8382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3" idx="7"/>
          </p:cNvCxnSpPr>
          <p:nvPr/>
        </p:nvCxnSpPr>
        <p:spPr>
          <a:xfrm flipH="1">
            <a:off x="3611048" y="4876800"/>
            <a:ext cx="2256352" cy="9478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77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85800" y="838200"/>
            <a:ext cx="78486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76300" y="28219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Wenteq</a:t>
            </a:r>
            <a:r>
              <a:rPr lang="en-US" sz="2400" dirty="0" smtClean="0">
                <a:latin typeface="Comic Sans MS" pitchFamily="66" charset="0"/>
              </a:rPr>
              <a:t> amplifier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306" y="990600"/>
            <a:ext cx="6351587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05400" y="34290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20mV/div</a:t>
            </a:r>
          </a:p>
          <a:p>
            <a:r>
              <a:rPr lang="en-US" dirty="0" smtClean="0"/>
              <a:t>2ns/div</a:t>
            </a:r>
          </a:p>
          <a:p>
            <a:r>
              <a:rPr lang="en-US" dirty="0" smtClean="0"/>
              <a:t>Peak ~ 60mV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337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85800" y="838200"/>
            <a:ext cx="78486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76300" y="28219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r</a:t>
            </a:r>
            <a:r>
              <a:rPr lang="en-US" sz="2400" dirty="0" err="1" smtClean="0">
                <a:latin typeface="Comic Sans MS" pitchFamily="66" charset="0"/>
              </a:rPr>
              <a:t>ms</a:t>
            </a:r>
            <a:r>
              <a:rPr lang="en-US" sz="2400" dirty="0" smtClean="0">
                <a:latin typeface="Comic Sans MS" pitchFamily="66" charset="0"/>
              </a:rPr>
              <a:t> noise with </a:t>
            </a:r>
            <a:r>
              <a:rPr lang="en-US" sz="2400" dirty="0" err="1" smtClean="0">
                <a:latin typeface="Comic Sans MS" pitchFamily="66" charset="0"/>
              </a:rPr>
              <a:t>Wenteq</a:t>
            </a:r>
            <a:r>
              <a:rPr lang="en-US" sz="2400" dirty="0" smtClean="0">
                <a:latin typeface="Comic Sans MS" pitchFamily="66" charset="0"/>
              </a:rPr>
              <a:t> amplifier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5400" y="34290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20mV/div</a:t>
            </a:r>
          </a:p>
          <a:p>
            <a:r>
              <a:rPr lang="en-US" dirty="0" smtClean="0"/>
              <a:t>2ns/div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1094690"/>
            <a:ext cx="5314950" cy="531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00600" y="4800600"/>
            <a:ext cx="361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ms</a:t>
            </a:r>
            <a:r>
              <a:rPr lang="en-US" dirty="0" smtClean="0"/>
              <a:t> noise ~ 3.3mV, S/N ~ 60/3.3 = 18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895600" y="5943600"/>
            <a:ext cx="8382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3" idx="7"/>
          </p:cNvCxnSpPr>
          <p:nvPr/>
        </p:nvCxnSpPr>
        <p:spPr>
          <a:xfrm flipH="1">
            <a:off x="3611048" y="5105400"/>
            <a:ext cx="1875352" cy="8716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73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85800" y="838200"/>
            <a:ext cx="78486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76300" y="28219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Fe-55 spectrum with U. Penn’s amplifier</a:t>
            </a:r>
            <a:endParaRPr lang="en-US" sz="2400" dirty="0">
              <a:latin typeface="Comic Sans MS" pitchFamily="66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9966"/>
              </p:ext>
            </p:extLst>
          </p:nvPr>
        </p:nvGraphicFramePr>
        <p:xfrm>
          <a:off x="1600200" y="1219200"/>
          <a:ext cx="5715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H="1">
            <a:off x="4191000" y="16002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60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85800" y="838200"/>
            <a:ext cx="78486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76300" y="28219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r</a:t>
            </a:r>
            <a:r>
              <a:rPr lang="en-US" sz="2400" dirty="0" err="1" smtClean="0">
                <a:latin typeface="Comic Sans MS" pitchFamily="66" charset="0"/>
              </a:rPr>
              <a:t>ms</a:t>
            </a:r>
            <a:r>
              <a:rPr lang="en-US" sz="2400" dirty="0" smtClean="0">
                <a:latin typeface="Comic Sans MS" pitchFamily="66" charset="0"/>
              </a:rPr>
              <a:t> noise with U. Penn’s amplifier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1295400"/>
            <a:ext cx="4400550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0200" y="4038600"/>
            <a:ext cx="617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U. Penn’s amplifier its S/N ratio ~ 3.3/0.245 = 13.5</a:t>
            </a:r>
          </a:p>
          <a:p>
            <a:r>
              <a:rPr lang="en-US" dirty="0" smtClean="0"/>
              <a:t>The gain of this amplifier is similar to Mini-circuits ZX-60, S/N is also similar.  </a:t>
            </a:r>
          </a:p>
          <a:p>
            <a:r>
              <a:rPr lang="en-US" dirty="0" smtClean="0"/>
              <a:t>The rise time of U. Penn’s amplifier is ~twice </a:t>
            </a:r>
            <a:r>
              <a:rPr lang="en-US" smtClean="0"/>
              <a:t>as </a:t>
            </a:r>
            <a:r>
              <a:rPr lang="en-US" smtClean="0"/>
              <a:t>slow </a:t>
            </a:r>
            <a:r>
              <a:rPr lang="en-US" dirty="0" smtClean="0"/>
              <a:t>as the other two amplifiers, ~3ns.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0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9251</TotalTime>
  <Words>184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Princeton Affiliate</dc:creator>
  <cp:lastModifiedBy>Kirk T McDonald</cp:lastModifiedBy>
  <cp:revision>98</cp:revision>
  <dcterms:created xsi:type="dcterms:W3CDTF">2013-06-18T14:05:42Z</dcterms:created>
  <dcterms:modified xsi:type="dcterms:W3CDTF">2013-08-20T21:53:11Z</dcterms:modified>
</cp:coreProperties>
</file>