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73" r:id="rId4"/>
    <p:sldId id="276" r:id="rId5"/>
    <p:sldId id="283" r:id="rId6"/>
    <p:sldId id="272" r:id="rId7"/>
    <p:sldId id="274" r:id="rId8"/>
    <p:sldId id="282" r:id="rId9"/>
    <p:sldId id="284" r:id="rId10"/>
    <p:sldId id="288" r:id="rId11"/>
    <p:sldId id="278" r:id="rId12"/>
    <p:sldId id="279" r:id="rId13"/>
    <p:sldId id="280" r:id="rId14"/>
    <p:sldId id="286" r:id="rId15"/>
    <p:sldId id="281" r:id="rId16"/>
    <p:sldId id="287" r:id="rId17"/>
    <p:sldId id="289" r:id="rId18"/>
    <p:sldId id="290" r:id="rId19"/>
    <p:sldId id="291" r:id="rId20"/>
    <p:sldId id="292" r:id="rId21"/>
    <p:sldId id="293" r:id="rId22"/>
    <p:sldId id="294" r:id="rId23"/>
    <p:sldId id="29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03" autoAdjust="0"/>
    <p:restoredTop sz="94660"/>
  </p:normalViewPr>
  <p:slideViewPr>
    <p:cSldViewPr>
      <p:cViewPr varScale="1">
        <p:scale>
          <a:sx n="102" d="100"/>
          <a:sy n="102" d="100"/>
        </p:scale>
        <p:origin x="120"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U\Fast%20Timing\01162015\-1750V\y=0mm\summary-01162015.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U\Fast%20Timing\01162015\-1750V\y=0mm\summary-01162015.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LU\Fast%20Timing\01162015\-1750V\y=0mm\summary-01162015.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LU\Fast%20Timing\01162015\-1750V\y=0mm\summary-0116201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LU\Fast%20Timing\01162015\-1750V\y=0mm\summary-0116201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LU\Fast%20Timing\01162015\-1750V\y=0mm\summary-01162015.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60918361012457"/>
          <c:y val="7.290052063675892E-2"/>
          <c:w val="0.69439044392240912"/>
          <c:h val="0.75503394220776876"/>
        </c:manualLayout>
      </c:layout>
      <c:scatterChart>
        <c:scatterStyle val="smoothMarker"/>
        <c:varyColors val="0"/>
        <c:ser>
          <c:idx val="0"/>
          <c:order val="0"/>
          <c:tx>
            <c:strRef>
              <c:f>Sheet1!$C$1</c:f>
              <c:strCache>
                <c:ptCount val="1"/>
                <c:pt idx="0">
                  <c:v>cat</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Sheet1!$C$2:$C$7</c:f>
              <c:numCache>
                <c:formatCode>General</c:formatCode>
                <c:ptCount val="6"/>
                <c:pt idx="0">
                  <c:v>7.0200000000000002E-3</c:v>
                </c:pt>
                <c:pt idx="1">
                  <c:v>0.14951</c:v>
                </c:pt>
                <c:pt idx="2">
                  <c:v>0.15132000000000001</c:v>
                </c:pt>
                <c:pt idx="3">
                  <c:v>0.10761</c:v>
                </c:pt>
                <c:pt idx="4">
                  <c:v>8.8580000000000006E-2</c:v>
                </c:pt>
                <c:pt idx="5">
                  <c:v>8.8419999999999999E-2</c:v>
                </c:pt>
              </c:numCache>
            </c:numRef>
          </c:yVal>
          <c:smooth val="1"/>
        </c:ser>
        <c:ser>
          <c:idx val="1"/>
          <c:order val="1"/>
          <c:tx>
            <c:strRef>
              <c:f>Sheet1!$D$1</c:f>
              <c:strCache>
                <c:ptCount val="1"/>
                <c:pt idx="0">
                  <c:v>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Sheet1!$D$2:$D$7</c:f>
              <c:numCache>
                <c:formatCode>General</c:formatCode>
                <c:ptCount val="6"/>
                <c:pt idx="0">
                  <c:v>-6.1399999999999996E-3</c:v>
                </c:pt>
                <c:pt idx="1">
                  <c:v>-3.1469999999999998E-2</c:v>
                </c:pt>
                <c:pt idx="2">
                  <c:v>-7.7630000000000005E-2</c:v>
                </c:pt>
                <c:pt idx="3">
                  <c:v>-9.5680000000000001E-2</c:v>
                </c:pt>
                <c:pt idx="4">
                  <c:v>-9.06E-2</c:v>
                </c:pt>
                <c:pt idx="5">
                  <c:v>-8.6430000000000007E-2</c:v>
                </c:pt>
              </c:numCache>
            </c:numRef>
          </c:yVal>
          <c:smooth val="1"/>
        </c:ser>
        <c:ser>
          <c:idx val="2"/>
          <c:order val="2"/>
          <c:tx>
            <c:strRef>
              <c:f>Sheet1!$E$1</c:f>
              <c:strCache>
                <c:ptCount val="1"/>
                <c:pt idx="0">
                  <c:v>anode</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Sheet1!$E$2:$E$7</c:f>
              <c:numCache>
                <c:formatCode>General</c:formatCode>
                <c:ptCount val="6"/>
                <c:pt idx="0">
                  <c:v>-2.1800000000000001E-3</c:v>
                </c:pt>
                <c:pt idx="1">
                  <c:v>-9.4839999999999994E-2</c:v>
                </c:pt>
                <c:pt idx="2">
                  <c:v>-5.8740000000000001E-2</c:v>
                </c:pt>
                <c:pt idx="3">
                  <c:v>-2.5479999999999999E-2</c:v>
                </c:pt>
                <c:pt idx="4">
                  <c:v>-1.7500000000000002E-2</c:v>
                </c:pt>
                <c:pt idx="5">
                  <c:v>-1.489E-2</c:v>
                </c:pt>
              </c:numCache>
            </c:numRef>
          </c:yVal>
          <c:smooth val="1"/>
        </c:ser>
        <c:ser>
          <c:idx val="3"/>
          <c:order val="3"/>
          <c:tx>
            <c:strRef>
              <c:f>Sheet1!$F$1</c:f>
              <c:strCache>
                <c:ptCount val="1"/>
                <c:pt idx="0">
                  <c:v>cat-mesh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Sheet1!$F$2:$F$7</c:f>
              <c:numCache>
                <c:formatCode>General</c:formatCode>
                <c:ptCount val="6"/>
                <c:pt idx="0">
                  <c:v>1.2999999999999999E-2</c:v>
                </c:pt>
                <c:pt idx="1">
                  <c:v>0.17130000000000001</c:v>
                </c:pt>
                <c:pt idx="2">
                  <c:v>0.22819999999999999</c:v>
                </c:pt>
                <c:pt idx="3">
                  <c:v>0.20319999999999999</c:v>
                </c:pt>
                <c:pt idx="4">
                  <c:v>0.17879999999999999</c:v>
                </c:pt>
                <c:pt idx="5">
                  <c:v>0.17483000000000001</c:v>
                </c:pt>
              </c:numCache>
            </c:numRef>
          </c:yVal>
          <c:smooth val="1"/>
        </c:ser>
        <c:ser>
          <c:idx val="4"/>
          <c:order val="4"/>
          <c:tx>
            <c:strRef>
              <c:f>Sheet1!$G$1</c:f>
              <c:strCache>
                <c:ptCount val="1"/>
                <c:pt idx="0">
                  <c:v>anode-mesh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Sheet1!$G$2:$G$7</c:f>
              <c:numCache>
                <c:formatCode>General</c:formatCode>
                <c:ptCount val="6"/>
                <c:pt idx="0">
                  <c:v>7.7999999999999996E-3</c:v>
                </c:pt>
                <c:pt idx="1">
                  <c:v>3.5099999999999999E-2</c:v>
                </c:pt>
                <c:pt idx="2">
                  <c:v>3.8899999999999997E-2</c:v>
                </c:pt>
                <c:pt idx="3">
                  <c:v>8.8099999999999998E-2</c:v>
                </c:pt>
                <c:pt idx="4">
                  <c:v>9.1499999999999998E-2</c:v>
                </c:pt>
                <c:pt idx="5">
                  <c:v>8.6209999999999995E-2</c:v>
                </c:pt>
              </c:numCache>
            </c:numRef>
          </c:yVal>
          <c:smooth val="1"/>
        </c:ser>
        <c:dLbls>
          <c:showLegendKey val="0"/>
          <c:showVal val="0"/>
          <c:showCatName val="0"/>
          <c:showSerName val="0"/>
          <c:showPercent val="0"/>
          <c:showBubbleSize val="0"/>
        </c:dLbls>
        <c:axId val="124154896"/>
        <c:axId val="124155456"/>
      </c:scatterChart>
      <c:valAx>
        <c:axId val="124154896"/>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124155456"/>
        <c:crosses val="autoZero"/>
        <c:crossBetween val="midCat"/>
      </c:valAx>
      <c:valAx>
        <c:axId val="124155456"/>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124154896"/>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Sheet1!$C$8:$C$13</c:f>
              <c:numCache>
                <c:formatCode>General</c:formatCode>
                <c:ptCount val="6"/>
                <c:pt idx="0">
                  <c:v>5.3679999999999999E-2</c:v>
                </c:pt>
                <c:pt idx="1">
                  <c:v>0.85775000000000001</c:v>
                </c:pt>
                <c:pt idx="2">
                  <c:v>0.69989000000000001</c:v>
                </c:pt>
                <c:pt idx="3">
                  <c:v>0.52868000000000004</c:v>
                </c:pt>
                <c:pt idx="4">
                  <c:v>0.52703999999999995</c:v>
                </c:pt>
                <c:pt idx="5">
                  <c:v>0.24223</c:v>
                </c:pt>
              </c:numCache>
            </c:numRef>
          </c:yVal>
          <c:smooth val="1"/>
        </c:ser>
        <c:ser>
          <c:idx val="1"/>
          <c:order val="1"/>
          <c:tx>
            <c:strRef>
              <c:f>Sheet1!$D$1</c:f>
              <c:strCache>
                <c:ptCount val="1"/>
                <c:pt idx="0">
                  <c:v>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Sheet1!$D$8:$D$13</c:f>
              <c:numCache>
                <c:formatCode>General</c:formatCode>
                <c:ptCount val="6"/>
                <c:pt idx="0">
                  <c:v>-1.511E-2</c:v>
                </c:pt>
                <c:pt idx="1">
                  <c:v>-0.1739</c:v>
                </c:pt>
                <c:pt idx="2">
                  <c:v>-0.37426999999999999</c:v>
                </c:pt>
                <c:pt idx="3">
                  <c:v>-0.4864</c:v>
                </c:pt>
                <c:pt idx="4">
                  <c:v>-0.54378000000000004</c:v>
                </c:pt>
                <c:pt idx="5">
                  <c:v>-0.24629999999999999</c:v>
                </c:pt>
              </c:numCache>
            </c:numRef>
          </c:yVal>
          <c:smooth val="1"/>
        </c:ser>
        <c:ser>
          <c:idx val="2"/>
          <c:order val="2"/>
          <c:tx>
            <c:strRef>
              <c:f>Sheet1!$E$1</c:f>
              <c:strCache>
                <c:ptCount val="1"/>
                <c:pt idx="0">
                  <c:v>anode</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Sheet1!$E$8:$E$13</c:f>
              <c:numCache>
                <c:formatCode>General</c:formatCode>
                <c:ptCount val="6"/>
                <c:pt idx="0">
                  <c:v>-3.7240000000000002E-2</c:v>
                </c:pt>
                <c:pt idx="1">
                  <c:v>-0.57777000000000001</c:v>
                </c:pt>
                <c:pt idx="2">
                  <c:v>-0.29214000000000001</c:v>
                </c:pt>
                <c:pt idx="3">
                  <c:v>-0.14849999999999999</c:v>
                </c:pt>
                <c:pt idx="4">
                  <c:v>-0.11464000000000001</c:v>
                </c:pt>
                <c:pt idx="5">
                  <c:v>-4.3060000000000001E-2</c:v>
                </c:pt>
              </c:numCache>
            </c:numRef>
          </c:yVal>
          <c:smooth val="1"/>
        </c:ser>
        <c:ser>
          <c:idx val="3"/>
          <c:order val="3"/>
          <c:tx>
            <c:strRef>
              <c:f>Sheet1!$F$1</c:f>
              <c:strCache>
                <c:ptCount val="1"/>
                <c:pt idx="0">
                  <c:v>cat-mesh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Sheet1!$F$8:$F$13</c:f>
              <c:numCache>
                <c:formatCode>General</c:formatCode>
                <c:ptCount val="6"/>
                <c:pt idx="0">
                  <c:v>5.96E-2</c:v>
                </c:pt>
                <c:pt idx="1">
                  <c:v>0.97070000000000001</c:v>
                </c:pt>
                <c:pt idx="2">
                  <c:v>1.0665</c:v>
                </c:pt>
                <c:pt idx="3">
                  <c:v>1.0145</c:v>
                </c:pt>
                <c:pt idx="4">
                  <c:v>1.0698000000000001</c:v>
                </c:pt>
                <c:pt idx="5">
                  <c:v>0.48851</c:v>
                </c:pt>
              </c:numCache>
            </c:numRef>
          </c:yVal>
          <c:smooth val="1"/>
        </c:ser>
        <c:ser>
          <c:idx val="4"/>
          <c:order val="4"/>
          <c:tx>
            <c:strRef>
              <c:f>Sheet1!$G$1</c:f>
              <c:strCache>
                <c:ptCount val="1"/>
                <c:pt idx="0">
                  <c:v>anode-mesh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Sheet1!$G$8:$G$13</c:f>
              <c:numCache>
                <c:formatCode>General</c:formatCode>
                <c:ptCount val="6"/>
                <c:pt idx="0">
                  <c:v>2.1000000000000001E-2</c:v>
                </c:pt>
                <c:pt idx="1">
                  <c:v>0.1817</c:v>
                </c:pt>
                <c:pt idx="2">
                  <c:v>0.2082</c:v>
                </c:pt>
                <c:pt idx="3">
                  <c:v>0.46389999999999998</c:v>
                </c:pt>
                <c:pt idx="4">
                  <c:v>0.55649999999999999</c:v>
                </c:pt>
                <c:pt idx="5">
                  <c:v>0.25135000000000002</c:v>
                </c:pt>
              </c:numCache>
            </c:numRef>
          </c:yVal>
          <c:smooth val="1"/>
        </c:ser>
        <c:dLbls>
          <c:showLegendKey val="0"/>
          <c:showVal val="0"/>
          <c:showCatName val="0"/>
          <c:showSerName val="0"/>
          <c:showPercent val="0"/>
          <c:showBubbleSize val="0"/>
        </c:dLbls>
        <c:axId val="177204128"/>
        <c:axId val="174885024"/>
      </c:scatterChart>
      <c:valAx>
        <c:axId val="177204128"/>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174885024"/>
        <c:crosses val="autoZero"/>
        <c:crossBetween val="midCat"/>
      </c:valAx>
      <c:valAx>
        <c:axId val="174885024"/>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177204128"/>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Sheet1!$C$14:$C$19</c:f>
              <c:numCache>
                <c:formatCode>General</c:formatCode>
                <c:ptCount val="6"/>
                <c:pt idx="0">
                  <c:v>5.5919999999999997E-2</c:v>
                </c:pt>
                <c:pt idx="1">
                  <c:v>0.81721999999999995</c:v>
                </c:pt>
                <c:pt idx="2">
                  <c:v>0.63048000000000004</c:v>
                </c:pt>
                <c:pt idx="3">
                  <c:v>0.47825000000000001</c:v>
                </c:pt>
                <c:pt idx="4">
                  <c:v>0.48159000000000002</c:v>
                </c:pt>
                <c:pt idx="5">
                  <c:v>0.22828999999999999</c:v>
                </c:pt>
              </c:numCache>
            </c:numRef>
          </c:yVal>
          <c:smooth val="1"/>
        </c:ser>
        <c:ser>
          <c:idx val="1"/>
          <c:order val="1"/>
          <c:tx>
            <c:strRef>
              <c:f>Sheet1!$D$1</c:f>
              <c:strCache>
                <c:ptCount val="1"/>
                <c:pt idx="0">
                  <c:v>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Sheet1!$D$14:$D$19</c:f>
              <c:numCache>
                <c:formatCode>General</c:formatCode>
                <c:ptCount val="6"/>
                <c:pt idx="0">
                  <c:v>-1.6480000000000002E-2</c:v>
                </c:pt>
                <c:pt idx="1">
                  <c:v>-0.17843999999999999</c:v>
                </c:pt>
                <c:pt idx="2">
                  <c:v>-0.37169000000000002</c:v>
                </c:pt>
                <c:pt idx="3">
                  <c:v>-0.45767999999999998</c:v>
                </c:pt>
                <c:pt idx="4">
                  <c:v>-0.501</c:v>
                </c:pt>
                <c:pt idx="5">
                  <c:v>-0.23308000000000001</c:v>
                </c:pt>
              </c:numCache>
            </c:numRef>
          </c:yVal>
          <c:smooth val="1"/>
        </c:ser>
        <c:ser>
          <c:idx val="2"/>
          <c:order val="2"/>
          <c:tx>
            <c:strRef>
              <c:f>Sheet1!$E$1</c:f>
              <c:strCache>
                <c:ptCount val="1"/>
                <c:pt idx="0">
                  <c:v>anode</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Sheet1!$E$14:$E$19</c:f>
              <c:numCache>
                <c:formatCode>General</c:formatCode>
                <c:ptCount val="6"/>
                <c:pt idx="0">
                  <c:v>-3.7789999999999997E-2</c:v>
                </c:pt>
                <c:pt idx="1">
                  <c:v>-0.5333</c:v>
                </c:pt>
                <c:pt idx="2">
                  <c:v>-0.26528000000000002</c:v>
                </c:pt>
                <c:pt idx="3">
                  <c:v>-0.14521999999999999</c:v>
                </c:pt>
                <c:pt idx="4">
                  <c:v>-0.1089</c:v>
                </c:pt>
                <c:pt idx="5">
                  <c:v>-4.1029999999999997E-2</c:v>
                </c:pt>
              </c:numCache>
            </c:numRef>
          </c:yVal>
          <c:smooth val="1"/>
        </c:ser>
        <c:ser>
          <c:idx val="3"/>
          <c:order val="3"/>
          <c:tx>
            <c:strRef>
              <c:f>Sheet1!$F$1</c:f>
              <c:strCache>
                <c:ptCount val="1"/>
                <c:pt idx="0">
                  <c:v>cat-mesh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Sheet1!$F$14:$F$19</c:f>
              <c:numCache>
                <c:formatCode>General</c:formatCode>
                <c:ptCount val="6"/>
                <c:pt idx="0">
                  <c:v>6.2899999999999998E-2</c:v>
                </c:pt>
                <c:pt idx="1">
                  <c:v>0.94889999999999997</c:v>
                </c:pt>
                <c:pt idx="2">
                  <c:v>0.99199999999999999</c:v>
                </c:pt>
                <c:pt idx="3">
                  <c:v>0.9355</c:v>
                </c:pt>
                <c:pt idx="4">
                  <c:v>0.98160000000000003</c:v>
                </c:pt>
                <c:pt idx="5">
                  <c:v>0.46132000000000001</c:v>
                </c:pt>
              </c:numCache>
            </c:numRef>
          </c:yVal>
          <c:smooth val="1"/>
        </c:ser>
        <c:ser>
          <c:idx val="4"/>
          <c:order val="4"/>
          <c:tx>
            <c:strRef>
              <c:f>Sheet1!$G$1</c:f>
              <c:strCache>
                <c:ptCount val="1"/>
                <c:pt idx="0">
                  <c:v>anode-mesh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Sheet1!$G$14:$G$19</c:f>
              <c:numCache>
                <c:formatCode>General</c:formatCode>
                <c:ptCount val="6"/>
                <c:pt idx="0">
                  <c:v>2.12E-2</c:v>
                </c:pt>
                <c:pt idx="1">
                  <c:v>0.15310000000000001</c:v>
                </c:pt>
                <c:pt idx="2">
                  <c:v>0.2424</c:v>
                </c:pt>
                <c:pt idx="3">
                  <c:v>0.44879999999999998</c:v>
                </c:pt>
                <c:pt idx="4">
                  <c:v>0.51700000000000002</c:v>
                </c:pt>
                <c:pt idx="5">
                  <c:v>0.23838999999999999</c:v>
                </c:pt>
              </c:numCache>
            </c:numRef>
          </c:yVal>
          <c:smooth val="1"/>
        </c:ser>
        <c:dLbls>
          <c:showLegendKey val="0"/>
          <c:showVal val="0"/>
          <c:showCatName val="0"/>
          <c:showSerName val="0"/>
          <c:showPercent val="0"/>
          <c:showBubbleSize val="0"/>
        </c:dLbls>
        <c:axId val="177208048"/>
        <c:axId val="177208608"/>
      </c:scatterChart>
      <c:valAx>
        <c:axId val="177208048"/>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177208608"/>
        <c:crosses val="autoZero"/>
        <c:crossBetween val="midCat"/>
      </c:valAx>
      <c:valAx>
        <c:axId val="177208608"/>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177208048"/>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Sheet1!$C$20:$C$25</c:f>
              <c:numCache>
                <c:formatCode>General</c:formatCode>
                <c:ptCount val="6"/>
                <c:pt idx="0">
                  <c:v>5.3519999999999998E-2</c:v>
                </c:pt>
                <c:pt idx="1">
                  <c:v>0.81328</c:v>
                </c:pt>
                <c:pt idx="2">
                  <c:v>0.67062999999999995</c:v>
                </c:pt>
                <c:pt idx="3">
                  <c:v>0.52836000000000005</c:v>
                </c:pt>
                <c:pt idx="4">
                  <c:v>0.51724999999999999</c:v>
                </c:pt>
                <c:pt idx="5">
                  <c:v>0.21870000000000001</c:v>
                </c:pt>
              </c:numCache>
            </c:numRef>
          </c:yVal>
          <c:smooth val="1"/>
        </c:ser>
        <c:ser>
          <c:idx val="1"/>
          <c:order val="1"/>
          <c:tx>
            <c:strRef>
              <c:f>Sheet1!$D$1</c:f>
              <c:strCache>
                <c:ptCount val="1"/>
                <c:pt idx="0">
                  <c:v>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Sheet1!$D$20:$D$25</c:f>
              <c:numCache>
                <c:formatCode>General</c:formatCode>
                <c:ptCount val="6"/>
                <c:pt idx="0">
                  <c:v>-1.643E-2</c:v>
                </c:pt>
                <c:pt idx="1">
                  <c:v>-0.19261</c:v>
                </c:pt>
                <c:pt idx="2">
                  <c:v>-0.37963000000000002</c:v>
                </c:pt>
                <c:pt idx="3">
                  <c:v>-0.47282999999999997</c:v>
                </c:pt>
                <c:pt idx="4">
                  <c:v>-0.52168000000000003</c:v>
                </c:pt>
                <c:pt idx="5">
                  <c:v>-0.21925</c:v>
                </c:pt>
              </c:numCache>
            </c:numRef>
          </c:yVal>
          <c:smooth val="1"/>
        </c:ser>
        <c:ser>
          <c:idx val="2"/>
          <c:order val="2"/>
          <c:tx>
            <c:strRef>
              <c:f>Sheet1!$E$1</c:f>
              <c:strCache>
                <c:ptCount val="1"/>
                <c:pt idx="0">
                  <c:v>anode</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Sheet1!$E$20:$E$25</c:f>
              <c:numCache>
                <c:formatCode>General</c:formatCode>
                <c:ptCount val="6"/>
                <c:pt idx="0">
                  <c:v>-3.5270000000000003E-2</c:v>
                </c:pt>
                <c:pt idx="1">
                  <c:v>-0.51695000000000002</c:v>
                </c:pt>
                <c:pt idx="2">
                  <c:v>-0.25784000000000001</c:v>
                </c:pt>
                <c:pt idx="3">
                  <c:v>-0.12908</c:v>
                </c:pt>
                <c:pt idx="4">
                  <c:v>-9.9489999999999995E-2</c:v>
                </c:pt>
                <c:pt idx="5">
                  <c:v>-3.6260000000000001E-2</c:v>
                </c:pt>
              </c:numCache>
            </c:numRef>
          </c:yVal>
          <c:smooth val="1"/>
        </c:ser>
        <c:ser>
          <c:idx val="3"/>
          <c:order val="3"/>
          <c:tx>
            <c:strRef>
              <c:f>Sheet1!$F$1</c:f>
              <c:strCache>
                <c:ptCount val="1"/>
                <c:pt idx="0">
                  <c:v>cat-mesh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Sheet1!$F$20:$F$25</c:f>
              <c:numCache>
                <c:formatCode>General</c:formatCode>
                <c:ptCount val="6"/>
                <c:pt idx="0">
                  <c:v>6.1499999999999999E-2</c:v>
                </c:pt>
                <c:pt idx="1">
                  <c:v>0.96189999999999998</c:v>
                </c:pt>
                <c:pt idx="2">
                  <c:v>1.0444</c:v>
                </c:pt>
                <c:pt idx="3">
                  <c:v>1.0009999999999999</c:v>
                </c:pt>
                <c:pt idx="4">
                  <c:v>1.0386</c:v>
                </c:pt>
                <c:pt idx="5">
                  <c:v>0.43791999999999998</c:v>
                </c:pt>
              </c:numCache>
            </c:numRef>
          </c:yVal>
          <c:smooth val="1"/>
        </c:ser>
        <c:ser>
          <c:idx val="4"/>
          <c:order val="4"/>
          <c:tx>
            <c:strRef>
              <c:f>Sheet1!$G$1</c:f>
              <c:strCache>
                <c:ptCount val="1"/>
                <c:pt idx="0">
                  <c:v>anode-mesh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Sheet1!$G$20:$G$25</c:f>
              <c:numCache>
                <c:formatCode>General</c:formatCode>
                <c:ptCount val="6"/>
                <c:pt idx="0">
                  <c:v>1.9599999999999999E-2</c:v>
                </c:pt>
                <c:pt idx="1">
                  <c:v>0.1396</c:v>
                </c:pt>
                <c:pt idx="2">
                  <c:v>0.22389999999999999</c:v>
                </c:pt>
                <c:pt idx="3">
                  <c:v>0.44069999999999998</c:v>
                </c:pt>
                <c:pt idx="4">
                  <c:v>0.5262</c:v>
                </c:pt>
                <c:pt idx="5">
                  <c:v>0.22173999999999999</c:v>
                </c:pt>
              </c:numCache>
            </c:numRef>
          </c:yVal>
          <c:smooth val="1"/>
        </c:ser>
        <c:dLbls>
          <c:showLegendKey val="0"/>
          <c:showVal val="0"/>
          <c:showCatName val="0"/>
          <c:showSerName val="0"/>
          <c:showPercent val="0"/>
          <c:showBubbleSize val="0"/>
        </c:dLbls>
        <c:axId val="176365184"/>
        <c:axId val="176365744"/>
      </c:scatterChart>
      <c:valAx>
        <c:axId val="176365184"/>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176365744"/>
        <c:crosses val="autoZero"/>
        <c:crossBetween val="midCat"/>
      </c:valAx>
      <c:valAx>
        <c:axId val="176365744"/>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176365184"/>
        <c:crosses val="autoZero"/>
        <c:crossBetween val="midCat"/>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Sheet1!$C$26:$C$31</c:f>
              <c:numCache>
                <c:formatCode>General</c:formatCode>
                <c:ptCount val="6"/>
                <c:pt idx="0">
                  <c:v>2.945E-2</c:v>
                </c:pt>
                <c:pt idx="1">
                  <c:v>0.44800000000000001</c:v>
                </c:pt>
                <c:pt idx="2">
                  <c:v>0.55750999999999995</c:v>
                </c:pt>
                <c:pt idx="3">
                  <c:v>0.46068999999999999</c:v>
                </c:pt>
                <c:pt idx="4">
                  <c:v>0.39276</c:v>
                </c:pt>
                <c:pt idx="5">
                  <c:v>0.11105</c:v>
                </c:pt>
              </c:numCache>
            </c:numRef>
          </c:yVal>
          <c:smooth val="1"/>
        </c:ser>
        <c:ser>
          <c:idx val="1"/>
          <c:order val="1"/>
          <c:tx>
            <c:strRef>
              <c:f>Sheet1!$D$1</c:f>
              <c:strCache>
                <c:ptCount val="1"/>
                <c:pt idx="0">
                  <c:v>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Sheet1!$D$26:$D$31</c:f>
              <c:numCache>
                <c:formatCode>General</c:formatCode>
                <c:ptCount val="6"/>
                <c:pt idx="0">
                  <c:v>-1.085E-2</c:v>
                </c:pt>
                <c:pt idx="1">
                  <c:v>-0.11368</c:v>
                </c:pt>
                <c:pt idx="2">
                  <c:v>-0.26465</c:v>
                </c:pt>
                <c:pt idx="3">
                  <c:v>-0.35348000000000002</c:v>
                </c:pt>
                <c:pt idx="4">
                  <c:v>-0.37075999999999998</c:v>
                </c:pt>
                <c:pt idx="5">
                  <c:v>-0.10606</c:v>
                </c:pt>
              </c:numCache>
            </c:numRef>
          </c:yVal>
          <c:smooth val="1"/>
        </c:ser>
        <c:ser>
          <c:idx val="2"/>
          <c:order val="2"/>
          <c:tx>
            <c:strRef>
              <c:f>Sheet1!$E$1</c:f>
              <c:strCache>
                <c:ptCount val="1"/>
                <c:pt idx="0">
                  <c:v>anode</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Sheet1!$E$26:$E$31</c:f>
              <c:numCache>
                <c:formatCode>General</c:formatCode>
                <c:ptCount val="6"/>
                <c:pt idx="0">
                  <c:v>-1.788E-2</c:v>
                </c:pt>
                <c:pt idx="1">
                  <c:v>-0.27316000000000001</c:v>
                </c:pt>
                <c:pt idx="2">
                  <c:v>-0.22147</c:v>
                </c:pt>
                <c:pt idx="3">
                  <c:v>-8.7459999999999996E-2</c:v>
                </c:pt>
                <c:pt idx="4">
                  <c:v>-5.6770000000000001E-2</c:v>
                </c:pt>
                <c:pt idx="5">
                  <c:v>-1.7399999999999999E-2</c:v>
                </c:pt>
              </c:numCache>
            </c:numRef>
          </c:yVal>
          <c:smooth val="1"/>
        </c:ser>
        <c:ser>
          <c:idx val="3"/>
          <c:order val="3"/>
          <c:tx>
            <c:strRef>
              <c:f>Sheet1!$F$1</c:f>
              <c:strCache>
                <c:ptCount val="1"/>
                <c:pt idx="0">
                  <c:v>cat-mesh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Sheet1!$F$26:$F$31</c:f>
              <c:numCache>
                <c:formatCode>General</c:formatCode>
                <c:ptCount val="6"/>
                <c:pt idx="0">
                  <c:v>3.61E-2</c:v>
                </c:pt>
                <c:pt idx="1">
                  <c:v>0.53710000000000002</c:v>
                </c:pt>
                <c:pt idx="2">
                  <c:v>0.82110000000000005</c:v>
                </c:pt>
                <c:pt idx="3">
                  <c:v>0.81420000000000003</c:v>
                </c:pt>
                <c:pt idx="4">
                  <c:v>0.76290000000000002</c:v>
                </c:pt>
                <c:pt idx="5">
                  <c:v>0.21714</c:v>
                </c:pt>
              </c:numCache>
            </c:numRef>
          </c:yVal>
          <c:smooth val="1"/>
        </c:ser>
        <c:ser>
          <c:idx val="4"/>
          <c:order val="4"/>
          <c:tx>
            <c:strRef>
              <c:f>Sheet1!$G$1</c:f>
              <c:strCache>
                <c:ptCount val="1"/>
                <c:pt idx="0">
                  <c:v>anode-mesh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Sheet1!$G$26:$G$31</c:f>
              <c:numCache>
                <c:formatCode>General</c:formatCode>
                <c:ptCount val="6"/>
                <c:pt idx="0">
                  <c:v>1.17E-2</c:v>
                </c:pt>
                <c:pt idx="1">
                  <c:v>7.0900000000000005E-2</c:v>
                </c:pt>
                <c:pt idx="2">
                  <c:v>5.5800000000000002E-2</c:v>
                </c:pt>
                <c:pt idx="3">
                  <c:v>0.27650000000000002</c:v>
                </c:pt>
                <c:pt idx="4">
                  <c:v>0.35489999999999999</c:v>
                </c:pt>
                <c:pt idx="5">
                  <c:v>0.10417999999999999</c:v>
                </c:pt>
              </c:numCache>
            </c:numRef>
          </c:yVal>
          <c:smooth val="1"/>
        </c:ser>
        <c:dLbls>
          <c:showLegendKey val="0"/>
          <c:showVal val="0"/>
          <c:showCatName val="0"/>
          <c:showSerName val="0"/>
          <c:showPercent val="0"/>
          <c:showBubbleSize val="0"/>
        </c:dLbls>
        <c:axId val="177018112"/>
        <c:axId val="177018672"/>
      </c:scatterChart>
      <c:valAx>
        <c:axId val="177018112"/>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177018672"/>
        <c:crosses val="autoZero"/>
        <c:crossBetween val="midCat"/>
      </c:valAx>
      <c:valAx>
        <c:axId val="177018672"/>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177018112"/>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Sheet1!$C$32:$C$37</c:f>
              <c:numCache>
                <c:formatCode>General</c:formatCode>
                <c:ptCount val="6"/>
                <c:pt idx="0">
                  <c:v>6.5799999999999999E-3</c:v>
                </c:pt>
                <c:pt idx="1">
                  <c:v>3.218E-2</c:v>
                </c:pt>
                <c:pt idx="2">
                  <c:v>3.3989999999999999E-2</c:v>
                </c:pt>
                <c:pt idx="3">
                  <c:v>4.6399999999999997E-2</c:v>
                </c:pt>
                <c:pt idx="4">
                  <c:v>5.1819999999999998E-2</c:v>
                </c:pt>
                <c:pt idx="5">
                  <c:v>4.2290000000000001E-2</c:v>
                </c:pt>
              </c:numCache>
            </c:numRef>
          </c:yVal>
          <c:smooth val="1"/>
        </c:ser>
        <c:ser>
          <c:idx val="1"/>
          <c:order val="1"/>
          <c:tx>
            <c:strRef>
              <c:f>Sheet1!$D$1</c:f>
              <c:strCache>
                <c:ptCount val="1"/>
                <c:pt idx="0">
                  <c:v>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Sheet1!$D$32:$D$37</c:f>
              <c:numCache>
                <c:formatCode>General</c:formatCode>
                <c:ptCount val="6"/>
                <c:pt idx="0">
                  <c:v>-6.3600000000000002E-3</c:v>
                </c:pt>
                <c:pt idx="1">
                  <c:v>-1.2540000000000001E-2</c:v>
                </c:pt>
                <c:pt idx="2">
                  <c:v>-1.9869999999999999E-2</c:v>
                </c:pt>
                <c:pt idx="3">
                  <c:v>-4.104E-2</c:v>
                </c:pt>
                <c:pt idx="4">
                  <c:v>-5.2690000000000001E-2</c:v>
                </c:pt>
                <c:pt idx="5">
                  <c:v>-4.0140000000000002E-2</c:v>
                </c:pt>
              </c:numCache>
            </c:numRef>
          </c:yVal>
          <c:smooth val="1"/>
        </c:ser>
        <c:ser>
          <c:idx val="2"/>
          <c:order val="2"/>
          <c:tx>
            <c:strRef>
              <c:f>Sheet1!$E$1</c:f>
              <c:strCache>
                <c:ptCount val="1"/>
                <c:pt idx="0">
                  <c:v>anode</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Sheet1!$E$32:$E$37</c:f>
              <c:numCache>
                <c:formatCode>General</c:formatCode>
                <c:ptCount val="6"/>
                <c:pt idx="0">
                  <c:v>-1.47E-3</c:v>
                </c:pt>
                <c:pt idx="1">
                  <c:v>-1.728E-2</c:v>
                </c:pt>
                <c:pt idx="2">
                  <c:v>-1.1480000000000001E-2</c:v>
                </c:pt>
                <c:pt idx="3">
                  <c:v>-9.6200000000000001E-3</c:v>
                </c:pt>
                <c:pt idx="4">
                  <c:v>-9.5600000000000008E-3</c:v>
                </c:pt>
                <c:pt idx="5">
                  <c:v>-6.9899999999999997E-3</c:v>
                </c:pt>
              </c:numCache>
            </c:numRef>
          </c:yVal>
          <c:smooth val="1"/>
        </c:ser>
        <c:ser>
          <c:idx val="3"/>
          <c:order val="3"/>
          <c:tx>
            <c:strRef>
              <c:f>Sheet1!$F$1</c:f>
              <c:strCache>
                <c:ptCount val="1"/>
                <c:pt idx="0">
                  <c:v>cat-mesh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Sheet1!$F$32:$F$37</c:f>
              <c:numCache>
                <c:formatCode>General</c:formatCode>
                <c:ptCount val="6"/>
                <c:pt idx="0">
                  <c:v>1.26E-2</c:v>
                </c:pt>
                <c:pt idx="1">
                  <c:v>4.2000000000000003E-2</c:v>
                </c:pt>
                <c:pt idx="2">
                  <c:v>5.3600000000000002E-2</c:v>
                </c:pt>
                <c:pt idx="3">
                  <c:v>8.7400000000000005E-2</c:v>
                </c:pt>
                <c:pt idx="4">
                  <c:v>0.1043</c:v>
                </c:pt>
                <c:pt idx="5">
                  <c:v>8.2299999999999998E-2</c:v>
                </c:pt>
              </c:numCache>
            </c:numRef>
          </c:yVal>
          <c:smooth val="1"/>
        </c:ser>
        <c:ser>
          <c:idx val="4"/>
          <c:order val="4"/>
          <c:tx>
            <c:strRef>
              <c:f>Sheet1!$G$1</c:f>
              <c:strCache>
                <c:ptCount val="1"/>
                <c:pt idx="0">
                  <c:v>anode-mesh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Sheet1!$G$32:$G$37</c:f>
              <c:numCache>
                <c:formatCode>General</c:formatCode>
                <c:ptCount val="6"/>
                <c:pt idx="0">
                  <c:v>7.4000000000000003E-3</c:v>
                </c:pt>
                <c:pt idx="1">
                  <c:v>1.01E-2</c:v>
                </c:pt>
                <c:pt idx="2">
                  <c:v>9.7000000000000003E-3</c:v>
                </c:pt>
                <c:pt idx="3">
                  <c:v>3.5900000000000001E-2</c:v>
                </c:pt>
                <c:pt idx="4">
                  <c:v>5.1999999999999998E-2</c:v>
                </c:pt>
                <c:pt idx="5">
                  <c:v>3.9469999999999998E-2</c:v>
                </c:pt>
              </c:numCache>
            </c:numRef>
          </c:yVal>
          <c:smooth val="1"/>
        </c:ser>
        <c:dLbls>
          <c:showLegendKey val="0"/>
          <c:showVal val="0"/>
          <c:showCatName val="0"/>
          <c:showSerName val="0"/>
          <c:showPercent val="0"/>
          <c:showBubbleSize val="0"/>
        </c:dLbls>
        <c:axId val="177023152"/>
        <c:axId val="177023712"/>
      </c:scatterChart>
      <c:valAx>
        <c:axId val="177023152"/>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177023712"/>
        <c:crosses val="autoZero"/>
        <c:crossBetween val="midCat"/>
      </c:valAx>
      <c:valAx>
        <c:axId val="177023712"/>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177023152"/>
        <c:crosses val="autoZero"/>
        <c:crossBetween val="midCat"/>
      </c:valAx>
    </c:plotArea>
    <c:legend>
      <c:legendPos val="r"/>
      <c:layout/>
      <c:overlay val="0"/>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Sheet1!$C$3:$C$8</c:f>
              <c:numCache>
                <c:formatCode>General</c:formatCode>
                <c:ptCount val="6"/>
                <c:pt idx="0">
                  <c:v>3.3029999999999997E-2</c:v>
                </c:pt>
                <c:pt idx="1">
                  <c:v>0.19500999999999999</c:v>
                </c:pt>
                <c:pt idx="2" formatCode="0.00E+00">
                  <c:v>0.13633999999999999</c:v>
                </c:pt>
                <c:pt idx="3">
                  <c:v>0.20749999999999999</c:v>
                </c:pt>
                <c:pt idx="4">
                  <c:v>0.2384</c:v>
                </c:pt>
                <c:pt idx="5">
                  <c:v>4.052E-2</c:v>
                </c:pt>
              </c:numCache>
            </c:numRef>
          </c:yVal>
          <c:smooth val="1"/>
        </c:ser>
        <c:ser>
          <c:idx val="1"/>
          <c:order val="1"/>
          <c:tx>
            <c:strRef>
              <c:f>Sheet1!$D$2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Sheet1!$D$3:$D$8</c:f>
              <c:numCache>
                <c:formatCode>General</c:formatCode>
                <c:ptCount val="6"/>
                <c:pt idx="0">
                  <c:v>8.1430000000000002E-2</c:v>
                </c:pt>
                <c:pt idx="1">
                  <c:v>0.44569999999999999</c:v>
                </c:pt>
                <c:pt idx="2">
                  <c:v>0.43719000000000002</c:v>
                </c:pt>
                <c:pt idx="3">
                  <c:v>0.53722000000000003</c:v>
                </c:pt>
                <c:pt idx="4">
                  <c:v>0.79900000000000004</c:v>
                </c:pt>
                <c:pt idx="5">
                  <c:v>0.19664000000000001</c:v>
                </c:pt>
              </c:numCache>
            </c:numRef>
          </c:yVal>
          <c:smooth val="1"/>
        </c:ser>
        <c:ser>
          <c:idx val="2"/>
          <c:order val="2"/>
          <c:tx>
            <c:strRef>
              <c:f>Sheet1!$E$2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Sheet1!$E$3:$E$8</c:f>
              <c:numCache>
                <c:formatCode>General</c:formatCode>
                <c:ptCount val="6"/>
                <c:pt idx="0">
                  <c:v>7.603E-2</c:v>
                </c:pt>
                <c:pt idx="1">
                  <c:v>0.41882000000000003</c:v>
                </c:pt>
                <c:pt idx="2">
                  <c:v>0.41444999999999999</c:v>
                </c:pt>
                <c:pt idx="3">
                  <c:v>0.48004999999999998</c:v>
                </c:pt>
                <c:pt idx="4">
                  <c:v>0.74597000000000002</c:v>
                </c:pt>
                <c:pt idx="5">
                  <c:v>0.20407</c:v>
                </c:pt>
              </c:numCache>
            </c:numRef>
          </c:yVal>
          <c:smooth val="1"/>
        </c:ser>
        <c:ser>
          <c:idx val="3"/>
          <c:order val="3"/>
          <c:tx>
            <c:strRef>
              <c:f>Sheet1!$F$2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Sheet1!$F$3:$F$8</c:f>
              <c:numCache>
                <c:formatCode>General</c:formatCode>
                <c:ptCount val="6"/>
                <c:pt idx="0">
                  <c:v>6.6259999999999999E-2</c:v>
                </c:pt>
                <c:pt idx="1">
                  <c:v>0.43756</c:v>
                </c:pt>
                <c:pt idx="2">
                  <c:v>0.44549</c:v>
                </c:pt>
                <c:pt idx="3">
                  <c:v>0.51959999999999995</c:v>
                </c:pt>
                <c:pt idx="4">
                  <c:v>0.74441000000000002</c:v>
                </c:pt>
                <c:pt idx="5">
                  <c:v>0.20025000000000001</c:v>
                </c:pt>
              </c:numCache>
            </c:numRef>
          </c:yVal>
          <c:smooth val="1"/>
        </c:ser>
        <c:ser>
          <c:idx val="4"/>
          <c:order val="4"/>
          <c:tx>
            <c:strRef>
              <c:f>Sheet1!$G$2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Sheet1!$G$3:$G$8</c:f>
              <c:numCache>
                <c:formatCode>General</c:formatCode>
                <c:ptCount val="6"/>
                <c:pt idx="0">
                  <c:v>3.2480000000000002E-2</c:v>
                </c:pt>
                <c:pt idx="1">
                  <c:v>0.2888</c:v>
                </c:pt>
                <c:pt idx="2">
                  <c:v>0.38225999999999999</c:v>
                </c:pt>
                <c:pt idx="3">
                  <c:v>0.44923000000000002</c:v>
                </c:pt>
                <c:pt idx="4">
                  <c:v>0.49352000000000001</c:v>
                </c:pt>
                <c:pt idx="5">
                  <c:v>0.10056</c:v>
                </c:pt>
              </c:numCache>
            </c:numRef>
          </c:yVal>
          <c:smooth val="1"/>
        </c:ser>
        <c:ser>
          <c:idx val="5"/>
          <c:order val="5"/>
          <c:tx>
            <c:strRef>
              <c:f>Sheet1!$H$2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Sheet1!$H$3:$H$8</c:f>
              <c:numCache>
                <c:formatCode>General</c:formatCode>
                <c:ptCount val="6"/>
                <c:pt idx="0">
                  <c:v>1.559E-2</c:v>
                </c:pt>
                <c:pt idx="1">
                  <c:v>9.1050000000000006E-2</c:v>
                </c:pt>
                <c:pt idx="2">
                  <c:v>0.13331000000000001</c:v>
                </c:pt>
                <c:pt idx="3">
                  <c:v>0.15478</c:v>
                </c:pt>
                <c:pt idx="4">
                  <c:v>0.14487</c:v>
                </c:pt>
                <c:pt idx="5">
                  <c:v>3.108E-2</c:v>
                </c:pt>
              </c:numCache>
            </c:numRef>
          </c:yVal>
          <c:smooth val="1"/>
        </c:ser>
        <c:ser>
          <c:idx val="6"/>
          <c:order val="6"/>
          <c:tx>
            <c:strRef>
              <c:f>Sheet1!$I$2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Sheet1!$I$3:$I$8</c:f>
              <c:numCache>
                <c:formatCode>General</c:formatCode>
                <c:ptCount val="6"/>
                <c:pt idx="0">
                  <c:v>-3.6589999999999998E-2</c:v>
                </c:pt>
                <c:pt idx="1">
                  <c:v>-0.23130000000000001</c:v>
                </c:pt>
                <c:pt idx="2">
                  <c:v>-0.15497</c:v>
                </c:pt>
                <c:pt idx="3">
                  <c:v>-0.19955000000000001</c:v>
                </c:pt>
                <c:pt idx="4">
                  <c:v>-0.18722</c:v>
                </c:pt>
                <c:pt idx="5">
                  <c:v>-3.3589999999999995E-2</c:v>
                </c:pt>
              </c:numCache>
            </c:numRef>
          </c:yVal>
          <c:smooth val="1"/>
        </c:ser>
        <c:ser>
          <c:idx val="7"/>
          <c:order val="7"/>
          <c:tx>
            <c:strRef>
              <c:f>Sheet1!$J$2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Sheet1!$J$3:$J$8</c:f>
              <c:numCache>
                <c:formatCode>General</c:formatCode>
                <c:ptCount val="6"/>
                <c:pt idx="0">
                  <c:v>-9.534999999999999E-2</c:v>
                </c:pt>
                <c:pt idx="1">
                  <c:v>-0.54892999999999992</c:v>
                </c:pt>
                <c:pt idx="2">
                  <c:v>-0.53510000000000002</c:v>
                </c:pt>
                <c:pt idx="3">
                  <c:v>-0.55793999999999999</c:v>
                </c:pt>
                <c:pt idx="4">
                  <c:v>-0.65434000000000003</c:v>
                </c:pt>
                <c:pt idx="5">
                  <c:v>-0.18427000000000002</c:v>
                </c:pt>
              </c:numCache>
            </c:numRef>
          </c:yVal>
          <c:smooth val="1"/>
        </c:ser>
        <c:ser>
          <c:idx val="8"/>
          <c:order val="8"/>
          <c:tx>
            <c:strRef>
              <c:f>Sheet1!$K$2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Sheet1!$K$3:$K$8</c:f>
              <c:numCache>
                <c:formatCode>General</c:formatCode>
                <c:ptCount val="6"/>
                <c:pt idx="0">
                  <c:v>-8.9260000000000006E-2</c:v>
                </c:pt>
                <c:pt idx="1">
                  <c:v>-0.52055000000000007</c:v>
                </c:pt>
                <c:pt idx="2">
                  <c:v>-0.52727000000000002</c:v>
                </c:pt>
                <c:pt idx="3">
                  <c:v>-0.53438000000000008</c:v>
                </c:pt>
                <c:pt idx="4">
                  <c:v>-0.61292000000000002</c:v>
                </c:pt>
                <c:pt idx="5">
                  <c:v>-0.19142999999999999</c:v>
                </c:pt>
              </c:numCache>
            </c:numRef>
          </c:yVal>
          <c:smooth val="1"/>
        </c:ser>
        <c:ser>
          <c:idx val="9"/>
          <c:order val="9"/>
          <c:tx>
            <c:strRef>
              <c:f>Sheet1!$L$2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Sheet1!$L$3:$L$8</c:f>
              <c:numCache>
                <c:formatCode>General</c:formatCode>
                <c:ptCount val="6"/>
                <c:pt idx="0">
                  <c:v>-7.6429999999999998E-2</c:v>
                </c:pt>
                <c:pt idx="1">
                  <c:v>-0.52517000000000003</c:v>
                </c:pt>
                <c:pt idx="2">
                  <c:v>-0.52327000000000001</c:v>
                </c:pt>
                <c:pt idx="3">
                  <c:v>-0.53412999999999999</c:v>
                </c:pt>
                <c:pt idx="4">
                  <c:v>-0.61277000000000004</c:v>
                </c:pt>
                <c:pt idx="5">
                  <c:v>-0.18611</c:v>
                </c:pt>
              </c:numCache>
            </c:numRef>
          </c:yVal>
          <c:smooth val="1"/>
        </c:ser>
        <c:ser>
          <c:idx val="10"/>
          <c:order val="10"/>
          <c:tx>
            <c:strRef>
              <c:f>Sheet1!$M$2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Sheet1!$M$3:$M$8</c:f>
              <c:numCache>
                <c:formatCode>General</c:formatCode>
                <c:ptCount val="6"/>
                <c:pt idx="0">
                  <c:v>-3.5990000000000001E-2</c:v>
                </c:pt>
                <c:pt idx="1">
                  <c:v>-0.32493</c:v>
                </c:pt>
                <c:pt idx="2">
                  <c:v>-0.38325999999999999</c:v>
                </c:pt>
                <c:pt idx="3">
                  <c:v>-0.39494000000000001</c:v>
                </c:pt>
                <c:pt idx="4">
                  <c:v>-0.40852999999999995</c:v>
                </c:pt>
                <c:pt idx="5">
                  <c:v>-9.2079999999999995E-2</c:v>
                </c:pt>
              </c:numCache>
            </c:numRef>
          </c:yVal>
          <c:smooth val="1"/>
        </c:ser>
        <c:ser>
          <c:idx val="11"/>
          <c:order val="11"/>
          <c:tx>
            <c:strRef>
              <c:f>Sheet1!$N$2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Sheet1!$N$3:$N$8</c:f>
              <c:numCache>
                <c:formatCode>General</c:formatCode>
                <c:ptCount val="6"/>
                <c:pt idx="0">
                  <c:v>-1.6049999999999998E-2</c:v>
                </c:pt>
                <c:pt idx="1">
                  <c:v>-9.9170000000000008E-2</c:v>
                </c:pt>
                <c:pt idx="2">
                  <c:v>-0.12831000000000001</c:v>
                </c:pt>
                <c:pt idx="3">
                  <c:v>-0.13250000000000001</c:v>
                </c:pt>
                <c:pt idx="4">
                  <c:v>-0.12114</c:v>
                </c:pt>
                <c:pt idx="5">
                  <c:v>-2.7459999999999998E-2</c:v>
                </c:pt>
              </c:numCache>
            </c:numRef>
          </c:yVal>
          <c:smooth val="1"/>
        </c:ser>
        <c:dLbls>
          <c:showLegendKey val="0"/>
          <c:showVal val="0"/>
          <c:showCatName val="0"/>
          <c:showSerName val="0"/>
          <c:showPercent val="0"/>
          <c:showBubbleSize val="0"/>
        </c:dLbls>
        <c:axId val="177186096"/>
        <c:axId val="177458320"/>
      </c:scatterChart>
      <c:valAx>
        <c:axId val="177186096"/>
        <c:scaling>
          <c:orientation val="minMax"/>
        </c:scaling>
        <c:delete val="0"/>
        <c:axPos val="b"/>
        <c:numFmt formatCode="0" sourceLinked="1"/>
        <c:majorTickMark val="out"/>
        <c:minorTickMark val="none"/>
        <c:tickLblPos val="nextTo"/>
        <c:crossAx val="177458320"/>
        <c:crosses val="autoZero"/>
        <c:crossBetween val="midCat"/>
      </c:valAx>
      <c:valAx>
        <c:axId val="177458320"/>
        <c:scaling>
          <c:orientation val="minMax"/>
        </c:scaling>
        <c:delete val="0"/>
        <c:axPos val="l"/>
        <c:majorGridlines/>
        <c:numFmt formatCode="General" sourceLinked="1"/>
        <c:majorTickMark val="out"/>
        <c:minorTickMark val="none"/>
        <c:tickLblPos val="nextTo"/>
        <c:crossAx val="177186096"/>
        <c:crosses val="autoZero"/>
        <c:crossBetween val="midCat"/>
      </c:valAx>
    </c:plotArea>
    <c:legend>
      <c:legendPos val="r"/>
      <c:layout>
        <c:manualLayout>
          <c:xMode val="edge"/>
          <c:yMode val="edge"/>
          <c:x val="0.83406933508311454"/>
          <c:y val="0.16637393298810621"/>
          <c:w val="0.13259733158355205"/>
          <c:h val="0.70178651092036903"/>
        </c:manualLayout>
      </c:layout>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3190726159230088"/>
          <c:h val="0.73444808982210552"/>
        </c:manualLayout>
      </c:layout>
      <c:scatterChart>
        <c:scatterStyle val="smoothMarker"/>
        <c:varyColors val="0"/>
        <c:ser>
          <c:idx val="0"/>
          <c:order val="0"/>
          <c:tx>
            <c:strRef>
              <c:f>'Fe55-V-cathode'!$B$1</c:f>
              <c:strCache>
                <c:ptCount val="1"/>
                <c:pt idx="0">
                  <c:v>Cathode</c:v>
                </c:pt>
              </c:strCache>
            </c:strRef>
          </c:tx>
          <c:marker>
            <c:symbol val="none"/>
          </c:marker>
          <c:xVal>
            <c:numRef>
              <c:f>'Fe55-V-cathode'!$A$2:$A$1853</c:f>
              <c:numCache>
                <c:formatCode>0.00E+00</c:formatCode>
                <c:ptCount val="1852"/>
                <c:pt idx="0">
                  <c:v>-0.15557499999999999</c:v>
                </c:pt>
                <c:pt idx="1">
                  <c:v>-0.15532699999999999</c:v>
                </c:pt>
                <c:pt idx="2">
                  <c:v>-0.15507899999999999</c:v>
                </c:pt>
                <c:pt idx="3">
                  <c:v>-0.15483</c:v>
                </c:pt>
                <c:pt idx="4">
                  <c:v>-0.154582</c:v>
                </c:pt>
                <c:pt idx="5">
                  <c:v>-0.154334</c:v>
                </c:pt>
                <c:pt idx="6">
                  <c:v>-0.154085</c:v>
                </c:pt>
                <c:pt idx="7">
                  <c:v>-0.153837</c:v>
                </c:pt>
                <c:pt idx="8">
                  <c:v>-0.153589</c:v>
                </c:pt>
                <c:pt idx="9">
                  <c:v>-0.15334</c:v>
                </c:pt>
                <c:pt idx="10">
                  <c:v>-0.15309200000000001</c:v>
                </c:pt>
                <c:pt idx="11">
                  <c:v>-0.15284400000000001</c:v>
                </c:pt>
                <c:pt idx="12">
                  <c:v>-0.15259600000000001</c:v>
                </c:pt>
                <c:pt idx="13">
                  <c:v>-0.15234700000000001</c:v>
                </c:pt>
                <c:pt idx="14">
                  <c:v>-0.15209900000000001</c:v>
                </c:pt>
                <c:pt idx="15">
                  <c:v>-0.15185100000000001</c:v>
                </c:pt>
                <c:pt idx="16">
                  <c:v>-0.15160199999999999</c:v>
                </c:pt>
                <c:pt idx="17">
                  <c:v>-0.15135399999999999</c:v>
                </c:pt>
                <c:pt idx="18">
                  <c:v>-0.15110599999999999</c:v>
                </c:pt>
                <c:pt idx="19">
                  <c:v>-0.15085699999999999</c:v>
                </c:pt>
                <c:pt idx="20">
                  <c:v>-0.15060899999999999</c:v>
                </c:pt>
                <c:pt idx="21">
                  <c:v>-0.15036099999999999</c:v>
                </c:pt>
                <c:pt idx="22">
                  <c:v>-0.150112</c:v>
                </c:pt>
                <c:pt idx="23">
                  <c:v>-0.149864</c:v>
                </c:pt>
                <c:pt idx="24">
                  <c:v>-0.149616</c:v>
                </c:pt>
                <c:pt idx="25">
                  <c:v>-0.149367</c:v>
                </c:pt>
                <c:pt idx="26">
                  <c:v>-0.149119</c:v>
                </c:pt>
                <c:pt idx="27">
                  <c:v>-0.148871</c:v>
                </c:pt>
                <c:pt idx="28">
                  <c:v>-0.148622</c:v>
                </c:pt>
                <c:pt idx="29">
                  <c:v>-0.14837400000000001</c:v>
                </c:pt>
                <c:pt idx="30">
                  <c:v>-0.14812600000000001</c:v>
                </c:pt>
                <c:pt idx="31">
                  <c:v>-0.14787700000000001</c:v>
                </c:pt>
                <c:pt idx="32">
                  <c:v>-0.14762900000000001</c:v>
                </c:pt>
                <c:pt idx="33">
                  <c:v>-0.14738100000000001</c:v>
                </c:pt>
                <c:pt idx="34">
                  <c:v>-0.14713200000000001</c:v>
                </c:pt>
                <c:pt idx="35">
                  <c:v>-0.14688399999999999</c:v>
                </c:pt>
                <c:pt idx="36">
                  <c:v>-0.14663599999999999</c:v>
                </c:pt>
                <c:pt idx="37">
                  <c:v>-0.14638699999999999</c:v>
                </c:pt>
                <c:pt idx="38">
                  <c:v>-0.14613899999999999</c:v>
                </c:pt>
                <c:pt idx="39">
                  <c:v>-0.14589099999999999</c:v>
                </c:pt>
                <c:pt idx="40">
                  <c:v>-0.14564199999999999</c:v>
                </c:pt>
                <c:pt idx="41">
                  <c:v>-0.145394</c:v>
                </c:pt>
                <c:pt idx="42">
                  <c:v>-0.145146</c:v>
                </c:pt>
                <c:pt idx="43">
                  <c:v>-0.144897</c:v>
                </c:pt>
                <c:pt idx="44">
                  <c:v>-0.144649</c:v>
                </c:pt>
                <c:pt idx="45">
                  <c:v>-0.144401</c:v>
                </c:pt>
                <c:pt idx="46">
                  <c:v>-0.144152</c:v>
                </c:pt>
                <c:pt idx="47">
                  <c:v>-0.143904</c:v>
                </c:pt>
                <c:pt idx="48">
                  <c:v>-0.14365600000000001</c:v>
                </c:pt>
                <c:pt idx="49">
                  <c:v>-0.14340700000000001</c:v>
                </c:pt>
                <c:pt idx="50">
                  <c:v>-0.14315900000000001</c:v>
                </c:pt>
                <c:pt idx="51">
                  <c:v>-0.14291100000000001</c:v>
                </c:pt>
                <c:pt idx="52">
                  <c:v>-0.14266200000000001</c:v>
                </c:pt>
                <c:pt idx="53">
                  <c:v>-0.14241400000000001</c:v>
                </c:pt>
                <c:pt idx="54">
                  <c:v>-0.14216599999999999</c:v>
                </c:pt>
                <c:pt idx="55">
                  <c:v>-0.14191699999999999</c:v>
                </c:pt>
                <c:pt idx="56">
                  <c:v>-0.14166899999999999</c:v>
                </c:pt>
                <c:pt idx="57">
                  <c:v>-0.14142099999999999</c:v>
                </c:pt>
                <c:pt idx="58">
                  <c:v>-0.14117199999999999</c:v>
                </c:pt>
                <c:pt idx="59">
                  <c:v>-0.14092399999999999</c:v>
                </c:pt>
                <c:pt idx="60">
                  <c:v>-0.140676</c:v>
                </c:pt>
                <c:pt idx="61">
                  <c:v>-0.140427</c:v>
                </c:pt>
                <c:pt idx="62">
                  <c:v>-0.140179</c:v>
                </c:pt>
                <c:pt idx="63">
                  <c:v>-0.139931</c:v>
                </c:pt>
                <c:pt idx="64">
                  <c:v>-0.139682</c:v>
                </c:pt>
                <c:pt idx="65">
                  <c:v>-0.139434</c:v>
                </c:pt>
                <c:pt idx="66">
                  <c:v>-0.139186</c:v>
                </c:pt>
                <c:pt idx="67">
                  <c:v>-0.138937</c:v>
                </c:pt>
                <c:pt idx="68">
                  <c:v>-0.13868900000000001</c:v>
                </c:pt>
                <c:pt idx="69">
                  <c:v>-0.13844100000000001</c:v>
                </c:pt>
                <c:pt idx="70">
                  <c:v>-0.13819200000000001</c:v>
                </c:pt>
                <c:pt idx="71">
                  <c:v>-0.13794400000000001</c:v>
                </c:pt>
                <c:pt idx="72">
                  <c:v>-0.13769600000000001</c:v>
                </c:pt>
                <c:pt idx="73">
                  <c:v>-0.13744700000000001</c:v>
                </c:pt>
                <c:pt idx="74">
                  <c:v>-0.13719899999999999</c:v>
                </c:pt>
                <c:pt idx="75">
                  <c:v>-0.13695099999999999</c:v>
                </c:pt>
                <c:pt idx="76">
                  <c:v>-0.13670299999999999</c:v>
                </c:pt>
                <c:pt idx="77">
                  <c:v>-0.13645399999999999</c:v>
                </c:pt>
                <c:pt idx="78">
                  <c:v>-0.13620599999999999</c:v>
                </c:pt>
                <c:pt idx="79">
                  <c:v>-0.135958</c:v>
                </c:pt>
                <c:pt idx="80">
                  <c:v>-0.135709</c:v>
                </c:pt>
                <c:pt idx="81">
                  <c:v>-0.135461</c:v>
                </c:pt>
                <c:pt idx="82">
                  <c:v>-0.135213</c:v>
                </c:pt>
                <c:pt idx="83">
                  <c:v>-0.134964</c:v>
                </c:pt>
                <c:pt idx="84">
                  <c:v>-0.134716</c:v>
                </c:pt>
                <c:pt idx="85">
                  <c:v>-0.134468</c:v>
                </c:pt>
                <c:pt idx="86">
                  <c:v>-0.134219</c:v>
                </c:pt>
                <c:pt idx="87">
                  <c:v>-0.13397100000000001</c:v>
                </c:pt>
                <c:pt idx="88">
                  <c:v>-0.13372300000000001</c:v>
                </c:pt>
                <c:pt idx="89">
                  <c:v>-0.13347400000000001</c:v>
                </c:pt>
                <c:pt idx="90">
                  <c:v>-0.13322600000000001</c:v>
                </c:pt>
                <c:pt idx="91">
                  <c:v>-0.13297800000000001</c:v>
                </c:pt>
                <c:pt idx="92">
                  <c:v>-0.13272900000000001</c:v>
                </c:pt>
                <c:pt idx="93">
                  <c:v>-0.13248099999999999</c:v>
                </c:pt>
                <c:pt idx="94">
                  <c:v>-0.13223299999999999</c:v>
                </c:pt>
                <c:pt idx="95">
                  <c:v>-0.13198399999999999</c:v>
                </c:pt>
                <c:pt idx="96">
                  <c:v>-0.13173599999999999</c:v>
                </c:pt>
                <c:pt idx="97">
                  <c:v>-0.13148799999999999</c:v>
                </c:pt>
                <c:pt idx="98">
                  <c:v>-0.13123899999999999</c:v>
                </c:pt>
                <c:pt idx="99">
                  <c:v>-0.130991</c:v>
                </c:pt>
                <c:pt idx="100">
                  <c:v>-0.130743</c:v>
                </c:pt>
                <c:pt idx="101">
                  <c:v>-0.130494</c:v>
                </c:pt>
                <c:pt idx="102">
                  <c:v>-0.130246</c:v>
                </c:pt>
                <c:pt idx="103">
                  <c:v>-0.129998</c:v>
                </c:pt>
                <c:pt idx="104">
                  <c:v>-0.129749</c:v>
                </c:pt>
                <c:pt idx="105">
                  <c:v>-0.129501</c:v>
                </c:pt>
                <c:pt idx="106">
                  <c:v>-0.12925300000000001</c:v>
                </c:pt>
                <c:pt idx="107">
                  <c:v>-0.12900400000000001</c:v>
                </c:pt>
                <c:pt idx="108">
                  <c:v>-0.12875600000000001</c:v>
                </c:pt>
                <c:pt idx="109">
                  <c:v>-0.12850800000000001</c:v>
                </c:pt>
                <c:pt idx="110">
                  <c:v>-0.12825900000000001</c:v>
                </c:pt>
                <c:pt idx="111">
                  <c:v>-0.12801100000000001</c:v>
                </c:pt>
                <c:pt idx="112">
                  <c:v>-0.12776299999999999</c:v>
                </c:pt>
                <c:pt idx="113">
                  <c:v>-0.12751399999999999</c:v>
                </c:pt>
                <c:pt idx="114">
                  <c:v>-0.12726599999999999</c:v>
                </c:pt>
                <c:pt idx="115">
                  <c:v>-0.12701799999999999</c:v>
                </c:pt>
                <c:pt idx="116">
                  <c:v>-0.12676899999999999</c:v>
                </c:pt>
                <c:pt idx="117">
                  <c:v>-0.12652099999999999</c:v>
                </c:pt>
                <c:pt idx="118">
                  <c:v>-0.126273</c:v>
                </c:pt>
                <c:pt idx="119">
                  <c:v>-0.126024</c:v>
                </c:pt>
                <c:pt idx="120">
                  <c:v>-0.125776</c:v>
                </c:pt>
                <c:pt idx="121">
                  <c:v>-0.125528</c:v>
                </c:pt>
                <c:pt idx="122">
                  <c:v>-0.125279</c:v>
                </c:pt>
                <c:pt idx="123">
                  <c:v>-0.125031</c:v>
                </c:pt>
                <c:pt idx="124">
                  <c:v>-0.12478300000000001</c:v>
                </c:pt>
                <c:pt idx="125">
                  <c:v>-0.12453400000000001</c:v>
                </c:pt>
                <c:pt idx="126">
                  <c:v>-0.12428599999999999</c:v>
                </c:pt>
                <c:pt idx="127">
                  <c:v>-0.124038</c:v>
                </c:pt>
                <c:pt idx="128">
                  <c:v>-0.123789</c:v>
                </c:pt>
                <c:pt idx="129">
                  <c:v>-0.123541</c:v>
                </c:pt>
                <c:pt idx="130">
                  <c:v>-0.123293</c:v>
                </c:pt>
                <c:pt idx="131">
                  <c:v>-0.123044</c:v>
                </c:pt>
                <c:pt idx="132">
                  <c:v>-0.122796</c:v>
                </c:pt>
                <c:pt idx="133">
                  <c:v>-0.122548</c:v>
                </c:pt>
                <c:pt idx="134">
                  <c:v>-0.122299</c:v>
                </c:pt>
                <c:pt idx="135">
                  <c:v>-0.12205100000000001</c:v>
                </c:pt>
                <c:pt idx="136">
                  <c:v>-0.12180299999999999</c:v>
                </c:pt>
                <c:pt idx="137">
                  <c:v>-0.121555</c:v>
                </c:pt>
                <c:pt idx="138">
                  <c:v>-0.121306</c:v>
                </c:pt>
                <c:pt idx="139">
                  <c:v>-0.121058</c:v>
                </c:pt>
                <c:pt idx="140">
                  <c:v>-0.12081</c:v>
                </c:pt>
                <c:pt idx="141">
                  <c:v>-0.120561</c:v>
                </c:pt>
                <c:pt idx="142">
                  <c:v>-0.120313</c:v>
                </c:pt>
                <c:pt idx="143">
                  <c:v>-0.12006500000000001</c:v>
                </c:pt>
                <c:pt idx="144">
                  <c:v>-0.11981600000000001</c:v>
                </c:pt>
                <c:pt idx="145">
                  <c:v>-0.11956799999999999</c:v>
                </c:pt>
                <c:pt idx="146">
                  <c:v>-0.11932</c:v>
                </c:pt>
                <c:pt idx="147">
                  <c:v>-0.119071</c:v>
                </c:pt>
                <c:pt idx="148">
                  <c:v>-0.118823</c:v>
                </c:pt>
                <c:pt idx="149">
                  <c:v>-0.118575</c:v>
                </c:pt>
                <c:pt idx="150">
                  <c:v>-0.118326</c:v>
                </c:pt>
                <c:pt idx="151">
                  <c:v>-0.118078</c:v>
                </c:pt>
                <c:pt idx="152">
                  <c:v>-0.11783</c:v>
                </c:pt>
                <c:pt idx="153">
                  <c:v>-0.117581</c:v>
                </c:pt>
                <c:pt idx="154">
                  <c:v>-0.11733300000000001</c:v>
                </c:pt>
                <c:pt idx="155">
                  <c:v>-0.11708499999999999</c:v>
                </c:pt>
                <c:pt idx="156">
                  <c:v>-0.116836</c:v>
                </c:pt>
                <c:pt idx="157">
                  <c:v>-0.116588</c:v>
                </c:pt>
                <c:pt idx="158">
                  <c:v>-0.11634</c:v>
                </c:pt>
                <c:pt idx="159">
                  <c:v>-0.116091</c:v>
                </c:pt>
                <c:pt idx="160">
                  <c:v>-0.115843</c:v>
                </c:pt>
                <c:pt idx="161">
                  <c:v>-0.115595</c:v>
                </c:pt>
                <c:pt idx="162">
                  <c:v>-0.115346</c:v>
                </c:pt>
                <c:pt idx="163">
                  <c:v>-0.11509800000000001</c:v>
                </c:pt>
                <c:pt idx="164">
                  <c:v>-0.11484999999999999</c:v>
                </c:pt>
                <c:pt idx="165">
                  <c:v>-0.11460099999999999</c:v>
                </c:pt>
                <c:pt idx="166">
                  <c:v>-0.114353</c:v>
                </c:pt>
                <c:pt idx="167">
                  <c:v>-0.114105</c:v>
                </c:pt>
                <c:pt idx="168">
                  <c:v>-0.113856</c:v>
                </c:pt>
                <c:pt idx="169">
                  <c:v>-0.113608</c:v>
                </c:pt>
                <c:pt idx="170">
                  <c:v>-0.11336</c:v>
                </c:pt>
                <c:pt idx="171">
                  <c:v>-0.113111</c:v>
                </c:pt>
                <c:pt idx="172">
                  <c:v>-0.112863</c:v>
                </c:pt>
                <c:pt idx="173">
                  <c:v>-0.11261500000000001</c:v>
                </c:pt>
                <c:pt idx="174">
                  <c:v>-0.11236599999999999</c:v>
                </c:pt>
                <c:pt idx="175">
                  <c:v>-0.112118</c:v>
                </c:pt>
                <c:pt idx="176">
                  <c:v>-0.11187</c:v>
                </c:pt>
                <c:pt idx="177">
                  <c:v>-0.111621</c:v>
                </c:pt>
                <c:pt idx="178">
                  <c:v>-0.111373</c:v>
                </c:pt>
                <c:pt idx="179">
                  <c:v>-0.111125</c:v>
                </c:pt>
                <c:pt idx="180">
                  <c:v>-0.110876</c:v>
                </c:pt>
                <c:pt idx="181">
                  <c:v>-0.110628</c:v>
                </c:pt>
                <c:pt idx="182">
                  <c:v>-0.11038000000000001</c:v>
                </c:pt>
                <c:pt idx="183">
                  <c:v>-0.11013100000000001</c:v>
                </c:pt>
                <c:pt idx="184">
                  <c:v>-0.10988299999999999</c:v>
                </c:pt>
                <c:pt idx="185">
                  <c:v>-0.109635</c:v>
                </c:pt>
                <c:pt idx="186">
                  <c:v>-0.109386</c:v>
                </c:pt>
                <c:pt idx="187">
                  <c:v>-0.109138</c:v>
                </c:pt>
                <c:pt idx="188">
                  <c:v>-0.10889</c:v>
                </c:pt>
                <c:pt idx="189">
                  <c:v>-0.108641</c:v>
                </c:pt>
                <c:pt idx="190">
                  <c:v>-0.108393</c:v>
                </c:pt>
                <c:pt idx="191">
                  <c:v>-0.10814500000000001</c:v>
                </c:pt>
                <c:pt idx="192">
                  <c:v>-0.10789600000000001</c:v>
                </c:pt>
                <c:pt idx="193">
                  <c:v>-0.10764799999999999</c:v>
                </c:pt>
                <c:pt idx="194">
                  <c:v>-0.1074</c:v>
                </c:pt>
                <c:pt idx="195">
                  <c:v>-0.107151</c:v>
                </c:pt>
                <c:pt idx="196">
                  <c:v>-0.106903</c:v>
                </c:pt>
                <c:pt idx="197">
                  <c:v>-0.106655</c:v>
                </c:pt>
                <c:pt idx="198">
                  <c:v>-0.106407</c:v>
                </c:pt>
                <c:pt idx="199">
                  <c:v>-0.106158</c:v>
                </c:pt>
                <c:pt idx="200">
                  <c:v>-0.10591</c:v>
                </c:pt>
                <c:pt idx="201">
                  <c:v>-0.10566200000000001</c:v>
                </c:pt>
                <c:pt idx="202">
                  <c:v>-0.10541300000000001</c:v>
                </c:pt>
                <c:pt idx="203">
                  <c:v>-0.10516499999999999</c:v>
                </c:pt>
                <c:pt idx="204">
                  <c:v>-0.104917</c:v>
                </c:pt>
                <c:pt idx="205">
                  <c:v>-0.104668</c:v>
                </c:pt>
                <c:pt idx="206">
                  <c:v>-0.10442</c:v>
                </c:pt>
                <c:pt idx="207">
                  <c:v>-0.104172</c:v>
                </c:pt>
                <c:pt idx="208">
                  <c:v>-0.103923</c:v>
                </c:pt>
                <c:pt idx="209">
                  <c:v>-0.103675</c:v>
                </c:pt>
                <c:pt idx="210">
                  <c:v>-0.10342700000000001</c:v>
                </c:pt>
                <c:pt idx="211">
                  <c:v>-0.10317800000000001</c:v>
                </c:pt>
                <c:pt idx="212">
                  <c:v>-0.10292999999999999</c:v>
                </c:pt>
                <c:pt idx="213">
                  <c:v>-0.102682</c:v>
                </c:pt>
                <c:pt idx="214">
                  <c:v>-0.102433</c:v>
                </c:pt>
                <c:pt idx="215">
                  <c:v>-0.102185</c:v>
                </c:pt>
                <c:pt idx="216">
                  <c:v>-0.101937</c:v>
                </c:pt>
                <c:pt idx="217">
                  <c:v>-0.101688</c:v>
                </c:pt>
                <c:pt idx="218">
                  <c:v>-0.10144</c:v>
                </c:pt>
                <c:pt idx="219">
                  <c:v>-0.101192</c:v>
                </c:pt>
                <c:pt idx="220">
                  <c:v>-0.100943</c:v>
                </c:pt>
                <c:pt idx="221">
                  <c:v>-0.10069500000000001</c:v>
                </c:pt>
                <c:pt idx="222">
                  <c:v>-0.10044699999999999</c:v>
                </c:pt>
                <c:pt idx="223">
                  <c:v>-0.100198</c:v>
                </c:pt>
                <c:pt idx="224">
                  <c:v>-9.9949999999999997E-2</c:v>
                </c:pt>
                <c:pt idx="225">
                  <c:v>-9.9701999999999999E-2</c:v>
                </c:pt>
                <c:pt idx="226">
                  <c:v>-9.9453E-2</c:v>
                </c:pt>
                <c:pt idx="227">
                  <c:v>-9.9205000000000002E-2</c:v>
                </c:pt>
                <c:pt idx="228">
                  <c:v>-9.8957000000000003E-2</c:v>
                </c:pt>
                <c:pt idx="229">
                  <c:v>-9.8708000000000004E-2</c:v>
                </c:pt>
                <c:pt idx="230">
                  <c:v>-9.8460000000000006E-2</c:v>
                </c:pt>
                <c:pt idx="231">
                  <c:v>-9.8211999999999994E-2</c:v>
                </c:pt>
                <c:pt idx="232">
                  <c:v>-9.7962999999999995E-2</c:v>
                </c:pt>
                <c:pt idx="233">
                  <c:v>-9.7714999999999996E-2</c:v>
                </c:pt>
                <c:pt idx="234">
                  <c:v>-9.7466999999999998E-2</c:v>
                </c:pt>
                <c:pt idx="235">
                  <c:v>-9.7217999999999999E-2</c:v>
                </c:pt>
                <c:pt idx="236">
                  <c:v>-9.6970000000000001E-2</c:v>
                </c:pt>
                <c:pt idx="237">
                  <c:v>-9.6722000000000002E-2</c:v>
                </c:pt>
                <c:pt idx="238">
                  <c:v>-9.6473000000000003E-2</c:v>
                </c:pt>
                <c:pt idx="239">
                  <c:v>-9.6225000000000005E-2</c:v>
                </c:pt>
                <c:pt idx="240">
                  <c:v>-9.5977000000000007E-2</c:v>
                </c:pt>
                <c:pt idx="241">
                  <c:v>-9.5727999999999994E-2</c:v>
                </c:pt>
                <c:pt idx="242">
                  <c:v>-9.5479999999999995E-2</c:v>
                </c:pt>
                <c:pt idx="243">
                  <c:v>-9.5231999999999997E-2</c:v>
                </c:pt>
                <c:pt idx="244">
                  <c:v>-9.4982999999999998E-2</c:v>
                </c:pt>
                <c:pt idx="245">
                  <c:v>-9.4735E-2</c:v>
                </c:pt>
                <c:pt idx="246">
                  <c:v>-9.4487000000000002E-2</c:v>
                </c:pt>
                <c:pt idx="247">
                  <c:v>-9.4238000000000002E-2</c:v>
                </c:pt>
                <c:pt idx="248">
                  <c:v>-9.3990000000000004E-2</c:v>
                </c:pt>
                <c:pt idx="249">
                  <c:v>-9.3742000000000006E-2</c:v>
                </c:pt>
                <c:pt idx="250">
                  <c:v>-9.3493000000000007E-2</c:v>
                </c:pt>
                <c:pt idx="251">
                  <c:v>-9.3244999999999995E-2</c:v>
                </c:pt>
                <c:pt idx="252">
                  <c:v>-9.2996999999999996E-2</c:v>
                </c:pt>
                <c:pt idx="253">
                  <c:v>-9.2747999999999997E-2</c:v>
                </c:pt>
                <c:pt idx="254">
                  <c:v>-9.2499999999999999E-2</c:v>
                </c:pt>
                <c:pt idx="255">
                  <c:v>-9.2252000000000001E-2</c:v>
                </c:pt>
                <c:pt idx="256">
                  <c:v>-9.2003000000000001E-2</c:v>
                </c:pt>
                <c:pt idx="257">
                  <c:v>-9.1755000000000003E-2</c:v>
                </c:pt>
                <c:pt idx="258">
                  <c:v>-9.1507000000000005E-2</c:v>
                </c:pt>
                <c:pt idx="259">
                  <c:v>-9.1259000000000007E-2</c:v>
                </c:pt>
                <c:pt idx="260">
                  <c:v>-9.1009999999999994E-2</c:v>
                </c:pt>
                <c:pt idx="261">
                  <c:v>-9.0761999999999995E-2</c:v>
                </c:pt>
                <c:pt idx="262">
                  <c:v>-9.0513999999999997E-2</c:v>
                </c:pt>
                <c:pt idx="263">
                  <c:v>-9.0264999999999998E-2</c:v>
                </c:pt>
                <c:pt idx="264">
                  <c:v>-9.0017E-2</c:v>
                </c:pt>
                <c:pt idx="265">
                  <c:v>-8.9769000000000002E-2</c:v>
                </c:pt>
                <c:pt idx="266">
                  <c:v>-8.9520000000000002E-2</c:v>
                </c:pt>
                <c:pt idx="267">
                  <c:v>-8.9272000000000004E-2</c:v>
                </c:pt>
                <c:pt idx="268">
                  <c:v>-8.9024000000000006E-2</c:v>
                </c:pt>
                <c:pt idx="269">
                  <c:v>-8.8775000000000007E-2</c:v>
                </c:pt>
                <c:pt idx="270">
                  <c:v>-8.8526999999999995E-2</c:v>
                </c:pt>
                <c:pt idx="271">
                  <c:v>-8.8278999999999996E-2</c:v>
                </c:pt>
                <c:pt idx="272">
                  <c:v>-8.8029999999999997E-2</c:v>
                </c:pt>
                <c:pt idx="273">
                  <c:v>-8.7781999999999999E-2</c:v>
                </c:pt>
                <c:pt idx="274">
                  <c:v>-8.7534000000000001E-2</c:v>
                </c:pt>
                <c:pt idx="275">
                  <c:v>-8.7285000000000001E-2</c:v>
                </c:pt>
                <c:pt idx="276">
                  <c:v>-8.7037000000000003E-2</c:v>
                </c:pt>
                <c:pt idx="277">
                  <c:v>-8.6789000000000005E-2</c:v>
                </c:pt>
                <c:pt idx="278">
                  <c:v>-8.6540000000000006E-2</c:v>
                </c:pt>
                <c:pt idx="279">
                  <c:v>-8.6291999999999994E-2</c:v>
                </c:pt>
                <c:pt idx="280">
                  <c:v>-8.6043999999999995E-2</c:v>
                </c:pt>
                <c:pt idx="281">
                  <c:v>-8.5794999999999996E-2</c:v>
                </c:pt>
                <c:pt idx="282">
                  <c:v>-8.5546999999999998E-2</c:v>
                </c:pt>
                <c:pt idx="283">
                  <c:v>-8.5299E-2</c:v>
                </c:pt>
                <c:pt idx="284">
                  <c:v>-8.5050000000000001E-2</c:v>
                </c:pt>
                <c:pt idx="285">
                  <c:v>-8.4802000000000002E-2</c:v>
                </c:pt>
                <c:pt idx="286">
                  <c:v>-8.4554000000000004E-2</c:v>
                </c:pt>
                <c:pt idx="287">
                  <c:v>-8.4305000000000005E-2</c:v>
                </c:pt>
                <c:pt idx="288">
                  <c:v>-8.4057000000000007E-2</c:v>
                </c:pt>
                <c:pt idx="289">
                  <c:v>-8.3808999999999995E-2</c:v>
                </c:pt>
                <c:pt idx="290">
                  <c:v>-8.3559999999999995E-2</c:v>
                </c:pt>
                <c:pt idx="291">
                  <c:v>-8.3311999999999997E-2</c:v>
                </c:pt>
                <c:pt idx="292">
                  <c:v>-8.3063999999999999E-2</c:v>
                </c:pt>
                <c:pt idx="293">
                  <c:v>-8.2815E-2</c:v>
                </c:pt>
                <c:pt idx="294">
                  <c:v>-8.2567000000000002E-2</c:v>
                </c:pt>
                <c:pt idx="295">
                  <c:v>-8.2319000000000003E-2</c:v>
                </c:pt>
                <c:pt idx="296">
                  <c:v>-8.2070000000000004E-2</c:v>
                </c:pt>
                <c:pt idx="297">
                  <c:v>-8.1822000000000006E-2</c:v>
                </c:pt>
                <c:pt idx="298">
                  <c:v>-8.1573999999999994E-2</c:v>
                </c:pt>
                <c:pt idx="299">
                  <c:v>-8.1324999999999995E-2</c:v>
                </c:pt>
                <c:pt idx="300">
                  <c:v>-8.1076999999999996E-2</c:v>
                </c:pt>
                <c:pt idx="301">
                  <c:v>-8.0828999999999998E-2</c:v>
                </c:pt>
                <c:pt idx="302">
                  <c:v>-8.0579999999999999E-2</c:v>
                </c:pt>
                <c:pt idx="303">
                  <c:v>-8.0332000000000001E-2</c:v>
                </c:pt>
                <c:pt idx="304">
                  <c:v>-8.0084000000000002E-2</c:v>
                </c:pt>
                <c:pt idx="305">
                  <c:v>-7.9835000000000003E-2</c:v>
                </c:pt>
                <c:pt idx="306">
                  <c:v>-7.9587000000000005E-2</c:v>
                </c:pt>
                <c:pt idx="307">
                  <c:v>-7.9339000000000007E-2</c:v>
                </c:pt>
                <c:pt idx="308">
                  <c:v>-7.9089999999999994E-2</c:v>
                </c:pt>
                <c:pt idx="309">
                  <c:v>-7.8841999999999995E-2</c:v>
                </c:pt>
                <c:pt idx="310">
                  <c:v>-7.8593999999999997E-2</c:v>
                </c:pt>
                <c:pt idx="311">
                  <c:v>-7.8344999999999998E-2</c:v>
                </c:pt>
                <c:pt idx="312">
                  <c:v>-7.8097E-2</c:v>
                </c:pt>
                <c:pt idx="313">
                  <c:v>-7.7849000000000002E-2</c:v>
                </c:pt>
                <c:pt idx="314">
                  <c:v>-7.7600000000000002E-2</c:v>
                </c:pt>
                <c:pt idx="315">
                  <c:v>-7.7352000000000004E-2</c:v>
                </c:pt>
                <c:pt idx="316">
                  <c:v>-7.7104000000000006E-2</c:v>
                </c:pt>
                <c:pt idx="317">
                  <c:v>-7.6855000000000007E-2</c:v>
                </c:pt>
                <c:pt idx="318">
                  <c:v>-7.6606999999999995E-2</c:v>
                </c:pt>
                <c:pt idx="319">
                  <c:v>-7.6358999999999996E-2</c:v>
                </c:pt>
                <c:pt idx="320">
                  <c:v>-7.6110999999999998E-2</c:v>
                </c:pt>
                <c:pt idx="321">
                  <c:v>-7.5861999999999999E-2</c:v>
                </c:pt>
                <c:pt idx="322">
                  <c:v>-7.5614000000000001E-2</c:v>
                </c:pt>
                <c:pt idx="323">
                  <c:v>-7.5366000000000002E-2</c:v>
                </c:pt>
                <c:pt idx="324">
                  <c:v>-7.5117000000000003E-2</c:v>
                </c:pt>
                <c:pt idx="325">
                  <c:v>-7.4869000000000005E-2</c:v>
                </c:pt>
                <c:pt idx="326">
                  <c:v>-7.4621000000000007E-2</c:v>
                </c:pt>
                <c:pt idx="327">
                  <c:v>-7.4371999999999994E-2</c:v>
                </c:pt>
                <c:pt idx="328">
                  <c:v>-7.4123999999999995E-2</c:v>
                </c:pt>
                <c:pt idx="329">
                  <c:v>-7.3875999999999997E-2</c:v>
                </c:pt>
                <c:pt idx="330">
                  <c:v>-7.3626999999999998E-2</c:v>
                </c:pt>
                <c:pt idx="331">
                  <c:v>-7.3379E-2</c:v>
                </c:pt>
                <c:pt idx="332">
                  <c:v>-7.3131000000000002E-2</c:v>
                </c:pt>
                <c:pt idx="333">
                  <c:v>-7.2882000000000002E-2</c:v>
                </c:pt>
                <c:pt idx="334">
                  <c:v>-7.2634000000000004E-2</c:v>
                </c:pt>
                <c:pt idx="335">
                  <c:v>-7.2386000000000006E-2</c:v>
                </c:pt>
                <c:pt idx="336">
                  <c:v>-7.2137000000000007E-2</c:v>
                </c:pt>
                <c:pt idx="337">
                  <c:v>-7.1888999999999995E-2</c:v>
                </c:pt>
                <c:pt idx="338">
                  <c:v>-7.1640999999999996E-2</c:v>
                </c:pt>
                <c:pt idx="339">
                  <c:v>-7.1391999999999997E-2</c:v>
                </c:pt>
                <c:pt idx="340">
                  <c:v>-7.1143999999999999E-2</c:v>
                </c:pt>
                <c:pt idx="341">
                  <c:v>-7.0896000000000001E-2</c:v>
                </c:pt>
                <c:pt idx="342">
                  <c:v>-7.0647000000000001E-2</c:v>
                </c:pt>
                <c:pt idx="343">
                  <c:v>-7.0399000000000003E-2</c:v>
                </c:pt>
                <c:pt idx="344">
                  <c:v>-7.0151000000000005E-2</c:v>
                </c:pt>
                <c:pt idx="345">
                  <c:v>-6.9902000000000006E-2</c:v>
                </c:pt>
                <c:pt idx="346">
                  <c:v>-6.9653999999999994E-2</c:v>
                </c:pt>
                <c:pt idx="347">
                  <c:v>-6.9405999999999995E-2</c:v>
                </c:pt>
                <c:pt idx="348">
                  <c:v>-6.9156999999999996E-2</c:v>
                </c:pt>
                <c:pt idx="349">
                  <c:v>-6.8908999999999998E-2</c:v>
                </c:pt>
                <c:pt idx="350">
                  <c:v>-6.8661E-2</c:v>
                </c:pt>
                <c:pt idx="351">
                  <c:v>-6.8412000000000001E-2</c:v>
                </c:pt>
                <c:pt idx="352">
                  <c:v>-6.8164000000000002E-2</c:v>
                </c:pt>
                <c:pt idx="353">
                  <c:v>-6.7916000000000004E-2</c:v>
                </c:pt>
                <c:pt idx="354">
                  <c:v>-6.7667000000000005E-2</c:v>
                </c:pt>
                <c:pt idx="355">
                  <c:v>-6.7419000000000007E-2</c:v>
                </c:pt>
                <c:pt idx="356">
                  <c:v>-6.7170999999999995E-2</c:v>
                </c:pt>
                <c:pt idx="357">
                  <c:v>-6.6921999999999995E-2</c:v>
                </c:pt>
                <c:pt idx="358">
                  <c:v>-6.6673999999999997E-2</c:v>
                </c:pt>
                <c:pt idx="359">
                  <c:v>-6.6425999999999999E-2</c:v>
                </c:pt>
                <c:pt idx="360">
                  <c:v>-6.6177E-2</c:v>
                </c:pt>
                <c:pt idx="361">
                  <c:v>-6.5929000000000001E-2</c:v>
                </c:pt>
                <c:pt idx="362">
                  <c:v>-6.5681000000000003E-2</c:v>
                </c:pt>
                <c:pt idx="363">
                  <c:v>-6.5432000000000004E-2</c:v>
                </c:pt>
                <c:pt idx="364">
                  <c:v>-6.5184000000000006E-2</c:v>
                </c:pt>
                <c:pt idx="365">
                  <c:v>-6.4935999999999994E-2</c:v>
                </c:pt>
                <c:pt idx="366">
                  <c:v>-6.4686999999999995E-2</c:v>
                </c:pt>
                <c:pt idx="367">
                  <c:v>-6.4438999999999996E-2</c:v>
                </c:pt>
                <c:pt idx="368">
                  <c:v>-6.4190999999999998E-2</c:v>
                </c:pt>
                <c:pt idx="369">
                  <c:v>-6.3941999999999999E-2</c:v>
                </c:pt>
                <c:pt idx="370">
                  <c:v>-6.3694000000000001E-2</c:v>
                </c:pt>
                <c:pt idx="371">
                  <c:v>-6.3446000000000002E-2</c:v>
                </c:pt>
                <c:pt idx="372">
                  <c:v>-6.3197000000000003E-2</c:v>
                </c:pt>
                <c:pt idx="373">
                  <c:v>-6.2949000000000005E-2</c:v>
                </c:pt>
                <c:pt idx="374">
                  <c:v>-6.2701000000000007E-2</c:v>
                </c:pt>
                <c:pt idx="375">
                  <c:v>-6.2452000000000001E-2</c:v>
                </c:pt>
                <c:pt idx="376">
                  <c:v>-6.2204000000000002E-2</c:v>
                </c:pt>
                <c:pt idx="377">
                  <c:v>-6.1955999999999997E-2</c:v>
                </c:pt>
                <c:pt idx="378">
                  <c:v>-6.1706999999999998E-2</c:v>
                </c:pt>
                <c:pt idx="379">
                  <c:v>-6.1459E-2</c:v>
                </c:pt>
                <c:pt idx="380">
                  <c:v>-6.1211000000000002E-2</c:v>
                </c:pt>
                <c:pt idx="381">
                  <c:v>-6.0963000000000003E-2</c:v>
                </c:pt>
                <c:pt idx="382">
                  <c:v>-6.0713999999999997E-2</c:v>
                </c:pt>
                <c:pt idx="383">
                  <c:v>-6.0465999999999999E-2</c:v>
                </c:pt>
                <c:pt idx="384">
                  <c:v>-6.0218000000000001E-2</c:v>
                </c:pt>
                <c:pt idx="385">
                  <c:v>-5.9969000000000001E-2</c:v>
                </c:pt>
                <c:pt idx="386">
                  <c:v>-5.9721000000000003E-2</c:v>
                </c:pt>
                <c:pt idx="387">
                  <c:v>-5.9472999999999998E-2</c:v>
                </c:pt>
                <c:pt idx="388">
                  <c:v>-5.9223999999999999E-2</c:v>
                </c:pt>
                <c:pt idx="389">
                  <c:v>-5.8976000000000001E-2</c:v>
                </c:pt>
                <c:pt idx="390">
                  <c:v>-5.8728000000000002E-2</c:v>
                </c:pt>
                <c:pt idx="391">
                  <c:v>-5.8479000000000003E-2</c:v>
                </c:pt>
                <c:pt idx="392">
                  <c:v>-5.8230999999999998E-2</c:v>
                </c:pt>
                <c:pt idx="393">
                  <c:v>-5.7983E-2</c:v>
                </c:pt>
                <c:pt idx="394">
                  <c:v>-5.7734000000000001E-2</c:v>
                </c:pt>
                <c:pt idx="395">
                  <c:v>-5.7486000000000002E-2</c:v>
                </c:pt>
                <c:pt idx="396">
                  <c:v>-5.7237999999999997E-2</c:v>
                </c:pt>
                <c:pt idx="397">
                  <c:v>-5.6988999999999998E-2</c:v>
                </c:pt>
                <c:pt idx="398">
                  <c:v>-5.6741E-2</c:v>
                </c:pt>
                <c:pt idx="399">
                  <c:v>-5.6493000000000002E-2</c:v>
                </c:pt>
                <c:pt idx="400">
                  <c:v>-5.6244000000000002E-2</c:v>
                </c:pt>
                <c:pt idx="401">
                  <c:v>-5.5995999999999997E-2</c:v>
                </c:pt>
                <c:pt idx="402">
                  <c:v>-5.5747999999999999E-2</c:v>
                </c:pt>
                <c:pt idx="403">
                  <c:v>-5.5499E-2</c:v>
                </c:pt>
                <c:pt idx="404">
                  <c:v>-5.5251000000000001E-2</c:v>
                </c:pt>
                <c:pt idx="405">
                  <c:v>-5.5003000000000003E-2</c:v>
                </c:pt>
                <c:pt idx="406">
                  <c:v>-5.4753999999999997E-2</c:v>
                </c:pt>
                <c:pt idx="407">
                  <c:v>-5.4505999999999999E-2</c:v>
                </c:pt>
                <c:pt idx="408">
                  <c:v>-5.4258000000000001E-2</c:v>
                </c:pt>
                <c:pt idx="409">
                  <c:v>-5.4009000000000001E-2</c:v>
                </c:pt>
                <c:pt idx="410">
                  <c:v>-5.3761000000000003E-2</c:v>
                </c:pt>
                <c:pt idx="411">
                  <c:v>-5.3512999999999998E-2</c:v>
                </c:pt>
                <c:pt idx="412">
                  <c:v>-5.3263999999999999E-2</c:v>
                </c:pt>
                <c:pt idx="413">
                  <c:v>-5.3016000000000001E-2</c:v>
                </c:pt>
                <c:pt idx="414">
                  <c:v>-5.2768000000000002E-2</c:v>
                </c:pt>
                <c:pt idx="415">
                  <c:v>-5.2519000000000003E-2</c:v>
                </c:pt>
                <c:pt idx="416">
                  <c:v>-5.2270999999999998E-2</c:v>
                </c:pt>
                <c:pt idx="417">
                  <c:v>-5.2023E-2</c:v>
                </c:pt>
                <c:pt idx="418">
                  <c:v>-5.1774000000000001E-2</c:v>
                </c:pt>
                <c:pt idx="419">
                  <c:v>-5.1526000000000002E-2</c:v>
                </c:pt>
                <c:pt idx="420">
                  <c:v>-5.1277999999999997E-2</c:v>
                </c:pt>
                <c:pt idx="421">
                  <c:v>-5.1028999999999998E-2</c:v>
                </c:pt>
                <c:pt idx="422">
                  <c:v>-5.0781E-2</c:v>
                </c:pt>
                <c:pt idx="423">
                  <c:v>-5.0533000000000002E-2</c:v>
                </c:pt>
                <c:pt idx="424">
                  <c:v>-5.0284000000000002E-2</c:v>
                </c:pt>
                <c:pt idx="425">
                  <c:v>-5.0035999999999997E-2</c:v>
                </c:pt>
                <c:pt idx="426">
                  <c:v>-4.9787999999999999E-2</c:v>
                </c:pt>
                <c:pt idx="427">
                  <c:v>-4.9539E-2</c:v>
                </c:pt>
                <c:pt idx="428">
                  <c:v>-4.9291000000000001E-2</c:v>
                </c:pt>
                <c:pt idx="429">
                  <c:v>-4.9043000000000003E-2</c:v>
                </c:pt>
                <c:pt idx="430">
                  <c:v>-4.8793999999999997E-2</c:v>
                </c:pt>
                <c:pt idx="431">
                  <c:v>-4.8545999999999999E-2</c:v>
                </c:pt>
                <c:pt idx="432">
                  <c:v>-4.8298000000000001E-2</c:v>
                </c:pt>
                <c:pt idx="433">
                  <c:v>-4.8049000000000001E-2</c:v>
                </c:pt>
                <c:pt idx="434">
                  <c:v>-4.7801000000000003E-2</c:v>
                </c:pt>
                <c:pt idx="435">
                  <c:v>-4.7552999999999998E-2</c:v>
                </c:pt>
                <c:pt idx="436">
                  <c:v>-4.7303999999999999E-2</c:v>
                </c:pt>
                <c:pt idx="437">
                  <c:v>-4.7056000000000001E-2</c:v>
                </c:pt>
                <c:pt idx="438">
                  <c:v>-4.6808000000000002E-2</c:v>
                </c:pt>
                <c:pt idx="439">
                  <c:v>-4.6559000000000003E-2</c:v>
                </c:pt>
                <c:pt idx="440">
                  <c:v>-4.6310999999999998E-2</c:v>
                </c:pt>
                <c:pt idx="441">
                  <c:v>-4.6063E-2</c:v>
                </c:pt>
                <c:pt idx="442">
                  <c:v>-4.5815000000000002E-2</c:v>
                </c:pt>
                <c:pt idx="443">
                  <c:v>-4.5566000000000002E-2</c:v>
                </c:pt>
                <c:pt idx="444">
                  <c:v>-4.5317999999999997E-2</c:v>
                </c:pt>
                <c:pt idx="445">
                  <c:v>-4.5069999999999999E-2</c:v>
                </c:pt>
                <c:pt idx="446">
                  <c:v>-4.4821E-2</c:v>
                </c:pt>
                <c:pt idx="447">
                  <c:v>-4.4573000000000002E-2</c:v>
                </c:pt>
                <c:pt idx="448">
                  <c:v>-4.4325000000000003E-2</c:v>
                </c:pt>
                <c:pt idx="449">
                  <c:v>-4.4075999999999997E-2</c:v>
                </c:pt>
                <c:pt idx="450">
                  <c:v>-4.3827999999999999E-2</c:v>
                </c:pt>
                <c:pt idx="451">
                  <c:v>-4.3580000000000001E-2</c:v>
                </c:pt>
                <c:pt idx="452">
                  <c:v>-4.3331000000000001E-2</c:v>
                </c:pt>
                <c:pt idx="453">
                  <c:v>-4.3083000000000003E-2</c:v>
                </c:pt>
                <c:pt idx="454">
                  <c:v>-4.2834999999999998E-2</c:v>
                </c:pt>
                <c:pt idx="455">
                  <c:v>-4.2585999999999999E-2</c:v>
                </c:pt>
                <c:pt idx="456">
                  <c:v>-4.2338000000000001E-2</c:v>
                </c:pt>
                <c:pt idx="457">
                  <c:v>-4.2090000000000002E-2</c:v>
                </c:pt>
                <c:pt idx="458">
                  <c:v>-4.1841000000000003E-2</c:v>
                </c:pt>
                <c:pt idx="459">
                  <c:v>-4.1592999999999998E-2</c:v>
                </c:pt>
                <c:pt idx="460">
                  <c:v>-4.1345E-2</c:v>
                </c:pt>
                <c:pt idx="461">
                  <c:v>-4.1096000000000001E-2</c:v>
                </c:pt>
                <c:pt idx="462">
                  <c:v>-4.0848000000000002E-2</c:v>
                </c:pt>
                <c:pt idx="463">
                  <c:v>-4.0599999999999997E-2</c:v>
                </c:pt>
                <c:pt idx="464">
                  <c:v>-4.0350999999999998E-2</c:v>
                </c:pt>
                <c:pt idx="465">
                  <c:v>-4.0103E-2</c:v>
                </c:pt>
                <c:pt idx="466">
                  <c:v>-3.9855000000000002E-2</c:v>
                </c:pt>
                <c:pt idx="467">
                  <c:v>-3.9606000000000002E-2</c:v>
                </c:pt>
                <c:pt idx="468">
                  <c:v>-3.9357999999999997E-2</c:v>
                </c:pt>
                <c:pt idx="469">
                  <c:v>-3.9109999999999999E-2</c:v>
                </c:pt>
                <c:pt idx="470">
                  <c:v>-3.8861E-2</c:v>
                </c:pt>
                <c:pt idx="471">
                  <c:v>-3.8613000000000001E-2</c:v>
                </c:pt>
                <c:pt idx="472">
                  <c:v>-3.8365000000000003E-2</c:v>
                </c:pt>
                <c:pt idx="473">
                  <c:v>-3.8115999999999997E-2</c:v>
                </c:pt>
                <c:pt idx="474">
                  <c:v>-3.7867999999999999E-2</c:v>
                </c:pt>
                <c:pt idx="475">
                  <c:v>-3.7620000000000001E-2</c:v>
                </c:pt>
                <c:pt idx="476">
                  <c:v>-3.7371000000000001E-2</c:v>
                </c:pt>
                <c:pt idx="477">
                  <c:v>-3.7123000000000003E-2</c:v>
                </c:pt>
                <c:pt idx="478">
                  <c:v>-3.6874999999999998E-2</c:v>
                </c:pt>
                <c:pt idx="479">
                  <c:v>-3.6625999999999999E-2</c:v>
                </c:pt>
                <c:pt idx="480">
                  <c:v>-3.6378000000000001E-2</c:v>
                </c:pt>
                <c:pt idx="481">
                  <c:v>-3.6130000000000002E-2</c:v>
                </c:pt>
                <c:pt idx="482">
                  <c:v>-3.5881000000000003E-2</c:v>
                </c:pt>
                <c:pt idx="483">
                  <c:v>-3.5632999999999998E-2</c:v>
                </c:pt>
                <c:pt idx="484">
                  <c:v>-3.5385E-2</c:v>
                </c:pt>
                <c:pt idx="485">
                  <c:v>-3.5136000000000001E-2</c:v>
                </c:pt>
                <c:pt idx="486">
                  <c:v>-3.4888000000000002E-2</c:v>
                </c:pt>
                <c:pt idx="487">
                  <c:v>-3.4639999999999997E-2</c:v>
                </c:pt>
                <c:pt idx="488">
                  <c:v>-3.4390999999999998E-2</c:v>
                </c:pt>
                <c:pt idx="489">
                  <c:v>-3.4143E-2</c:v>
                </c:pt>
                <c:pt idx="490">
                  <c:v>-3.3895000000000002E-2</c:v>
                </c:pt>
                <c:pt idx="491">
                  <c:v>-3.3646000000000002E-2</c:v>
                </c:pt>
                <c:pt idx="492">
                  <c:v>-3.3397999999999997E-2</c:v>
                </c:pt>
                <c:pt idx="493">
                  <c:v>-3.3149999999999999E-2</c:v>
                </c:pt>
                <c:pt idx="494">
                  <c:v>-3.2901E-2</c:v>
                </c:pt>
                <c:pt idx="495">
                  <c:v>-3.2653000000000001E-2</c:v>
                </c:pt>
                <c:pt idx="496">
                  <c:v>-3.2405000000000003E-2</c:v>
                </c:pt>
                <c:pt idx="497">
                  <c:v>-3.2155999999999997E-2</c:v>
                </c:pt>
                <c:pt idx="498">
                  <c:v>-3.1907999999999999E-2</c:v>
                </c:pt>
                <c:pt idx="499">
                  <c:v>-3.1660000000000001E-2</c:v>
                </c:pt>
                <c:pt idx="500">
                  <c:v>-3.1411000000000001E-2</c:v>
                </c:pt>
                <c:pt idx="501">
                  <c:v>-3.1163E-2</c:v>
                </c:pt>
                <c:pt idx="502">
                  <c:v>-3.0915000000000002E-2</c:v>
                </c:pt>
                <c:pt idx="503">
                  <c:v>-3.0667E-2</c:v>
                </c:pt>
                <c:pt idx="504">
                  <c:v>-3.0418000000000001E-2</c:v>
                </c:pt>
                <c:pt idx="505">
                  <c:v>-3.0169999999999999E-2</c:v>
                </c:pt>
                <c:pt idx="506">
                  <c:v>-2.9922000000000001E-2</c:v>
                </c:pt>
                <c:pt idx="507">
                  <c:v>-2.9673000000000001E-2</c:v>
                </c:pt>
                <c:pt idx="508">
                  <c:v>-2.9425E-2</c:v>
                </c:pt>
                <c:pt idx="509">
                  <c:v>-2.9177000000000002E-2</c:v>
                </c:pt>
                <c:pt idx="510">
                  <c:v>-2.8927999999999999E-2</c:v>
                </c:pt>
                <c:pt idx="511">
                  <c:v>-2.8680000000000001E-2</c:v>
                </c:pt>
                <c:pt idx="512">
                  <c:v>-2.8431999999999999E-2</c:v>
                </c:pt>
                <c:pt idx="513">
                  <c:v>-2.8183E-2</c:v>
                </c:pt>
                <c:pt idx="514">
                  <c:v>-2.7935000000000001E-2</c:v>
                </c:pt>
                <c:pt idx="515">
                  <c:v>-2.7687E-2</c:v>
                </c:pt>
                <c:pt idx="516">
                  <c:v>-2.7438000000000001E-2</c:v>
                </c:pt>
                <c:pt idx="517">
                  <c:v>-2.7189999999999999E-2</c:v>
                </c:pt>
                <c:pt idx="518">
                  <c:v>-2.6942000000000001E-2</c:v>
                </c:pt>
                <c:pt idx="519">
                  <c:v>-2.6693000000000001E-2</c:v>
                </c:pt>
                <c:pt idx="520">
                  <c:v>-2.6445E-2</c:v>
                </c:pt>
                <c:pt idx="521">
                  <c:v>-2.6197000000000002E-2</c:v>
                </c:pt>
                <c:pt idx="522">
                  <c:v>-2.5947999999999999E-2</c:v>
                </c:pt>
                <c:pt idx="523">
                  <c:v>-2.5700000000000001E-2</c:v>
                </c:pt>
                <c:pt idx="524">
                  <c:v>-2.5451999999999999E-2</c:v>
                </c:pt>
                <c:pt idx="525">
                  <c:v>-2.5203E-2</c:v>
                </c:pt>
                <c:pt idx="526">
                  <c:v>-2.4955000000000001E-2</c:v>
                </c:pt>
                <c:pt idx="527">
                  <c:v>-2.4707E-2</c:v>
                </c:pt>
                <c:pt idx="528">
                  <c:v>-2.4458000000000001E-2</c:v>
                </c:pt>
                <c:pt idx="529">
                  <c:v>-2.4209999999999999E-2</c:v>
                </c:pt>
                <c:pt idx="530">
                  <c:v>-2.3962000000000001E-2</c:v>
                </c:pt>
                <c:pt idx="531">
                  <c:v>-2.3713000000000001E-2</c:v>
                </c:pt>
                <c:pt idx="532">
                  <c:v>-2.3465E-2</c:v>
                </c:pt>
                <c:pt idx="533">
                  <c:v>-2.3217000000000002E-2</c:v>
                </c:pt>
                <c:pt idx="534">
                  <c:v>-2.2967999999999999E-2</c:v>
                </c:pt>
                <c:pt idx="535">
                  <c:v>-2.2720000000000001E-2</c:v>
                </c:pt>
                <c:pt idx="536">
                  <c:v>-2.2471999999999999E-2</c:v>
                </c:pt>
                <c:pt idx="537">
                  <c:v>-2.2223E-2</c:v>
                </c:pt>
                <c:pt idx="538">
                  <c:v>-2.1975000000000001E-2</c:v>
                </c:pt>
                <c:pt idx="539">
                  <c:v>-2.1727E-2</c:v>
                </c:pt>
                <c:pt idx="540">
                  <c:v>-2.1478000000000001E-2</c:v>
                </c:pt>
                <c:pt idx="541">
                  <c:v>-2.1229999999999999E-2</c:v>
                </c:pt>
                <c:pt idx="542">
                  <c:v>-2.0982000000000001E-2</c:v>
                </c:pt>
                <c:pt idx="543">
                  <c:v>-2.0733000000000001E-2</c:v>
                </c:pt>
                <c:pt idx="544">
                  <c:v>-2.0485E-2</c:v>
                </c:pt>
                <c:pt idx="545">
                  <c:v>-2.0237000000000002E-2</c:v>
                </c:pt>
                <c:pt idx="546">
                  <c:v>-1.9987999999999999E-2</c:v>
                </c:pt>
                <c:pt idx="547">
                  <c:v>-1.9740000000000001E-2</c:v>
                </c:pt>
                <c:pt idx="548">
                  <c:v>-1.9491999999999999E-2</c:v>
                </c:pt>
                <c:pt idx="549">
                  <c:v>-1.9243E-2</c:v>
                </c:pt>
                <c:pt idx="550">
                  <c:v>-1.8995000000000001E-2</c:v>
                </c:pt>
                <c:pt idx="551">
                  <c:v>-1.8747E-2</c:v>
                </c:pt>
                <c:pt idx="552">
                  <c:v>-1.8498000000000001E-2</c:v>
                </c:pt>
                <c:pt idx="553">
                  <c:v>-1.8249999999999999E-2</c:v>
                </c:pt>
                <c:pt idx="554">
                  <c:v>-1.8002000000000001E-2</c:v>
                </c:pt>
                <c:pt idx="555">
                  <c:v>-1.7753000000000001E-2</c:v>
                </c:pt>
                <c:pt idx="556">
                  <c:v>-1.7505E-2</c:v>
                </c:pt>
                <c:pt idx="557">
                  <c:v>-1.7257000000000002E-2</c:v>
                </c:pt>
                <c:pt idx="558">
                  <c:v>-1.7007999999999999E-2</c:v>
                </c:pt>
                <c:pt idx="559">
                  <c:v>-1.6760000000000001E-2</c:v>
                </c:pt>
                <c:pt idx="560">
                  <c:v>-1.6511999999999999E-2</c:v>
                </c:pt>
                <c:pt idx="561">
                  <c:v>-1.6263E-2</c:v>
                </c:pt>
                <c:pt idx="562">
                  <c:v>-1.6015000000000001E-2</c:v>
                </c:pt>
                <c:pt idx="563">
                  <c:v>-1.5767E-2</c:v>
                </c:pt>
                <c:pt idx="564">
                  <c:v>-1.5519E-2</c:v>
                </c:pt>
                <c:pt idx="565">
                  <c:v>-1.5270000000000001E-2</c:v>
                </c:pt>
                <c:pt idx="566">
                  <c:v>-1.5022000000000001E-2</c:v>
                </c:pt>
                <c:pt idx="567">
                  <c:v>-1.4774000000000001E-2</c:v>
                </c:pt>
                <c:pt idx="568">
                  <c:v>-1.4525E-2</c:v>
                </c:pt>
                <c:pt idx="569">
                  <c:v>-1.4277E-2</c:v>
                </c:pt>
                <c:pt idx="570">
                  <c:v>-1.4029E-2</c:v>
                </c:pt>
                <c:pt idx="571">
                  <c:v>-1.3780000000000001E-2</c:v>
                </c:pt>
                <c:pt idx="572">
                  <c:v>-1.3532000000000001E-2</c:v>
                </c:pt>
                <c:pt idx="573">
                  <c:v>-1.3284000000000001E-2</c:v>
                </c:pt>
                <c:pt idx="574">
                  <c:v>-1.3035E-2</c:v>
                </c:pt>
                <c:pt idx="575">
                  <c:v>-1.2787E-2</c:v>
                </c:pt>
                <c:pt idx="576">
                  <c:v>-1.2539E-2</c:v>
                </c:pt>
                <c:pt idx="577">
                  <c:v>-1.2290000000000001E-2</c:v>
                </c:pt>
                <c:pt idx="578">
                  <c:v>-1.2042000000000001E-2</c:v>
                </c:pt>
                <c:pt idx="579">
                  <c:v>-1.1794000000000001E-2</c:v>
                </c:pt>
                <c:pt idx="580">
                  <c:v>-1.1545E-2</c:v>
                </c:pt>
                <c:pt idx="581">
                  <c:v>-1.1297E-2</c:v>
                </c:pt>
                <c:pt idx="582">
                  <c:v>-1.1049E-2</c:v>
                </c:pt>
                <c:pt idx="583">
                  <c:v>-1.0800000000000001E-2</c:v>
                </c:pt>
                <c:pt idx="584">
                  <c:v>-1.0552000000000001E-2</c:v>
                </c:pt>
                <c:pt idx="585">
                  <c:v>-1.0304000000000001E-2</c:v>
                </c:pt>
                <c:pt idx="586">
                  <c:v>-1.0055E-2</c:v>
                </c:pt>
                <c:pt idx="587">
                  <c:v>-9.8069999999999997E-3</c:v>
                </c:pt>
                <c:pt idx="588">
                  <c:v>-9.5589999999999998E-3</c:v>
                </c:pt>
                <c:pt idx="589">
                  <c:v>-9.3100000000000006E-3</c:v>
                </c:pt>
                <c:pt idx="590">
                  <c:v>-9.0620000000000006E-3</c:v>
                </c:pt>
                <c:pt idx="591">
                  <c:v>-8.8140000000000007E-3</c:v>
                </c:pt>
                <c:pt idx="592">
                  <c:v>-8.5649999999999997E-3</c:v>
                </c:pt>
                <c:pt idx="593">
                  <c:v>-8.3169999999999997E-3</c:v>
                </c:pt>
                <c:pt idx="594">
                  <c:v>-8.0689999999999998E-3</c:v>
                </c:pt>
                <c:pt idx="595">
                  <c:v>-7.8200000000000006E-3</c:v>
                </c:pt>
                <c:pt idx="596">
                  <c:v>-7.5719999999999997E-3</c:v>
                </c:pt>
                <c:pt idx="597">
                  <c:v>-7.3239999999999998E-3</c:v>
                </c:pt>
                <c:pt idx="598">
                  <c:v>-7.0749999999999997E-3</c:v>
                </c:pt>
                <c:pt idx="599">
                  <c:v>-6.8269999999999997E-3</c:v>
                </c:pt>
                <c:pt idx="600">
                  <c:v>-6.5789999999999998E-3</c:v>
                </c:pt>
                <c:pt idx="601">
                  <c:v>-6.3299999999999997E-3</c:v>
                </c:pt>
                <c:pt idx="602">
                  <c:v>-6.0819999999999997E-3</c:v>
                </c:pt>
                <c:pt idx="603">
                  <c:v>-5.8339999999999998E-3</c:v>
                </c:pt>
                <c:pt idx="604">
                  <c:v>-5.5849999999999997E-3</c:v>
                </c:pt>
                <c:pt idx="605">
                  <c:v>-5.3369999999999997E-3</c:v>
                </c:pt>
                <c:pt idx="606">
                  <c:v>-5.0889999999999998E-3</c:v>
                </c:pt>
                <c:pt idx="607">
                  <c:v>-4.8399999999999997E-3</c:v>
                </c:pt>
                <c:pt idx="608">
                  <c:v>-4.5919999999999997E-3</c:v>
                </c:pt>
                <c:pt idx="609">
                  <c:v>-4.3439999999999998E-3</c:v>
                </c:pt>
                <c:pt idx="610">
                  <c:v>-4.0949999999999997E-3</c:v>
                </c:pt>
                <c:pt idx="611">
                  <c:v>-3.8470000000000002E-3</c:v>
                </c:pt>
                <c:pt idx="612">
                  <c:v>-3.5990000000000002E-3</c:v>
                </c:pt>
                <c:pt idx="613">
                  <c:v>-3.3500000000000001E-3</c:v>
                </c:pt>
                <c:pt idx="614">
                  <c:v>-3.1020000000000002E-3</c:v>
                </c:pt>
                <c:pt idx="615">
                  <c:v>-2.8540000000000002E-3</c:v>
                </c:pt>
                <c:pt idx="616">
                  <c:v>-2.6050000000000001E-3</c:v>
                </c:pt>
                <c:pt idx="617">
                  <c:v>-2.3570000000000002E-3</c:v>
                </c:pt>
                <c:pt idx="618">
                  <c:v>-2.1090000000000002E-3</c:v>
                </c:pt>
                <c:pt idx="619">
                  <c:v>-1.8600000000000001E-3</c:v>
                </c:pt>
                <c:pt idx="620">
                  <c:v>-1.6119999999999999E-3</c:v>
                </c:pt>
                <c:pt idx="621">
                  <c:v>-1.364E-3</c:v>
                </c:pt>
                <c:pt idx="622">
                  <c:v>-1.1150000000000001E-3</c:v>
                </c:pt>
                <c:pt idx="623">
                  <c:v>-8.6700000000000004E-4</c:v>
                </c:pt>
                <c:pt idx="624">
                  <c:v>-6.1899999999999998E-4</c:v>
                </c:pt>
                <c:pt idx="625">
                  <c:v>-3.7100000000000002E-4</c:v>
                </c:pt>
                <c:pt idx="626">
                  <c:v>-1.22E-4</c:v>
                </c:pt>
                <c:pt idx="627">
                  <c:v>1.26E-4</c:v>
                </c:pt>
                <c:pt idx="628">
                  <c:v>3.7399999999999998E-4</c:v>
                </c:pt>
                <c:pt idx="629">
                  <c:v>6.2299999999999996E-4</c:v>
                </c:pt>
                <c:pt idx="630">
                  <c:v>8.7100000000000003E-4</c:v>
                </c:pt>
                <c:pt idx="631">
                  <c:v>1.119E-3</c:v>
                </c:pt>
                <c:pt idx="632">
                  <c:v>1.3680000000000001E-3</c:v>
                </c:pt>
                <c:pt idx="633">
                  <c:v>1.616E-3</c:v>
                </c:pt>
                <c:pt idx="634">
                  <c:v>1.864E-3</c:v>
                </c:pt>
                <c:pt idx="635">
                  <c:v>2.1129999999999999E-3</c:v>
                </c:pt>
                <c:pt idx="636">
                  <c:v>2.3609999999999998E-3</c:v>
                </c:pt>
                <c:pt idx="637">
                  <c:v>2.6090000000000002E-3</c:v>
                </c:pt>
                <c:pt idx="638">
                  <c:v>2.8579999999999999E-3</c:v>
                </c:pt>
                <c:pt idx="639">
                  <c:v>3.1059999999999998E-3</c:v>
                </c:pt>
                <c:pt idx="640">
                  <c:v>3.3540000000000002E-3</c:v>
                </c:pt>
                <c:pt idx="641">
                  <c:v>3.6029999999999999E-3</c:v>
                </c:pt>
                <c:pt idx="642">
                  <c:v>3.8509999999999998E-3</c:v>
                </c:pt>
                <c:pt idx="643">
                  <c:v>4.0990000000000002E-3</c:v>
                </c:pt>
                <c:pt idx="644">
                  <c:v>4.3480000000000003E-3</c:v>
                </c:pt>
                <c:pt idx="645">
                  <c:v>4.5960000000000003E-3</c:v>
                </c:pt>
                <c:pt idx="646">
                  <c:v>4.8440000000000002E-3</c:v>
                </c:pt>
                <c:pt idx="647">
                  <c:v>5.0930000000000003E-3</c:v>
                </c:pt>
                <c:pt idx="648">
                  <c:v>5.3410000000000003E-3</c:v>
                </c:pt>
                <c:pt idx="649">
                  <c:v>5.5890000000000002E-3</c:v>
                </c:pt>
                <c:pt idx="650">
                  <c:v>5.8380000000000003E-3</c:v>
                </c:pt>
                <c:pt idx="651">
                  <c:v>6.0860000000000003E-3</c:v>
                </c:pt>
                <c:pt idx="652">
                  <c:v>6.3340000000000002E-3</c:v>
                </c:pt>
                <c:pt idx="653">
                  <c:v>6.5830000000000003E-3</c:v>
                </c:pt>
                <c:pt idx="654">
                  <c:v>6.8310000000000003E-3</c:v>
                </c:pt>
                <c:pt idx="655">
                  <c:v>7.0790000000000002E-3</c:v>
                </c:pt>
                <c:pt idx="656">
                  <c:v>7.3280000000000003E-3</c:v>
                </c:pt>
                <c:pt idx="657">
                  <c:v>7.5760000000000003E-3</c:v>
                </c:pt>
                <c:pt idx="658">
                  <c:v>7.8239999999999994E-3</c:v>
                </c:pt>
                <c:pt idx="659">
                  <c:v>8.0730000000000003E-3</c:v>
                </c:pt>
                <c:pt idx="660">
                  <c:v>8.3210000000000003E-3</c:v>
                </c:pt>
                <c:pt idx="661">
                  <c:v>8.5690000000000002E-3</c:v>
                </c:pt>
                <c:pt idx="662">
                  <c:v>8.8179999999999994E-3</c:v>
                </c:pt>
                <c:pt idx="663">
                  <c:v>9.0659999999999994E-3</c:v>
                </c:pt>
                <c:pt idx="664">
                  <c:v>9.3139999999999994E-3</c:v>
                </c:pt>
                <c:pt idx="665">
                  <c:v>9.5630000000000003E-3</c:v>
                </c:pt>
                <c:pt idx="666">
                  <c:v>9.8110000000000003E-3</c:v>
                </c:pt>
                <c:pt idx="667">
                  <c:v>1.0059E-2</c:v>
                </c:pt>
                <c:pt idx="668">
                  <c:v>1.0307999999999999E-2</c:v>
                </c:pt>
                <c:pt idx="669">
                  <c:v>1.0555999999999999E-2</c:v>
                </c:pt>
                <c:pt idx="670">
                  <c:v>1.0803999999999999E-2</c:v>
                </c:pt>
                <c:pt idx="671">
                  <c:v>1.1053E-2</c:v>
                </c:pt>
                <c:pt idx="672">
                  <c:v>1.1301E-2</c:v>
                </c:pt>
                <c:pt idx="673">
                  <c:v>1.1549E-2</c:v>
                </c:pt>
                <c:pt idx="674">
                  <c:v>1.1797999999999999E-2</c:v>
                </c:pt>
                <c:pt idx="675">
                  <c:v>1.2045999999999999E-2</c:v>
                </c:pt>
                <c:pt idx="676">
                  <c:v>1.2293999999999999E-2</c:v>
                </c:pt>
                <c:pt idx="677">
                  <c:v>1.2543E-2</c:v>
                </c:pt>
                <c:pt idx="678">
                  <c:v>1.2791E-2</c:v>
                </c:pt>
                <c:pt idx="679">
                  <c:v>1.3039E-2</c:v>
                </c:pt>
                <c:pt idx="680">
                  <c:v>1.3287999999999999E-2</c:v>
                </c:pt>
                <c:pt idx="681">
                  <c:v>1.3535999999999999E-2</c:v>
                </c:pt>
                <c:pt idx="682">
                  <c:v>1.3783999999999999E-2</c:v>
                </c:pt>
                <c:pt idx="683">
                  <c:v>1.4033E-2</c:v>
                </c:pt>
                <c:pt idx="684">
                  <c:v>1.4281E-2</c:v>
                </c:pt>
                <c:pt idx="685">
                  <c:v>1.4529E-2</c:v>
                </c:pt>
                <c:pt idx="686">
                  <c:v>1.4777E-2</c:v>
                </c:pt>
                <c:pt idx="687">
                  <c:v>1.5025999999999999E-2</c:v>
                </c:pt>
                <c:pt idx="688">
                  <c:v>1.5273999999999999E-2</c:v>
                </c:pt>
                <c:pt idx="689">
                  <c:v>1.5521999999999999E-2</c:v>
                </c:pt>
                <c:pt idx="690">
                  <c:v>1.5771E-2</c:v>
                </c:pt>
                <c:pt idx="691">
                  <c:v>1.6018999999999999E-2</c:v>
                </c:pt>
                <c:pt idx="692">
                  <c:v>1.6267E-2</c:v>
                </c:pt>
                <c:pt idx="693">
                  <c:v>1.6515999999999999E-2</c:v>
                </c:pt>
                <c:pt idx="694">
                  <c:v>1.6764000000000001E-2</c:v>
                </c:pt>
                <c:pt idx="695">
                  <c:v>1.7011999999999999E-2</c:v>
                </c:pt>
                <c:pt idx="696">
                  <c:v>1.7260999999999999E-2</c:v>
                </c:pt>
                <c:pt idx="697">
                  <c:v>1.7509E-2</c:v>
                </c:pt>
                <c:pt idx="698">
                  <c:v>1.7756999999999998E-2</c:v>
                </c:pt>
                <c:pt idx="699">
                  <c:v>1.8006000000000001E-2</c:v>
                </c:pt>
                <c:pt idx="700">
                  <c:v>1.8253999999999999E-2</c:v>
                </c:pt>
                <c:pt idx="701">
                  <c:v>1.8502000000000001E-2</c:v>
                </c:pt>
                <c:pt idx="702">
                  <c:v>1.8751E-2</c:v>
                </c:pt>
                <c:pt idx="703">
                  <c:v>1.8998999999999999E-2</c:v>
                </c:pt>
                <c:pt idx="704">
                  <c:v>1.9247E-2</c:v>
                </c:pt>
                <c:pt idx="705">
                  <c:v>1.9495999999999999E-2</c:v>
                </c:pt>
                <c:pt idx="706">
                  <c:v>1.9744000000000001E-2</c:v>
                </c:pt>
                <c:pt idx="707">
                  <c:v>1.9991999999999999E-2</c:v>
                </c:pt>
                <c:pt idx="708">
                  <c:v>2.0240999999999999E-2</c:v>
                </c:pt>
                <c:pt idx="709">
                  <c:v>2.0489E-2</c:v>
                </c:pt>
                <c:pt idx="710">
                  <c:v>2.0736999999999998E-2</c:v>
                </c:pt>
                <c:pt idx="711">
                  <c:v>2.0986000000000001E-2</c:v>
                </c:pt>
                <c:pt idx="712">
                  <c:v>2.1233999999999999E-2</c:v>
                </c:pt>
                <c:pt idx="713">
                  <c:v>2.1482000000000001E-2</c:v>
                </c:pt>
                <c:pt idx="714">
                  <c:v>2.1731E-2</c:v>
                </c:pt>
                <c:pt idx="715">
                  <c:v>2.1978999999999999E-2</c:v>
                </c:pt>
                <c:pt idx="716">
                  <c:v>2.2227E-2</c:v>
                </c:pt>
                <c:pt idx="717">
                  <c:v>2.2475999999999999E-2</c:v>
                </c:pt>
                <c:pt idx="718">
                  <c:v>2.2724000000000001E-2</c:v>
                </c:pt>
                <c:pt idx="719">
                  <c:v>2.2971999999999999E-2</c:v>
                </c:pt>
                <c:pt idx="720">
                  <c:v>2.3220999999999999E-2</c:v>
                </c:pt>
                <c:pt idx="721">
                  <c:v>2.3469E-2</c:v>
                </c:pt>
                <c:pt idx="722">
                  <c:v>2.3716999999999998E-2</c:v>
                </c:pt>
                <c:pt idx="723">
                  <c:v>2.3966000000000001E-2</c:v>
                </c:pt>
                <c:pt idx="724">
                  <c:v>2.4213999999999999E-2</c:v>
                </c:pt>
                <c:pt idx="725">
                  <c:v>2.4462000000000001E-2</c:v>
                </c:pt>
                <c:pt idx="726">
                  <c:v>2.4711E-2</c:v>
                </c:pt>
                <c:pt idx="727">
                  <c:v>2.4958999999999999E-2</c:v>
                </c:pt>
                <c:pt idx="728">
                  <c:v>2.5207E-2</c:v>
                </c:pt>
                <c:pt idx="729">
                  <c:v>2.5455999999999999E-2</c:v>
                </c:pt>
                <c:pt idx="730">
                  <c:v>2.5704000000000001E-2</c:v>
                </c:pt>
                <c:pt idx="731">
                  <c:v>2.5951999999999999E-2</c:v>
                </c:pt>
                <c:pt idx="732">
                  <c:v>2.6200999999999999E-2</c:v>
                </c:pt>
                <c:pt idx="733">
                  <c:v>2.6449E-2</c:v>
                </c:pt>
                <c:pt idx="734">
                  <c:v>2.6696999999999999E-2</c:v>
                </c:pt>
                <c:pt idx="735">
                  <c:v>2.6946000000000001E-2</c:v>
                </c:pt>
                <c:pt idx="736">
                  <c:v>2.7193999999999999E-2</c:v>
                </c:pt>
                <c:pt idx="737">
                  <c:v>2.7442000000000001E-2</c:v>
                </c:pt>
                <c:pt idx="738">
                  <c:v>2.7691E-2</c:v>
                </c:pt>
                <c:pt idx="739">
                  <c:v>2.7938999999999999E-2</c:v>
                </c:pt>
                <c:pt idx="740">
                  <c:v>2.8187E-2</c:v>
                </c:pt>
                <c:pt idx="741">
                  <c:v>2.8435999999999999E-2</c:v>
                </c:pt>
                <c:pt idx="742">
                  <c:v>2.8684000000000001E-2</c:v>
                </c:pt>
                <c:pt idx="743">
                  <c:v>2.8931999999999999E-2</c:v>
                </c:pt>
                <c:pt idx="744">
                  <c:v>2.9180999999999999E-2</c:v>
                </c:pt>
                <c:pt idx="745">
                  <c:v>2.9429E-2</c:v>
                </c:pt>
                <c:pt idx="746">
                  <c:v>2.9676999999999999E-2</c:v>
                </c:pt>
                <c:pt idx="747">
                  <c:v>2.9926000000000001E-2</c:v>
                </c:pt>
                <c:pt idx="748">
                  <c:v>3.0173999999999999E-2</c:v>
                </c:pt>
                <c:pt idx="749">
                  <c:v>3.0422000000000001E-2</c:v>
                </c:pt>
                <c:pt idx="750">
                  <c:v>3.0669999999999999E-2</c:v>
                </c:pt>
                <c:pt idx="751">
                  <c:v>3.0918999999999999E-2</c:v>
                </c:pt>
                <c:pt idx="752">
                  <c:v>3.1167E-2</c:v>
                </c:pt>
                <c:pt idx="753">
                  <c:v>3.1414999999999998E-2</c:v>
                </c:pt>
                <c:pt idx="754">
                  <c:v>3.1663999999999998E-2</c:v>
                </c:pt>
                <c:pt idx="755">
                  <c:v>3.1912000000000003E-2</c:v>
                </c:pt>
                <c:pt idx="756">
                  <c:v>3.2160000000000001E-2</c:v>
                </c:pt>
                <c:pt idx="757">
                  <c:v>3.2409E-2</c:v>
                </c:pt>
                <c:pt idx="758">
                  <c:v>3.2656999999999999E-2</c:v>
                </c:pt>
                <c:pt idx="759">
                  <c:v>3.2904999999999997E-2</c:v>
                </c:pt>
                <c:pt idx="760">
                  <c:v>3.3154000000000003E-2</c:v>
                </c:pt>
                <c:pt idx="761">
                  <c:v>3.3402000000000001E-2</c:v>
                </c:pt>
                <c:pt idx="762">
                  <c:v>3.3649999999999999E-2</c:v>
                </c:pt>
                <c:pt idx="763">
                  <c:v>3.3898999999999999E-2</c:v>
                </c:pt>
                <c:pt idx="764">
                  <c:v>3.4146999999999997E-2</c:v>
                </c:pt>
                <c:pt idx="765">
                  <c:v>3.4395000000000002E-2</c:v>
                </c:pt>
                <c:pt idx="766">
                  <c:v>3.4644000000000001E-2</c:v>
                </c:pt>
                <c:pt idx="767">
                  <c:v>3.4891999999999999E-2</c:v>
                </c:pt>
                <c:pt idx="768">
                  <c:v>3.5139999999999998E-2</c:v>
                </c:pt>
                <c:pt idx="769">
                  <c:v>3.5388999999999997E-2</c:v>
                </c:pt>
                <c:pt idx="770">
                  <c:v>3.5637000000000002E-2</c:v>
                </c:pt>
                <c:pt idx="771">
                  <c:v>3.5885E-2</c:v>
                </c:pt>
                <c:pt idx="772">
                  <c:v>3.6133999999999999E-2</c:v>
                </c:pt>
                <c:pt idx="773">
                  <c:v>3.6381999999999998E-2</c:v>
                </c:pt>
                <c:pt idx="774">
                  <c:v>3.6630000000000003E-2</c:v>
                </c:pt>
                <c:pt idx="775">
                  <c:v>3.6879000000000002E-2</c:v>
                </c:pt>
                <c:pt idx="776">
                  <c:v>3.7127E-2</c:v>
                </c:pt>
                <c:pt idx="777">
                  <c:v>3.7374999999999999E-2</c:v>
                </c:pt>
                <c:pt idx="778">
                  <c:v>3.7623999999999998E-2</c:v>
                </c:pt>
                <c:pt idx="779">
                  <c:v>3.7872000000000003E-2</c:v>
                </c:pt>
                <c:pt idx="780">
                  <c:v>3.8120000000000001E-2</c:v>
                </c:pt>
                <c:pt idx="781">
                  <c:v>3.8369E-2</c:v>
                </c:pt>
                <c:pt idx="782">
                  <c:v>3.8616999999999999E-2</c:v>
                </c:pt>
                <c:pt idx="783">
                  <c:v>3.8864999999999997E-2</c:v>
                </c:pt>
                <c:pt idx="784">
                  <c:v>3.9114000000000003E-2</c:v>
                </c:pt>
                <c:pt idx="785">
                  <c:v>3.9362000000000001E-2</c:v>
                </c:pt>
                <c:pt idx="786">
                  <c:v>3.9609999999999999E-2</c:v>
                </c:pt>
                <c:pt idx="787">
                  <c:v>3.9858999999999999E-2</c:v>
                </c:pt>
                <c:pt idx="788">
                  <c:v>4.0106999999999997E-2</c:v>
                </c:pt>
                <c:pt idx="789">
                  <c:v>4.0355000000000002E-2</c:v>
                </c:pt>
                <c:pt idx="790">
                  <c:v>4.0604000000000001E-2</c:v>
                </c:pt>
                <c:pt idx="791">
                  <c:v>4.0851999999999999E-2</c:v>
                </c:pt>
                <c:pt idx="792">
                  <c:v>4.1099999999999998E-2</c:v>
                </c:pt>
                <c:pt idx="793">
                  <c:v>4.1348999999999997E-2</c:v>
                </c:pt>
                <c:pt idx="794">
                  <c:v>4.1597000000000002E-2</c:v>
                </c:pt>
                <c:pt idx="795">
                  <c:v>4.1845E-2</c:v>
                </c:pt>
                <c:pt idx="796">
                  <c:v>4.2093999999999999E-2</c:v>
                </c:pt>
                <c:pt idx="797">
                  <c:v>4.2341999999999998E-2</c:v>
                </c:pt>
                <c:pt idx="798">
                  <c:v>4.2590000000000003E-2</c:v>
                </c:pt>
                <c:pt idx="799">
                  <c:v>4.2839000000000002E-2</c:v>
                </c:pt>
                <c:pt idx="800">
                  <c:v>4.3087E-2</c:v>
                </c:pt>
                <c:pt idx="801">
                  <c:v>4.3334999999999999E-2</c:v>
                </c:pt>
                <c:pt idx="802">
                  <c:v>4.3583999999999998E-2</c:v>
                </c:pt>
                <c:pt idx="803">
                  <c:v>4.3832000000000003E-2</c:v>
                </c:pt>
                <c:pt idx="804">
                  <c:v>4.4080000000000001E-2</c:v>
                </c:pt>
                <c:pt idx="805">
                  <c:v>4.4329E-2</c:v>
                </c:pt>
                <c:pt idx="806">
                  <c:v>4.4576999999999999E-2</c:v>
                </c:pt>
                <c:pt idx="807">
                  <c:v>4.4824999999999997E-2</c:v>
                </c:pt>
                <c:pt idx="808">
                  <c:v>4.5074000000000003E-2</c:v>
                </c:pt>
                <c:pt idx="809">
                  <c:v>4.5322000000000001E-2</c:v>
                </c:pt>
                <c:pt idx="810">
                  <c:v>4.5569999999999999E-2</c:v>
                </c:pt>
                <c:pt idx="811">
                  <c:v>4.5817999999999998E-2</c:v>
                </c:pt>
                <c:pt idx="812">
                  <c:v>4.6066999999999997E-2</c:v>
                </c:pt>
                <c:pt idx="813">
                  <c:v>4.6315000000000002E-2</c:v>
                </c:pt>
                <c:pt idx="814">
                  <c:v>4.6563E-2</c:v>
                </c:pt>
                <c:pt idx="815">
                  <c:v>4.6811999999999999E-2</c:v>
                </c:pt>
                <c:pt idx="816">
                  <c:v>4.7059999999999998E-2</c:v>
                </c:pt>
                <c:pt idx="817">
                  <c:v>4.7308000000000003E-2</c:v>
                </c:pt>
                <c:pt idx="818">
                  <c:v>4.7557000000000002E-2</c:v>
                </c:pt>
                <c:pt idx="819">
                  <c:v>4.7805E-2</c:v>
                </c:pt>
                <c:pt idx="820">
                  <c:v>4.8052999999999998E-2</c:v>
                </c:pt>
                <c:pt idx="821">
                  <c:v>4.8301999999999998E-2</c:v>
                </c:pt>
                <c:pt idx="822">
                  <c:v>4.8550000000000003E-2</c:v>
                </c:pt>
                <c:pt idx="823">
                  <c:v>4.8798000000000001E-2</c:v>
                </c:pt>
                <c:pt idx="824">
                  <c:v>4.9047E-2</c:v>
                </c:pt>
                <c:pt idx="825">
                  <c:v>4.9294999999999999E-2</c:v>
                </c:pt>
                <c:pt idx="826">
                  <c:v>4.9542999999999997E-2</c:v>
                </c:pt>
                <c:pt idx="827">
                  <c:v>4.9792000000000003E-2</c:v>
                </c:pt>
                <c:pt idx="828">
                  <c:v>5.0040000000000001E-2</c:v>
                </c:pt>
                <c:pt idx="829">
                  <c:v>5.0287999999999999E-2</c:v>
                </c:pt>
                <c:pt idx="830">
                  <c:v>5.0536999999999999E-2</c:v>
                </c:pt>
                <c:pt idx="831">
                  <c:v>5.0784999999999997E-2</c:v>
                </c:pt>
                <c:pt idx="832">
                  <c:v>5.1033000000000002E-2</c:v>
                </c:pt>
                <c:pt idx="833">
                  <c:v>5.1282000000000001E-2</c:v>
                </c:pt>
                <c:pt idx="834">
                  <c:v>5.1529999999999999E-2</c:v>
                </c:pt>
                <c:pt idx="835">
                  <c:v>5.1777999999999998E-2</c:v>
                </c:pt>
                <c:pt idx="836">
                  <c:v>5.2026999999999997E-2</c:v>
                </c:pt>
                <c:pt idx="837">
                  <c:v>5.2275000000000002E-2</c:v>
                </c:pt>
                <c:pt idx="838">
                  <c:v>5.2523E-2</c:v>
                </c:pt>
                <c:pt idx="839">
                  <c:v>5.2771999999999999E-2</c:v>
                </c:pt>
                <c:pt idx="840">
                  <c:v>5.3019999999999998E-2</c:v>
                </c:pt>
                <c:pt idx="841">
                  <c:v>5.3268000000000003E-2</c:v>
                </c:pt>
                <c:pt idx="842">
                  <c:v>5.3517000000000002E-2</c:v>
                </c:pt>
                <c:pt idx="843">
                  <c:v>5.3765E-2</c:v>
                </c:pt>
                <c:pt idx="844">
                  <c:v>5.4012999999999999E-2</c:v>
                </c:pt>
                <c:pt idx="845">
                  <c:v>5.4261999999999998E-2</c:v>
                </c:pt>
                <c:pt idx="846">
                  <c:v>5.4510000000000003E-2</c:v>
                </c:pt>
                <c:pt idx="847">
                  <c:v>5.4758000000000001E-2</c:v>
                </c:pt>
                <c:pt idx="848">
                  <c:v>5.5007E-2</c:v>
                </c:pt>
                <c:pt idx="849">
                  <c:v>5.5254999999999999E-2</c:v>
                </c:pt>
                <c:pt idx="850">
                  <c:v>5.5502999999999997E-2</c:v>
                </c:pt>
                <c:pt idx="851">
                  <c:v>5.5752000000000003E-2</c:v>
                </c:pt>
                <c:pt idx="852">
                  <c:v>5.6000000000000001E-2</c:v>
                </c:pt>
                <c:pt idx="853">
                  <c:v>5.6247999999999999E-2</c:v>
                </c:pt>
                <c:pt idx="854">
                  <c:v>5.6496999999999999E-2</c:v>
                </c:pt>
                <c:pt idx="855">
                  <c:v>5.6744999999999997E-2</c:v>
                </c:pt>
                <c:pt idx="856">
                  <c:v>5.6993000000000002E-2</c:v>
                </c:pt>
                <c:pt idx="857">
                  <c:v>5.7242000000000001E-2</c:v>
                </c:pt>
                <c:pt idx="858">
                  <c:v>5.7489999999999999E-2</c:v>
                </c:pt>
                <c:pt idx="859">
                  <c:v>5.7737999999999998E-2</c:v>
                </c:pt>
                <c:pt idx="860">
                  <c:v>5.7986999999999997E-2</c:v>
                </c:pt>
                <c:pt idx="861">
                  <c:v>5.8235000000000002E-2</c:v>
                </c:pt>
                <c:pt idx="862">
                  <c:v>5.8483E-2</c:v>
                </c:pt>
                <c:pt idx="863">
                  <c:v>5.8731999999999999E-2</c:v>
                </c:pt>
                <c:pt idx="864">
                  <c:v>5.8979999999999998E-2</c:v>
                </c:pt>
                <c:pt idx="865">
                  <c:v>5.9228000000000003E-2</c:v>
                </c:pt>
                <c:pt idx="866">
                  <c:v>5.9477000000000002E-2</c:v>
                </c:pt>
                <c:pt idx="867">
                  <c:v>5.9725E-2</c:v>
                </c:pt>
                <c:pt idx="868">
                  <c:v>5.9972999999999999E-2</c:v>
                </c:pt>
                <c:pt idx="869">
                  <c:v>6.0221999999999998E-2</c:v>
                </c:pt>
                <c:pt idx="870">
                  <c:v>6.0470000000000003E-2</c:v>
                </c:pt>
                <c:pt idx="871">
                  <c:v>6.0718000000000001E-2</c:v>
                </c:pt>
                <c:pt idx="872">
                  <c:v>6.0965999999999999E-2</c:v>
                </c:pt>
                <c:pt idx="873">
                  <c:v>6.1214999999999999E-2</c:v>
                </c:pt>
                <c:pt idx="874">
                  <c:v>6.1462999999999997E-2</c:v>
                </c:pt>
                <c:pt idx="875">
                  <c:v>6.1711000000000002E-2</c:v>
                </c:pt>
                <c:pt idx="876">
                  <c:v>6.1960000000000001E-2</c:v>
                </c:pt>
                <c:pt idx="877">
                  <c:v>6.2207999999999999E-2</c:v>
                </c:pt>
                <c:pt idx="878">
                  <c:v>6.2455999999999998E-2</c:v>
                </c:pt>
                <c:pt idx="879">
                  <c:v>6.2704999999999997E-2</c:v>
                </c:pt>
                <c:pt idx="880">
                  <c:v>6.2952999999999995E-2</c:v>
                </c:pt>
                <c:pt idx="881">
                  <c:v>6.3200999999999993E-2</c:v>
                </c:pt>
                <c:pt idx="882">
                  <c:v>6.3450000000000006E-2</c:v>
                </c:pt>
                <c:pt idx="883">
                  <c:v>6.3698000000000005E-2</c:v>
                </c:pt>
                <c:pt idx="884">
                  <c:v>6.3946000000000003E-2</c:v>
                </c:pt>
                <c:pt idx="885">
                  <c:v>6.4195000000000002E-2</c:v>
                </c:pt>
                <c:pt idx="886">
                  <c:v>6.4443E-2</c:v>
                </c:pt>
                <c:pt idx="887">
                  <c:v>6.4690999999999999E-2</c:v>
                </c:pt>
                <c:pt idx="888">
                  <c:v>6.4939999999999998E-2</c:v>
                </c:pt>
                <c:pt idx="889">
                  <c:v>6.5187999999999996E-2</c:v>
                </c:pt>
                <c:pt idx="890">
                  <c:v>6.5435999999999994E-2</c:v>
                </c:pt>
                <c:pt idx="891">
                  <c:v>6.5684999999999993E-2</c:v>
                </c:pt>
                <c:pt idx="892">
                  <c:v>6.5933000000000005E-2</c:v>
                </c:pt>
                <c:pt idx="893">
                  <c:v>6.6181000000000004E-2</c:v>
                </c:pt>
                <c:pt idx="894">
                  <c:v>6.6430000000000003E-2</c:v>
                </c:pt>
                <c:pt idx="895">
                  <c:v>6.6678000000000001E-2</c:v>
                </c:pt>
                <c:pt idx="896">
                  <c:v>6.6925999999999999E-2</c:v>
                </c:pt>
                <c:pt idx="897">
                  <c:v>6.7174999999999999E-2</c:v>
                </c:pt>
                <c:pt idx="898">
                  <c:v>6.7422999999999997E-2</c:v>
                </c:pt>
                <c:pt idx="899">
                  <c:v>6.7670999999999995E-2</c:v>
                </c:pt>
                <c:pt idx="900">
                  <c:v>6.7919999999999994E-2</c:v>
                </c:pt>
                <c:pt idx="901">
                  <c:v>6.8168000000000006E-2</c:v>
                </c:pt>
                <c:pt idx="902">
                  <c:v>6.8416000000000005E-2</c:v>
                </c:pt>
                <c:pt idx="903">
                  <c:v>6.8665000000000004E-2</c:v>
                </c:pt>
                <c:pt idx="904">
                  <c:v>6.8913000000000002E-2</c:v>
                </c:pt>
                <c:pt idx="905">
                  <c:v>6.9161E-2</c:v>
                </c:pt>
                <c:pt idx="906">
                  <c:v>6.9409999999999999E-2</c:v>
                </c:pt>
                <c:pt idx="907">
                  <c:v>6.9657999999999998E-2</c:v>
                </c:pt>
                <c:pt idx="908">
                  <c:v>6.9905999999999996E-2</c:v>
                </c:pt>
                <c:pt idx="909">
                  <c:v>7.0154999999999995E-2</c:v>
                </c:pt>
                <c:pt idx="910">
                  <c:v>7.0402999999999993E-2</c:v>
                </c:pt>
                <c:pt idx="911">
                  <c:v>7.0651000000000005E-2</c:v>
                </c:pt>
                <c:pt idx="912">
                  <c:v>7.0900000000000005E-2</c:v>
                </c:pt>
                <c:pt idx="913">
                  <c:v>7.1148000000000003E-2</c:v>
                </c:pt>
                <c:pt idx="914">
                  <c:v>7.1396000000000001E-2</c:v>
                </c:pt>
                <c:pt idx="915">
                  <c:v>7.1645E-2</c:v>
                </c:pt>
                <c:pt idx="916">
                  <c:v>7.1892999999999999E-2</c:v>
                </c:pt>
                <c:pt idx="917">
                  <c:v>7.2140999999999997E-2</c:v>
                </c:pt>
                <c:pt idx="918">
                  <c:v>7.2389999999999996E-2</c:v>
                </c:pt>
                <c:pt idx="919">
                  <c:v>7.2637999999999994E-2</c:v>
                </c:pt>
                <c:pt idx="920">
                  <c:v>7.2886000000000006E-2</c:v>
                </c:pt>
                <c:pt idx="921">
                  <c:v>7.3135000000000006E-2</c:v>
                </c:pt>
                <c:pt idx="922">
                  <c:v>7.3383000000000004E-2</c:v>
                </c:pt>
                <c:pt idx="923">
                  <c:v>7.3631000000000002E-2</c:v>
                </c:pt>
                <c:pt idx="924">
                  <c:v>7.3880000000000001E-2</c:v>
                </c:pt>
                <c:pt idx="925">
                  <c:v>7.4127999999999999E-2</c:v>
                </c:pt>
                <c:pt idx="926">
                  <c:v>7.4375999999999998E-2</c:v>
                </c:pt>
                <c:pt idx="927">
                  <c:v>7.4624999999999997E-2</c:v>
                </c:pt>
                <c:pt idx="928">
                  <c:v>7.4872999999999995E-2</c:v>
                </c:pt>
                <c:pt idx="929">
                  <c:v>7.5120999999999993E-2</c:v>
                </c:pt>
                <c:pt idx="930">
                  <c:v>7.5370000000000006E-2</c:v>
                </c:pt>
                <c:pt idx="931">
                  <c:v>7.5618000000000005E-2</c:v>
                </c:pt>
                <c:pt idx="932">
                  <c:v>7.5866000000000003E-2</c:v>
                </c:pt>
                <c:pt idx="933">
                  <c:v>7.6114000000000001E-2</c:v>
                </c:pt>
                <c:pt idx="934">
                  <c:v>7.6363E-2</c:v>
                </c:pt>
                <c:pt idx="935">
                  <c:v>7.6610999999999999E-2</c:v>
                </c:pt>
                <c:pt idx="936">
                  <c:v>7.6858999999999997E-2</c:v>
                </c:pt>
                <c:pt idx="937">
                  <c:v>7.7107999999999996E-2</c:v>
                </c:pt>
                <c:pt idx="938">
                  <c:v>7.7355999999999994E-2</c:v>
                </c:pt>
                <c:pt idx="939">
                  <c:v>7.7604000000000006E-2</c:v>
                </c:pt>
                <c:pt idx="940">
                  <c:v>7.7853000000000006E-2</c:v>
                </c:pt>
                <c:pt idx="941">
                  <c:v>7.8101000000000004E-2</c:v>
                </c:pt>
                <c:pt idx="942">
                  <c:v>7.8349000000000002E-2</c:v>
                </c:pt>
                <c:pt idx="943">
                  <c:v>7.8598000000000001E-2</c:v>
                </c:pt>
                <c:pt idx="944">
                  <c:v>7.8845999999999999E-2</c:v>
                </c:pt>
                <c:pt idx="945">
                  <c:v>7.9093999999999998E-2</c:v>
                </c:pt>
                <c:pt idx="946">
                  <c:v>7.9342999999999997E-2</c:v>
                </c:pt>
                <c:pt idx="947">
                  <c:v>7.9590999999999995E-2</c:v>
                </c:pt>
                <c:pt idx="948">
                  <c:v>7.9838999999999993E-2</c:v>
                </c:pt>
                <c:pt idx="949">
                  <c:v>8.0088000000000006E-2</c:v>
                </c:pt>
                <c:pt idx="950">
                  <c:v>8.0336000000000005E-2</c:v>
                </c:pt>
                <c:pt idx="951">
                  <c:v>8.0584000000000003E-2</c:v>
                </c:pt>
                <c:pt idx="952">
                  <c:v>8.0833000000000002E-2</c:v>
                </c:pt>
                <c:pt idx="953">
                  <c:v>8.1081E-2</c:v>
                </c:pt>
                <c:pt idx="954">
                  <c:v>8.1328999999999999E-2</c:v>
                </c:pt>
                <c:pt idx="955">
                  <c:v>8.1577999999999998E-2</c:v>
                </c:pt>
                <c:pt idx="956">
                  <c:v>8.1825999999999996E-2</c:v>
                </c:pt>
                <c:pt idx="957">
                  <c:v>8.2073999999999994E-2</c:v>
                </c:pt>
                <c:pt idx="958">
                  <c:v>8.2322999999999993E-2</c:v>
                </c:pt>
                <c:pt idx="959">
                  <c:v>8.2571000000000006E-2</c:v>
                </c:pt>
                <c:pt idx="960">
                  <c:v>8.2819000000000004E-2</c:v>
                </c:pt>
                <c:pt idx="961">
                  <c:v>8.3068000000000003E-2</c:v>
                </c:pt>
                <c:pt idx="962">
                  <c:v>8.3316000000000001E-2</c:v>
                </c:pt>
                <c:pt idx="963">
                  <c:v>8.3563999999999999E-2</c:v>
                </c:pt>
                <c:pt idx="964">
                  <c:v>8.3812999999999999E-2</c:v>
                </c:pt>
                <c:pt idx="965">
                  <c:v>8.4060999999999997E-2</c:v>
                </c:pt>
                <c:pt idx="966">
                  <c:v>8.4308999999999995E-2</c:v>
                </c:pt>
                <c:pt idx="967">
                  <c:v>8.4557999999999994E-2</c:v>
                </c:pt>
                <c:pt idx="968">
                  <c:v>8.4806000000000006E-2</c:v>
                </c:pt>
                <c:pt idx="969">
                  <c:v>8.5054000000000005E-2</c:v>
                </c:pt>
                <c:pt idx="970">
                  <c:v>8.5303000000000004E-2</c:v>
                </c:pt>
                <c:pt idx="971">
                  <c:v>8.5551000000000002E-2</c:v>
                </c:pt>
                <c:pt idx="972">
                  <c:v>8.5799E-2</c:v>
                </c:pt>
                <c:pt idx="973">
                  <c:v>8.6047999999999999E-2</c:v>
                </c:pt>
                <c:pt idx="974">
                  <c:v>8.6295999999999998E-2</c:v>
                </c:pt>
                <c:pt idx="975">
                  <c:v>8.6543999999999996E-2</c:v>
                </c:pt>
                <c:pt idx="976">
                  <c:v>8.6792999999999995E-2</c:v>
                </c:pt>
                <c:pt idx="977">
                  <c:v>8.7040999999999993E-2</c:v>
                </c:pt>
                <c:pt idx="978">
                  <c:v>8.7289000000000005E-2</c:v>
                </c:pt>
                <c:pt idx="979">
                  <c:v>8.7538000000000005E-2</c:v>
                </c:pt>
                <c:pt idx="980">
                  <c:v>8.7786000000000003E-2</c:v>
                </c:pt>
                <c:pt idx="981">
                  <c:v>8.8034000000000001E-2</c:v>
                </c:pt>
                <c:pt idx="982">
                  <c:v>8.8283E-2</c:v>
                </c:pt>
                <c:pt idx="983">
                  <c:v>8.8530999999999999E-2</c:v>
                </c:pt>
                <c:pt idx="984">
                  <c:v>8.8778999999999997E-2</c:v>
                </c:pt>
                <c:pt idx="985">
                  <c:v>8.9027999999999996E-2</c:v>
                </c:pt>
                <c:pt idx="986">
                  <c:v>8.9275999999999994E-2</c:v>
                </c:pt>
                <c:pt idx="987">
                  <c:v>8.9524000000000006E-2</c:v>
                </c:pt>
                <c:pt idx="988">
                  <c:v>8.9773000000000006E-2</c:v>
                </c:pt>
                <c:pt idx="989">
                  <c:v>9.0021000000000004E-2</c:v>
                </c:pt>
                <c:pt idx="990">
                  <c:v>9.0269000000000002E-2</c:v>
                </c:pt>
                <c:pt idx="991">
                  <c:v>9.0518000000000001E-2</c:v>
                </c:pt>
                <c:pt idx="992">
                  <c:v>9.0765999999999999E-2</c:v>
                </c:pt>
                <c:pt idx="993">
                  <c:v>9.1013999999999998E-2</c:v>
                </c:pt>
                <c:pt idx="994">
                  <c:v>9.1261999999999996E-2</c:v>
                </c:pt>
                <c:pt idx="995">
                  <c:v>9.1510999999999995E-2</c:v>
                </c:pt>
                <c:pt idx="996">
                  <c:v>9.1758999999999993E-2</c:v>
                </c:pt>
                <c:pt idx="997">
                  <c:v>9.2007000000000005E-2</c:v>
                </c:pt>
                <c:pt idx="998">
                  <c:v>9.2256000000000005E-2</c:v>
                </c:pt>
                <c:pt idx="999">
                  <c:v>9.2504000000000003E-2</c:v>
                </c:pt>
                <c:pt idx="1000">
                  <c:v>9.2752000000000001E-2</c:v>
                </c:pt>
                <c:pt idx="1001">
                  <c:v>9.3001E-2</c:v>
                </c:pt>
                <c:pt idx="1002">
                  <c:v>9.3248999999999999E-2</c:v>
                </c:pt>
                <c:pt idx="1003">
                  <c:v>9.3496999999999997E-2</c:v>
                </c:pt>
                <c:pt idx="1004">
                  <c:v>9.3745999999999996E-2</c:v>
                </c:pt>
                <c:pt idx="1005">
                  <c:v>9.3993999999999994E-2</c:v>
                </c:pt>
                <c:pt idx="1006">
                  <c:v>9.4242000000000006E-2</c:v>
                </c:pt>
                <c:pt idx="1007">
                  <c:v>9.4491000000000006E-2</c:v>
                </c:pt>
                <c:pt idx="1008">
                  <c:v>9.4739000000000004E-2</c:v>
                </c:pt>
                <c:pt idx="1009">
                  <c:v>9.4987000000000002E-2</c:v>
                </c:pt>
                <c:pt idx="1010">
                  <c:v>9.5236000000000001E-2</c:v>
                </c:pt>
                <c:pt idx="1011">
                  <c:v>9.5483999999999999E-2</c:v>
                </c:pt>
                <c:pt idx="1012">
                  <c:v>9.5731999999999998E-2</c:v>
                </c:pt>
                <c:pt idx="1013">
                  <c:v>9.5980999999999997E-2</c:v>
                </c:pt>
                <c:pt idx="1014">
                  <c:v>9.6228999999999995E-2</c:v>
                </c:pt>
                <c:pt idx="1015">
                  <c:v>9.6476999999999993E-2</c:v>
                </c:pt>
                <c:pt idx="1016">
                  <c:v>9.6726000000000006E-2</c:v>
                </c:pt>
                <c:pt idx="1017">
                  <c:v>9.6974000000000005E-2</c:v>
                </c:pt>
                <c:pt idx="1018">
                  <c:v>9.7222000000000003E-2</c:v>
                </c:pt>
                <c:pt idx="1019">
                  <c:v>9.7471000000000002E-2</c:v>
                </c:pt>
                <c:pt idx="1020">
                  <c:v>9.7719E-2</c:v>
                </c:pt>
                <c:pt idx="1021">
                  <c:v>9.7966999999999999E-2</c:v>
                </c:pt>
                <c:pt idx="1022">
                  <c:v>9.8215999999999998E-2</c:v>
                </c:pt>
                <c:pt idx="1023">
                  <c:v>9.8463999999999996E-2</c:v>
                </c:pt>
                <c:pt idx="1024">
                  <c:v>9.8711999999999994E-2</c:v>
                </c:pt>
                <c:pt idx="1025">
                  <c:v>9.8960999999999993E-2</c:v>
                </c:pt>
                <c:pt idx="1026">
                  <c:v>9.9209000000000006E-2</c:v>
                </c:pt>
                <c:pt idx="1027">
                  <c:v>9.9457000000000004E-2</c:v>
                </c:pt>
                <c:pt idx="1028">
                  <c:v>9.9706000000000003E-2</c:v>
                </c:pt>
                <c:pt idx="1029">
                  <c:v>9.9954000000000001E-2</c:v>
                </c:pt>
                <c:pt idx="1030">
                  <c:v>0.100202</c:v>
                </c:pt>
                <c:pt idx="1031">
                  <c:v>0.100451</c:v>
                </c:pt>
                <c:pt idx="1032">
                  <c:v>0.100699</c:v>
                </c:pt>
                <c:pt idx="1033">
                  <c:v>0.100947</c:v>
                </c:pt>
                <c:pt idx="1034">
                  <c:v>0.10119599999999999</c:v>
                </c:pt>
                <c:pt idx="1035">
                  <c:v>0.10144400000000001</c:v>
                </c:pt>
                <c:pt idx="1036">
                  <c:v>0.101692</c:v>
                </c:pt>
                <c:pt idx="1037">
                  <c:v>0.101941</c:v>
                </c:pt>
                <c:pt idx="1038">
                  <c:v>0.102189</c:v>
                </c:pt>
                <c:pt idx="1039">
                  <c:v>0.102437</c:v>
                </c:pt>
                <c:pt idx="1040">
                  <c:v>0.102686</c:v>
                </c:pt>
                <c:pt idx="1041">
                  <c:v>0.102934</c:v>
                </c:pt>
                <c:pt idx="1042">
                  <c:v>0.103182</c:v>
                </c:pt>
                <c:pt idx="1043">
                  <c:v>0.103431</c:v>
                </c:pt>
                <c:pt idx="1044">
                  <c:v>0.10367899999999999</c:v>
                </c:pt>
                <c:pt idx="1045">
                  <c:v>0.10392700000000001</c:v>
                </c:pt>
                <c:pt idx="1046">
                  <c:v>0.104176</c:v>
                </c:pt>
                <c:pt idx="1047">
                  <c:v>0.104424</c:v>
                </c:pt>
                <c:pt idx="1048">
                  <c:v>0.104672</c:v>
                </c:pt>
                <c:pt idx="1049">
                  <c:v>0.104921</c:v>
                </c:pt>
                <c:pt idx="1050">
                  <c:v>0.105169</c:v>
                </c:pt>
                <c:pt idx="1051">
                  <c:v>0.105417</c:v>
                </c:pt>
                <c:pt idx="1052">
                  <c:v>0.105666</c:v>
                </c:pt>
                <c:pt idx="1053">
                  <c:v>0.10591399999999999</c:v>
                </c:pt>
                <c:pt idx="1054">
                  <c:v>0.10616200000000001</c:v>
                </c:pt>
                <c:pt idx="1055">
                  <c:v>0.10641</c:v>
                </c:pt>
                <c:pt idx="1056">
                  <c:v>0.106659</c:v>
                </c:pt>
                <c:pt idx="1057">
                  <c:v>0.106907</c:v>
                </c:pt>
                <c:pt idx="1058">
                  <c:v>0.107155</c:v>
                </c:pt>
                <c:pt idx="1059">
                  <c:v>0.107404</c:v>
                </c:pt>
                <c:pt idx="1060">
                  <c:v>0.107652</c:v>
                </c:pt>
                <c:pt idx="1061">
                  <c:v>0.1079</c:v>
                </c:pt>
                <c:pt idx="1062">
                  <c:v>0.108149</c:v>
                </c:pt>
                <c:pt idx="1063">
                  <c:v>0.10839699999999999</c:v>
                </c:pt>
                <c:pt idx="1064">
                  <c:v>0.10864500000000001</c:v>
                </c:pt>
                <c:pt idx="1065">
                  <c:v>0.108894</c:v>
                </c:pt>
                <c:pt idx="1066">
                  <c:v>0.109142</c:v>
                </c:pt>
                <c:pt idx="1067">
                  <c:v>0.10939</c:v>
                </c:pt>
                <c:pt idx="1068">
                  <c:v>0.109639</c:v>
                </c:pt>
                <c:pt idx="1069">
                  <c:v>0.109887</c:v>
                </c:pt>
                <c:pt idx="1070">
                  <c:v>0.110135</c:v>
                </c:pt>
                <c:pt idx="1071">
                  <c:v>0.110384</c:v>
                </c:pt>
                <c:pt idx="1072">
                  <c:v>0.11063199999999999</c:v>
                </c:pt>
                <c:pt idx="1073">
                  <c:v>0.11088000000000001</c:v>
                </c:pt>
                <c:pt idx="1074">
                  <c:v>0.11112900000000001</c:v>
                </c:pt>
                <c:pt idx="1075">
                  <c:v>0.111377</c:v>
                </c:pt>
                <c:pt idx="1076">
                  <c:v>0.111625</c:v>
                </c:pt>
                <c:pt idx="1077">
                  <c:v>0.111874</c:v>
                </c:pt>
                <c:pt idx="1078">
                  <c:v>0.112122</c:v>
                </c:pt>
                <c:pt idx="1079">
                  <c:v>0.11237</c:v>
                </c:pt>
                <c:pt idx="1080">
                  <c:v>0.112619</c:v>
                </c:pt>
                <c:pt idx="1081">
                  <c:v>0.112867</c:v>
                </c:pt>
                <c:pt idx="1082">
                  <c:v>0.11311499999999999</c:v>
                </c:pt>
                <c:pt idx="1083">
                  <c:v>0.11336400000000001</c:v>
                </c:pt>
                <c:pt idx="1084">
                  <c:v>0.113612</c:v>
                </c:pt>
                <c:pt idx="1085">
                  <c:v>0.11386</c:v>
                </c:pt>
                <c:pt idx="1086">
                  <c:v>0.114109</c:v>
                </c:pt>
                <c:pt idx="1087">
                  <c:v>0.114357</c:v>
                </c:pt>
                <c:pt idx="1088">
                  <c:v>0.114605</c:v>
                </c:pt>
                <c:pt idx="1089">
                  <c:v>0.114854</c:v>
                </c:pt>
                <c:pt idx="1090">
                  <c:v>0.115102</c:v>
                </c:pt>
                <c:pt idx="1091">
                  <c:v>0.11534999999999999</c:v>
                </c:pt>
                <c:pt idx="1092">
                  <c:v>0.11559899999999999</c:v>
                </c:pt>
                <c:pt idx="1093">
                  <c:v>0.11584700000000001</c:v>
                </c:pt>
                <c:pt idx="1094">
                  <c:v>0.116095</c:v>
                </c:pt>
                <c:pt idx="1095">
                  <c:v>0.116344</c:v>
                </c:pt>
                <c:pt idx="1096">
                  <c:v>0.116592</c:v>
                </c:pt>
                <c:pt idx="1097">
                  <c:v>0.11684</c:v>
                </c:pt>
                <c:pt idx="1098">
                  <c:v>0.117089</c:v>
                </c:pt>
                <c:pt idx="1099">
                  <c:v>0.117337</c:v>
                </c:pt>
                <c:pt idx="1100">
                  <c:v>0.117585</c:v>
                </c:pt>
                <c:pt idx="1101">
                  <c:v>0.11783399999999999</c:v>
                </c:pt>
                <c:pt idx="1102">
                  <c:v>0.11808200000000001</c:v>
                </c:pt>
                <c:pt idx="1103">
                  <c:v>0.11833</c:v>
                </c:pt>
                <c:pt idx="1104">
                  <c:v>0.118579</c:v>
                </c:pt>
                <c:pt idx="1105">
                  <c:v>0.118827</c:v>
                </c:pt>
                <c:pt idx="1106">
                  <c:v>0.119075</c:v>
                </c:pt>
                <c:pt idx="1107">
                  <c:v>0.119324</c:v>
                </c:pt>
                <c:pt idx="1108">
                  <c:v>0.119572</c:v>
                </c:pt>
                <c:pt idx="1109">
                  <c:v>0.11982</c:v>
                </c:pt>
                <c:pt idx="1110">
                  <c:v>0.120069</c:v>
                </c:pt>
                <c:pt idx="1111">
                  <c:v>0.12031699999999999</c:v>
                </c:pt>
                <c:pt idx="1112">
                  <c:v>0.12056500000000001</c:v>
                </c:pt>
                <c:pt idx="1113">
                  <c:v>0.120814</c:v>
                </c:pt>
                <c:pt idx="1114">
                  <c:v>0.121062</c:v>
                </c:pt>
                <c:pt idx="1115">
                  <c:v>0.12131</c:v>
                </c:pt>
                <c:pt idx="1116">
                  <c:v>0.121558</c:v>
                </c:pt>
                <c:pt idx="1117">
                  <c:v>0.121807</c:v>
                </c:pt>
                <c:pt idx="1118">
                  <c:v>0.122055</c:v>
                </c:pt>
                <c:pt idx="1119">
                  <c:v>0.122303</c:v>
                </c:pt>
                <c:pt idx="1120">
                  <c:v>0.12255199999999999</c:v>
                </c:pt>
                <c:pt idx="1121">
                  <c:v>0.12280000000000001</c:v>
                </c:pt>
                <c:pt idx="1122">
                  <c:v>0.123048</c:v>
                </c:pt>
                <c:pt idx="1123">
                  <c:v>0.123297</c:v>
                </c:pt>
                <c:pt idx="1124">
                  <c:v>0.123545</c:v>
                </c:pt>
                <c:pt idx="1125">
                  <c:v>0.123793</c:v>
                </c:pt>
                <c:pt idx="1126">
                  <c:v>0.124042</c:v>
                </c:pt>
                <c:pt idx="1127">
                  <c:v>0.12429</c:v>
                </c:pt>
                <c:pt idx="1128">
                  <c:v>0.124538</c:v>
                </c:pt>
                <c:pt idx="1129">
                  <c:v>0.124787</c:v>
                </c:pt>
                <c:pt idx="1130">
                  <c:v>0.12503500000000001</c:v>
                </c:pt>
                <c:pt idx="1131">
                  <c:v>0.12528300000000001</c:v>
                </c:pt>
                <c:pt idx="1132">
                  <c:v>0.125532</c:v>
                </c:pt>
                <c:pt idx="1133">
                  <c:v>0.12578</c:v>
                </c:pt>
                <c:pt idx="1134">
                  <c:v>0.126028</c:v>
                </c:pt>
                <c:pt idx="1135">
                  <c:v>0.126277</c:v>
                </c:pt>
                <c:pt idx="1136">
                  <c:v>0.126525</c:v>
                </c:pt>
                <c:pt idx="1137">
                  <c:v>0.126773</c:v>
                </c:pt>
                <c:pt idx="1138">
                  <c:v>0.127022</c:v>
                </c:pt>
                <c:pt idx="1139">
                  <c:v>0.12726999999999999</c:v>
                </c:pt>
                <c:pt idx="1140">
                  <c:v>0.12751799999999999</c:v>
                </c:pt>
                <c:pt idx="1141">
                  <c:v>0.12776699999999999</c:v>
                </c:pt>
                <c:pt idx="1142">
                  <c:v>0.12801499999999999</c:v>
                </c:pt>
                <c:pt idx="1143">
                  <c:v>0.12826299999999999</c:v>
                </c:pt>
                <c:pt idx="1144">
                  <c:v>0.12851199999999999</c:v>
                </c:pt>
                <c:pt idx="1145">
                  <c:v>0.12876000000000001</c:v>
                </c:pt>
                <c:pt idx="1146">
                  <c:v>0.12900800000000001</c:v>
                </c:pt>
                <c:pt idx="1147">
                  <c:v>0.12925700000000001</c:v>
                </c:pt>
                <c:pt idx="1148">
                  <c:v>0.12950500000000001</c:v>
                </c:pt>
                <c:pt idx="1149">
                  <c:v>0.12975300000000001</c:v>
                </c:pt>
                <c:pt idx="1150">
                  <c:v>0.13000200000000001</c:v>
                </c:pt>
                <c:pt idx="1151">
                  <c:v>0.13025</c:v>
                </c:pt>
                <c:pt idx="1152">
                  <c:v>0.130498</c:v>
                </c:pt>
                <c:pt idx="1153">
                  <c:v>0.130747</c:v>
                </c:pt>
                <c:pt idx="1154">
                  <c:v>0.130995</c:v>
                </c:pt>
                <c:pt idx="1155">
                  <c:v>0.131243</c:v>
                </c:pt>
                <c:pt idx="1156">
                  <c:v>0.131492</c:v>
                </c:pt>
                <c:pt idx="1157">
                  <c:v>0.13174</c:v>
                </c:pt>
                <c:pt idx="1158">
                  <c:v>0.13198799999999999</c:v>
                </c:pt>
                <c:pt idx="1159">
                  <c:v>0.13223699999999999</c:v>
                </c:pt>
                <c:pt idx="1160">
                  <c:v>0.13248499999999999</c:v>
                </c:pt>
                <c:pt idx="1161">
                  <c:v>0.13273299999999999</c:v>
                </c:pt>
                <c:pt idx="1162">
                  <c:v>0.13298199999999999</c:v>
                </c:pt>
                <c:pt idx="1163">
                  <c:v>0.13322999999999999</c:v>
                </c:pt>
                <c:pt idx="1164">
                  <c:v>0.13347800000000001</c:v>
                </c:pt>
                <c:pt idx="1165">
                  <c:v>0.13372700000000001</c:v>
                </c:pt>
                <c:pt idx="1166">
                  <c:v>0.13397500000000001</c:v>
                </c:pt>
                <c:pt idx="1167">
                  <c:v>0.13422300000000001</c:v>
                </c:pt>
                <c:pt idx="1168">
                  <c:v>0.13447200000000001</c:v>
                </c:pt>
                <c:pt idx="1169">
                  <c:v>0.13472000000000001</c:v>
                </c:pt>
                <c:pt idx="1170">
                  <c:v>0.134968</c:v>
                </c:pt>
                <c:pt idx="1171">
                  <c:v>0.135217</c:v>
                </c:pt>
                <c:pt idx="1172">
                  <c:v>0.135465</c:v>
                </c:pt>
                <c:pt idx="1173">
                  <c:v>0.135713</c:v>
                </c:pt>
                <c:pt idx="1174">
                  <c:v>0.135962</c:v>
                </c:pt>
                <c:pt idx="1175">
                  <c:v>0.13621</c:v>
                </c:pt>
                <c:pt idx="1176">
                  <c:v>0.136458</c:v>
                </c:pt>
                <c:pt idx="1177">
                  <c:v>0.13670599999999999</c:v>
                </c:pt>
                <c:pt idx="1178">
                  <c:v>0.13695499999999999</c:v>
                </c:pt>
                <c:pt idx="1179">
                  <c:v>0.13720299999999999</c:v>
                </c:pt>
                <c:pt idx="1180">
                  <c:v>0.13745099999999999</c:v>
                </c:pt>
                <c:pt idx="1181">
                  <c:v>0.13769999999999999</c:v>
                </c:pt>
                <c:pt idx="1182">
                  <c:v>0.13794799999999999</c:v>
                </c:pt>
                <c:pt idx="1183">
                  <c:v>0.13819600000000001</c:v>
                </c:pt>
                <c:pt idx="1184">
                  <c:v>0.13844500000000001</c:v>
                </c:pt>
                <c:pt idx="1185">
                  <c:v>0.13869300000000001</c:v>
                </c:pt>
                <c:pt idx="1186">
                  <c:v>0.13894100000000001</c:v>
                </c:pt>
                <c:pt idx="1187">
                  <c:v>0.13919000000000001</c:v>
                </c:pt>
                <c:pt idx="1188">
                  <c:v>0.13943800000000001</c:v>
                </c:pt>
                <c:pt idx="1189">
                  <c:v>0.139686</c:v>
                </c:pt>
                <c:pt idx="1190">
                  <c:v>0.139935</c:v>
                </c:pt>
                <c:pt idx="1191">
                  <c:v>0.140183</c:v>
                </c:pt>
                <c:pt idx="1192">
                  <c:v>0.140431</c:v>
                </c:pt>
                <c:pt idx="1193">
                  <c:v>0.14068</c:v>
                </c:pt>
                <c:pt idx="1194">
                  <c:v>0.140928</c:v>
                </c:pt>
                <c:pt idx="1195">
                  <c:v>0.141176</c:v>
                </c:pt>
                <c:pt idx="1196">
                  <c:v>0.141425</c:v>
                </c:pt>
                <c:pt idx="1197">
                  <c:v>0.14167299999999999</c:v>
                </c:pt>
                <c:pt idx="1198">
                  <c:v>0.14192099999999999</c:v>
                </c:pt>
                <c:pt idx="1199">
                  <c:v>0.14216999999999999</c:v>
                </c:pt>
                <c:pt idx="1200">
                  <c:v>0.14241799999999999</c:v>
                </c:pt>
                <c:pt idx="1201">
                  <c:v>0.14266599999999999</c:v>
                </c:pt>
                <c:pt idx="1202">
                  <c:v>0.14291499999999999</c:v>
                </c:pt>
                <c:pt idx="1203">
                  <c:v>0.14316300000000001</c:v>
                </c:pt>
                <c:pt idx="1204">
                  <c:v>0.14341100000000001</c:v>
                </c:pt>
                <c:pt idx="1205">
                  <c:v>0.14366000000000001</c:v>
                </c:pt>
                <c:pt idx="1206">
                  <c:v>0.14390800000000001</c:v>
                </c:pt>
                <c:pt idx="1207">
                  <c:v>0.14415600000000001</c:v>
                </c:pt>
                <c:pt idx="1208">
                  <c:v>0.14440500000000001</c:v>
                </c:pt>
                <c:pt idx="1209">
                  <c:v>0.144653</c:v>
                </c:pt>
                <c:pt idx="1210">
                  <c:v>0.144901</c:v>
                </c:pt>
                <c:pt idx="1211">
                  <c:v>0.14515</c:v>
                </c:pt>
                <c:pt idx="1212">
                  <c:v>0.145398</c:v>
                </c:pt>
                <c:pt idx="1213">
                  <c:v>0.145646</c:v>
                </c:pt>
                <c:pt idx="1214">
                  <c:v>0.145895</c:v>
                </c:pt>
                <c:pt idx="1215">
                  <c:v>0.146143</c:v>
                </c:pt>
                <c:pt idx="1216">
                  <c:v>0.14639099999999999</c:v>
                </c:pt>
                <c:pt idx="1217">
                  <c:v>0.14663999999999999</c:v>
                </c:pt>
                <c:pt idx="1218">
                  <c:v>0.14688799999999999</c:v>
                </c:pt>
                <c:pt idx="1219">
                  <c:v>0.14713599999999999</c:v>
                </c:pt>
                <c:pt idx="1220">
                  <c:v>0.14738499999999999</c:v>
                </c:pt>
                <c:pt idx="1221">
                  <c:v>0.14763299999999999</c:v>
                </c:pt>
                <c:pt idx="1222">
                  <c:v>0.14788100000000001</c:v>
                </c:pt>
                <c:pt idx="1223">
                  <c:v>0.14813000000000001</c:v>
                </c:pt>
                <c:pt idx="1224">
                  <c:v>0.14837800000000001</c:v>
                </c:pt>
                <c:pt idx="1225">
                  <c:v>0.14862600000000001</c:v>
                </c:pt>
                <c:pt idx="1226">
                  <c:v>0.14887500000000001</c:v>
                </c:pt>
                <c:pt idx="1227">
                  <c:v>0.14912300000000001</c:v>
                </c:pt>
                <c:pt idx="1228">
                  <c:v>0.149371</c:v>
                </c:pt>
                <c:pt idx="1229">
                  <c:v>0.14962</c:v>
                </c:pt>
                <c:pt idx="1230">
                  <c:v>0.149868</c:v>
                </c:pt>
                <c:pt idx="1231">
                  <c:v>0.150116</c:v>
                </c:pt>
                <c:pt idx="1232">
                  <c:v>0.150365</c:v>
                </c:pt>
                <c:pt idx="1233">
                  <c:v>0.150613</c:v>
                </c:pt>
                <c:pt idx="1234">
                  <c:v>0.150861</c:v>
                </c:pt>
                <c:pt idx="1235">
                  <c:v>0.15110999999999999</c:v>
                </c:pt>
                <c:pt idx="1236">
                  <c:v>0.15135799999999999</c:v>
                </c:pt>
                <c:pt idx="1237">
                  <c:v>0.15160599999999999</c:v>
                </c:pt>
                <c:pt idx="1238">
                  <c:v>0.15185399999999999</c:v>
                </c:pt>
                <c:pt idx="1239">
                  <c:v>0.15210299999999999</c:v>
                </c:pt>
                <c:pt idx="1240">
                  <c:v>0.15235099999999999</c:v>
                </c:pt>
                <c:pt idx="1241">
                  <c:v>0.15259900000000001</c:v>
                </c:pt>
                <c:pt idx="1242">
                  <c:v>0.15284800000000001</c:v>
                </c:pt>
                <c:pt idx="1243">
                  <c:v>0.15309600000000001</c:v>
                </c:pt>
                <c:pt idx="1244">
                  <c:v>0.15334400000000001</c:v>
                </c:pt>
                <c:pt idx="1245">
                  <c:v>0.15359300000000001</c:v>
                </c:pt>
                <c:pt idx="1246">
                  <c:v>0.15384100000000001</c:v>
                </c:pt>
                <c:pt idx="1247">
                  <c:v>0.154089</c:v>
                </c:pt>
                <c:pt idx="1248">
                  <c:v>0.154338</c:v>
                </c:pt>
                <c:pt idx="1249">
                  <c:v>0.154586</c:v>
                </c:pt>
                <c:pt idx="1250">
                  <c:v>0.154834</c:v>
                </c:pt>
                <c:pt idx="1251">
                  <c:v>0.155083</c:v>
                </c:pt>
                <c:pt idx="1252">
                  <c:v>0.155331</c:v>
                </c:pt>
                <c:pt idx="1253">
                  <c:v>0.155579</c:v>
                </c:pt>
                <c:pt idx="1254">
                  <c:v>0.15582799999999999</c:v>
                </c:pt>
                <c:pt idx="1255">
                  <c:v>0.15607599999999999</c:v>
                </c:pt>
                <c:pt idx="1256">
                  <c:v>0.15632399999999999</c:v>
                </c:pt>
                <c:pt idx="1257">
                  <c:v>0.15657299999999999</c:v>
                </c:pt>
                <c:pt idx="1258">
                  <c:v>0.15682099999999999</c:v>
                </c:pt>
                <c:pt idx="1259">
                  <c:v>0.15706899999999999</c:v>
                </c:pt>
                <c:pt idx="1260">
                  <c:v>0.15731800000000001</c:v>
                </c:pt>
                <c:pt idx="1261">
                  <c:v>0.15756600000000001</c:v>
                </c:pt>
                <c:pt idx="1262">
                  <c:v>0.15781400000000001</c:v>
                </c:pt>
                <c:pt idx="1263">
                  <c:v>0.15806300000000001</c:v>
                </c:pt>
                <c:pt idx="1264">
                  <c:v>0.15831100000000001</c:v>
                </c:pt>
                <c:pt idx="1265">
                  <c:v>0.15855900000000001</c:v>
                </c:pt>
                <c:pt idx="1266">
                  <c:v>0.158808</c:v>
                </c:pt>
                <c:pt idx="1267">
                  <c:v>0.159056</c:v>
                </c:pt>
                <c:pt idx="1268">
                  <c:v>0.159304</c:v>
                </c:pt>
                <c:pt idx="1269">
                  <c:v>0.159553</c:v>
                </c:pt>
                <c:pt idx="1270">
                  <c:v>0.159801</c:v>
                </c:pt>
                <c:pt idx="1271">
                  <c:v>0.160049</c:v>
                </c:pt>
                <c:pt idx="1272">
                  <c:v>0.160298</c:v>
                </c:pt>
                <c:pt idx="1273">
                  <c:v>0.16054599999999999</c:v>
                </c:pt>
                <c:pt idx="1274">
                  <c:v>0.16079399999999999</c:v>
                </c:pt>
                <c:pt idx="1275">
                  <c:v>0.16104299999999999</c:v>
                </c:pt>
                <c:pt idx="1276">
                  <c:v>0.16129099999999999</c:v>
                </c:pt>
                <c:pt idx="1277">
                  <c:v>0.16153899999999999</c:v>
                </c:pt>
                <c:pt idx="1278">
                  <c:v>0.16178799999999999</c:v>
                </c:pt>
                <c:pt idx="1279">
                  <c:v>0.16203600000000001</c:v>
                </c:pt>
                <c:pt idx="1280">
                  <c:v>0.16228400000000001</c:v>
                </c:pt>
                <c:pt idx="1281">
                  <c:v>0.16253300000000001</c:v>
                </c:pt>
                <c:pt idx="1282">
                  <c:v>0.16278100000000001</c:v>
                </c:pt>
                <c:pt idx="1283">
                  <c:v>0.16302900000000001</c:v>
                </c:pt>
                <c:pt idx="1284">
                  <c:v>0.16327800000000001</c:v>
                </c:pt>
                <c:pt idx="1285">
                  <c:v>0.163526</c:v>
                </c:pt>
                <c:pt idx="1286">
                  <c:v>0.163774</c:v>
                </c:pt>
                <c:pt idx="1287">
                  <c:v>0.164023</c:v>
                </c:pt>
                <c:pt idx="1288">
                  <c:v>0.164271</c:v>
                </c:pt>
                <c:pt idx="1289">
                  <c:v>0.164519</c:v>
                </c:pt>
                <c:pt idx="1290">
                  <c:v>0.164768</c:v>
                </c:pt>
                <c:pt idx="1291">
                  <c:v>0.165016</c:v>
                </c:pt>
                <c:pt idx="1292">
                  <c:v>0.16526399999999999</c:v>
                </c:pt>
                <c:pt idx="1293">
                  <c:v>0.16551299999999999</c:v>
                </c:pt>
                <c:pt idx="1294">
                  <c:v>0.16576099999999999</c:v>
                </c:pt>
                <c:pt idx="1295">
                  <c:v>0.16600899999999999</c:v>
                </c:pt>
                <c:pt idx="1296">
                  <c:v>0.16625799999999999</c:v>
                </c:pt>
                <c:pt idx="1297">
                  <c:v>0.16650599999999999</c:v>
                </c:pt>
                <c:pt idx="1298">
                  <c:v>0.16675400000000001</c:v>
                </c:pt>
                <c:pt idx="1299">
                  <c:v>0.16700200000000001</c:v>
                </c:pt>
                <c:pt idx="1300">
                  <c:v>0.16725100000000001</c:v>
                </c:pt>
                <c:pt idx="1301">
                  <c:v>0.16749900000000001</c:v>
                </c:pt>
                <c:pt idx="1302">
                  <c:v>0.16774700000000001</c:v>
                </c:pt>
                <c:pt idx="1303">
                  <c:v>0.16799600000000001</c:v>
                </c:pt>
                <c:pt idx="1304">
                  <c:v>0.168244</c:v>
                </c:pt>
                <c:pt idx="1305">
                  <c:v>0.168492</c:v>
                </c:pt>
                <c:pt idx="1306">
                  <c:v>0.168741</c:v>
                </c:pt>
                <c:pt idx="1307">
                  <c:v>0.168989</c:v>
                </c:pt>
                <c:pt idx="1308">
                  <c:v>0.169237</c:v>
                </c:pt>
                <c:pt idx="1309">
                  <c:v>0.169486</c:v>
                </c:pt>
                <c:pt idx="1310">
                  <c:v>0.169734</c:v>
                </c:pt>
                <c:pt idx="1311">
                  <c:v>0.16998199999999999</c:v>
                </c:pt>
                <c:pt idx="1312">
                  <c:v>0.17023099999999999</c:v>
                </c:pt>
                <c:pt idx="1313">
                  <c:v>0.17047899999999999</c:v>
                </c:pt>
                <c:pt idx="1314">
                  <c:v>0.17072699999999999</c:v>
                </c:pt>
                <c:pt idx="1315">
                  <c:v>0.17097599999999999</c:v>
                </c:pt>
                <c:pt idx="1316">
                  <c:v>0.17122399999999999</c:v>
                </c:pt>
                <c:pt idx="1317">
                  <c:v>0.17147200000000001</c:v>
                </c:pt>
                <c:pt idx="1318">
                  <c:v>0.17172100000000001</c:v>
                </c:pt>
                <c:pt idx="1319">
                  <c:v>0.17196900000000001</c:v>
                </c:pt>
                <c:pt idx="1320">
                  <c:v>0.17221700000000001</c:v>
                </c:pt>
                <c:pt idx="1321">
                  <c:v>0.17246600000000001</c:v>
                </c:pt>
                <c:pt idx="1322">
                  <c:v>0.17271400000000001</c:v>
                </c:pt>
                <c:pt idx="1323">
                  <c:v>0.172962</c:v>
                </c:pt>
                <c:pt idx="1324">
                  <c:v>0.173211</c:v>
                </c:pt>
                <c:pt idx="1325">
                  <c:v>0.173459</c:v>
                </c:pt>
                <c:pt idx="1326">
                  <c:v>0.173707</c:v>
                </c:pt>
                <c:pt idx="1327">
                  <c:v>0.173956</c:v>
                </c:pt>
                <c:pt idx="1328">
                  <c:v>0.174204</c:v>
                </c:pt>
                <c:pt idx="1329">
                  <c:v>0.174452</c:v>
                </c:pt>
                <c:pt idx="1330">
                  <c:v>0.174701</c:v>
                </c:pt>
                <c:pt idx="1331">
                  <c:v>0.17494899999999999</c:v>
                </c:pt>
                <c:pt idx="1332">
                  <c:v>0.17519699999999999</c:v>
                </c:pt>
                <c:pt idx="1333">
                  <c:v>0.17544599999999999</c:v>
                </c:pt>
                <c:pt idx="1334">
                  <c:v>0.17569399999999999</c:v>
                </c:pt>
                <c:pt idx="1335">
                  <c:v>0.17594199999999999</c:v>
                </c:pt>
                <c:pt idx="1336">
                  <c:v>0.17619099999999999</c:v>
                </c:pt>
                <c:pt idx="1337">
                  <c:v>0.17643900000000001</c:v>
                </c:pt>
                <c:pt idx="1338">
                  <c:v>0.17668700000000001</c:v>
                </c:pt>
                <c:pt idx="1339">
                  <c:v>0.17693600000000001</c:v>
                </c:pt>
                <c:pt idx="1340">
                  <c:v>0.17718400000000001</c:v>
                </c:pt>
                <c:pt idx="1341">
                  <c:v>0.17743200000000001</c:v>
                </c:pt>
                <c:pt idx="1342">
                  <c:v>0.17768100000000001</c:v>
                </c:pt>
                <c:pt idx="1343">
                  <c:v>0.177929</c:v>
                </c:pt>
                <c:pt idx="1344">
                  <c:v>0.178177</c:v>
                </c:pt>
                <c:pt idx="1345">
                  <c:v>0.178426</c:v>
                </c:pt>
                <c:pt idx="1346">
                  <c:v>0.178674</c:v>
                </c:pt>
                <c:pt idx="1347">
                  <c:v>0.178922</c:v>
                </c:pt>
                <c:pt idx="1348">
                  <c:v>0.179171</c:v>
                </c:pt>
                <c:pt idx="1349">
                  <c:v>0.179419</c:v>
                </c:pt>
                <c:pt idx="1350">
                  <c:v>0.17966699999999999</c:v>
                </c:pt>
                <c:pt idx="1351">
                  <c:v>0.17991599999999999</c:v>
                </c:pt>
                <c:pt idx="1352">
                  <c:v>0.18016399999999999</c:v>
                </c:pt>
                <c:pt idx="1353">
                  <c:v>0.18041199999999999</c:v>
                </c:pt>
                <c:pt idx="1354">
                  <c:v>0.18066099999999999</c:v>
                </c:pt>
                <c:pt idx="1355">
                  <c:v>0.18090899999999999</c:v>
                </c:pt>
                <c:pt idx="1356">
                  <c:v>0.18115700000000001</c:v>
                </c:pt>
                <c:pt idx="1357">
                  <c:v>0.18140600000000001</c:v>
                </c:pt>
                <c:pt idx="1358">
                  <c:v>0.18165400000000001</c:v>
                </c:pt>
                <c:pt idx="1359">
                  <c:v>0.18190200000000001</c:v>
                </c:pt>
                <c:pt idx="1360">
                  <c:v>0.18215000000000001</c:v>
                </c:pt>
                <c:pt idx="1361">
                  <c:v>0.18239900000000001</c:v>
                </c:pt>
                <c:pt idx="1362">
                  <c:v>0.182647</c:v>
                </c:pt>
                <c:pt idx="1363">
                  <c:v>0.182895</c:v>
                </c:pt>
                <c:pt idx="1364">
                  <c:v>0.183144</c:v>
                </c:pt>
                <c:pt idx="1365">
                  <c:v>0.183392</c:v>
                </c:pt>
                <c:pt idx="1366">
                  <c:v>0.18364</c:v>
                </c:pt>
                <c:pt idx="1367">
                  <c:v>0.183889</c:v>
                </c:pt>
                <c:pt idx="1368">
                  <c:v>0.184137</c:v>
                </c:pt>
                <c:pt idx="1369">
                  <c:v>0.18438499999999999</c:v>
                </c:pt>
                <c:pt idx="1370">
                  <c:v>0.18463399999999999</c:v>
                </c:pt>
                <c:pt idx="1371">
                  <c:v>0.18488199999999999</c:v>
                </c:pt>
                <c:pt idx="1372">
                  <c:v>0.18512999999999999</c:v>
                </c:pt>
                <c:pt idx="1373">
                  <c:v>0.18537899999999999</c:v>
                </c:pt>
                <c:pt idx="1374">
                  <c:v>0.18562699999999999</c:v>
                </c:pt>
                <c:pt idx="1375">
                  <c:v>0.18587500000000001</c:v>
                </c:pt>
                <c:pt idx="1376">
                  <c:v>0.18612400000000001</c:v>
                </c:pt>
                <c:pt idx="1377">
                  <c:v>0.18637200000000001</c:v>
                </c:pt>
                <c:pt idx="1378">
                  <c:v>0.18662000000000001</c:v>
                </c:pt>
                <c:pt idx="1379">
                  <c:v>0.18686900000000001</c:v>
                </c:pt>
                <c:pt idx="1380">
                  <c:v>0.18711700000000001</c:v>
                </c:pt>
                <c:pt idx="1381">
                  <c:v>0.187365</c:v>
                </c:pt>
                <c:pt idx="1382">
                  <c:v>0.187614</c:v>
                </c:pt>
                <c:pt idx="1383">
                  <c:v>0.187862</c:v>
                </c:pt>
                <c:pt idx="1384">
                  <c:v>0.18811</c:v>
                </c:pt>
                <c:pt idx="1385">
                  <c:v>0.188359</c:v>
                </c:pt>
                <c:pt idx="1386">
                  <c:v>0.188607</c:v>
                </c:pt>
                <c:pt idx="1387">
                  <c:v>0.188855</c:v>
                </c:pt>
                <c:pt idx="1388">
                  <c:v>0.18910399999999999</c:v>
                </c:pt>
                <c:pt idx="1389">
                  <c:v>0.18935199999999999</c:v>
                </c:pt>
                <c:pt idx="1390">
                  <c:v>0.18959999999999999</c:v>
                </c:pt>
                <c:pt idx="1391">
                  <c:v>0.18984899999999999</c:v>
                </c:pt>
                <c:pt idx="1392">
                  <c:v>0.19009699999999999</c:v>
                </c:pt>
                <c:pt idx="1393">
                  <c:v>0.19034499999999999</c:v>
                </c:pt>
                <c:pt idx="1394">
                  <c:v>0.19059400000000001</c:v>
                </c:pt>
                <c:pt idx="1395">
                  <c:v>0.19084200000000001</c:v>
                </c:pt>
                <c:pt idx="1396">
                  <c:v>0.19109000000000001</c:v>
                </c:pt>
                <c:pt idx="1397">
                  <c:v>0.19133900000000001</c:v>
                </c:pt>
                <c:pt idx="1398">
                  <c:v>0.19158700000000001</c:v>
                </c:pt>
                <c:pt idx="1399">
                  <c:v>0.19183500000000001</c:v>
                </c:pt>
                <c:pt idx="1400">
                  <c:v>0.192084</c:v>
                </c:pt>
                <c:pt idx="1401">
                  <c:v>0.192332</c:v>
                </c:pt>
                <c:pt idx="1402">
                  <c:v>0.19258</c:v>
                </c:pt>
                <c:pt idx="1403">
                  <c:v>0.192829</c:v>
                </c:pt>
                <c:pt idx="1404">
                  <c:v>0.193077</c:v>
                </c:pt>
                <c:pt idx="1405">
                  <c:v>0.193325</c:v>
                </c:pt>
                <c:pt idx="1406">
                  <c:v>0.193574</c:v>
                </c:pt>
                <c:pt idx="1407">
                  <c:v>0.19382199999999999</c:v>
                </c:pt>
                <c:pt idx="1408">
                  <c:v>0.19406999999999999</c:v>
                </c:pt>
                <c:pt idx="1409">
                  <c:v>0.19431899999999999</c:v>
                </c:pt>
                <c:pt idx="1410">
                  <c:v>0.19456699999999999</c:v>
                </c:pt>
                <c:pt idx="1411">
                  <c:v>0.19481499999999999</c:v>
                </c:pt>
                <c:pt idx="1412">
                  <c:v>0.19506399999999999</c:v>
                </c:pt>
                <c:pt idx="1413">
                  <c:v>0.19531200000000001</c:v>
                </c:pt>
                <c:pt idx="1414">
                  <c:v>0.19556000000000001</c:v>
                </c:pt>
                <c:pt idx="1415">
                  <c:v>0.19580900000000001</c:v>
                </c:pt>
                <c:pt idx="1416">
                  <c:v>0.19605700000000001</c:v>
                </c:pt>
                <c:pt idx="1417">
                  <c:v>0.19630500000000001</c:v>
                </c:pt>
                <c:pt idx="1418">
                  <c:v>0.19655400000000001</c:v>
                </c:pt>
                <c:pt idx="1419">
                  <c:v>0.196802</c:v>
                </c:pt>
                <c:pt idx="1420">
                  <c:v>0.19705</c:v>
                </c:pt>
                <c:pt idx="1421">
                  <c:v>0.197299</c:v>
                </c:pt>
                <c:pt idx="1422">
                  <c:v>0.197547</c:v>
                </c:pt>
                <c:pt idx="1423">
                  <c:v>0.197795</c:v>
                </c:pt>
                <c:pt idx="1424">
                  <c:v>0.198043</c:v>
                </c:pt>
                <c:pt idx="1425">
                  <c:v>0.198292</c:v>
                </c:pt>
                <c:pt idx="1426">
                  <c:v>0.19853999999999999</c:v>
                </c:pt>
                <c:pt idx="1427">
                  <c:v>0.19878799999999999</c:v>
                </c:pt>
                <c:pt idx="1428">
                  <c:v>0.19903699999999999</c:v>
                </c:pt>
                <c:pt idx="1429">
                  <c:v>0.19928499999999999</c:v>
                </c:pt>
                <c:pt idx="1430">
                  <c:v>0.19953299999999999</c:v>
                </c:pt>
                <c:pt idx="1431">
                  <c:v>0.19978199999999999</c:v>
                </c:pt>
                <c:pt idx="1432">
                  <c:v>0.20003000000000001</c:v>
                </c:pt>
                <c:pt idx="1433">
                  <c:v>0.20027800000000001</c:v>
                </c:pt>
                <c:pt idx="1434">
                  <c:v>0.20052700000000001</c:v>
                </c:pt>
                <c:pt idx="1435">
                  <c:v>0.20077500000000001</c:v>
                </c:pt>
                <c:pt idx="1436">
                  <c:v>0.20102300000000001</c:v>
                </c:pt>
                <c:pt idx="1437">
                  <c:v>0.20127200000000001</c:v>
                </c:pt>
                <c:pt idx="1438">
                  <c:v>0.20152</c:v>
                </c:pt>
                <c:pt idx="1439">
                  <c:v>0.201768</c:v>
                </c:pt>
                <c:pt idx="1440">
                  <c:v>0.202017</c:v>
                </c:pt>
                <c:pt idx="1441">
                  <c:v>0.202265</c:v>
                </c:pt>
                <c:pt idx="1442">
                  <c:v>0.202513</c:v>
                </c:pt>
                <c:pt idx="1443">
                  <c:v>0.202762</c:v>
                </c:pt>
                <c:pt idx="1444">
                  <c:v>0.20301</c:v>
                </c:pt>
                <c:pt idx="1445">
                  <c:v>0.20325799999999999</c:v>
                </c:pt>
                <c:pt idx="1446">
                  <c:v>0.20350699999999999</c:v>
                </c:pt>
                <c:pt idx="1447">
                  <c:v>0.20375499999999999</c:v>
                </c:pt>
                <c:pt idx="1448">
                  <c:v>0.20400299999999999</c:v>
                </c:pt>
                <c:pt idx="1449">
                  <c:v>0.20425199999999999</c:v>
                </c:pt>
                <c:pt idx="1450">
                  <c:v>0.20449999999999999</c:v>
                </c:pt>
                <c:pt idx="1451">
                  <c:v>0.20474800000000001</c:v>
                </c:pt>
                <c:pt idx="1452">
                  <c:v>0.20499700000000001</c:v>
                </c:pt>
                <c:pt idx="1453">
                  <c:v>0.20524500000000001</c:v>
                </c:pt>
                <c:pt idx="1454">
                  <c:v>0.20549300000000001</c:v>
                </c:pt>
                <c:pt idx="1455">
                  <c:v>0.20574200000000001</c:v>
                </c:pt>
                <c:pt idx="1456">
                  <c:v>0.20599000000000001</c:v>
                </c:pt>
                <c:pt idx="1457">
                  <c:v>0.206238</c:v>
                </c:pt>
                <c:pt idx="1458">
                  <c:v>0.206487</c:v>
                </c:pt>
                <c:pt idx="1459">
                  <c:v>0.206735</c:v>
                </c:pt>
                <c:pt idx="1460">
                  <c:v>0.206983</c:v>
                </c:pt>
                <c:pt idx="1461">
                  <c:v>0.207232</c:v>
                </c:pt>
                <c:pt idx="1462">
                  <c:v>0.20748</c:v>
                </c:pt>
                <c:pt idx="1463">
                  <c:v>0.207728</c:v>
                </c:pt>
                <c:pt idx="1464">
                  <c:v>0.207977</c:v>
                </c:pt>
                <c:pt idx="1465">
                  <c:v>0.20822499999999999</c:v>
                </c:pt>
                <c:pt idx="1466">
                  <c:v>0.20847299999999999</c:v>
                </c:pt>
                <c:pt idx="1467">
                  <c:v>0.20872199999999999</c:v>
                </c:pt>
                <c:pt idx="1468">
                  <c:v>0.20896999999999999</c:v>
                </c:pt>
                <c:pt idx="1469">
                  <c:v>0.20921799999999999</c:v>
                </c:pt>
                <c:pt idx="1470">
                  <c:v>0.20946699999999999</c:v>
                </c:pt>
                <c:pt idx="1471">
                  <c:v>0.20971500000000001</c:v>
                </c:pt>
                <c:pt idx="1472">
                  <c:v>0.20996300000000001</c:v>
                </c:pt>
                <c:pt idx="1473">
                  <c:v>0.21021200000000001</c:v>
                </c:pt>
                <c:pt idx="1474">
                  <c:v>0.21046000000000001</c:v>
                </c:pt>
                <c:pt idx="1475">
                  <c:v>0.21070800000000001</c:v>
                </c:pt>
                <c:pt idx="1476">
                  <c:v>0.21095700000000001</c:v>
                </c:pt>
                <c:pt idx="1477">
                  <c:v>0.211205</c:v>
                </c:pt>
                <c:pt idx="1478">
                  <c:v>0.211453</c:v>
                </c:pt>
                <c:pt idx="1479">
                  <c:v>0.211702</c:v>
                </c:pt>
                <c:pt idx="1480">
                  <c:v>0.21195</c:v>
                </c:pt>
                <c:pt idx="1481">
                  <c:v>0.212198</c:v>
                </c:pt>
                <c:pt idx="1482">
                  <c:v>0.212447</c:v>
                </c:pt>
                <c:pt idx="1483">
                  <c:v>0.212695</c:v>
                </c:pt>
                <c:pt idx="1484">
                  <c:v>0.21294299999999999</c:v>
                </c:pt>
                <c:pt idx="1485">
                  <c:v>0.21319099999999999</c:v>
                </c:pt>
                <c:pt idx="1486">
                  <c:v>0.21343999999999999</c:v>
                </c:pt>
                <c:pt idx="1487">
                  <c:v>0.21368799999999999</c:v>
                </c:pt>
                <c:pt idx="1488">
                  <c:v>0.21393599999999999</c:v>
                </c:pt>
                <c:pt idx="1489">
                  <c:v>0.21418499999999999</c:v>
                </c:pt>
                <c:pt idx="1490">
                  <c:v>0.21443300000000001</c:v>
                </c:pt>
                <c:pt idx="1491">
                  <c:v>0.21468100000000001</c:v>
                </c:pt>
                <c:pt idx="1492">
                  <c:v>0.21493000000000001</c:v>
                </c:pt>
                <c:pt idx="1493">
                  <c:v>0.21517800000000001</c:v>
                </c:pt>
                <c:pt idx="1494">
                  <c:v>0.21542600000000001</c:v>
                </c:pt>
                <c:pt idx="1495">
                  <c:v>0.21567500000000001</c:v>
                </c:pt>
                <c:pt idx="1496">
                  <c:v>0.215923</c:v>
                </c:pt>
                <c:pt idx="1497">
                  <c:v>0.216171</c:v>
                </c:pt>
                <c:pt idx="1498">
                  <c:v>0.21642</c:v>
                </c:pt>
                <c:pt idx="1499">
                  <c:v>0.216668</c:v>
                </c:pt>
                <c:pt idx="1500">
                  <c:v>0.216916</c:v>
                </c:pt>
                <c:pt idx="1501">
                  <c:v>0.217165</c:v>
                </c:pt>
                <c:pt idx="1502">
                  <c:v>0.217413</c:v>
                </c:pt>
                <c:pt idx="1503">
                  <c:v>0.21766099999999999</c:v>
                </c:pt>
                <c:pt idx="1504">
                  <c:v>0.21790999999999999</c:v>
                </c:pt>
                <c:pt idx="1505">
                  <c:v>0.21815799999999999</c:v>
                </c:pt>
                <c:pt idx="1506">
                  <c:v>0.21840599999999999</c:v>
                </c:pt>
                <c:pt idx="1507">
                  <c:v>0.21865499999999999</c:v>
                </c:pt>
                <c:pt idx="1508">
                  <c:v>0.21890299999999999</c:v>
                </c:pt>
                <c:pt idx="1509">
                  <c:v>0.21915100000000001</c:v>
                </c:pt>
                <c:pt idx="1510">
                  <c:v>0.21940000000000001</c:v>
                </c:pt>
                <c:pt idx="1511">
                  <c:v>0.21964800000000001</c:v>
                </c:pt>
                <c:pt idx="1512">
                  <c:v>0.21989600000000001</c:v>
                </c:pt>
                <c:pt idx="1513">
                  <c:v>0.22014500000000001</c:v>
                </c:pt>
                <c:pt idx="1514">
                  <c:v>0.22039300000000001</c:v>
                </c:pt>
                <c:pt idx="1515">
                  <c:v>0.220641</c:v>
                </c:pt>
                <c:pt idx="1516">
                  <c:v>0.22089</c:v>
                </c:pt>
                <c:pt idx="1517">
                  <c:v>0.221138</c:v>
                </c:pt>
                <c:pt idx="1518">
                  <c:v>0.221386</c:v>
                </c:pt>
                <c:pt idx="1519">
                  <c:v>0.221635</c:v>
                </c:pt>
                <c:pt idx="1520">
                  <c:v>0.221883</c:v>
                </c:pt>
                <c:pt idx="1521">
                  <c:v>0.222131</c:v>
                </c:pt>
                <c:pt idx="1522">
                  <c:v>0.22237999999999999</c:v>
                </c:pt>
                <c:pt idx="1523">
                  <c:v>0.22262799999999999</c:v>
                </c:pt>
                <c:pt idx="1524">
                  <c:v>0.22287599999999999</c:v>
                </c:pt>
                <c:pt idx="1525">
                  <c:v>0.22312499999999999</c:v>
                </c:pt>
                <c:pt idx="1526">
                  <c:v>0.22337299999999999</c:v>
                </c:pt>
                <c:pt idx="1527">
                  <c:v>0.22362099999999999</c:v>
                </c:pt>
                <c:pt idx="1528">
                  <c:v>0.22387000000000001</c:v>
                </c:pt>
                <c:pt idx="1529">
                  <c:v>0.22411800000000001</c:v>
                </c:pt>
                <c:pt idx="1530">
                  <c:v>0.22436600000000001</c:v>
                </c:pt>
                <c:pt idx="1531">
                  <c:v>0.22461500000000001</c:v>
                </c:pt>
                <c:pt idx="1532">
                  <c:v>0.22486300000000001</c:v>
                </c:pt>
                <c:pt idx="1533">
                  <c:v>0.22511100000000001</c:v>
                </c:pt>
                <c:pt idx="1534">
                  <c:v>0.22536</c:v>
                </c:pt>
                <c:pt idx="1535">
                  <c:v>0.225608</c:v>
                </c:pt>
                <c:pt idx="1536">
                  <c:v>0.225856</c:v>
                </c:pt>
                <c:pt idx="1537">
                  <c:v>0.226105</c:v>
                </c:pt>
                <c:pt idx="1538">
                  <c:v>0.226353</c:v>
                </c:pt>
                <c:pt idx="1539">
                  <c:v>0.226601</c:v>
                </c:pt>
                <c:pt idx="1540">
                  <c:v>0.22685</c:v>
                </c:pt>
                <c:pt idx="1541">
                  <c:v>0.22709799999999999</c:v>
                </c:pt>
                <c:pt idx="1542">
                  <c:v>0.22734599999999999</c:v>
                </c:pt>
                <c:pt idx="1543">
                  <c:v>0.22759499999999999</c:v>
                </c:pt>
                <c:pt idx="1544">
                  <c:v>0.22784299999999999</c:v>
                </c:pt>
                <c:pt idx="1545">
                  <c:v>0.22809099999999999</c:v>
                </c:pt>
                <c:pt idx="1546">
                  <c:v>0.22833899999999999</c:v>
                </c:pt>
                <c:pt idx="1547">
                  <c:v>0.22858800000000001</c:v>
                </c:pt>
                <c:pt idx="1548">
                  <c:v>0.22883600000000001</c:v>
                </c:pt>
                <c:pt idx="1549">
                  <c:v>0.22908400000000001</c:v>
                </c:pt>
                <c:pt idx="1550">
                  <c:v>0.22933300000000001</c:v>
                </c:pt>
                <c:pt idx="1551">
                  <c:v>0.22958100000000001</c:v>
                </c:pt>
                <c:pt idx="1552">
                  <c:v>0.22982900000000001</c:v>
                </c:pt>
                <c:pt idx="1553">
                  <c:v>0.230078</c:v>
                </c:pt>
                <c:pt idx="1554">
                  <c:v>0.230326</c:v>
                </c:pt>
                <c:pt idx="1555">
                  <c:v>0.230574</c:v>
                </c:pt>
                <c:pt idx="1556">
                  <c:v>0.230823</c:v>
                </c:pt>
                <c:pt idx="1557">
                  <c:v>0.231071</c:v>
                </c:pt>
                <c:pt idx="1558">
                  <c:v>0.231319</c:v>
                </c:pt>
                <c:pt idx="1559">
                  <c:v>0.231568</c:v>
                </c:pt>
                <c:pt idx="1560">
                  <c:v>0.23181599999999999</c:v>
                </c:pt>
                <c:pt idx="1561">
                  <c:v>0.23206399999999999</c:v>
                </c:pt>
                <c:pt idx="1562">
                  <c:v>0.23231299999999999</c:v>
                </c:pt>
                <c:pt idx="1563">
                  <c:v>0.23256099999999999</c:v>
                </c:pt>
                <c:pt idx="1564">
                  <c:v>0.23280899999999999</c:v>
                </c:pt>
                <c:pt idx="1565">
                  <c:v>0.23305799999999999</c:v>
                </c:pt>
                <c:pt idx="1566">
                  <c:v>0.23330600000000001</c:v>
                </c:pt>
                <c:pt idx="1567">
                  <c:v>0.23355400000000001</c:v>
                </c:pt>
                <c:pt idx="1568">
                  <c:v>0.23380300000000001</c:v>
                </c:pt>
                <c:pt idx="1569">
                  <c:v>0.23405100000000001</c:v>
                </c:pt>
                <c:pt idx="1570">
                  <c:v>0.23429900000000001</c:v>
                </c:pt>
                <c:pt idx="1571">
                  <c:v>0.23454800000000001</c:v>
                </c:pt>
                <c:pt idx="1572">
                  <c:v>0.234796</c:v>
                </c:pt>
                <c:pt idx="1573">
                  <c:v>0.235044</c:v>
                </c:pt>
                <c:pt idx="1574">
                  <c:v>0.235293</c:v>
                </c:pt>
                <c:pt idx="1575">
                  <c:v>0.235541</c:v>
                </c:pt>
                <c:pt idx="1576">
                  <c:v>0.235789</c:v>
                </c:pt>
                <c:pt idx="1577">
                  <c:v>0.236038</c:v>
                </c:pt>
                <c:pt idx="1578">
                  <c:v>0.236286</c:v>
                </c:pt>
                <c:pt idx="1579">
                  <c:v>0.23653399999999999</c:v>
                </c:pt>
                <c:pt idx="1580">
                  <c:v>0.23678299999999999</c:v>
                </c:pt>
                <c:pt idx="1581">
                  <c:v>0.23703099999999999</c:v>
                </c:pt>
                <c:pt idx="1582">
                  <c:v>0.23727899999999999</c:v>
                </c:pt>
                <c:pt idx="1583">
                  <c:v>0.23752799999999999</c:v>
                </c:pt>
                <c:pt idx="1584">
                  <c:v>0.23777599999999999</c:v>
                </c:pt>
                <c:pt idx="1585">
                  <c:v>0.23802400000000001</c:v>
                </c:pt>
                <c:pt idx="1586">
                  <c:v>0.23827300000000001</c:v>
                </c:pt>
                <c:pt idx="1587">
                  <c:v>0.23852100000000001</c:v>
                </c:pt>
                <c:pt idx="1588">
                  <c:v>0.23876900000000001</c:v>
                </c:pt>
                <c:pt idx="1589">
                  <c:v>0.23901800000000001</c:v>
                </c:pt>
                <c:pt idx="1590">
                  <c:v>0.23926600000000001</c:v>
                </c:pt>
                <c:pt idx="1591">
                  <c:v>0.239514</c:v>
                </c:pt>
                <c:pt idx="1592">
                  <c:v>0.239763</c:v>
                </c:pt>
                <c:pt idx="1593">
                  <c:v>0.240011</c:v>
                </c:pt>
                <c:pt idx="1594">
                  <c:v>0.240259</c:v>
                </c:pt>
                <c:pt idx="1595">
                  <c:v>0.240508</c:v>
                </c:pt>
                <c:pt idx="1596">
                  <c:v>0.240756</c:v>
                </c:pt>
                <c:pt idx="1597">
                  <c:v>0.241004</c:v>
                </c:pt>
                <c:pt idx="1598">
                  <c:v>0.241253</c:v>
                </c:pt>
                <c:pt idx="1599">
                  <c:v>0.24150099999999999</c:v>
                </c:pt>
                <c:pt idx="1600">
                  <c:v>0.24174899999999999</c:v>
                </c:pt>
                <c:pt idx="1601">
                  <c:v>0.24199799999999999</c:v>
                </c:pt>
                <c:pt idx="1602">
                  <c:v>0.24224599999999999</c:v>
                </c:pt>
                <c:pt idx="1603">
                  <c:v>0.24249399999999999</c:v>
                </c:pt>
                <c:pt idx="1604">
                  <c:v>0.24274299999999999</c:v>
                </c:pt>
                <c:pt idx="1605">
                  <c:v>0.24299100000000001</c:v>
                </c:pt>
                <c:pt idx="1606">
                  <c:v>0.24323900000000001</c:v>
                </c:pt>
                <c:pt idx="1607">
                  <c:v>0.24348700000000001</c:v>
                </c:pt>
                <c:pt idx="1608">
                  <c:v>0.24373600000000001</c:v>
                </c:pt>
                <c:pt idx="1609">
                  <c:v>0.24398400000000001</c:v>
                </c:pt>
                <c:pt idx="1610">
                  <c:v>0.244232</c:v>
                </c:pt>
                <c:pt idx="1611">
                  <c:v>0.244481</c:v>
                </c:pt>
                <c:pt idx="1612">
                  <c:v>0.244729</c:v>
                </c:pt>
                <c:pt idx="1613">
                  <c:v>0.244977</c:v>
                </c:pt>
                <c:pt idx="1614">
                  <c:v>0.245226</c:v>
                </c:pt>
                <c:pt idx="1615">
                  <c:v>0.245474</c:v>
                </c:pt>
                <c:pt idx="1616">
                  <c:v>0.245722</c:v>
                </c:pt>
                <c:pt idx="1617">
                  <c:v>0.245971</c:v>
                </c:pt>
                <c:pt idx="1618">
                  <c:v>0.24621899999999999</c:v>
                </c:pt>
                <c:pt idx="1619">
                  <c:v>0.24646699999999999</c:v>
                </c:pt>
                <c:pt idx="1620">
                  <c:v>0.24671599999999999</c:v>
                </c:pt>
                <c:pt idx="1621">
                  <c:v>0.24696399999999999</c:v>
                </c:pt>
                <c:pt idx="1622">
                  <c:v>0.24721199999999999</c:v>
                </c:pt>
                <c:pt idx="1623">
                  <c:v>0.24746099999999999</c:v>
                </c:pt>
                <c:pt idx="1624">
                  <c:v>0.24770900000000001</c:v>
                </c:pt>
                <c:pt idx="1625">
                  <c:v>0.24795700000000001</c:v>
                </c:pt>
                <c:pt idx="1626">
                  <c:v>0.24820600000000001</c:v>
                </c:pt>
                <c:pt idx="1627">
                  <c:v>0.24845400000000001</c:v>
                </c:pt>
                <c:pt idx="1628">
                  <c:v>0.24870200000000001</c:v>
                </c:pt>
                <c:pt idx="1629">
                  <c:v>0.24895100000000001</c:v>
                </c:pt>
                <c:pt idx="1630">
                  <c:v>0.249199</c:v>
                </c:pt>
                <c:pt idx="1631">
                  <c:v>0.249447</c:v>
                </c:pt>
                <c:pt idx="1632">
                  <c:v>0.249696</c:v>
                </c:pt>
                <c:pt idx="1633">
                  <c:v>0.249944</c:v>
                </c:pt>
                <c:pt idx="1634">
                  <c:v>0.25019200000000003</c:v>
                </c:pt>
                <c:pt idx="1635">
                  <c:v>0.25044100000000002</c:v>
                </c:pt>
                <c:pt idx="1636">
                  <c:v>0.250689</c:v>
                </c:pt>
                <c:pt idx="1637">
                  <c:v>0.25093700000000002</c:v>
                </c:pt>
                <c:pt idx="1638">
                  <c:v>0.25118600000000002</c:v>
                </c:pt>
                <c:pt idx="1639">
                  <c:v>0.25143399999999999</c:v>
                </c:pt>
                <c:pt idx="1640">
                  <c:v>0.25168200000000002</c:v>
                </c:pt>
                <c:pt idx="1641">
                  <c:v>0.25193100000000002</c:v>
                </c:pt>
                <c:pt idx="1642">
                  <c:v>0.25217899999999999</c:v>
                </c:pt>
                <c:pt idx="1643">
                  <c:v>0.25242700000000001</c:v>
                </c:pt>
                <c:pt idx="1644">
                  <c:v>0.25267600000000001</c:v>
                </c:pt>
                <c:pt idx="1645">
                  <c:v>0.25292399999999998</c:v>
                </c:pt>
                <c:pt idx="1646">
                  <c:v>0.25317200000000001</c:v>
                </c:pt>
                <c:pt idx="1647">
                  <c:v>0.25342100000000001</c:v>
                </c:pt>
                <c:pt idx="1648">
                  <c:v>0.25366899999999998</c:v>
                </c:pt>
                <c:pt idx="1649">
                  <c:v>0.253917</c:v>
                </c:pt>
                <c:pt idx="1650">
                  <c:v>0.254166</c:v>
                </c:pt>
                <c:pt idx="1651">
                  <c:v>0.25441399999999997</c:v>
                </c:pt>
                <c:pt idx="1652">
                  <c:v>0.254662</c:v>
                </c:pt>
                <c:pt idx="1653">
                  <c:v>0.254911</c:v>
                </c:pt>
                <c:pt idx="1654">
                  <c:v>0.25515900000000002</c:v>
                </c:pt>
                <c:pt idx="1655">
                  <c:v>0.255407</c:v>
                </c:pt>
                <c:pt idx="1656">
                  <c:v>0.25565599999999999</c:v>
                </c:pt>
                <c:pt idx="1657">
                  <c:v>0.25590400000000002</c:v>
                </c:pt>
                <c:pt idx="1658">
                  <c:v>0.25615199999999999</c:v>
                </c:pt>
                <c:pt idx="1659">
                  <c:v>0.25640099999999999</c:v>
                </c:pt>
                <c:pt idx="1660">
                  <c:v>0.25664900000000002</c:v>
                </c:pt>
                <c:pt idx="1661">
                  <c:v>0.25689699999999999</c:v>
                </c:pt>
                <c:pt idx="1662">
                  <c:v>0.25714599999999999</c:v>
                </c:pt>
                <c:pt idx="1663">
                  <c:v>0.25739400000000001</c:v>
                </c:pt>
                <c:pt idx="1664">
                  <c:v>0.25764199999999998</c:v>
                </c:pt>
                <c:pt idx="1665">
                  <c:v>0.25789099999999998</c:v>
                </c:pt>
                <c:pt idx="1666">
                  <c:v>0.25813900000000001</c:v>
                </c:pt>
                <c:pt idx="1667">
                  <c:v>0.25838699999999998</c:v>
                </c:pt>
                <c:pt idx="1668">
                  <c:v>0.258635</c:v>
                </c:pt>
                <c:pt idx="1669">
                  <c:v>0.258884</c:v>
                </c:pt>
                <c:pt idx="1670">
                  <c:v>0.25913199999999997</c:v>
                </c:pt>
                <c:pt idx="1671">
                  <c:v>0.25938</c:v>
                </c:pt>
                <c:pt idx="1672">
                  <c:v>0.259629</c:v>
                </c:pt>
                <c:pt idx="1673">
                  <c:v>0.25987700000000002</c:v>
                </c:pt>
                <c:pt idx="1674">
                  <c:v>0.260125</c:v>
                </c:pt>
                <c:pt idx="1675">
                  <c:v>0.26037399999999999</c:v>
                </c:pt>
                <c:pt idx="1676">
                  <c:v>0.26062200000000002</c:v>
                </c:pt>
                <c:pt idx="1677">
                  <c:v>0.26086999999999999</c:v>
                </c:pt>
                <c:pt idx="1678">
                  <c:v>0.26111899999999999</c:v>
                </c:pt>
                <c:pt idx="1679">
                  <c:v>0.26136700000000002</c:v>
                </c:pt>
                <c:pt idx="1680">
                  <c:v>0.26161499999999999</c:v>
                </c:pt>
                <c:pt idx="1681">
                  <c:v>0.26186399999999999</c:v>
                </c:pt>
                <c:pt idx="1682">
                  <c:v>0.26211200000000001</c:v>
                </c:pt>
                <c:pt idx="1683">
                  <c:v>0.26235999999999998</c:v>
                </c:pt>
                <c:pt idx="1684">
                  <c:v>0.26260899999999998</c:v>
                </c:pt>
                <c:pt idx="1685">
                  <c:v>0.26285700000000001</c:v>
                </c:pt>
                <c:pt idx="1686">
                  <c:v>0.26310499999999998</c:v>
                </c:pt>
                <c:pt idx="1687">
                  <c:v>0.26335399999999998</c:v>
                </c:pt>
                <c:pt idx="1688">
                  <c:v>0.263602</c:v>
                </c:pt>
                <c:pt idx="1689">
                  <c:v>0.26384999999999997</c:v>
                </c:pt>
                <c:pt idx="1690">
                  <c:v>0.26409899999999997</c:v>
                </c:pt>
                <c:pt idx="1691">
                  <c:v>0.264347</c:v>
                </c:pt>
                <c:pt idx="1692">
                  <c:v>0.26459500000000002</c:v>
                </c:pt>
                <c:pt idx="1693">
                  <c:v>0.26484400000000002</c:v>
                </c:pt>
                <c:pt idx="1694">
                  <c:v>0.26509199999999999</c:v>
                </c:pt>
                <c:pt idx="1695">
                  <c:v>0.26534000000000002</c:v>
                </c:pt>
                <c:pt idx="1696">
                  <c:v>0.26558900000000002</c:v>
                </c:pt>
                <c:pt idx="1697">
                  <c:v>0.26583699999999999</c:v>
                </c:pt>
                <c:pt idx="1698">
                  <c:v>0.26608500000000002</c:v>
                </c:pt>
                <c:pt idx="1699">
                  <c:v>0.26633400000000002</c:v>
                </c:pt>
                <c:pt idx="1700">
                  <c:v>0.26658199999999999</c:v>
                </c:pt>
                <c:pt idx="1701">
                  <c:v>0.26683000000000001</c:v>
                </c:pt>
                <c:pt idx="1702">
                  <c:v>0.26707900000000001</c:v>
                </c:pt>
                <c:pt idx="1703">
                  <c:v>0.26732699999999998</c:v>
                </c:pt>
                <c:pt idx="1704">
                  <c:v>0.26757500000000001</c:v>
                </c:pt>
                <c:pt idx="1705">
                  <c:v>0.26782400000000001</c:v>
                </c:pt>
                <c:pt idx="1706">
                  <c:v>0.26807199999999998</c:v>
                </c:pt>
                <c:pt idx="1707">
                  <c:v>0.26832</c:v>
                </c:pt>
                <c:pt idx="1708">
                  <c:v>0.268569</c:v>
                </c:pt>
                <c:pt idx="1709">
                  <c:v>0.26881699999999997</c:v>
                </c:pt>
                <c:pt idx="1710">
                  <c:v>0.269065</c:v>
                </c:pt>
                <c:pt idx="1711">
                  <c:v>0.269314</c:v>
                </c:pt>
                <c:pt idx="1712">
                  <c:v>0.26956200000000002</c:v>
                </c:pt>
                <c:pt idx="1713">
                  <c:v>0.26980999999999999</c:v>
                </c:pt>
                <c:pt idx="1714">
                  <c:v>0.27005899999999999</c:v>
                </c:pt>
                <c:pt idx="1715">
                  <c:v>0.27030700000000002</c:v>
                </c:pt>
                <c:pt idx="1716">
                  <c:v>0.27055499999999999</c:v>
                </c:pt>
                <c:pt idx="1717">
                  <c:v>0.27080399999999999</c:v>
                </c:pt>
                <c:pt idx="1718">
                  <c:v>0.27105200000000002</c:v>
                </c:pt>
                <c:pt idx="1719">
                  <c:v>0.27129999999999999</c:v>
                </c:pt>
                <c:pt idx="1720">
                  <c:v>0.27154899999999998</c:v>
                </c:pt>
                <c:pt idx="1721">
                  <c:v>0.27179700000000001</c:v>
                </c:pt>
                <c:pt idx="1722">
                  <c:v>0.27204499999999998</c:v>
                </c:pt>
                <c:pt idx="1723">
                  <c:v>0.27229399999999998</c:v>
                </c:pt>
                <c:pt idx="1724">
                  <c:v>0.27254200000000001</c:v>
                </c:pt>
                <c:pt idx="1725">
                  <c:v>0.27278999999999998</c:v>
                </c:pt>
                <c:pt idx="1726">
                  <c:v>0.27303899999999998</c:v>
                </c:pt>
                <c:pt idx="1727">
                  <c:v>0.273287</c:v>
                </c:pt>
                <c:pt idx="1728">
                  <c:v>0.27353499999999997</c:v>
                </c:pt>
                <c:pt idx="1729">
                  <c:v>0.273783</c:v>
                </c:pt>
                <c:pt idx="1730">
                  <c:v>0.274032</c:v>
                </c:pt>
                <c:pt idx="1731">
                  <c:v>0.27428000000000002</c:v>
                </c:pt>
                <c:pt idx="1732">
                  <c:v>0.27452799999999999</c:v>
                </c:pt>
                <c:pt idx="1733">
                  <c:v>0.27477699999999999</c:v>
                </c:pt>
                <c:pt idx="1734">
                  <c:v>0.27502500000000002</c:v>
                </c:pt>
                <c:pt idx="1735">
                  <c:v>0.27527299999999999</c:v>
                </c:pt>
                <c:pt idx="1736">
                  <c:v>0.27552199999999999</c:v>
                </c:pt>
                <c:pt idx="1737">
                  <c:v>0.27577000000000002</c:v>
                </c:pt>
                <c:pt idx="1738">
                  <c:v>0.27601799999999999</c:v>
                </c:pt>
                <c:pt idx="1739">
                  <c:v>0.27626699999999998</c:v>
                </c:pt>
                <c:pt idx="1740">
                  <c:v>0.27651500000000001</c:v>
                </c:pt>
                <c:pt idx="1741">
                  <c:v>0.27676299999999998</c:v>
                </c:pt>
                <c:pt idx="1742">
                  <c:v>0.27701199999999998</c:v>
                </c:pt>
                <c:pt idx="1743">
                  <c:v>0.27726000000000001</c:v>
                </c:pt>
                <c:pt idx="1744">
                  <c:v>0.27750799999999998</c:v>
                </c:pt>
                <c:pt idx="1745">
                  <c:v>0.27775699999999998</c:v>
                </c:pt>
                <c:pt idx="1746">
                  <c:v>0.278005</c:v>
                </c:pt>
                <c:pt idx="1747">
                  <c:v>0.27825299999999997</c:v>
                </c:pt>
                <c:pt idx="1748">
                  <c:v>0.27850200000000003</c:v>
                </c:pt>
                <c:pt idx="1749">
                  <c:v>0.27875</c:v>
                </c:pt>
                <c:pt idx="1750">
                  <c:v>0.27899800000000002</c:v>
                </c:pt>
                <c:pt idx="1751">
                  <c:v>0.27924700000000002</c:v>
                </c:pt>
                <c:pt idx="1752">
                  <c:v>0.27949499999999999</c:v>
                </c:pt>
                <c:pt idx="1753">
                  <c:v>0.27974300000000002</c:v>
                </c:pt>
                <c:pt idx="1754">
                  <c:v>0.27999200000000002</c:v>
                </c:pt>
                <c:pt idx="1755">
                  <c:v>0.28023999999999999</c:v>
                </c:pt>
                <c:pt idx="1756">
                  <c:v>0.28048800000000002</c:v>
                </c:pt>
                <c:pt idx="1757">
                  <c:v>0.28073700000000001</c:v>
                </c:pt>
                <c:pt idx="1758">
                  <c:v>0.28098499999999998</c:v>
                </c:pt>
                <c:pt idx="1759">
                  <c:v>0.28123300000000001</c:v>
                </c:pt>
                <c:pt idx="1760">
                  <c:v>0.28148200000000001</c:v>
                </c:pt>
                <c:pt idx="1761">
                  <c:v>0.28172999999999998</c:v>
                </c:pt>
                <c:pt idx="1762">
                  <c:v>0.28197800000000001</c:v>
                </c:pt>
                <c:pt idx="1763">
                  <c:v>0.28222700000000001</c:v>
                </c:pt>
                <c:pt idx="1764">
                  <c:v>0.28247499999999998</c:v>
                </c:pt>
                <c:pt idx="1765">
                  <c:v>0.282723</c:v>
                </c:pt>
                <c:pt idx="1766">
                  <c:v>0.282972</c:v>
                </c:pt>
                <c:pt idx="1767">
                  <c:v>0.28322000000000003</c:v>
                </c:pt>
                <c:pt idx="1768">
                  <c:v>0.283468</c:v>
                </c:pt>
                <c:pt idx="1769">
                  <c:v>0.283717</c:v>
                </c:pt>
                <c:pt idx="1770">
                  <c:v>0.28396500000000002</c:v>
                </c:pt>
                <c:pt idx="1771">
                  <c:v>0.28421299999999999</c:v>
                </c:pt>
                <c:pt idx="1772">
                  <c:v>0.28446199999999999</c:v>
                </c:pt>
                <c:pt idx="1773">
                  <c:v>0.28471000000000002</c:v>
                </c:pt>
                <c:pt idx="1774">
                  <c:v>0.28495799999999999</c:v>
                </c:pt>
                <c:pt idx="1775">
                  <c:v>0.28520699999999999</c:v>
                </c:pt>
                <c:pt idx="1776">
                  <c:v>0.28545500000000001</c:v>
                </c:pt>
                <c:pt idx="1777">
                  <c:v>0.28570299999999998</c:v>
                </c:pt>
                <c:pt idx="1778">
                  <c:v>0.28595199999999998</c:v>
                </c:pt>
                <c:pt idx="1779">
                  <c:v>0.28620000000000001</c:v>
                </c:pt>
                <c:pt idx="1780">
                  <c:v>0.28644799999999998</c:v>
                </c:pt>
                <c:pt idx="1781">
                  <c:v>0.28669699999999998</c:v>
                </c:pt>
                <c:pt idx="1782">
                  <c:v>0.28694500000000001</c:v>
                </c:pt>
                <c:pt idx="1783">
                  <c:v>0.28719299999999998</c:v>
                </c:pt>
                <c:pt idx="1784">
                  <c:v>0.28744199999999998</c:v>
                </c:pt>
                <c:pt idx="1785">
                  <c:v>0.28769</c:v>
                </c:pt>
                <c:pt idx="1786">
                  <c:v>0.28793800000000003</c:v>
                </c:pt>
                <c:pt idx="1787">
                  <c:v>0.28818700000000003</c:v>
                </c:pt>
                <c:pt idx="1788">
                  <c:v>0.288435</c:v>
                </c:pt>
                <c:pt idx="1789">
                  <c:v>0.28868300000000002</c:v>
                </c:pt>
                <c:pt idx="1790">
                  <c:v>0.28893099999999999</c:v>
                </c:pt>
                <c:pt idx="1791">
                  <c:v>0.28917999999999999</c:v>
                </c:pt>
                <c:pt idx="1792">
                  <c:v>0.28942800000000002</c:v>
                </c:pt>
                <c:pt idx="1793">
                  <c:v>0.28967599999999999</c:v>
                </c:pt>
                <c:pt idx="1794">
                  <c:v>0.28992499999999999</c:v>
                </c:pt>
                <c:pt idx="1795">
                  <c:v>0.29017300000000001</c:v>
                </c:pt>
                <c:pt idx="1796">
                  <c:v>0.29042099999999998</c:v>
                </c:pt>
                <c:pt idx="1797">
                  <c:v>0.29066999999999998</c:v>
                </c:pt>
                <c:pt idx="1798">
                  <c:v>0.29091800000000001</c:v>
                </c:pt>
                <c:pt idx="1799">
                  <c:v>0.29116599999999998</c:v>
                </c:pt>
                <c:pt idx="1800">
                  <c:v>0.29141499999999998</c:v>
                </c:pt>
                <c:pt idx="1801">
                  <c:v>0.29166300000000001</c:v>
                </c:pt>
                <c:pt idx="1802">
                  <c:v>0.29191099999999998</c:v>
                </c:pt>
                <c:pt idx="1803">
                  <c:v>0.29215999999999998</c:v>
                </c:pt>
                <c:pt idx="1804">
                  <c:v>0.292408</c:v>
                </c:pt>
                <c:pt idx="1805">
                  <c:v>0.29265600000000003</c:v>
                </c:pt>
                <c:pt idx="1806">
                  <c:v>0.29290500000000003</c:v>
                </c:pt>
                <c:pt idx="1807">
                  <c:v>0.293153</c:v>
                </c:pt>
                <c:pt idx="1808">
                  <c:v>0.29340100000000002</c:v>
                </c:pt>
                <c:pt idx="1809">
                  <c:v>0.29365000000000002</c:v>
                </c:pt>
                <c:pt idx="1810">
                  <c:v>0.29389799999999999</c:v>
                </c:pt>
                <c:pt idx="1811">
                  <c:v>0.29414600000000002</c:v>
                </c:pt>
                <c:pt idx="1812">
                  <c:v>0.29439500000000002</c:v>
                </c:pt>
                <c:pt idx="1813">
                  <c:v>0.29464299999999999</c:v>
                </c:pt>
                <c:pt idx="1814">
                  <c:v>0.29489100000000001</c:v>
                </c:pt>
                <c:pt idx="1815">
                  <c:v>0.29514000000000001</c:v>
                </c:pt>
                <c:pt idx="1816">
                  <c:v>0.29538799999999998</c:v>
                </c:pt>
                <c:pt idx="1817">
                  <c:v>0.29563600000000001</c:v>
                </c:pt>
                <c:pt idx="1818">
                  <c:v>0.29588500000000001</c:v>
                </c:pt>
                <c:pt idx="1819">
                  <c:v>0.29613299999999998</c:v>
                </c:pt>
                <c:pt idx="1820">
                  <c:v>0.29638100000000001</c:v>
                </c:pt>
                <c:pt idx="1821">
                  <c:v>0.29663</c:v>
                </c:pt>
                <c:pt idx="1822">
                  <c:v>0.29687799999999998</c:v>
                </c:pt>
                <c:pt idx="1823">
                  <c:v>0.297126</c:v>
                </c:pt>
                <c:pt idx="1824">
                  <c:v>0.297375</c:v>
                </c:pt>
                <c:pt idx="1825">
                  <c:v>0.29762300000000003</c:v>
                </c:pt>
                <c:pt idx="1826">
                  <c:v>0.297871</c:v>
                </c:pt>
                <c:pt idx="1827">
                  <c:v>0.29812</c:v>
                </c:pt>
                <c:pt idx="1828">
                  <c:v>0.29836800000000002</c:v>
                </c:pt>
                <c:pt idx="1829">
                  <c:v>0.29861599999999999</c:v>
                </c:pt>
                <c:pt idx="1830">
                  <c:v>0.29886499999999999</c:v>
                </c:pt>
                <c:pt idx="1831">
                  <c:v>0.29911300000000002</c:v>
                </c:pt>
                <c:pt idx="1832">
                  <c:v>0.29936099999999999</c:v>
                </c:pt>
                <c:pt idx="1833">
                  <c:v>0.29960999999999999</c:v>
                </c:pt>
                <c:pt idx="1834">
                  <c:v>0.29985800000000001</c:v>
                </c:pt>
                <c:pt idx="1835">
                  <c:v>0.30010599999999998</c:v>
                </c:pt>
                <c:pt idx="1836">
                  <c:v>0.30035499999999998</c:v>
                </c:pt>
                <c:pt idx="1837">
                  <c:v>0.30060300000000001</c:v>
                </c:pt>
                <c:pt idx="1838">
                  <c:v>0.30085099999999998</c:v>
                </c:pt>
                <c:pt idx="1839">
                  <c:v>0.30109999999999998</c:v>
                </c:pt>
                <c:pt idx="1840">
                  <c:v>0.301348</c:v>
                </c:pt>
                <c:pt idx="1841">
                  <c:v>0.30159599999999998</c:v>
                </c:pt>
                <c:pt idx="1842">
                  <c:v>0.30184499999999997</c:v>
                </c:pt>
                <c:pt idx="1843">
                  <c:v>0.302093</c:v>
                </c:pt>
                <c:pt idx="1844">
                  <c:v>0.30234100000000003</c:v>
                </c:pt>
                <c:pt idx="1845">
                  <c:v>0.30259000000000003</c:v>
                </c:pt>
                <c:pt idx="1846">
                  <c:v>0.302838</c:v>
                </c:pt>
                <c:pt idx="1847">
                  <c:v>0.30308600000000002</c:v>
                </c:pt>
                <c:pt idx="1848">
                  <c:v>0.30333500000000002</c:v>
                </c:pt>
                <c:pt idx="1849">
                  <c:v>0.30358299999999999</c:v>
                </c:pt>
                <c:pt idx="1850">
                  <c:v>0.30383100000000002</c:v>
                </c:pt>
                <c:pt idx="1851">
                  <c:v>0.30407899999999999</c:v>
                </c:pt>
              </c:numCache>
            </c:numRef>
          </c:xVal>
          <c:yVal>
            <c:numRef>
              <c:f>'Fe55-V-cathode'!$B$2:$B$1853</c:f>
              <c:numCache>
                <c:formatCode>General</c:formatCode>
                <c:ptCount val="18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3</c:v>
                </c:pt>
                <c:pt idx="664">
                  <c:v>2</c:v>
                </c:pt>
                <c:pt idx="665">
                  <c:v>10</c:v>
                </c:pt>
                <c:pt idx="666">
                  <c:v>22</c:v>
                </c:pt>
                <c:pt idx="667">
                  <c:v>38</c:v>
                </c:pt>
                <c:pt idx="668">
                  <c:v>52</c:v>
                </c:pt>
                <c:pt idx="669">
                  <c:v>84</c:v>
                </c:pt>
                <c:pt idx="670">
                  <c:v>64</c:v>
                </c:pt>
                <c:pt idx="671">
                  <c:v>88</c:v>
                </c:pt>
                <c:pt idx="672">
                  <c:v>83</c:v>
                </c:pt>
                <c:pt idx="673">
                  <c:v>97</c:v>
                </c:pt>
                <c:pt idx="674">
                  <c:v>99</c:v>
                </c:pt>
                <c:pt idx="675">
                  <c:v>98</c:v>
                </c:pt>
                <c:pt idx="676">
                  <c:v>89</c:v>
                </c:pt>
                <c:pt idx="677">
                  <c:v>89</c:v>
                </c:pt>
                <c:pt idx="678">
                  <c:v>77</c:v>
                </c:pt>
                <c:pt idx="679">
                  <c:v>68</c:v>
                </c:pt>
                <c:pt idx="680">
                  <c:v>58</c:v>
                </c:pt>
                <c:pt idx="681">
                  <c:v>56</c:v>
                </c:pt>
                <c:pt idx="682">
                  <c:v>49</c:v>
                </c:pt>
                <c:pt idx="683">
                  <c:v>40</c:v>
                </c:pt>
                <c:pt idx="684">
                  <c:v>33</c:v>
                </c:pt>
                <c:pt idx="685">
                  <c:v>26</c:v>
                </c:pt>
                <c:pt idx="686">
                  <c:v>32</c:v>
                </c:pt>
                <c:pt idx="687">
                  <c:v>24</c:v>
                </c:pt>
                <c:pt idx="688">
                  <c:v>28</c:v>
                </c:pt>
                <c:pt idx="689">
                  <c:v>18</c:v>
                </c:pt>
                <c:pt idx="690">
                  <c:v>23</c:v>
                </c:pt>
                <c:pt idx="691">
                  <c:v>24</c:v>
                </c:pt>
                <c:pt idx="692">
                  <c:v>12</c:v>
                </c:pt>
                <c:pt idx="693">
                  <c:v>22</c:v>
                </c:pt>
                <c:pt idx="694">
                  <c:v>13</c:v>
                </c:pt>
                <c:pt idx="695">
                  <c:v>14</c:v>
                </c:pt>
                <c:pt idx="696">
                  <c:v>17</c:v>
                </c:pt>
                <c:pt idx="697">
                  <c:v>15</c:v>
                </c:pt>
                <c:pt idx="698">
                  <c:v>11</c:v>
                </c:pt>
                <c:pt idx="699">
                  <c:v>12</c:v>
                </c:pt>
                <c:pt idx="700">
                  <c:v>11</c:v>
                </c:pt>
                <c:pt idx="701">
                  <c:v>12</c:v>
                </c:pt>
                <c:pt idx="702">
                  <c:v>5</c:v>
                </c:pt>
                <c:pt idx="703">
                  <c:v>6</c:v>
                </c:pt>
                <c:pt idx="704">
                  <c:v>6</c:v>
                </c:pt>
                <c:pt idx="705">
                  <c:v>7</c:v>
                </c:pt>
                <c:pt idx="706">
                  <c:v>14</c:v>
                </c:pt>
                <c:pt idx="707">
                  <c:v>8</c:v>
                </c:pt>
                <c:pt idx="708">
                  <c:v>3</c:v>
                </c:pt>
                <c:pt idx="709">
                  <c:v>6</c:v>
                </c:pt>
                <c:pt idx="710">
                  <c:v>4</c:v>
                </c:pt>
                <c:pt idx="711">
                  <c:v>6</c:v>
                </c:pt>
                <c:pt idx="712">
                  <c:v>5</c:v>
                </c:pt>
                <c:pt idx="713">
                  <c:v>2</c:v>
                </c:pt>
                <c:pt idx="714">
                  <c:v>2</c:v>
                </c:pt>
                <c:pt idx="715">
                  <c:v>5</c:v>
                </c:pt>
                <c:pt idx="716">
                  <c:v>7</c:v>
                </c:pt>
                <c:pt idx="717">
                  <c:v>8</c:v>
                </c:pt>
                <c:pt idx="718">
                  <c:v>3</c:v>
                </c:pt>
                <c:pt idx="719">
                  <c:v>4</c:v>
                </c:pt>
                <c:pt idx="720">
                  <c:v>10</c:v>
                </c:pt>
                <c:pt idx="721">
                  <c:v>7</c:v>
                </c:pt>
                <c:pt idx="722">
                  <c:v>9</c:v>
                </c:pt>
                <c:pt idx="723">
                  <c:v>6</c:v>
                </c:pt>
                <c:pt idx="724">
                  <c:v>8</c:v>
                </c:pt>
                <c:pt idx="725">
                  <c:v>9</c:v>
                </c:pt>
                <c:pt idx="726">
                  <c:v>9</c:v>
                </c:pt>
                <c:pt idx="727">
                  <c:v>10</c:v>
                </c:pt>
                <c:pt idx="728">
                  <c:v>5</c:v>
                </c:pt>
                <c:pt idx="729">
                  <c:v>10</c:v>
                </c:pt>
                <c:pt idx="730">
                  <c:v>16</c:v>
                </c:pt>
                <c:pt idx="731">
                  <c:v>18</c:v>
                </c:pt>
                <c:pt idx="732">
                  <c:v>13</c:v>
                </c:pt>
                <c:pt idx="733">
                  <c:v>18</c:v>
                </c:pt>
                <c:pt idx="734">
                  <c:v>19</c:v>
                </c:pt>
                <c:pt idx="735">
                  <c:v>21</c:v>
                </c:pt>
                <c:pt idx="736">
                  <c:v>23</c:v>
                </c:pt>
                <c:pt idx="737">
                  <c:v>15</c:v>
                </c:pt>
                <c:pt idx="738">
                  <c:v>25</c:v>
                </c:pt>
                <c:pt idx="739">
                  <c:v>24</c:v>
                </c:pt>
                <c:pt idx="740">
                  <c:v>20</c:v>
                </c:pt>
                <c:pt idx="741">
                  <c:v>24</c:v>
                </c:pt>
                <c:pt idx="742">
                  <c:v>25</c:v>
                </c:pt>
                <c:pt idx="743">
                  <c:v>16</c:v>
                </c:pt>
                <c:pt idx="744">
                  <c:v>26</c:v>
                </c:pt>
                <c:pt idx="745">
                  <c:v>34</c:v>
                </c:pt>
                <c:pt idx="746">
                  <c:v>20</c:v>
                </c:pt>
                <c:pt idx="747">
                  <c:v>27</c:v>
                </c:pt>
                <c:pt idx="748">
                  <c:v>27</c:v>
                </c:pt>
                <c:pt idx="749">
                  <c:v>27</c:v>
                </c:pt>
                <c:pt idx="750">
                  <c:v>29</c:v>
                </c:pt>
                <c:pt idx="751">
                  <c:v>30</c:v>
                </c:pt>
                <c:pt idx="752">
                  <c:v>36</c:v>
                </c:pt>
                <c:pt idx="753">
                  <c:v>28</c:v>
                </c:pt>
                <c:pt idx="754">
                  <c:v>38</c:v>
                </c:pt>
                <c:pt idx="755">
                  <c:v>33</c:v>
                </c:pt>
                <c:pt idx="756">
                  <c:v>30</c:v>
                </c:pt>
                <c:pt idx="757">
                  <c:v>30</c:v>
                </c:pt>
                <c:pt idx="758">
                  <c:v>37</c:v>
                </c:pt>
                <c:pt idx="759">
                  <c:v>39</c:v>
                </c:pt>
                <c:pt idx="760">
                  <c:v>52</c:v>
                </c:pt>
                <c:pt idx="761">
                  <c:v>49</c:v>
                </c:pt>
                <c:pt idx="762">
                  <c:v>42</c:v>
                </c:pt>
                <c:pt idx="763">
                  <c:v>51</c:v>
                </c:pt>
                <c:pt idx="764">
                  <c:v>44</c:v>
                </c:pt>
                <c:pt idx="765">
                  <c:v>44</c:v>
                </c:pt>
                <c:pt idx="766">
                  <c:v>44</c:v>
                </c:pt>
                <c:pt idx="767">
                  <c:v>63</c:v>
                </c:pt>
                <c:pt idx="768">
                  <c:v>54</c:v>
                </c:pt>
                <c:pt idx="769">
                  <c:v>61</c:v>
                </c:pt>
                <c:pt idx="770">
                  <c:v>49</c:v>
                </c:pt>
                <c:pt idx="771">
                  <c:v>51</c:v>
                </c:pt>
                <c:pt idx="772">
                  <c:v>58</c:v>
                </c:pt>
                <c:pt idx="773">
                  <c:v>65</c:v>
                </c:pt>
                <c:pt idx="774">
                  <c:v>49</c:v>
                </c:pt>
                <c:pt idx="775">
                  <c:v>62</c:v>
                </c:pt>
                <c:pt idx="776">
                  <c:v>52</c:v>
                </c:pt>
                <c:pt idx="777">
                  <c:v>74</c:v>
                </c:pt>
                <c:pt idx="778">
                  <c:v>60</c:v>
                </c:pt>
                <c:pt idx="779">
                  <c:v>64</c:v>
                </c:pt>
                <c:pt idx="780">
                  <c:v>71</c:v>
                </c:pt>
                <c:pt idx="781">
                  <c:v>64</c:v>
                </c:pt>
                <c:pt idx="782">
                  <c:v>67</c:v>
                </c:pt>
                <c:pt idx="783">
                  <c:v>70</c:v>
                </c:pt>
                <c:pt idx="784">
                  <c:v>63</c:v>
                </c:pt>
                <c:pt idx="785">
                  <c:v>72</c:v>
                </c:pt>
                <c:pt idx="786">
                  <c:v>61</c:v>
                </c:pt>
                <c:pt idx="787">
                  <c:v>85</c:v>
                </c:pt>
                <c:pt idx="788">
                  <c:v>83</c:v>
                </c:pt>
                <c:pt idx="789">
                  <c:v>83</c:v>
                </c:pt>
                <c:pt idx="790">
                  <c:v>93</c:v>
                </c:pt>
                <c:pt idx="791">
                  <c:v>84</c:v>
                </c:pt>
                <c:pt idx="792">
                  <c:v>78</c:v>
                </c:pt>
                <c:pt idx="793">
                  <c:v>98</c:v>
                </c:pt>
                <c:pt idx="794">
                  <c:v>91</c:v>
                </c:pt>
                <c:pt idx="795">
                  <c:v>95</c:v>
                </c:pt>
                <c:pt idx="796">
                  <c:v>106</c:v>
                </c:pt>
                <c:pt idx="797">
                  <c:v>84</c:v>
                </c:pt>
                <c:pt idx="798">
                  <c:v>92</c:v>
                </c:pt>
                <c:pt idx="799">
                  <c:v>96</c:v>
                </c:pt>
                <c:pt idx="800">
                  <c:v>113</c:v>
                </c:pt>
                <c:pt idx="801">
                  <c:v>106</c:v>
                </c:pt>
                <c:pt idx="802">
                  <c:v>96</c:v>
                </c:pt>
                <c:pt idx="803">
                  <c:v>116</c:v>
                </c:pt>
                <c:pt idx="804">
                  <c:v>92</c:v>
                </c:pt>
                <c:pt idx="805">
                  <c:v>96</c:v>
                </c:pt>
                <c:pt idx="806">
                  <c:v>124</c:v>
                </c:pt>
                <c:pt idx="807">
                  <c:v>101</c:v>
                </c:pt>
                <c:pt idx="808">
                  <c:v>141</c:v>
                </c:pt>
                <c:pt idx="809">
                  <c:v>138</c:v>
                </c:pt>
                <c:pt idx="810">
                  <c:v>116</c:v>
                </c:pt>
                <c:pt idx="811">
                  <c:v>136</c:v>
                </c:pt>
                <c:pt idx="812">
                  <c:v>142</c:v>
                </c:pt>
                <c:pt idx="813">
                  <c:v>149</c:v>
                </c:pt>
                <c:pt idx="814">
                  <c:v>150</c:v>
                </c:pt>
                <c:pt idx="815">
                  <c:v>133</c:v>
                </c:pt>
                <c:pt idx="816">
                  <c:v>153</c:v>
                </c:pt>
                <c:pt idx="817">
                  <c:v>130</c:v>
                </c:pt>
                <c:pt idx="818">
                  <c:v>167</c:v>
                </c:pt>
                <c:pt idx="819">
                  <c:v>148</c:v>
                </c:pt>
                <c:pt idx="820">
                  <c:v>142</c:v>
                </c:pt>
                <c:pt idx="821">
                  <c:v>146</c:v>
                </c:pt>
                <c:pt idx="822">
                  <c:v>155</c:v>
                </c:pt>
                <c:pt idx="823">
                  <c:v>150</c:v>
                </c:pt>
                <c:pt idx="824">
                  <c:v>160</c:v>
                </c:pt>
                <c:pt idx="825">
                  <c:v>159</c:v>
                </c:pt>
                <c:pt idx="826">
                  <c:v>180</c:v>
                </c:pt>
                <c:pt idx="827">
                  <c:v>175</c:v>
                </c:pt>
                <c:pt idx="828">
                  <c:v>154</c:v>
                </c:pt>
                <c:pt idx="829">
                  <c:v>172</c:v>
                </c:pt>
                <c:pt idx="830">
                  <c:v>180</c:v>
                </c:pt>
                <c:pt idx="831">
                  <c:v>177</c:v>
                </c:pt>
                <c:pt idx="832">
                  <c:v>165</c:v>
                </c:pt>
                <c:pt idx="833">
                  <c:v>160</c:v>
                </c:pt>
                <c:pt idx="834">
                  <c:v>179</c:v>
                </c:pt>
                <c:pt idx="835">
                  <c:v>157</c:v>
                </c:pt>
                <c:pt idx="836">
                  <c:v>171</c:v>
                </c:pt>
                <c:pt idx="837">
                  <c:v>179</c:v>
                </c:pt>
                <c:pt idx="838">
                  <c:v>161</c:v>
                </c:pt>
                <c:pt idx="839">
                  <c:v>140</c:v>
                </c:pt>
                <c:pt idx="840">
                  <c:v>171</c:v>
                </c:pt>
                <c:pt idx="841">
                  <c:v>174</c:v>
                </c:pt>
                <c:pt idx="842">
                  <c:v>136</c:v>
                </c:pt>
                <c:pt idx="843">
                  <c:v>152</c:v>
                </c:pt>
                <c:pt idx="844">
                  <c:v>169</c:v>
                </c:pt>
                <c:pt idx="845">
                  <c:v>141</c:v>
                </c:pt>
                <c:pt idx="846">
                  <c:v>160</c:v>
                </c:pt>
                <c:pt idx="847">
                  <c:v>134</c:v>
                </c:pt>
                <c:pt idx="848">
                  <c:v>152</c:v>
                </c:pt>
                <c:pt idx="849">
                  <c:v>127</c:v>
                </c:pt>
                <c:pt idx="850">
                  <c:v>145</c:v>
                </c:pt>
                <c:pt idx="851">
                  <c:v>131</c:v>
                </c:pt>
                <c:pt idx="852">
                  <c:v>149</c:v>
                </c:pt>
                <c:pt idx="853">
                  <c:v>151</c:v>
                </c:pt>
                <c:pt idx="854">
                  <c:v>127</c:v>
                </c:pt>
                <c:pt idx="855">
                  <c:v>139</c:v>
                </c:pt>
                <c:pt idx="856">
                  <c:v>138</c:v>
                </c:pt>
                <c:pt idx="857">
                  <c:v>114</c:v>
                </c:pt>
                <c:pt idx="858">
                  <c:v>118</c:v>
                </c:pt>
                <c:pt idx="859">
                  <c:v>118</c:v>
                </c:pt>
                <c:pt idx="860">
                  <c:v>111</c:v>
                </c:pt>
                <c:pt idx="861">
                  <c:v>98</c:v>
                </c:pt>
                <c:pt idx="862">
                  <c:v>101</c:v>
                </c:pt>
                <c:pt idx="863">
                  <c:v>111</c:v>
                </c:pt>
                <c:pt idx="864">
                  <c:v>109</c:v>
                </c:pt>
                <c:pt idx="865">
                  <c:v>101</c:v>
                </c:pt>
                <c:pt idx="866">
                  <c:v>97</c:v>
                </c:pt>
                <c:pt idx="867">
                  <c:v>110</c:v>
                </c:pt>
                <c:pt idx="868">
                  <c:v>103</c:v>
                </c:pt>
                <c:pt idx="869">
                  <c:v>106</c:v>
                </c:pt>
                <c:pt idx="870">
                  <c:v>106</c:v>
                </c:pt>
                <c:pt idx="871">
                  <c:v>85</c:v>
                </c:pt>
                <c:pt idx="872">
                  <c:v>80</c:v>
                </c:pt>
                <c:pt idx="873">
                  <c:v>86</c:v>
                </c:pt>
                <c:pt idx="874">
                  <c:v>75</c:v>
                </c:pt>
                <c:pt idx="875">
                  <c:v>91</c:v>
                </c:pt>
                <c:pt idx="876">
                  <c:v>80</c:v>
                </c:pt>
                <c:pt idx="877">
                  <c:v>67</c:v>
                </c:pt>
                <c:pt idx="878">
                  <c:v>63</c:v>
                </c:pt>
                <c:pt idx="879">
                  <c:v>77</c:v>
                </c:pt>
                <c:pt idx="880">
                  <c:v>81</c:v>
                </c:pt>
                <c:pt idx="881">
                  <c:v>51</c:v>
                </c:pt>
                <c:pt idx="882">
                  <c:v>69</c:v>
                </c:pt>
                <c:pt idx="883">
                  <c:v>63</c:v>
                </c:pt>
                <c:pt idx="884">
                  <c:v>57</c:v>
                </c:pt>
                <c:pt idx="885">
                  <c:v>79</c:v>
                </c:pt>
                <c:pt idx="886">
                  <c:v>52</c:v>
                </c:pt>
                <c:pt idx="887">
                  <c:v>73</c:v>
                </c:pt>
                <c:pt idx="888">
                  <c:v>64</c:v>
                </c:pt>
                <c:pt idx="889">
                  <c:v>62</c:v>
                </c:pt>
                <c:pt idx="890">
                  <c:v>50</c:v>
                </c:pt>
                <c:pt idx="891">
                  <c:v>48</c:v>
                </c:pt>
                <c:pt idx="892">
                  <c:v>51</c:v>
                </c:pt>
                <c:pt idx="893">
                  <c:v>47</c:v>
                </c:pt>
                <c:pt idx="894">
                  <c:v>65</c:v>
                </c:pt>
                <c:pt idx="895">
                  <c:v>54</c:v>
                </c:pt>
                <c:pt idx="896">
                  <c:v>43</c:v>
                </c:pt>
                <c:pt idx="897">
                  <c:v>40</c:v>
                </c:pt>
                <c:pt idx="898">
                  <c:v>60</c:v>
                </c:pt>
                <c:pt idx="899">
                  <c:v>54</c:v>
                </c:pt>
                <c:pt idx="900">
                  <c:v>44</c:v>
                </c:pt>
                <c:pt idx="901">
                  <c:v>34</c:v>
                </c:pt>
                <c:pt idx="902">
                  <c:v>49</c:v>
                </c:pt>
                <c:pt idx="903">
                  <c:v>28</c:v>
                </c:pt>
                <c:pt idx="904">
                  <c:v>44</c:v>
                </c:pt>
                <c:pt idx="905">
                  <c:v>39</c:v>
                </c:pt>
                <c:pt idx="906">
                  <c:v>43</c:v>
                </c:pt>
                <c:pt idx="907">
                  <c:v>36</c:v>
                </c:pt>
                <c:pt idx="908">
                  <c:v>36</c:v>
                </c:pt>
                <c:pt idx="909">
                  <c:v>32</c:v>
                </c:pt>
                <c:pt idx="910">
                  <c:v>42</c:v>
                </c:pt>
                <c:pt idx="911">
                  <c:v>30</c:v>
                </c:pt>
                <c:pt idx="912">
                  <c:v>39</c:v>
                </c:pt>
                <c:pt idx="913">
                  <c:v>37</c:v>
                </c:pt>
                <c:pt idx="914">
                  <c:v>35</c:v>
                </c:pt>
                <c:pt idx="915">
                  <c:v>33</c:v>
                </c:pt>
                <c:pt idx="916">
                  <c:v>43</c:v>
                </c:pt>
                <c:pt idx="917">
                  <c:v>31</c:v>
                </c:pt>
                <c:pt idx="918">
                  <c:v>24</c:v>
                </c:pt>
                <c:pt idx="919">
                  <c:v>30</c:v>
                </c:pt>
                <c:pt idx="920">
                  <c:v>28</c:v>
                </c:pt>
                <c:pt idx="921">
                  <c:v>25</c:v>
                </c:pt>
                <c:pt idx="922">
                  <c:v>23</c:v>
                </c:pt>
                <c:pt idx="923">
                  <c:v>36</c:v>
                </c:pt>
                <c:pt idx="924">
                  <c:v>25</c:v>
                </c:pt>
                <c:pt idx="925">
                  <c:v>44</c:v>
                </c:pt>
                <c:pt idx="926">
                  <c:v>26</c:v>
                </c:pt>
                <c:pt idx="927">
                  <c:v>29</c:v>
                </c:pt>
                <c:pt idx="928">
                  <c:v>34</c:v>
                </c:pt>
                <c:pt idx="929">
                  <c:v>27</c:v>
                </c:pt>
                <c:pt idx="930">
                  <c:v>30</c:v>
                </c:pt>
                <c:pt idx="931">
                  <c:v>27</c:v>
                </c:pt>
                <c:pt idx="932">
                  <c:v>29</c:v>
                </c:pt>
                <c:pt idx="933">
                  <c:v>39</c:v>
                </c:pt>
                <c:pt idx="934">
                  <c:v>13</c:v>
                </c:pt>
                <c:pt idx="935">
                  <c:v>32</c:v>
                </c:pt>
                <c:pt idx="936">
                  <c:v>31</c:v>
                </c:pt>
                <c:pt idx="937">
                  <c:v>27</c:v>
                </c:pt>
                <c:pt idx="938">
                  <c:v>26</c:v>
                </c:pt>
                <c:pt idx="939">
                  <c:v>27</c:v>
                </c:pt>
                <c:pt idx="940">
                  <c:v>19</c:v>
                </c:pt>
                <c:pt idx="941">
                  <c:v>21</c:v>
                </c:pt>
                <c:pt idx="942">
                  <c:v>34</c:v>
                </c:pt>
                <c:pt idx="943">
                  <c:v>39</c:v>
                </c:pt>
                <c:pt idx="944">
                  <c:v>28</c:v>
                </c:pt>
                <c:pt idx="945">
                  <c:v>28</c:v>
                </c:pt>
                <c:pt idx="946">
                  <c:v>22</c:v>
                </c:pt>
                <c:pt idx="947">
                  <c:v>27</c:v>
                </c:pt>
                <c:pt idx="948">
                  <c:v>26</c:v>
                </c:pt>
                <c:pt idx="949">
                  <c:v>19</c:v>
                </c:pt>
                <c:pt idx="950">
                  <c:v>35</c:v>
                </c:pt>
                <c:pt idx="951">
                  <c:v>30</c:v>
                </c:pt>
                <c:pt idx="952">
                  <c:v>25</c:v>
                </c:pt>
                <c:pt idx="953">
                  <c:v>23</c:v>
                </c:pt>
                <c:pt idx="954">
                  <c:v>17</c:v>
                </c:pt>
                <c:pt idx="955">
                  <c:v>21</c:v>
                </c:pt>
                <c:pt idx="956">
                  <c:v>26</c:v>
                </c:pt>
                <c:pt idx="957">
                  <c:v>23</c:v>
                </c:pt>
                <c:pt idx="958">
                  <c:v>24</c:v>
                </c:pt>
                <c:pt idx="959">
                  <c:v>20</c:v>
                </c:pt>
                <c:pt idx="960">
                  <c:v>20</c:v>
                </c:pt>
                <c:pt idx="961">
                  <c:v>26</c:v>
                </c:pt>
                <c:pt idx="962">
                  <c:v>25</c:v>
                </c:pt>
                <c:pt idx="963">
                  <c:v>26</c:v>
                </c:pt>
                <c:pt idx="964">
                  <c:v>32</c:v>
                </c:pt>
                <c:pt idx="965">
                  <c:v>21</c:v>
                </c:pt>
                <c:pt idx="966">
                  <c:v>21</c:v>
                </c:pt>
                <c:pt idx="967">
                  <c:v>24</c:v>
                </c:pt>
                <c:pt idx="968">
                  <c:v>17</c:v>
                </c:pt>
                <c:pt idx="969">
                  <c:v>27</c:v>
                </c:pt>
                <c:pt idx="970">
                  <c:v>22</c:v>
                </c:pt>
                <c:pt idx="971">
                  <c:v>27</c:v>
                </c:pt>
                <c:pt idx="972">
                  <c:v>24</c:v>
                </c:pt>
                <c:pt idx="973">
                  <c:v>18</c:v>
                </c:pt>
                <c:pt idx="974">
                  <c:v>20</c:v>
                </c:pt>
                <c:pt idx="975">
                  <c:v>21</c:v>
                </c:pt>
                <c:pt idx="976">
                  <c:v>21</c:v>
                </c:pt>
                <c:pt idx="977">
                  <c:v>28</c:v>
                </c:pt>
                <c:pt idx="978">
                  <c:v>29</c:v>
                </c:pt>
                <c:pt idx="979">
                  <c:v>19</c:v>
                </c:pt>
                <c:pt idx="980">
                  <c:v>19</c:v>
                </c:pt>
                <c:pt idx="981">
                  <c:v>18</c:v>
                </c:pt>
                <c:pt idx="982">
                  <c:v>25</c:v>
                </c:pt>
                <c:pt idx="983">
                  <c:v>23</c:v>
                </c:pt>
                <c:pt idx="984">
                  <c:v>20</c:v>
                </c:pt>
                <c:pt idx="985">
                  <c:v>19</c:v>
                </c:pt>
                <c:pt idx="986">
                  <c:v>22</c:v>
                </c:pt>
                <c:pt idx="987">
                  <c:v>19</c:v>
                </c:pt>
                <c:pt idx="988">
                  <c:v>18</c:v>
                </c:pt>
                <c:pt idx="989">
                  <c:v>27</c:v>
                </c:pt>
                <c:pt idx="990">
                  <c:v>26</c:v>
                </c:pt>
                <c:pt idx="991">
                  <c:v>20</c:v>
                </c:pt>
                <c:pt idx="992">
                  <c:v>16</c:v>
                </c:pt>
                <c:pt idx="993">
                  <c:v>19</c:v>
                </c:pt>
                <c:pt idx="994">
                  <c:v>19</c:v>
                </c:pt>
                <c:pt idx="995">
                  <c:v>17</c:v>
                </c:pt>
                <c:pt idx="996">
                  <c:v>20</c:v>
                </c:pt>
                <c:pt idx="997">
                  <c:v>20</c:v>
                </c:pt>
                <c:pt idx="998">
                  <c:v>25</c:v>
                </c:pt>
                <c:pt idx="999">
                  <c:v>10</c:v>
                </c:pt>
                <c:pt idx="1000">
                  <c:v>18</c:v>
                </c:pt>
                <c:pt idx="1001">
                  <c:v>23</c:v>
                </c:pt>
                <c:pt idx="1002">
                  <c:v>14</c:v>
                </c:pt>
                <c:pt idx="1003">
                  <c:v>31</c:v>
                </c:pt>
                <c:pt idx="1004">
                  <c:v>28</c:v>
                </c:pt>
                <c:pt idx="1005">
                  <c:v>17</c:v>
                </c:pt>
                <c:pt idx="1006">
                  <c:v>10</c:v>
                </c:pt>
                <c:pt idx="1007">
                  <c:v>21</c:v>
                </c:pt>
                <c:pt idx="1008">
                  <c:v>18</c:v>
                </c:pt>
                <c:pt idx="1009">
                  <c:v>16</c:v>
                </c:pt>
                <c:pt idx="1010">
                  <c:v>17</c:v>
                </c:pt>
                <c:pt idx="1011">
                  <c:v>18</c:v>
                </c:pt>
                <c:pt idx="1012">
                  <c:v>20</c:v>
                </c:pt>
                <c:pt idx="1013">
                  <c:v>24</c:v>
                </c:pt>
                <c:pt idx="1014">
                  <c:v>18</c:v>
                </c:pt>
                <c:pt idx="1015">
                  <c:v>13</c:v>
                </c:pt>
                <c:pt idx="1016">
                  <c:v>12</c:v>
                </c:pt>
                <c:pt idx="1017">
                  <c:v>14</c:v>
                </c:pt>
                <c:pt idx="1018">
                  <c:v>15</c:v>
                </c:pt>
                <c:pt idx="1019">
                  <c:v>10</c:v>
                </c:pt>
                <c:pt idx="1020">
                  <c:v>15</c:v>
                </c:pt>
                <c:pt idx="1021">
                  <c:v>16</c:v>
                </c:pt>
                <c:pt idx="1022">
                  <c:v>13</c:v>
                </c:pt>
                <c:pt idx="1023">
                  <c:v>22</c:v>
                </c:pt>
                <c:pt idx="1024">
                  <c:v>19</c:v>
                </c:pt>
                <c:pt idx="1025">
                  <c:v>23</c:v>
                </c:pt>
                <c:pt idx="1026">
                  <c:v>18</c:v>
                </c:pt>
                <c:pt idx="1027">
                  <c:v>10</c:v>
                </c:pt>
                <c:pt idx="1028">
                  <c:v>11</c:v>
                </c:pt>
                <c:pt idx="1029">
                  <c:v>16</c:v>
                </c:pt>
                <c:pt idx="1030">
                  <c:v>18</c:v>
                </c:pt>
                <c:pt idx="1031">
                  <c:v>8</c:v>
                </c:pt>
                <c:pt idx="1032">
                  <c:v>16</c:v>
                </c:pt>
                <c:pt idx="1033">
                  <c:v>12</c:v>
                </c:pt>
                <c:pt idx="1034">
                  <c:v>22</c:v>
                </c:pt>
                <c:pt idx="1035">
                  <c:v>6</c:v>
                </c:pt>
                <c:pt idx="1036">
                  <c:v>10</c:v>
                </c:pt>
                <c:pt idx="1037">
                  <c:v>11</c:v>
                </c:pt>
                <c:pt idx="1038">
                  <c:v>14</c:v>
                </c:pt>
                <c:pt idx="1039">
                  <c:v>13</c:v>
                </c:pt>
                <c:pt idx="1040">
                  <c:v>17</c:v>
                </c:pt>
                <c:pt idx="1041">
                  <c:v>11</c:v>
                </c:pt>
                <c:pt idx="1042">
                  <c:v>10</c:v>
                </c:pt>
                <c:pt idx="1043">
                  <c:v>11</c:v>
                </c:pt>
                <c:pt idx="1044">
                  <c:v>11</c:v>
                </c:pt>
                <c:pt idx="1045">
                  <c:v>18</c:v>
                </c:pt>
                <c:pt idx="1046">
                  <c:v>14</c:v>
                </c:pt>
                <c:pt idx="1047">
                  <c:v>18</c:v>
                </c:pt>
                <c:pt idx="1048">
                  <c:v>12</c:v>
                </c:pt>
                <c:pt idx="1049">
                  <c:v>11</c:v>
                </c:pt>
                <c:pt idx="1050">
                  <c:v>13</c:v>
                </c:pt>
                <c:pt idx="1051">
                  <c:v>6</c:v>
                </c:pt>
                <c:pt idx="1052">
                  <c:v>9</c:v>
                </c:pt>
                <c:pt idx="1053">
                  <c:v>11</c:v>
                </c:pt>
                <c:pt idx="1054">
                  <c:v>14</c:v>
                </c:pt>
                <c:pt idx="1055">
                  <c:v>11</c:v>
                </c:pt>
                <c:pt idx="1056">
                  <c:v>14</c:v>
                </c:pt>
                <c:pt idx="1057">
                  <c:v>12</c:v>
                </c:pt>
                <c:pt idx="1058">
                  <c:v>16</c:v>
                </c:pt>
                <c:pt idx="1059">
                  <c:v>14</c:v>
                </c:pt>
                <c:pt idx="1060">
                  <c:v>10</c:v>
                </c:pt>
                <c:pt idx="1061">
                  <c:v>9</c:v>
                </c:pt>
                <c:pt idx="1062">
                  <c:v>14</c:v>
                </c:pt>
                <c:pt idx="1063">
                  <c:v>12</c:v>
                </c:pt>
                <c:pt idx="1064">
                  <c:v>13</c:v>
                </c:pt>
                <c:pt idx="1065">
                  <c:v>17</c:v>
                </c:pt>
                <c:pt idx="1066">
                  <c:v>14</c:v>
                </c:pt>
                <c:pt idx="1067">
                  <c:v>10</c:v>
                </c:pt>
                <c:pt idx="1068">
                  <c:v>10</c:v>
                </c:pt>
                <c:pt idx="1069">
                  <c:v>9</c:v>
                </c:pt>
                <c:pt idx="1070">
                  <c:v>9</c:v>
                </c:pt>
                <c:pt idx="1071">
                  <c:v>12</c:v>
                </c:pt>
                <c:pt idx="1072">
                  <c:v>20</c:v>
                </c:pt>
                <c:pt idx="1073">
                  <c:v>15</c:v>
                </c:pt>
                <c:pt idx="1074">
                  <c:v>9</c:v>
                </c:pt>
                <c:pt idx="1075">
                  <c:v>9</c:v>
                </c:pt>
                <c:pt idx="1076">
                  <c:v>12</c:v>
                </c:pt>
                <c:pt idx="1077">
                  <c:v>8</c:v>
                </c:pt>
                <c:pt idx="1078">
                  <c:v>6</c:v>
                </c:pt>
                <c:pt idx="1079">
                  <c:v>7</c:v>
                </c:pt>
                <c:pt idx="1080">
                  <c:v>9</c:v>
                </c:pt>
                <c:pt idx="1081">
                  <c:v>5</c:v>
                </c:pt>
                <c:pt idx="1082">
                  <c:v>11</c:v>
                </c:pt>
                <c:pt idx="1083">
                  <c:v>8</c:v>
                </c:pt>
                <c:pt idx="1084">
                  <c:v>6</c:v>
                </c:pt>
                <c:pt idx="1085">
                  <c:v>11</c:v>
                </c:pt>
                <c:pt idx="1086">
                  <c:v>8</c:v>
                </c:pt>
                <c:pt idx="1087">
                  <c:v>6</c:v>
                </c:pt>
                <c:pt idx="1088">
                  <c:v>10</c:v>
                </c:pt>
                <c:pt idx="1089">
                  <c:v>8</c:v>
                </c:pt>
                <c:pt idx="1090">
                  <c:v>11</c:v>
                </c:pt>
                <c:pt idx="1091">
                  <c:v>7</c:v>
                </c:pt>
                <c:pt idx="1092">
                  <c:v>9</c:v>
                </c:pt>
                <c:pt idx="1093">
                  <c:v>6</c:v>
                </c:pt>
                <c:pt idx="1094">
                  <c:v>7</c:v>
                </c:pt>
                <c:pt idx="1095">
                  <c:v>8</c:v>
                </c:pt>
                <c:pt idx="1096">
                  <c:v>6</c:v>
                </c:pt>
                <c:pt idx="1097">
                  <c:v>9</c:v>
                </c:pt>
                <c:pt idx="1098">
                  <c:v>5</c:v>
                </c:pt>
                <c:pt idx="1099">
                  <c:v>5</c:v>
                </c:pt>
                <c:pt idx="1100">
                  <c:v>7</c:v>
                </c:pt>
                <c:pt idx="1101">
                  <c:v>8</c:v>
                </c:pt>
                <c:pt idx="1102">
                  <c:v>8</c:v>
                </c:pt>
                <c:pt idx="1103">
                  <c:v>8</c:v>
                </c:pt>
                <c:pt idx="1104">
                  <c:v>4</c:v>
                </c:pt>
                <c:pt idx="1105">
                  <c:v>8</c:v>
                </c:pt>
                <c:pt idx="1106">
                  <c:v>8</c:v>
                </c:pt>
                <c:pt idx="1107">
                  <c:v>7</c:v>
                </c:pt>
                <c:pt idx="1108">
                  <c:v>11</c:v>
                </c:pt>
                <c:pt idx="1109">
                  <c:v>6</c:v>
                </c:pt>
                <c:pt idx="1110">
                  <c:v>6</c:v>
                </c:pt>
                <c:pt idx="1111">
                  <c:v>4</c:v>
                </c:pt>
                <c:pt idx="1112">
                  <c:v>4</c:v>
                </c:pt>
                <c:pt idx="1113">
                  <c:v>5</c:v>
                </c:pt>
                <c:pt idx="1114">
                  <c:v>11</c:v>
                </c:pt>
                <c:pt idx="1115">
                  <c:v>3</c:v>
                </c:pt>
                <c:pt idx="1116">
                  <c:v>2</c:v>
                </c:pt>
                <c:pt idx="1117">
                  <c:v>7</c:v>
                </c:pt>
                <c:pt idx="1118">
                  <c:v>7</c:v>
                </c:pt>
                <c:pt idx="1119">
                  <c:v>5</c:v>
                </c:pt>
                <c:pt idx="1120">
                  <c:v>4</c:v>
                </c:pt>
                <c:pt idx="1121">
                  <c:v>2</c:v>
                </c:pt>
                <c:pt idx="1122">
                  <c:v>1</c:v>
                </c:pt>
                <c:pt idx="1123">
                  <c:v>5</c:v>
                </c:pt>
                <c:pt idx="1124">
                  <c:v>4</c:v>
                </c:pt>
                <c:pt idx="1125">
                  <c:v>4</c:v>
                </c:pt>
                <c:pt idx="1126">
                  <c:v>2</c:v>
                </c:pt>
                <c:pt idx="1127">
                  <c:v>1</c:v>
                </c:pt>
                <c:pt idx="1128">
                  <c:v>2</c:v>
                </c:pt>
                <c:pt idx="1129">
                  <c:v>1</c:v>
                </c:pt>
                <c:pt idx="1130">
                  <c:v>2</c:v>
                </c:pt>
                <c:pt idx="1131">
                  <c:v>2</c:v>
                </c:pt>
                <c:pt idx="1132">
                  <c:v>5</c:v>
                </c:pt>
                <c:pt idx="1133">
                  <c:v>0</c:v>
                </c:pt>
                <c:pt idx="1134">
                  <c:v>2</c:v>
                </c:pt>
                <c:pt idx="1135">
                  <c:v>3</c:v>
                </c:pt>
                <c:pt idx="1136">
                  <c:v>2</c:v>
                </c:pt>
                <c:pt idx="1137">
                  <c:v>0</c:v>
                </c:pt>
                <c:pt idx="1138">
                  <c:v>0</c:v>
                </c:pt>
                <c:pt idx="1139">
                  <c:v>3</c:v>
                </c:pt>
                <c:pt idx="1140">
                  <c:v>3</c:v>
                </c:pt>
                <c:pt idx="1141">
                  <c:v>0</c:v>
                </c:pt>
                <c:pt idx="1142">
                  <c:v>0</c:v>
                </c:pt>
                <c:pt idx="1143">
                  <c:v>1</c:v>
                </c:pt>
                <c:pt idx="1144">
                  <c:v>2</c:v>
                </c:pt>
                <c:pt idx="1145">
                  <c:v>0</c:v>
                </c:pt>
                <c:pt idx="1146">
                  <c:v>1</c:v>
                </c:pt>
                <c:pt idx="1147">
                  <c:v>0</c:v>
                </c:pt>
                <c:pt idx="1148">
                  <c:v>2</c:v>
                </c:pt>
                <c:pt idx="1149">
                  <c:v>0</c:v>
                </c:pt>
                <c:pt idx="1150">
                  <c:v>1</c:v>
                </c:pt>
                <c:pt idx="1151">
                  <c:v>1</c:v>
                </c:pt>
                <c:pt idx="1152">
                  <c:v>0</c:v>
                </c:pt>
                <c:pt idx="1153">
                  <c:v>2</c:v>
                </c:pt>
                <c:pt idx="1154">
                  <c:v>0</c:v>
                </c:pt>
                <c:pt idx="1155">
                  <c:v>0</c:v>
                </c:pt>
                <c:pt idx="1156">
                  <c:v>1</c:v>
                </c:pt>
                <c:pt idx="1157">
                  <c:v>1</c:v>
                </c:pt>
                <c:pt idx="1158">
                  <c:v>0</c:v>
                </c:pt>
                <c:pt idx="1159">
                  <c:v>3</c:v>
                </c:pt>
                <c:pt idx="1160">
                  <c:v>0</c:v>
                </c:pt>
                <c:pt idx="1161">
                  <c:v>2</c:v>
                </c:pt>
                <c:pt idx="1162">
                  <c:v>1</c:v>
                </c:pt>
                <c:pt idx="1163">
                  <c:v>0</c:v>
                </c:pt>
                <c:pt idx="1164">
                  <c:v>1</c:v>
                </c:pt>
                <c:pt idx="1165">
                  <c:v>0</c:v>
                </c:pt>
                <c:pt idx="1166">
                  <c:v>0</c:v>
                </c:pt>
                <c:pt idx="1167">
                  <c:v>0</c:v>
                </c:pt>
                <c:pt idx="1168">
                  <c:v>1</c:v>
                </c:pt>
                <c:pt idx="1169">
                  <c:v>0</c:v>
                </c:pt>
                <c:pt idx="1170">
                  <c:v>0</c:v>
                </c:pt>
                <c:pt idx="1171">
                  <c:v>0</c:v>
                </c:pt>
                <c:pt idx="1172">
                  <c:v>0</c:v>
                </c:pt>
                <c:pt idx="1173">
                  <c:v>1</c:v>
                </c:pt>
                <c:pt idx="1174">
                  <c:v>0</c:v>
                </c:pt>
                <c:pt idx="1175">
                  <c:v>0</c:v>
                </c:pt>
                <c:pt idx="1176">
                  <c:v>0</c:v>
                </c:pt>
                <c:pt idx="1177">
                  <c:v>1</c:v>
                </c:pt>
                <c:pt idx="1178">
                  <c:v>1</c:v>
                </c:pt>
                <c:pt idx="1179">
                  <c:v>0</c:v>
                </c:pt>
                <c:pt idx="1180">
                  <c:v>0</c:v>
                </c:pt>
                <c:pt idx="1181">
                  <c:v>1</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1</c:v>
                </c:pt>
                <c:pt idx="1195">
                  <c:v>0</c:v>
                </c:pt>
                <c:pt idx="1196">
                  <c:v>0</c:v>
                </c:pt>
                <c:pt idx="1197">
                  <c:v>1</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1</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1</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numCache>
            </c:numRef>
          </c:yVal>
          <c:smooth val="1"/>
        </c:ser>
        <c:ser>
          <c:idx val="1"/>
          <c:order val="1"/>
          <c:tx>
            <c:strRef>
              <c:f>'Fe55-V-cathode'!$D$1</c:f>
              <c:strCache>
                <c:ptCount val="1"/>
                <c:pt idx="0">
                  <c:v>Cat-mesh</c:v>
                </c:pt>
              </c:strCache>
            </c:strRef>
          </c:tx>
          <c:marker>
            <c:symbol val="none"/>
          </c:marker>
          <c:xVal>
            <c:numRef>
              <c:f>'Fe55-V-cathode'!$C$2:$C$1537</c:f>
              <c:numCache>
                <c:formatCode>General</c:formatCode>
                <c:ptCount val="1536"/>
                <c:pt idx="0">
                  <c:v>-0.12584000000000001</c:v>
                </c:pt>
                <c:pt idx="1">
                  <c:v>-0.12551399999999999</c:v>
                </c:pt>
                <c:pt idx="2">
                  <c:v>-0.12518799999999999</c:v>
                </c:pt>
                <c:pt idx="3">
                  <c:v>-0.124862</c:v>
                </c:pt>
                <c:pt idx="4">
                  <c:v>-0.12453699999999999</c:v>
                </c:pt>
                <c:pt idx="5">
                  <c:v>-0.124211</c:v>
                </c:pt>
                <c:pt idx="6">
                  <c:v>-0.123885</c:v>
                </c:pt>
                <c:pt idx="7">
                  <c:v>-0.123559</c:v>
                </c:pt>
                <c:pt idx="8">
                  <c:v>-0.123233</c:v>
                </c:pt>
                <c:pt idx="9">
                  <c:v>-0.122907</c:v>
                </c:pt>
                <c:pt idx="10">
                  <c:v>-0.122581</c:v>
                </c:pt>
                <c:pt idx="11">
                  <c:v>-0.122255</c:v>
                </c:pt>
                <c:pt idx="12">
                  <c:v>-0.121929</c:v>
                </c:pt>
                <c:pt idx="13">
                  <c:v>-0.121603</c:v>
                </c:pt>
                <c:pt idx="14">
                  <c:v>-0.121277</c:v>
                </c:pt>
                <c:pt idx="15">
                  <c:v>-0.120952</c:v>
                </c:pt>
                <c:pt idx="16">
                  <c:v>-0.120626</c:v>
                </c:pt>
                <c:pt idx="17">
                  <c:v>-0.1203</c:v>
                </c:pt>
                <c:pt idx="18">
                  <c:v>-0.119974</c:v>
                </c:pt>
                <c:pt idx="19">
                  <c:v>-0.119648</c:v>
                </c:pt>
                <c:pt idx="20">
                  <c:v>-0.119322</c:v>
                </c:pt>
                <c:pt idx="21">
                  <c:v>-0.118996</c:v>
                </c:pt>
                <c:pt idx="22">
                  <c:v>-0.11867</c:v>
                </c:pt>
                <c:pt idx="23">
                  <c:v>-0.118344</c:v>
                </c:pt>
                <c:pt idx="24">
                  <c:v>-0.118018</c:v>
                </c:pt>
                <c:pt idx="25">
                  <c:v>-0.117692</c:v>
                </c:pt>
                <c:pt idx="26">
                  <c:v>-0.117367</c:v>
                </c:pt>
                <c:pt idx="27">
                  <c:v>-0.11704100000000001</c:v>
                </c:pt>
                <c:pt idx="28">
                  <c:v>-0.116715</c:v>
                </c:pt>
                <c:pt idx="29">
                  <c:v>-0.11638900000000001</c:v>
                </c:pt>
                <c:pt idx="30">
                  <c:v>-0.116063</c:v>
                </c:pt>
                <c:pt idx="31">
                  <c:v>-0.11573700000000001</c:v>
                </c:pt>
                <c:pt idx="32">
                  <c:v>-0.115411</c:v>
                </c:pt>
                <c:pt idx="33">
                  <c:v>-0.11508500000000001</c:v>
                </c:pt>
                <c:pt idx="34">
                  <c:v>-0.114759</c:v>
                </c:pt>
                <c:pt idx="35">
                  <c:v>-0.11443300000000001</c:v>
                </c:pt>
                <c:pt idx="36">
                  <c:v>-0.114107</c:v>
                </c:pt>
                <c:pt idx="37">
                  <c:v>-0.11378199999999999</c:v>
                </c:pt>
                <c:pt idx="38">
                  <c:v>-0.113456</c:v>
                </c:pt>
                <c:pt idx="39">
                  <c:v>-0.11312999999999999</c:v>
                </c:pt>
                <c:pt idx="40">
                  <c:v>-0.112804</c:v>
                </c:pt>
                <c:pt idx="41">
                  <c:v>-0.11247799999999999</c:v>
                </c:pt>
                <c:pt idx="42">
                  <c:v>-0.112152</c:v>
                </c:pt>
                <c:pt idx="43">
                  <c:v>-0.11182599999999999</c:v>
                </c:pt>
                <c:pt idx="44">
                  <c:v>-0.1115</c:v>
                </c:pt>
                <c:pt idx="45">
                  <c:v>-0.111174</c:v>
                </c:pt>
                <c:pt idx="46">
                  <c:v>-0.110848</c:v>
                </c:pt>
                <c:pt idx="47">
                  <c:v>-0.110522</c:v>
                </c:pt>
                <c:pt idx="48">
                  <c:v>-0.110197</c:v>
                </c:pt>
                <c:pt idx="49">
                  <c:v>-0.109871</c:v>
                </c:pt>
                <c:pt idx="50">
                  <c:v>-0.109545</c:v>
                </c:pt>
                <c:pt idx="51">
                  <c:v>-0.109219</c:v>
                </c:pt>
                <c:pt idx="52">
                  <c:v>-0.108893</c:v>
                </c:pt>
                <c:pt idx="53">
                  <c:v>-0.108567</c:v>
                </c:pt>
                <c:pt idx="54">
                  <c:v>-0.108241</c:v>
                </c:pt>
                <c:pt idx="55">
                  <c:v>-0.107915</c:v>
                </c:pt>
                <c:pt idx="56">
                  <c:v>-0.107589</c:v>
                </c:pt>
                <c:pt idx="57">
                  <c:v>-0.107263</c:v>
                </c:pt>
                <c:pt idx="58">
                  <c:v>-0.106937</c:v>
                </c:pt>
                <c:pt idx="59">
                  <c:v>-0.106612</c:v>
                </c:pt>
                <c:pt idx="60">
                  <c:v>-0.10628600000000001</c:v>
                </c:pt>
                <c:pt idx="61">
                  <c:v>-0.10596</c:v>
                </c:pt>
                <c:pt idx="62">
                  <c:v>-0.10563400000000001</c:v>
                </c:pt>
                <c:pt idx="63">
                  <c:v>-0.105308</c:v>
                </c:pt>
                <c:pt idx="64">
                  <c:v>-0.10498200000000001</c:v>
                </c:pt>
                <c:pt idx="65">
                  <c:v>-0.104656</c:v>
                </c:pt>
                <c:pt idx="66">
                  <c:v>-0.10433000000000001</c:v>
                </c:pt>
                <c:pt idx="67">
                  <c:v>-0.104004</c:v>
                </c:pt>
                <c:pt idx="68">
                  <c:v>-0.10367800000000001</c:v>
                </c:pt>
                <c:pt idx="69">
                  <c:v>-0.103352</c:v>
                </c:pt>
                <c:pt idx="70">
                  <c:v>-0.10302699999999999</c:v>
                </c:pt>
                <c:pt idx="71">
                  <c:v>-0.102701</c:v>
                </c:pt>
                <c:pt idx="72">
                  <c:v>-0.10237499999999999</c:v>
                </c:pt>
                <c:pt idx="73">
                  <c:v>-0.102049</c:v>
                </c:pt>
                <c:pt idx="74">
                  <c:v>-0.10172299999999999</c:v>
                </c:pt>
                <c:pt idx="75">
                  <c:v>-0.101397</c:v>
                </c:pt>
                <c:pt idx="76">
                  <c:v>-0.10107099999999999</c:v>
                </c:pt>
                <c:pt idx="77">
                  <c:v>-0.100745</c:v>
                </c:pt>
                <c:pt idx="78">
                  <c:v>-0.10041899999999999</c:v>
                </c:pt>
                <c:pt idx="79">
                  <c:v>-0.100093</c:v>
                </c:pt>
                <c:pt idx="80">
                  <c:v>-9.9766999999999995E-2</c:v>
                </c:pt>
                <c:pt idx="81">
                  <c:v>-9.9442000000000003E-2</c:v>
                </c:pt>
                <c:pt idx="82">
                  <c:v>-9.9115999999999996E-2</c:v>
                </c:pt>
                <c:pt idx="83">
                  <c:v>-9.8790000000000003E-2</c:v>
                </c:pt>
                <c:pt idx="84">
                  <c:v>-9.8463999999999996E-2</c:v>
                </c:pt>
                <c:pt idx="85">
                  <c:v>-9.8138000000000003E-2</c:v>
                </c:pt>
                <c:pt idx="86">
                  <c:v>-9.7811999999999996E-2</c:v>
                </c:pt>
                <c:pt idx="87">
                  <c:v>-9.7486000000000003E-2</c:v>
                </c:pt>
                <c:pt idx="88">
                  <c:v>-9.7159999999999996E-2</c:v>
                </c:pt>
                <c:pt idx="89">
                  <c:v>-9.6834000000000003E-2</c:v>
                </c:pt>
                <c:pt idx="90">
                  <c:v>-9.6507999999999997E-2</c:v>
                </c:pt>
                <c:pt idx="91">
                  <c:v>-9.6182000000000004E-2</c:v>
                </c:pt>
                <c:pt idx="92">
                  <c:v>-9.5856999999999998E-2</c:v>
                </c:pt>
                <c:pt idx="93">
                  <c:v>-9.5531000000000005E-2</c:v>
                </c:pt>
                <c:pt idx="94">
                  <c:v>-9.5204999999999998E-2</c:v>
                </c:pt>
                <c:pt idx="95">
                  <c:v>-9.4879000000000005E-2</c:v>
                </c:pt>
                <c:pt idx="96">
                  <c:v>-9.4552999999999998E-2</c:v>
                </c:pt>
                <c:pt idx="97">
                  <c:v>-9.4227000000000005E-2</c:v>
                </c:pt>
                <c:pt idx="98">
                  <c:v>-9.3900999999999998E-2</c:v>
                </c:pt>
                <c:pt idx="99">
                  <c:v>-9.3575000000000005E-2</c:v>
                </c:pt>
                <c:pt idx="100">
                  <c:v>-9.3248999999999999E-2</c:v>
                </c:pt>
                <c:pt idx="101">
                  <c:v>-9.2923000000000006E-2</c:v>
                </c:pt>
                <c:pt idx="102">
                  <c:v>-9.2596999999999999E-2</c:v>
                </c:pt>
                <c:pt idx="103">
                  <c:v>-9.2272000000000007E-2</c:v>
                </c:pt>
                <c:pt idx="104">
                  <c:v>-9.1946E-2</c:v>
                </c:pt>
                <c:pt idx="105">
                  <c:v>-9.1619999999999993E-2</c:v>
                </c:pt>
                <c:pt idx="106">
                  <c:v>-9.1294E-2</c:v>
                </c:pt>
                <c:pt idx="107">
                  <c:v>-9.0967999999999993E-2</c:v>
                </c:pt>
                <c:pt idx="108">
                  <c:v>-9.0642E-2</c:v>
                </c:pt>
                <c:pt idx="109">
                  <c:v>-9.0315999999999994E-2</c:v>
                </c:pt>
                <c:pt idx="110">
                  <c:v>-8.9990000000000001E-2</c:v>
                </c:pt>
                <c:pt idx="111">
                  <c:v>-8.9663999999999994E-2</c:v>
                </c:pt>
                <c:pt idx="112">
                  <c:v>-8.9338000000000001E-2</c:v>
                </c:pt>
                <c:pt idx="113">
                  <c:v>-8.9011999999999994E-2</c:v>
                </c:pt>
                <c:pt idx="114">
                  <c:v>-8.8687000000000002E-2</c:v>
                </c:pt>
                <c:pt idx="115">
                  <c:v>-8.8360999999999995E-2</c:v>
                </c:pt>
                <c:pt idx="116">
                  <c:v>-8.8035000000000002E-2</c:v>
                </c:pt>
                <c:pt idx="117">
                  <c:v>-8.7708999999999995E-2</c:v>
                </c:pt>
                <c:pt idx="118">
                  <c:v>-8.7383000000000002E-2</c:v>
                </c:pt>
                <c:pt idx="119">
                  <c:v>-8.7056999999999995E-2</c:v>
                </c:pt>
                <c:pt idx="120">
                  <c:v>-8.6731000000000003E-2</c:v>
                </c:pt>
                <c:pt idx="121">
                  <c:v>-8.6404999999999996E-2</c:v>
                </c:pt>
                <c:pt idx="122">
                  <c:v>-8.6079000000000003E-2</c:v>
                </c:pt>
                <c:pt idx="123">
                  <c:v>-8.5752999999999996E-2</c:v>
                </c:pt>
                <c:pt idx="124">
                  <c:v>-8.5427000000000003E-2</c:v>
                </c:pt>
                <c:pt idx="125">
                  <c:v>-8.5101999999999997E-2</c:v>
                </c:pt>
                <c:pt idx="126">
                  <c:v>-8.4776000000000004E-2</c:v>
                </c:pt>
                <c:pt idx="127">
                  <c:v>-8.4449999999999997E-2</c:v>
                </c:pt>
                <c:pt idx="128">
                  <c:v>-8.4124000000000004E-2</c:v>
                </c:pt>
                <c:pt idx="129">
                  <c:v>-8.3797999999999997E-2</c:v>
                </c:pt>
                <c:pt idx="130">
                  <c:v>-8.3472000000000005E-2</c:v>
                </c:pt>
                <c:pt idx="131">
                  <c:v>-8.3145999999999998E-2</c:v>
                </c:pt>
                <c:pt idx="132">
                  <c:v>-8.2820000000000005E-2</c:v>
                </c:pt>
                <c:pt idx="133">
                  <c:v>-8.2493999999999998E-2</c:v>
                </c:pt>
                <c:pt idx="134">
                  <c:v>-8.2168000000000005E-2</c:v>
                </c:pt>
                <c:pt idx="135">
                  <c:v>-8.1841999999999998E-2</c:v>
                </c:pt>
                <c:pt idx="136">
                  <c:v>-8.1517000000000006E-2</c:v>
                </c:pt>
                <c:pt idx="137">
                  <c:v>-8.1190999999999999E-2</c:v>
                </c:pt>
                <c:pt idx="138">
                  <c:v>-8.0865000000000006E-2</c:v>
                </c:pt>
                <c:pt idx="139">
                  <c:v>-8.0538999999999999E-2</c:v>
                </c:pt>
                <c:pt idx="140">
                  <c:v>-8.0213000000000007E-2</c:v>
                </c:pt>
                <c:pt idx="141">
                  <c:v>-7.9887E-2</c:v>
                </c:pt>
                <c:pt idx="142">
                  <c:v>-7.9561000000000007E-2</c:v>
                </c:pt>
                <c:pt idx="143">
                  <c:v>-7.9235E-2</c:v>
                </c:pt>
                <c:pt idx="144">
                  <c:v>-7.8909000000000007E-2</c:v>
                </c:pt>
                <c:pt idx="145">
                  <c:v>-7.8583E-2</c:v>
                </c:pt>
                <c:pt idx="146">
                  <c:v>-7.8256999999999993E-2</c:v>
                </c:pt>
                <c:pt idx="147">
                  <c:v>-7.7932000000000001E-2</c:v>
                </c:pt>
                <c:pt idx="148">
                  <c:v>-7.7605999999999994E-2</c:v>
                </c:pt>
                <c:pt idx="149">
                  <c:v>-7.7280000000000001E-2</c:v>
                </c:pt>
                <c:pt idx="150">
                  <c:v>-7.6953999999999995E-2</c:v>
                </c:pt>
                <c:pt idx="151">
                  <c:v>-7.6628000000000002E-2</c:v>
                </c:pt>
                <c:pt idx="152">
                  <c:v>-7.6301999999999995E-2</c:v>
                </c:pt>
                <c:pt idx="153">
                  <c:v>-7.5976000000000002E-2</c:v>
                </c:pt>
                <c:pt idx="154">
                  <c:v>-7.5649999999999995E-2</c:v>
                </c:pt>
                <c:pt idx="155">
                  <c:v>-7.5324000000000002E-2</c:v>
                </c:pt>
                <c:pt idx="156">
                  <c:v>-7.4997999999999995E-2</c:v>
                </c:pt>
                <c:pt idx="157">
                  <c:v>-7.4672000000000002E-2</c:v>
                </c:pt>
                <c:pt idx="158">
                  <c:v>-7.4345999999999995E-2</c:v>
                </c:pt>
                <c:pt idx="159">
                  <c:v>-7.4021000000000003E-2</c:v>
                </c:pt>
                <c:pt idx="160">
                  <c:v>-7.3694999999999997E-2</c:v>
                </c:pt>
                <c:pt idx="161">
                  <c:v>-7.3369000000000004E-2</c:v>
                </c:pt>
                <c:pt idx="162">
                  <c:v>-7.3042999999999997E-2</c:v>
                </c:pt>
                <c:pt idx="163">
                  <c:v>-7.2717000000000004E-2</c:v>
                </c:pt>
                <c:pt idx="164">
                  <c:v>-7.2390999999999997E-2</c:v>
                </c:pt>
                <c:pt idx="165">
                  <c:v>-7.2065000000000004E-2</c:v>
                </c:pt>
                <c:pt idx="166">
                  <c:v>-7.1738999999999997E-2</c:v>
                </c:pt>
                <c:pt idx="167">
                  <c:v>-7.1413000000000004E-2</c:v>
                </c:pt>
                <c:pt idx="168">
                  <c:v>-7.1086999999999997E-2</c:v>
                </c:pt>
                <c:pt idx="169">
                  <c:v>-7.0761000000000004E-2</c:v>
                </c:pt>
                <c:pt idx="170">
                  <c:v>-7.0435999999999999E-2</c:v>
                </c:pt>
                <c:pt idx="171">
                  <c:v>-7.0110000000000006E-2</c:v>
                </c:pt>
                <c:pt idx="172">
                  <c:v>-6.9783999999999999E-2</c:v>
                </c:pt>
                <c:pt idx="173">
                  <c:v>-6.9458000000000006E-2</c:v>
                </c:pt>
                <c:pt idx="174">
                  <c:v>-6.9131999999999999E-2</c:v>
                </c:pt>
                <c:pt idx="175">
                  <c:v>-6.8806000000000006E-2</c:v>
                </c:pt>
                <c:pt idx="176">
                  <c:v>-6.8479999999999999E-2</c:v>
                </c:pt>
                <c:pt idx="177">
                  <c:v>-6.8154000000000006E-2</c:v>
                </c:pt>
                <c:pt idx="178">
                  <c:v>-6.7827999999999999E-2</c:v>
                </c:pt>
                <c:pt idx="179">
                  <c:v>-6.7502000000000006E-2</c:v>
                </c:pt>
                <c:pt idx="180">
                  <c:v>-6.7176E-2</c:v>
                </c:pt>
                <c:pt idx="181">
                  <c:v>-6.6850999999999994E-2</c:v>
                </c:pt>
                <c:pt idx="182">
                  <c:v>-6.6525000000000001E-2</c:v>
                </c:pt>
                <c:pt idx="183">
                  <c:v>-6.6198999999999994E-2</c:v>
                </c:pt>
                <c:pt idx="184">
                  <c:v>-6.5873000000000001E-2</c:v>
                </c:pt>
                <c:pt idx="185">
                  <c:v>-6.5546999999999994E-2</c:v>
                </c:pt>
                <c:pt idx="186">
                  <c:v>-6.5221000000000001E-2</c:v>
                </c:pt>
                <c:pt idx="187">
                  <c:v>-6.4894999999999994E-2</c:v>
                </c:pt>
                <c:pt idx="188">
                  <c:v>-6.4569000000000001E-2</c:v>
                </c:pt>
                <c:pt idx="189">
                  <c:v>-6.4242999999999995E-2</c:v>
                </c:pt>
                <c:pt idx="190">
                  <c:v>-6.3917000000000002E-2</c:v>
                </c:pt>
                <c:pt idx="191">
                  <c:v>-6.3590999999999995E-2</c:v>
                </c:pt>
                <c:pt idx="192">
                  <c:v>-6.3266000000000003E-2</c:v>
                </c:pt>
                <c:pt idx="193">
                  <c:v>-6.2939999999999996E-2</c:v>
                </c:pt>
                <c:pt idx="194">
                  <c:v>-6.2614000000000003E-2</c:v>
                </c:pt>
                <c:pt idx="195">
                  <c:v>-6.2288000000000003E-2</c:v>
                </c:pt>
                <c:pt idx="196">
                  <c:v>-6.1962000000000003E-2</c:v>
                </c:pt>
                <c:pt idx="197">
                  <c:v>-6.1636000000000003E-2</c:v>
                </c:pt>
                <c:pt idx="198">
                  <c:v>-6.1310000000000003E-2</c:v>
                </c:pt>
                <c:pt idx="199">
                  <c:v>-6.0983999999999997E-2</c:v>
                </c:pt>
                <c:pt idx="200">
                  <c:v>-6.0657999999999997E-2</c:v>
                </c:pt>
                <c:pt idx="201">
                  <c:v>-6.0331999999999997E-2</c:v>
                </c:pt>
                <c:pt idx="202">
                  <c:v>-6.0005999999999997E-2</c:v>
                </c:pt>
                <c:pt idx="203">
                  <c:v>-5.9680999999999998E-2</c:v>
                </c:pt>
                <c:pt idx="204">
                  <c:v>-5.9354999999999998E-2</c:v>
                </c:pt>
                <c:pt idx="205">
                  <c:v>-5.9028999999999998E-2</c:v>
                </c:pt>
                <c:pt idx="206">
                  <c:v>-5.8702999999999998E-2</c:v>
                </c:pt>
                <c:pt idx="207">
                  <c:v>-5.8376999999999998E-2</c:v>
                </c:pt>
                <c:pt idx="208">
                  <c:v>-5.8050999999999998E-2</c:v>
                </c:pt>
                <c:pt idx="209">
                  <c:v>-5.7724999999999999E-2</c:v>
                </c:pt>
                <c:pt idx="210">
                  <c:v>-5.7398999999999999E-2</c:v>
                </c:pt>
                <c:pt idx="211">
                  <c:v>-5.7072999999999999E-2</c:v>
                </c:pt>
                <c:pt idx="212">
                  <c:v>-5.6746999999999999E-2</c:v>
                </c:pt>
                <c:pt idx="213">
                  <c:v>-5.6420999999999999E-2</c:v>
                </c:pt>
                <c:pt idx="214">
                  <c:v>-5.6096E-2</c:v>
                </c:pt>
                <c:pt idx="215">
                  <c:v>-5.577E-2</c:v>
                </c:pt>
                <c:pt idx="216">
                  <c:v>-5.5444E-2</c:v>
                </c:pt>
                <c:pt idx="217">
                  <c:v>-5.5118E-2</c:v>
                </c:pt>
                <c:pt idx="218">
                  <c:v>-5.4792E-2</c:v>
                </c:pt>
                <c:pt idx="219">
                  <c:v>-5.4466000000000001E-2</c:v>
                </c:pt>
                <c:pt idx="220">
                  <c:v>-5.4140000000000001E-2</c:v>
                </c:pt>
                <c:pt idx="221">
                  <c:v>-5.3814000000000001E-2</c:v>
                </c:pt>
                <c:pt idx="222">
                  <c:v>-5.3488000000000001E-2</c:v>
                </c:pt>
                <c:pt idx="223">
                  <c:v>-5.3162000000000001E-2</c:v>
                </c:pt>
                <c:pt idx="224">
                  <c:v>-5.2836000000000001E-2</c:v>
                </c:pt>
                <c:pt idx="225">
                  <c:v>-5.2511000000000002E-2</c:v>
                </c:pt>
                <c:pt idx="226">
                  <c:v>-5.2185000000000002E-2</c:v>
                </c:pt>
                <c:pt idx="227">
                  <c:v>-5.1859000000000002E-2</c:v>
                </c:pt>
                <c:pt idx="228">
                  <c:v>-5.1533000000000002E-2</c:v>
                </c:pt>
                <c:pt idx="229">
                  <c:v>-5.1207000000000003E-2</c:v>
                </c:pt>
                <c:pt idx="230">
                  <c:v>-5.0881000000000003E-2</c:v>
                </c:pt>
                <c:pt idx="231">
                  <c:v>-5.0555000000000003E-2</c:v>
                </c:pt>
                <c:pt idx="232">
                  <c:v>-5.0229000000000003E-2</c:v>
                </c:pt>
                <c:pt idx="233">
                  <c:v>-4.9903000000000003E-2</c:v>
                </c:pt>
                <c:pt idx="234">
                  <c:v>-4.9577000000000003E-2</c:v>
                </c:pt>
                <c:pt idx="235">
                  <c:v>-4.9251000000000003E-2</c:v>
                </c:pt>
                <c:pt idx="236">
                  <c:v>-4.8925999999999997E-2</c:v>
                </c:pt>
                <c:pt idx="237">
                  <c:v>-4.8599999999999997E-2</c:v>
                </c:pt>
                <c:pt idx="238">
                  <c:v>-4.8273999999999997E-2</c:v>
                </c:pt>
                <c:pt idx="239">
                  <c:v>-4.7947999999999998E-2</c:v>
                </c:pt>
                <c:pt idx="240">
                  <c:v>-4.7621999999999998E-2</c:v>
                </c:pt>
                <c:pt idx="241">
                  <c:v>-4.7295999999999998E-2</c:v>
                </c:pt>
                <c:pt idx="242">
                  <c:v>-4.6969999999999998E-2</c:v>
                </c:pt>
                <c:pt idx="243">
                  <c:v>-4.6643999999999998E-2</c:v>
                </c:pt>
                <c:pt idx="244">
                  <c:v>-4.6317999999999998E-2</c:v>
                </c:pt>
                <c:pt idx="245">
                  <c:v>-4.5991999999999998E-2</c:v>
                </c:pt>
                <c:pt idx="246">
                  <c:v>-4.5665999999999998E-2</c:v>
                </c:pt>
                <c:pt idx="247">
                  <c:v>-4.5340999999999999E-2</c:v>
                </c:pt>
                <c:pt idx="248">
                  <c:v>-4.5014999999999999E-2</c:v>
                </c:pt>
                <c:pt idx="249">
                  <c:v>-4.4689E-2</c:v>
                </c:pt>
                <c:pt idx="250">
                  <c:v>-4.4363E-2</c:v>
                </c:pt>
                <c:pt idx="251">
                  <c:v>-4.4037E-2</c:v>
                </c:pt>
                <c:pt idx="252">
                  <c:v>-4.3711E-2</c:v>
                </c:pt>
                <c:pt idx="253">
                  <c:v>-4.3385E-2</c:v>
                </c:pt>
                <c:pt idx="254">
                  <c:v>-4.3059E-2</c:v>
                </c:pt>
                <c:pt idx="255">
                  <c:v>-4.2733E-2</c:v>
                </c:pt>
                <c:pt idx="256">
                  <c:v>-4.2407E-2</c:v>
                </c:pt>
                <c:pt idx="257">
                  <c:v>-4.2081E-2</c:v>
                </c:pt>
                <c:pt idx="258">
                  <c:v>-4.1756000000000001E-2</c:v>
                </c:pt>
                <c:pt idx="259">
                  <c:v>-4.1430000000000002E-2</c:v>
                </c:pt>
                <c:pt idx="260">
                  <c:v>-4.1104000000000002E-2</c:v>
                </c:pt>
                <c:pt idx="261">
                  <c:v>-4.0778000000000002E-2</c:v>
                </c:pt>
                <c:pt idx="262">
                  <c:v>-4.0452000000000002E-2</c:v>
                </c:pt>
                <c:pt idx="263">
                  <c:v>-4.0126000000000002E-2</c:v>
                </c:pt>
                <c:pt idx="264">
                  <c:v>-3.9800000000000002E-2</c:v>
                </c:pt>
                <c:pt idx="265">
                  <c:v>-3.9474000000000002E-2</c:v>
                </c:pt>
                <c:pt idx="266">
                  <c:v>-3.9148000000000002E-2</c:v>
                </c:pt>
                <c:pt idx="267">
                  <c:v>-3.8822000000000002E-2</c:v>
                </c:pt>
                <c:pt idx="268">
                  <c:v>-3.8496000000000002E-2</c:v>
                </c:pt>
                <c:pt idx="269">
                  <c:v>-3.8170999999999997E-2</c:v>
                </c:pt>
                <c:pt idx="270">
                  <c:v>-3.7844999999999997E-2</c:v>
                </c:pt>
                <c:pt idx="271">
                  <c:v>-3.7518999999999997E-2</c:v>
                </c:pt>
                <c:pt idx="272">
                  <c:v>-3.7192999999999997E-2</c:v>
                </c:pt>
                <c:pt idx="273">
                  <c:v>-3.6866999999999997E-2</c:v>
                </c:pt>
                <c:pt idx="274">
                  <c:v>-3.6540999999999997E-2</c:v>
                </c:pt>
                <c:pt idx="275">
                  <c:v>-3.6214999999999997E-2</c:v>
                </c:pt>
                <c:pt idx="276">
                  <c:v>-3.5888999999999997E-2</c:v>
                </c:pt>
                <c:pt idx="277">
                  <c:v>-3.5562999999999997E-2</c:v>
                </c:pt>
                <c:pt idx="278">
                  <c:v>-3.5236999999999997E-2</c:v>
                </c:pt>
                <c:pt idx="279">
                  <c:v>-3.4910999999999998E-2</c:v>
                </c:pt>
                <c:pt idx="280">
                  <c:v>-3.4585999999999999E-2</c:v>
                </c:pt>
                <c:pt idx="281">
                  <c:v>-3.4259999999999999E-2</c:v>
                </c:pt>
                <c:pt idx="282">
                  <c:v>-3.3933999999999999E-2</c:v>
                </c:pt>
                <c:pt idx="283">
                  <c:v>-3.3607999999999999E-2</c:v>
                </c:pt>
                <c:pt idx="284">
                  <c:v>-3.3281999999999999E-2</c:v>
                </c:pt>
                <c:pt idx="285">
                  <c:v>-3.2955999999999999E-2</c:v>
                </c:pt>
                <c:pt idx="286">
                  <c:v>-3.2629999999999999E-2</c:v>
                </c:pt>
                <c:pt idx="287">
                  <c:v>-3.2303999999999999E-2</c:v>
                </c:pt>
                <c:pt idx="288">
                  <c:v>-3.1977999999999999E-2</c:v>
                </c:pt>
                <c:pt idx="289">
                  <c:v>-3.1652E-2</c:v>
                </c:pt>
                <c:pt idx="290">
                  <c:v>-3.1326E-2</c:v>
                </c:pt>
                <c:pt idx="291">
                  <c:v>-3.1001000000000001E-2</c:v>
                </c:pt>
                <c:pt idx="292">
                  <c:v>-3.0675000000000001E-2</c:v>
                </c:pt>
                <c:pt idx="293">
                  <c:v>-3.0349000000000001E-2</c:v>
                </c:pt>
                <c:pt idx="294">
                  <c:v>-3.0023000000000001E-2</c:v>
                </c:pt>
                <c:pt idx="295">
                  <c:v>-2.9697000000000001E-2</c:v>
                </c:pt>
                <c:pt idx="296">
                  <c:v>-2.9371000000000001E-2</c:v>
                </c:pt>
                <c:pt idx="297">
                  <c:v>-2.9045000000000001E-2</c:v>
                </c:pt>
                <c:pt idx="298">
                  <c:v>-2.8719000000000001E-2</c:v>
                </c:pt>
                <c:pt idx="299">
                  <c:v>-2.8393000000000002E-2</c:v>
                </c:pt>
                <c:pt idx="300">
                  <c:v>-2.8067000000000002E-2</c:v>
                </c:pt>
                <c:pt idx="301">
                  <c:v>-2.7740999999999998E-2</c:v>
                </c:pt>
                <c:pt idx="302">
                  <c:v>-2.7415999999999999E-2</c:v>
                </c:pt>
                <c:pt idx="303">
                  <c:v>-2.7089999999999999E-2</c:v>
                </c:pt>
                <c:pt idx="304">
                  <c:v>-2.6764E-2</c:v>
                </c:pt>
                <c:pt idx="305">
                  <c:v>-2.6438E-2</c:v>
                </c:pt>
                <c:pt idx="306">
                  <c:v>-2.6112E-2</c:v>
                </c:pt>
                <c:pt idx="307">
                  <c:v>-2.5786E-2</c:v>
                </c:pt>
                <c:pt idx="308">
                  <c:v>-2.546E-2</c:v>
                </c:pt>
                <c:pt idx="309">
                  <c:v>-2.5134E-2</c:v>
                </c:pt>
                <c:pt idx="310">
                  <c:v>-2.4808E-2</c:v>
                </c:pt>
                <c:pt idx="311">
                  <c:v>-2.4482E-2</c:v>
                </c:pt>
                <c:pt idx="312">
                  <c:v>-2.4156E-2</c:v>
                </c:pt>
                <c:pt idx="313">
                  <c:v>-2.383E-2</c:v>
                </c:pt>
                <c:pt idx="314">
                  <c:v>-2.3505000000000002E-2</c:v>
                </c:pt>
                <c:pt idx="315">
                  <c:v>-2.3179000000000002E-2</c:v>
                </c:pt>
                <c:pt idx="316">
                  <c:v>-2.2852999999999998E-2</c:v>
                </c:pt>
                <c:pt idx="317">
                  <c:v>-2.2526999999999998E-2</c:v>
                </c:pt>
                <c:pt idx="318">
                  <c:v>-2.2200999999999999E-2</c:v>
                </c:pt>
                <c:pt idx="319">
                  <c:v>-2.1874999999999999E-2</c:v>
                </c:pt>
                <c:pt idx="320">
                  <c:v>-2.1548999999999999E-2</c:v>
                </c:pt>
                <c:pt idx="321">
                  <c:v>-2.1222999999999999E-2</c:v>
                </c:pt>
                <c:pt idx="322">
                  <c:v>-2.0896999999999999E-2</c:v>
                </c:pt>
                <c:pt idx="323">
                  <c:v>-2.0570999999999999E-2</c:v>
                </c:pt>
                <c:pt idx="324">
                  <c:v>-2.0244999999999999E-2</c:v>
                </c:pt>
                <c:pt idx="325">
                  <c:v>-1.992E-2</c:v>
                </c:pt>
                <c:pt idx="326">
                  <c:v>-1.9594E-2</c:v>
                </c:pt>
                <c:pt idx="327">
                  <c:v>-1.9268E-2</c:v>
                </c:pt>
                <c:pt idx="328">
                  <c:v>-1.8942000000000001E-2</c:v>
                </c:pt>
                <c:pt idx="329">
                  <c:v>-1.8616000000000001E-2</c:v>
                </c:pt>
                <c:pt idx="330">
                  <c:v>-1.8290000000000001E-2</c:v>
                </c:pt>
                <c:pt idx="331">
                  <c:v>-1.7964000000000001E-2</c:v>
                </c:pt>
                <c:pt idx="332">
                  <c:v>-1.7638000000000001E-2</c:v>
                </c:pt>
                <c:pt idx="333">
                  <c:v>-1.7312000000000001E-2</c:v>
                </c:pt>
                <c:pt idx="334">
                  <c:v>-1.6986000000000001E-2</c:v>
                </c:pt>
                <c:pt idx="335">
                  <c:v>-1.6660000000000001E-2</c:v>
                </c:pt>
                <c:pt idx="336">
                  <c:v>-1.6334999999999999E-2</c:v>
                </c:pt>
                <c:pt idx="337">
                  <c:v>-1.6008999999999999E-2</c:v>
                </c:pt>
                <c:pt idx="338">
                  <c:v>-1.5682999999999999E-2</c:v>
                </c:pt>
                <c:pt idx="339">
                  <c:v>-1.5357000000000001E-2</c:v>
                </c:pt>
                <c:pt idx="340">
                  <c:v>-1.5030999999999999E-2</c:v>
                </c:pt>
                <c:pt idx="341">
                  <c:v>-1.4704999999999999E-2</c:v>
                </c:pt>
                <c:pt idx="342">
                  <c:v>-1.4378999999999999E-2</c:v>
                </c:pt>
                <c:pt idx="343">
                  <c:v>-1.4053E-2</c:v>
                </c:pt>
                <c:pt idx="344">
                  <c:v>-1.3727E-2</c:v>
                </c:pt>
                <c:pt idx="345">
                  <c:v>-1.3401E-2</c:v>
                </c:pt>
                <c:pt idx="346">
                  <c:v>-1.3075E-2</c:v>
                </c:pt>
                <c:pt idx="347">
                  <c:v>-1.2749999999999999E-2</c:v>
                </c:pt>
                <c:pt idx="348">
                  <c:v>-1.2423999999999999E-2</c:v>
                </c:pt>
                <c:pt idx="349">
                  <c:v>-1.2097999999999999E-2</c:v>
                </c:pt>
                <c:pt idx="350">
                  <c:v>-1.1771999999999999E-2</c:v>
                </c:pt>
                <c:pt idx="351">
                  <c:v>-1.1446E-2</c:v>
                </c:pt>
                <c:pt idx="352">
                  <c:v>-1.112E-2</c:v>
                </c:pt>
                <c:pt idx="353">
                  <c:v>-1.0794E-2</c:v>
                </c:pt>
                <c:pt idx="354">
                  <c:v>-1.0468E-2</c:v>
                </c:pt>
                <c:pt idx="355">
                  <c:v>-1.0142E-2</c:v>
                </c:pt>
                <c:pt idx="356">
                  <c:v>-9.8160000000000001E-3</c:v>
                </c:pt>
                <c:pt idx="357">
                  <c:v>-9.4900000000000002E-3</c:v>
                </c:pt>
                <c:pt idx="358">
                  <c:v>-9.1649999999999995E-3</c:v>
                </c:pt>
                <c:pt idx="359">
                  <c:v>-8.8389999999999996E-3</c:v>
                </c:pt>
                <c:pt idx="360">
                  <c:v>-8.5129999999999997E-3</c:v>
                </c:pt>
                <c:pt idx="361">
                  <c:v>-8.1869999999999998E-3</c:v>
                </c:pt>
                <c:pt idx="362">
                  <c:v>-7.8609999999999999E-3</c:v>
                </c:pt>
                <c:pt idx="363">
                  <c:v>-7.535E-3</c:v>
                </c:pt>
                <c:pt idx="364">
                  <c:v>-7.2090000000000001E-3</c:v>
                </c:pt>
                <c:pt idx="365">
                  <c:v>-6.8830000000000002E-3</c:v>
                </c:pt>
                <c:pt idx="366">
                  <c:v>-6.5570000000000003E-3</c:v>
                </c:pt>
                <c:pt idx="367">
                  <c:v>-6.2310000000000004E-3</c:v>
                </c:pt>
                <c:pt idx="368">
                  <c:v>-5.9049999999999997E-3</c:v>
                </c:pt>
                <c:pt idx="369">
                  <c:v>-5.5799999999999999E-3</c:v>
                </c:pt>
                <c:pt idx="370">
                  <c:v>-5.254E-3</c:v>
                </c:pt>
                <c:pt idx="371">
                  <c:v>-4.9280000000000001E-3</c:v>
                </c:pt>
                <c:pt idx="372">
                  <c:v>-4.6020000000000002E-3</c:v>
                </c:pt>
                <c:pt idx="373">
                  <c:v>-4.2760000000000003E-3</c:v>
                </c:pt>
                <c:pt idx="374">
                  <c:v>-3.9500000000000004E-3</c:v>
                </c:pt>
                <c:pt idx="375">
                  <c:v>-3.6240000000000001E-3</c:v>
                </c:pt>
                <c:pt idx="376">
                  <c:v>-3.2980000000000002E-3</c:v>
                </c:pt>
                <c:pt idx="377">
                  <c:v>-2.9719999999999998E-3</c:v>
                </c:pt>
                <c:pt idx="378">
                  <c:v>-2.6459999999999999E-3</c:v>
                </c:pt>
                <c:pt idx="379">
                  <c:v>-2.32E-3</c:v>
                </c:pt>
                <c:pt idx="380">
                  <c:v>-1.9949999999999998E-3</c:v>
                </c:pt>
                <c:pt idx="381">
                  <c:v>-1.6689999999999999E-3</c:v>
                </c:pt>
                <c:pt idx="382">
                  <c:v>-1.343E-3</c:v>
                </c:pt>
                <c:pt idx="383">
                  <c:v>-1.0169999999999999E-3</c:v>
                </c:pt>
                <c:pt idx="384">
                  <c:v>-6.9099999999999999E-4</c:v>
                </c:pt>
                <c:pt idx="385">
                  <c:v>-3.6499999999999998E-4</c:v>
                </c:pt>
                <c:pt idx="386">
                  <c:v>-3.8999999999999999E-5</c:v>
                </c:pt>
                <c:pt idx="387">
                  <c:v>2.8699999999999998E-4</c:v>
                </c:pt>
                <c:pt idx="388">
                  <c:v>6.1300000000000005E-4</c:v>
                </c:pt>
                <c:pt idx="389">
                  <c:v>9.3899999999999995E-4</c:v>
                </c:pt>
                <c:pt idx="390">
                  <c:v>1.2650000000000001E-3</c:v>
                </c:pt>
                <c:pt idx="391">
                  <c:v>1.5900000000000001E-3</c:v>
                </c:pt>
                <c:pt idx="392">
                  <c:v>1.916E-3</c:v>
                </c:pt>
                <c:pt idx="393">
                  <c:v>2.2420000000000001E-3</c:v>
                </c:pt>
                <c:pt idx="394">
                  <c:v>2.568E-3</c:v>
                </c:pt>
                <c:pt idx="395">
                  <c:v>2.8939999999999999E-3</c:v>
                </c:pt>
                <c:pt idx="396">
                  <c:v>3.2200000000000002E-3</c:v>
                </c:pt>
                <c:pt idx="397">
                  <c:v>3.5460000000000001E-3</c:v>
                </c:pt>
                <c:pt idx="398">
                  <c:v>3.872E-3</c:v>
                </c:pt>
                <c:pt idx="399">
                  <c:v>4.1980000000000003E-3</c:v>
                </c:pt>
                <c:pt idx="400">
                  <c:v>4.5240000000000002E-3</c:v>
                </c:pt>
                <c:pt idx="401">
                  <c:v>4.8500000000000001E-3</c:v>
                </c:pt>
                <c:pt idx="402">
                  <c:v>5.1749999999999999E-3</c:v>
                </c:pt>
                <c:pt idx="403">
                  <c:v>5.5009999999999998E-3</c:v>
                </c:pt>
                <c:pt idx="404">
                  <c:v>5.8269999999999997E-3</c:v>
                </c:pt>
                <c:pt idx="405">
                  <c:v>6.1529999999999996E-3</c:v>
                </c:pt>
                <c:pt idx="406">
                  <c:v>6.4790000000000004E-3</c:v>
                </c:pt>
                <c:pt idx="407">
                  <c:v>6.8050000000000003E-3</c:v>
                </c:pt>
                <c:pt idx="408">
                  <c:v>7.1310000000000002E-3</c:v>
                </c:pt>
                <c:pt idx="409">
                  <c:v>7.4570000000000001E-3</c:v>
                </c:pt>
                <c:pt idx="410">
                  <c:v>7.783E-3</c:v>
                </c:pt>
                <c:pt idx="411">
                  <c:v>8.1089999999999999E-3</c:v>
                </c:pt>
                <c:pt idx="412">
                  <c:v>8.4349999999999998E-3</c:v>
                </c:pt>
                <c:pt idx="413">
                  <c:v>8.7600000000000004E-3</c:v>
                </c:pt>
                <c:pt idx="414">
                  <c:v>9.0860000000000003E-3</c:v>
                </c:pt>
                <c:pt idx="415">
                  <c:v>9.4120000000000002E-3</c:v>
                </c:pt>
                <c:pt idx="416">
                  <c:v>9.7380000000000001E-3</c:v>
                </c:pt>
                <c:pt idx="417">
                  <c:v>1.0064E-2</c:v>
                </c:pt>
                <c:pt idx="418">
                  <c:v>1.039E-2</c:v>
                </c:pt>
                <c:pt idx="419">
                  <c:v>1.0716E-2</c:v>
                </c:pt>
                <c:pt idx="420">
                  <c:v>1.1042E-2</c:v>
                </c:pt>
                <c:pt idx="421">
                  <c:v>1.1368E-2</c:v>
                </c:pt>
                <c:pt idx="422">
                  <c:v>1.1694E-2</c:v>
                </c:pt>
                <c:pt idx="423">
                  <c:v>1.2019999999999999E-2</c:v>
                </c:pt>
                <c:pt idx="424">
                  <c:v>1.2345E-2</c:v>
                </c:pt>
                <c:pt idx="425">
                  <c:v>1.2671E-2</c:v>
                </c:pt>
                <c:pt idx="426">
                  <c:v>1.2997E-2</c:v>
                </c:pt>
                <c:pt idx="427">
                  <c:v>1.3323E-2</c:v>
                </c:pt>
                <c:pt idx="428">
                  <c:v>1.3649E-2</c:v>
                </c:pt>
                <c:pt idx="429">
                  <c:v>1.3975E-2</c:v>
                </c:pt>
                <c:pt idx="430">
                  <c:v>1.4300999999999999E-2</c:v>
                </c:pt>
                <c:pt idx="431">
                  <c:v>1.4626999999999999E-2</c:v>
                </c:pt>
                <c:pt idx="432">
                  <c:v>1.4952999999999999E-2</c:v>
                </c:pt>
                <c:pt idx="433">
                  <c:v>1.5278999999999999E-2</c:v>
                </c:pt>
                <c:pt idx="434">
                  <c:v>1.5605000000000001E-2</c:v>
                </c:pt>
                <c:pt idx="435">
                  <c:v>1.593E-2</c:v>
                </c:pt>
                <c:pt idx="436">
                  <c:v>1.6256E-2</c:v>
                </c:pt>
                <c:pt idx="437">
                  <c:v>1.6582E-2</c:v>
                </c:pt>
                <c:pt idx="438">
                  <c:v>1.6907999999999999E-2</c:v>
                </c:pt>
                <c:pt idx="439">
                  <c:v>1.7233999999999999E-2</c:v>
                </c:pt>
                <c:pt idx="440">
                  <c:v>1.7559999999999999E-2</c:v>
                </c:pt>
                <c:pt idx="441">
                  <c:v>1.7885999999999999E-2</c:v>
                </c:pt>
                <c:pt idx="442">
                  <c:v>1.8211999999999999E-2</c:v>
                </c:pt>
                <c:pt idx="443">
                  <c:v>1.8537999999999999E-2</c:v>
                </c:pt>
                <c:pt idx="444">
                  <c:v>1.8863999999999999E-2</c:v>
                </c:pt>
                <c:pt idx="445">
                  <c:v>1.9189999999999999E-2</c:v>
                </c:pt>
                <c:pt idx="446">
                  <c:v>1.9515000000000001E-2</c:v>
                </c:pt>
                <c:pt idx="447">
                  <c:v>1.9841000000000001E-2</c:v>
                </c:pt>
                <c:pt idx="448">
                  <c:v>2.0167000000000001E-2</c:v>
                </c:pt>
                <c:pt idx="449">
                  <c:v>2.0493000000000001E-2</c:v>
                </c:pt>
                <c:pt idx="450">
                  <c:v>2.0819000000000001E-2</c:v>
                </c:pt>
                <c:pt idx="451">
                  <c:v>2.1145000000000001E-2</c:v>
                </c:pt>
                <c:pt idx="452">
                  <c:v>2.1471000000000001E-2</c:v>
                </c:pt>
                <c:pt idx="453">
                  <c:v>2.1797E-2</c:v>
                </c:pt>
                <c:pt idx="454">
                  <c:v>2.2123E-2</c:v>
                </c:pt>
                <c:pt idx="455">
                  <c:v>2.2449E-2</c:v>
                </c:pt>
                <c:pt idx="456">
                  <c:v>2.2775E-2</c:v>
                </c:pt>
                <c:pt idx="457">
                  <c:v>2.3099999999999999E-2</c:v>
                </c:pt>
                <c:pt idx="458">
                  <c:v>2.3425999999999999E-2</c:v>
                </c:pt>
                <c:pt idx="459">
                  <c:v>2.3751999999999999E-2</c:v>
                </c:pt>
                <c:pt idx="460">
                  <c:v>2.4077999999999999E-2</c:v>
                </c:pt>
                <c:pt idx="461">
                  <c:v>2.4403999999999999E-2</c:v>
                </c:pt>
                <c:pt idx="462">
                  <c:v>2.4729999999999999E-2</c:v>
                </c:pt>
                <c:pt idx="463">
                  <c:v>2.5055999999999998E-2</c:v>
                </c:pt>
                <c:pt idx="464">
                  <c:v>2.5381999999999998E-2</c:v>
                </c:pt>
                <c:pt idx="465">
                  <c:v>2.5708000000000002E-2</c:v>
                </c:pt>
                <c:pt idx="466">
                  <c:v>2.6034000000000002E-2</c:v>
                </c:pt>
                <c:pt idx="467">
                  <c:v>2.6360000000000001E-2</c:v>
                </c:pt>
                <c:pt idx="468">
                  <c:v>2.6686000000000001E-2</c:v>
                </c:pt>
                <c:pt idx="469">
                  <c:v>2.7011E-2</c:v>
                </c:pt>
                <c:pt idx="470">
                  <c:v>2.7337E-2</c:v>
                </c:pt>
                <c:pt idx="471">
                  <c:v>2.7663E-2</c:v>
                </c:pt>
                <c:pt idx="472">
                  <c:v>2.7989E-2</c:v>
                </c:pt>
                <c:pt idx="473">
                  <c:v>2.8315E-2</c:v>
                </c:pt>
                <c:pt idx="474">
                  <c:v>2.8641E-2</c:v>
                </c:pt>
                <c:pt idx="475">
                  <c:v>2.8967E-2</c:v>
                </c:pt>
                <c:pt idx="476">
                  <c:v>2.9293E-2</c:v>
                </c:pt>
                <c:pt idx="477">
                  <c:v>2.9618999999999999E-2</c:v>
                </c:pt>
                <c:pt idx="478">
                  <c:v>2.9944999999999999E-2</c:v>
                </c:pt>
                <c:pt idx="479">
                  <c:v>3.0270999999999999E-2</c:v>
                </c:pt>
                <c:pt idx="480">
                  <c:v>3.0596000000000002E-2</c:v>
                </c:pt>
                <c:pt idx="481">
                  <c:v>3.0922000000000002E-2</c:v>
                </c:pt>
                <c:pt idx="482">
                  <c:v>3.1248000000000001E-2</c:v>
                </c:pt>
                <c:pt idx="483">
                  <c:v>3.1573999999999998E-2</c:v>
                </c:pt>
                <c:pt idx="484">
                  <c:v>3.1899999999999998E-2</c:v>
                </c:pt>
                <c:pt idx="485">
                  <c:v>3.2225999999999998E-2</c:v>
                </c:pt>
                <c:pt idx="486">
                  <c:v>3.2551999999999998E-2</c:v>
                </c:pt>
                <c:pt idx="487">
                  <c:v>3.2877999999999998E-2</c:v>
                </c:pt>
                <c:pt idx="488">
                  <c:v>3.3203999999999997E-2</c:v>
                </c:pt>
                <c:pt idx="489">
                  <c:v>3.3529999999999997E-2</c:v>
                </c:pt>
                <c:pt idx="490">
                  <c:v>3.3855999999999997E-2</c:v>
                </c:pt>
                <c:pt idx="491">
                  <c:v>3.4181000000000003E-2</c:v>
                </c:pt>
                <c:pt idx="492">
                  <c:v>3.4507000000000003E-2</c:v>
                </c:pt>
                <c:pt idx="493">
                  <c:v>3.4833000000000003E-2</c:v>
                </c:pt>
                <c:pt idx="494">
                  <c:v>3.5159000000000003E-2</c:v>
                </c:pt>
                <c:pt idx="495">
                  <c:v>3.5485000000000003E-2</c:v>
                </c:pt>
                <c:pt idx="496">
                  <c:v>3.5811000000000003E-2</c:v>
                </c:pt>
                <c:pt idx="497">
                  <c:v>3.6137000000000002E-2</c:v>
                </c:pt>
                <c:pt idx="498">
                  <c:v>3.6463000000000002E-2</c:v>
                </c:pt>
                <c:pt idx="499">
                  <c:v>3.6789000000000002E-2</c:v>
                </c:pt>
                <c:pt idx="500">
                  <c:v>3.7115000000000002E-2</c:v>
                </c:pt>
                <c:pt idx="501">
                  <c:v>3.7441000000000002E-2</c:v>
                </c:pt>
                <c:pt idx="502">
                  <c:v>3.7766000000000001E-2</c:v>
                </c:pt>
                <c:pt idx="503">
                  <c:v>3.8092000000000001E-2</c:v>
                </c:pt>
                <c:pt idx="504">
                  <c:v>3.8418000000000001E-2</c:v>
                </c:pt>
                <c:pt idx="505">
                  <c:v>3.8744000000000001E-2</c:v>
                </c:pt>
                <c:pt idx="506">
                  <c:v>3.9070000000000001E-2</c:v>
                </c:pt>
                <c:pt idx="507">
                  <c:v>3.9396E-2</c:v>
                </c:pt>
                <c:pt idx="508">
                  <c:v>3.9722E-2</c:v>
                </c:pt>
                <c:pt idx="509">
                  <c:v>4.0048E-2</c:v>
                </c:pt>
                <c:pt idx="510">
                  <c:v>4.0374E-2</c:v>
                </c:pt>
                <c:pt idx="511">
                  <c:v>4.07E-2</c:v>
                </c:pt>
                <c:pt idx="512">
                  <c:v>4.1026E-2</c:v>
                </c:pt>
                <c:pt idx="513">
                  <c:v>4.1350999999999999E-2</c:v>
                </c:pt>
                <c:pt idx="514">
                  <c:v>4.1676999999999999E-2</c:v>
                </c:pt>
                <c:pt idx="515">
                  <c:v>4.2002999999999999E-2</c:v>
                </c:pt>
                <c:pt idx="516">
                  <c:v>4.2328999999999999E-2</c:v>
                </c:pt>
                <c:pt idx="517">
                  <c:v>4.2654999999999998E-2</c:v>
                </c:pt>
                <c:pt idx="518">
                  <c:v>4.2980999999999998E-2</c:v>
                </c:pt>
                <c:pt idx="519">
                  <c:v>4.3306999999999998E-2</c:v>
                </c:pt>
                <c:pt idx="520">
                  <c:v>4.3632999999999998E-2</c:v>
                </c:pt>
                <c:pt idx="521">
                  <c:v>4.3958999999999998E-2</c:v>
                </c:pt>
                <c:pt idx="522">
                  <c:v>4.4284999999999998E-2</c:v>
                </c:pt>
                <c:pt idx="523">
                  <c:v>4.4610999999999998E-2</c:v>
                </c:pt>
                <c:pt idx="524">
                  <c:v>4.4935999999999997E-2</c:v>
                </c:pt>
                <c:pt idx="525">
                  <c:v>4.5261999999999997E-2</c:v>
                </c:pt>
                <c:pt idx="526">
                  <c:v>4.5587999999999997E-2</c:v>
                </c:pt>
                <c:pt idx="527">
                  <c:v>4.5914000000000003E-2</c:v>
                </c:pt>
                <c:pt idx="528">
                  <c:v>4.6240000000000003E-2</c:v>
                </c:pt>
                <c:pt idx="529">
                  <c:v>4.6566000000000003E-2</c:v>
                </c:pt>
                <c:pt idx="530">
                  <c:v>4.6892000000000003E-2</c:v>
                </c:pt>
                <c:pt idx="531">
                  <c:v>4.7218000000000003E-2</c:v>
                </c:pt>
                <c:pt idx="532">
                  <c:v>4.7544000000000003E-2</c:v>
                </c:pt>
                <c:pt idx="533">
                  <c:v>4.7870000000000003E-2</c:v>
                </c:pt>
                <c:pt idx="534">
                  <c:v>4.8196000000000003E-2</c:v>
                </c:pt>
                <c:pt idx="535">
                  <c:v>4.8521000000000002E-2</c:v>
                </c:pt>
                <c:pt idx="536">
                  <c:v>4.8847000000000002E-2</c:v>
                </c:pt>
                <c:pt idx="537">
                  <c:v>4.9173000000000001E-2</c:v>
                </c:pt>
                <c:pt idx="538">
                  <c:v>4.9499000000000001E-2</c:v>
                </c:pt>
                <c:pt idx="539">
                  <c:v>4.9825000000000001E-2</c:v>
                </c:pt>
                <c:pt idx="540">
                  <c:v>5.0151000000000001E-2</c:v>
                </c:pt>
                <c:pt idx="541">
                  <c:v>5.0477000000000001E-2</c:v>
                </c:pt>
                <c:pt idx="542">
                  <c:v>5.0803000000000001E-2</c:v>
                </c:pt>
                <c:pt idx="543">
                  <c:v>5.1129000000000001E-2</c:v>
                </c:pt>
                <c:pt idx="544">
                  <c:v>5.1455000000000001E-2</c:v>
                </c:pt>
                <c:pt idx="545">
                  <c:v>5.1781000000000001E-2</c:v>
                </c:pt>
                <c:pt idx="546">
                  <c:v>5.2106E-2</c:v>
                </c:pt>
                <c:pt idx="547">
                  <c:v>5.2431999999999999E-2</c:v>
                </c:pt>
                <c:pt idx="548">
                  <c:v>5.2757999999999999E-2</c:v>
                </c:pt>
                <c:pt idx="549">
                  <c:v>5.3083999999999999E-2</c:v>
                </c:pt>
                <c:pt idx="550">
                  <c:v>5.3409999999999999E-2</c:v>
                </c:pt>
                <c:pt idx="551">
                  <c:v>5.3735999999999999E-2</c:v>
                </c:pt>
                <c:pt idx="552">
                  <c:v>5.4061999999999999E-2</c:v>
                </c:pt>
                <c:pt idx="553">
                  <c:v>5.4387999999999999E-2</c:v>
                </c:pt>
                <c:pt idx="554">
                  <c:v>5.4713999999999999E-2</c:v>
                </c:pt>
                <c:pt idx="555">
                  <c:v>5.5039999999999999E-2</c:v>
                </c:pt>
                <c:pt idx="556">
                  <c:v>5.5365999999999999E-2</c:v>
                </c:pt>
                <c:pt idx="557">
                  <c:v>5.5690999999999997E-2</c:v>
                </c:pt>
                <c:pt idx="558">
                  <c:v>5.6016999999999997E-2</c:v>
                </c:pt>
                <c:pt idx="559">
                  <c:v>5.6342999999999997E-2</c:v>
                </c:pt>
                <c:pt idx="560">
                  <c:v>5.6668999999999997E-2</c:v>
                </c:pt>
                <c:pt idx="561">
                  <c:v>5.6994999999999997E-2</c:v>
                </c:pt>
                <c:pt idx="562">
                  <c:v>5.7320999999999997E-2</c:v>
                </c:pt>
                <c:pt idx="563">
                  <c:v>5.7646999999999997E-2</c:v>
                </c:pt>
                <c:pt idx="564">
                  <c:v>5.7972999999999997E-2</c:v>
                </c:pt>
                <c:pt idx="565">
                  <c:v>5.8298999999999997E-2</c:v>
                </c:pt>
                <c:pt idx="566">
                  <c:v>5.8624999999999997E-2</c:v>
                </c:pt>
                <c:pt idx="567">
                  <c:v>5.8951000000000003E-2</c:v>
                </c:pt>
                <c:pt idx="568">
                  <c:v>5.9276000000000002E-2</c:v>
                </c:pt>
                <c:pt idx="569">
                  <c:v>5.9602000000000002E-2</c:v>
                </c:pt>
                <c:pt idx="570">
                  <c:v>5.9928000000000002E-2</c:v>
                </c:pt>
                <c:pt idx="571">
                  <c:v>6.0254000000000002E-2</c:v>
                </c:pt>
                <c:pt idx="572">
                  <c:v>6.0580000000000002E-2</c:v>
                </c:pt>
                <c:pt idx="573">
                  <c:v>6.0906000000000002E-2</c:v>
                </c:pt>
                <c:pt idx="574">
                  <c:v>6.1232000000000002E-2</c:v>
                </c:pt>
                <c:pt idx="575">
                  <c:v>6.1558000000000002E-2</c:v>
                </c:pt>
                <c:pt idx="576">
                  <c:v>6.1884000000000002E-2</c:v>
                </c:pt>
                <c:pt idx="577">
                  <c:v>6.2210000000000001E-2</c:v>
                </c:pt>
                <c:pt idx="578">
                  <c:v>6.2535999999999994E-2</c:v>
                </c:pt>
                <c:pt idx="579">
                  <c:v>6.2861E-2</c:v>
                </c:pt>
                <c:pt idx="580">
                  <c:v>6.3186999999999993E-2</c:v>
                </c:pt>
                <c:pt idx="581">
                  <c:v>6.3513E-2</c:v>
                </c:pt>
                <c:pt idx="582">
                  <c:v>6.3839000000000007E-2</c:v>
                </c:pt>
                <c:pt idx="583">
                  <c:v>6.4165E-2</c:v>
                </c:pt>
                <c:pt idx="584">
                  <c:v>6.4491000000000007E-2</c:v>
                </c:pt>
                <c:pt idx="585">
                  <c:v>6.4817E-2</c:v>
                </c:pt>
                <c:pt idx="586">
                  <c:v>6.5143000000000006E-2</c:v>
                </c:pt>
                <c:pt idx="587">
                  <c:v>6.5468999999999999E-2</c:v>
                </c:pt>
                <c:pt idx="588">
                  <c:v>6.5795000000000006E-2</c:v>
                </c:pt>
                <c:pt idx="589">
                  <c:v>6.6120999999999999E-2</c:v>
                </c:pt>
                <c:pt idx="590">
                  <c:v>6.6446000000000005E-2</c:v>
                </c:pt>
                <c:pt idx="591">
                  <c:v>6.6771999999999998E-2</c:v>
                </c:pt>
                <c:pt idx="592">
                  <c:v>6.7098000000000005E-2</c:v>
                </c:pt>
                <c:pt idx="593">
                  <c:v>6.7423999999999998E-2</c:v>
                </c:pt>
                <c:pt idx="594">
                  <c:v>6.7750000000000005E-2</c:v>
                </c:pt>
                <c:pt idx="595">
                  <c:v>6.8075999999999998E-2</c:v>
                </c:pt>
                <c:pt idx="596">
                  <c:v>6.8402000000000004E-2</c:v>
                </c:pt>
                <c:pt idx="597">
                  <c:v>6.8727999999999997E-2</c:v>
                </c:pt>
                <c:pt idx="598">
                  <c:v>6.9054000000000004E-2</c:v>
                </c:pt>
                <c:pt idx="599">
                  <c:v>6.9379999999999997E-2</c:v>
                </c:pt>
                <c:pt idx="600">
                  <c:v>6.9706000000000004E-2</c:v>
                </c:pt>
                <c:pt idx="601">
                  <c:v>7.0030999999999996E-2</c:v>
                </c:pt>
                <c:pt idx="602">
                  <c:v>7.0357000000000003E-2</c:v>
                </c:pt>
                <c:pt idx="603">
                  <c:v>7.0682999999999996E-2</c:v>
                </c:pt>
                <c:pt idx="604">
                  <c:v>7.1009000000000003E-2</c:v>
                </c:pt>
                <c:pt idx="605">
                  <c:v>7.1334999999999996E-2</c:v>
                </c:pt>
                <c:pt idx="606">
                  <c:v>7.1661000000000002E-2</c:v>
                </c:pt>
                <c:pt idx="607">
                  <c:v>7.1986999999999995E-2</c:v>
                </c:pt>
                <c:pt idx="608">
                  <c:v>7.2313000000000002E-2</c:v>
                </c:pt>
                <c:pt idx="609">
                  <c:v>7.2638999999999995E-2</c:v>
                </c:pt>
                <c:pt idx="610">
                  <c:v>7.2965000000000002E-2</c:v>
                </c:pt>
                <c:pt idx="611">
                  <c:v>7.3290999999999995E-2</c:v>
                </c:pt>
                <c:pt idx="612">
                  <c:v>7.3617000000000002E-2</c:v>
                </c:pt>
                <c:pt idx="613">
                  <c:v>7.3941999999999994E-2</c:v>
                </c:pt>
                <c:pt idx="614">
                  <c:v>7.4268000000000001E-2</c:v>
                </c:pt>
                <c:pt idx="615">
                  <c:v>7.4593999999999994E-2</c:v>
                </c:pt>
                <c:pt idx="616">
                  <c:v>7.492E-2</c:v>
                </c:pt>
                <c:pt idx="617">
                  <c:v>7.5245999999999993E-2</c:v>
                </c:pt>
                <c:pt idx="618">
                  <c:v>7.5572E-2</c:v>
                </c:pt>
                <c:pt idx="619">
                  <c:v>7.5897999999999993E-2</c:v>
                </c:pt>
                <c:pt idx="620">
                  <c:v>7.6224E-2</c:v>
                </c:pt>
                <c:pt idx="621">
                  <c:v>7.6550000000000007E-2</c:v>
                </c:pt>
                <c:pt idx="622">
                  <c:v>7.6876E-2</c:v>
                </c:pt>
                <c:pt idx="623">
                  <c:v>7.7202000000000007E-2</c:v>
                </c:pt>
                <c:pt idx="624">
                  <c:v>7.7526999999999999E-2</c:v>
                </c:pt>
                <c:pt idx="625">
                  <c:v>7.7853000000000006E-2</c:v>
                </c:pt>
                <c:pt idx="626">
                  <c:v>7.8178999999999998E-2</c:v>
                </c:pt>
                <c:pt idx="627">
                  <c:v>7.8505000000000005E-2</c:v>
                </c:pt>
                <c:pt idx="628">
                  <c:v>7.8830999999999998E-2</c:v>
                </c:pt>
                <c:pt idx="629">
                  <c:v>7.9157000000000005E-2</c:v>
                </c:pt>
                <c:pt idx="630">
                  <c:v>7.9482999999999998E-2</c:v>
                </c:pt>
                <c:pt idx="631">
                  <c:v>7.9809000000000005E-2</c:v>
                </c:pt>
                <c:pt idx="632">
                  <c:v>8.0134999999999998E-2</c:v>
                </c:pt>
                <c:pt idx="633">
                  <c:v>8.0461000000000005E-2</c:v>
                </c:pt>
                <c:pt idx="634">
                  <c:v>8.0786999999999998E-2</c:v>
                </c:pt>
                <c:pt idx="635">
                  <c:v>8.1112000000000004E-2</c:v>
                </c:pt>
                <c:pt idx="636">
                  <c:v>8.1437999999999997E-2</c:v>
                </c:pt>
                <c:pt idx="637">
                  <c:v>8.1764000000000003E-2</c:v>
                </c:pt>
                <c:pt idx="638">
                  <c:v>8.2089999999999996E-2</c:v>
                </c:pt>
                <c:pt idx="639">
                  <c:v>8.2416000000000003E-2</c:v>
                </c:pt>
                <c:pt idx="640">
                  <c:v>8.2741999999999996E-2</c:v>
                </c:pt>
                <c:pt idx="641">
                  <c:v>8.3068000000000003E-2</c:v>
                </c:pt>
                <c:pt idx="642">
                  <c:v>8.3393999999999996E-2</c:v>
                </c:pt>
                <c:pt idx="643">
                  <c:v>8.3720000000000003E-2</c:v>
                </c:pt>
                <c:pt idx="644">
                  <c:v>8.4045999999999996E-2</c:v>
                </c:pt>
                <c:pt idx="645">
                  <c:v>8.4372000000000003E-2</c:v>
                </c:pt>
                <c:pt idx="646">
                  <c:v>8.4696999999999995E-2</c:v>
                </c:pt>
                <c:pt idx="647">
                  <c:v>8.5023000000000001E-2</c:v>
                </c:pt>
                <c:pt idx="648">
                  <c:v>8.5348999999999994E-2</c:v>
                </c:pt>
                <c:pt idx="649">
                  <c:v>8.5675000000000001E-2</c:v>
                </c:pt>
                <c:pt idx="650">
                  <c:v>8.6000999999999994E-2</c:v>
                </c:pt>
                <c:pt idx="651">
                  <c:v>8.6327000000000001E-2</c:v>
                </c:pt>
                <c:pt idx="652">
                  <c:v>8.6652999999999994E-2</c:v>
                </c:pt>
                <c:pt idx="653">
                  <c:v>8.6979000000000001E-2</c:v>
                </c:pt>
                <c:pt idx="654">
                  <c:v>8.7304999999999994E-2</c:v>
                </c:pt>
                <c:pt idx="655">
                  <c:v>8.7631000000000001E-2</c:v>
                </c:pt>
                <c:pt idx="656">
                  <c:v>8.7956999999999994E-2</c:v>
                </c:pt>
                <c:pt idx="657">
                  <c:v>8.8281999999999999E-2</c:v>
                </c:pt>
                <c:pt idx="658">
                  <c:v>8.8608000000000006E-2</c:v>
                </c:pt>
                <c:pt idx="659">
                  <c:v>8.8933999999999999E-2</c:v>
                </c:pt>
                <c:pt idx="660">
                  <c:v>8.9260000000000006E-2</c:v>
                </c:pt>
                <c:pt idx="661">
                  <c:v>8.9585999999999999E-2</c:v>
                </c:pt>
                <c:pt idx="662">
                  <c:v>8.9912000000000006E-2</c:v>
                </c:pt>
                <c:pt idx="663">
                  <c:v>9.0237999999999999E-2</c:v>
                </c:pt>
                <c:pt idx="664">
                  <c:v>9.0564000000000006E-2</c:v>
                </c:pt>
                <c:pt idx="665">
                  <c:v>9.0889999999999999E-2</c:v>
                </c:pt>
                <c:pt idx="666">
                  <c:v>9.1216000000000005E-2</c:v>
                </c:pt>
                <c:pt idx="667">
                  <c:v>9.1541999999999998E-2</c:v>
                </c:pt>
                <c:pt idx="668">
                  <c:v>9.1867000000000004E-2</c:v>
                </c:pt>
                <c:pt idx="669">
                  <c:v>9.2192999999999997E-2</c:v>
                </c:pt>
                <c:pt idx="670">
                  <c:v>9.2519000000000004E-2</c:v>
                </c:pt>
                <c:pt idx="671">
                  <c:v>9.2844999999999997E-2</c:v>
                </c:pt>
                <c:pt idx="672">
                  <c:v>9.3171000000000004E-2</c:v>
                </c:pt>
                <c:pt idx="673">
                  <c:v>9.3496999999999997E-2</c:v>
                </c:pt>
                <c:pt idx="674">
                  <c:v>9.3823000000000004E-2</c:v>
                </c:pt>
                <c:pt idx="675">
                  <c:v>9.4148999999999997E-2</c:v>
                </c:pt>
                <c:pt idx="676">
                  <c:v>9.4475000000000003E-2</c:v>
                </c:pt>
                <c:pt idx="677">
                  <c:v>9.4800999999999996E-2</c:v>
                </c:pt>
                <c:pt idx="678">
                  <c:v>9.5127000000000003E-2</c:v>
                </c:pt>
                <c:pt idx="679">
                  <c:v>9.5451999999999995E-2</c:v>
                </c:pt>
                <c:pt idx="680">
                  <c:v>9.5778000000000002E-2</c:v>
                </c:pt>
                <c:pt idx="681">
                  <c:v>9.6103999999999995E-2</c:v>
                </c:pt>
                <c:pt idx="682">
                  <c:v>9.6430000000000002E-2</c:v>
                </c:pt>
                <c:pt idx="683">
                  <c:v>9.6755999999999995E-2</c:v>
                </c:pt>
                <c:pt idx="684">
                  <c:v>9.7082000000000002E-2</c:v>
                </c:pt>
                <c:pt idx="685">
                  <c:v>9.7407999999999995E-2</c:v>
                </c:pt>
                <c:pt idx="686">
                  <c:v>9.7734000000000001E-2</c:v>
                </c:pt>
                <c:pt idx="687">
                  <c:v>9.8059999999999994E-2</c:v>
                </c:pt>
                <c:pt idx="688">
                  <c:v>9.8386000000000001E-2</c:v>
                </c:pt>
                <c:pt idx="689">
                  <c:v>9.8711999999999994E-2</c:v>
                </c:pt>
                <c:pt idx="690">
                  <c:v>9.9037E-2</c:v>
                </c:pt>
                <c:pt idx="691">
                  <c:v>9.9363000000000007E-2</c:v>
                </c:pt>
                <c:pt idx="692">
                  <c:v>9.9689E-2</c:v>
                </c:pt>
                <c:pt idx="693">
                  <c:v>0.10001500000000001</c:v>
                </c:pt>
                <c:pt idx="694">
                  <c:v>0.100341</c:v>
                </c:pt>
                <c:pt idx="695">
                  <c:v>0.10066700000000001</c:v>
                </c:pt>
                <c:pt idx="696">
                  <c:v>0.100993</c:v>
                </c:pt>
                <c:pt idx="697">
                  <c:v>0.10131900000000001</c:v>
                </c:pt>
                <c:pt idx="698">
                  <c:v>0.101645</c:v>
                </c:pt>
                <c:pt idx="699">
                  <c:v>0.10197100000000001</c:v>
                </c:pt>
                <c:pt idx="700">
                  <c:v>0.102297</c:v>
                </c:pt>
                <c:pt idx="701">
                  <c:v>0.102622</c:v>
                </c:pt>
                <c:pt idx="702">
                  <c:v>0.102948</c:v>
                </c:pt>
                <c:pt idx="703">
                  <c:v>0.103274</c:v>
                </c:pt>
                <c:pt idx="704">
                  <c:v>0.1036</c:v>
                </c:pt>
                <c:pt idx="705">
                  <c:v>0.103926</c:v>
                </c:pt>
                <c:pt idx="706">
                  <c:v>0.104252</c:v>
                </c:pt>
                <c:pt idx="707">
                  <c:v>0.104578</c:v>
                </c:pt>
                <c:pt idx="708">
                  <c:v>0.104904</c:v>
                </c:pt>
                <c:pt idx="709">
                  <c:v>0.10523</c:v>
                </c:pt>
                <c:pt idx="710">
                  <c:v>0.105556</c:v>
                </c:pt>
                <c:pt idx="711">
                  <c:v>0.105882</c:v>
                </c:pt>
                <c:pt idx="712">
                  <c:v>0.106207</c:v>
                </c:pt>
                <c:pt idx="713">
                  <c:v>0.106533</c:v>
                </c:pt>
                <c:pt idx="714">
                  <c:v>0.106859</c:v>
                </c:pt>
                <c:pt idx="715">
                  <c:v>0.107185</c:v>
                </c:pt>
                <c:pt idx="716">
                  <c:v>0.107511</c:v>
                </c:pt>
                <c:pt idx="717">
                  <c:v>0.107837</c:v>
                </c:pt>
                <c:pt idx="718">
                  <c:v>0.108163</c:v>
                </c:pt>
                <c:pt idx="719">
                  <c:v>0.108489</c:v>
                </c:pt>
                <c:pt idx="720">
                  <c:v>0.108815</c:v>
                </c:pt>
                <c:pt idx="721">
                  <c:v>0.109141</c:v>
                </c:pt>
                <c:pt idx="722">
                  <c:v>0.10946699999999999</c:v>
                </c:pt>
                <c:pt idx="723">
                  <c:v>0.109792</c:v>
                </c:pt>
                <c:pt idx="724">
                  <c:v>0.11011799999999999</c:v>
                </c:pt>
                <c:pt idx="725">
                  <c:v>0.110444</c:v>
                </c:pt>
                <c:pt idx="726">
                  <c:v>0.11076999999999999</c:v>
                </c:pt>
                <c:pt idx="727">
                  <c:v>0.111096</c:v>
                </c:pt>
                <c:pt idx="728">
                  <c:v>0.11142199999999999</c:v>
                </c:pt>
                <c:pt idx="729">
                  <c:v>0.111748</c:v>
                </c:pt>
                <c:pt idx="730">
                  <c:v>0.11207399999999999</c:v>
                </c:pt>
                <c:pt idx="731">
                  <c:v>0.1124</c:v>
                </c:pt>
                <c:pt idx="732">
                  <c:v>0.11272600000000001</c:v>
                </c:pt>
                <c:pt idx="733">
                  <c:v>0.113052</c:v>
                </c:pt>
                <c:pt idx="734">
                  <c:v>0.11337700000000001</c:v>
                </c:pt>
                <c:pt idx="735">
                  <c:v>0.113703</c:v>
                </c:pt>
                <c:pt idx="736">
                  <c:v>0.11402900000000001</c:v>
                </c:pt>
                <c:pt idx="737">
                  <c:v>0.114355</c:v>
                </c:pt>
                <c:pt idx="738">
                  <c:v>0.11468100000000001</c:v>
                </c:pt>
                <c:pt idx="739">
                  <c:v>0.115007</c:v>
                </c:pt>
                <c:pt idx="740">
                  <c:v>0.115333</c:v>
                </c:pt>
                <c:pt idx="741">
                  <c:v>0.115659</c:v>
                </c:pt>
                <c:pt idx="742">
                  <c:v>0.115985</c:v>
                </c:pt>
                <c:pt idx="743">
                  <c:v>0.116311</c:v>
                </c:pt>
                <c:pt idx="744">
                  <c:v>0.116637</c:v>
                </c:pt>
                <c:pt idx="745">
                  <c:v>0.116962</c:v>
                </c:pt>
                <c:pt idx="746">
                  <c:v>0.117288</c:v>
                </c:pt>
                <c:pt idx="747">
                  <c:v>0.117614</c:v>
                </c:pt>
                <c:pt idx="748">
                  <c:v>0.11794</c:v>
                </c:pt>
                <c:pt idx="749">
                  <c:v>0.118266</c:v>
                </c:pt>
                <c:pt idx="750">
                  <c:v>0.118592</c:v>
                </c:pt>
                <c:pt idx="751">
                  <c:v>0.118918</c:v>
                </c:pt>
                <c:pt idx="752">
                  <c:v>0.119244</c:v>
                </c:pt>
                <c:pt idx="753">
                  <c:v>0.11957</c:v>
                </c:pt>
                <c:pt idx="754">
                  <c:v>0.119896</c:v>
                </c:pt>
                <c:pt idx="755">
                  <c:v>0.120222</c:v>
                </c:pt>
                <c:pt idx="756">
                  <c:v>0.120547</c:v>
                </c:pt>
                <c:pt idx="757">
                  <c:v>0.12087299999999999</c:v>
                </c:pt>
                <c:pt idx="758">
                  <c:v>0.121199</c:v>
                </c:pt>
                <c:pt idx="759">
                  <c:v>0.12152499999999999</c:v>
                </c:pt>
                <c:pt idx="760">
                  <c:v>0.121851</c:v>
                </c:pt>
                <c:pt idx="761">
                  <c:v>0.12217699999999999</c:v>
                </c:pt>
                <c:pt idx="762">
                  <c:v>0.122503</c:v>
                </c:pt>
                <c:pt idx="763">
                  <c:v>0.12282899999999999</c:v>
                </c:pt>
                <c:pt idx="764">
                  <c:v>0.123155</c:v>
                </c:pt>
                <c:pt idx="765">
                  <c:v>0.12348099999999999</c:v>
                </c:pt>
                <c:pt idx="766">
                  <c:v>0.123807</c:v>
                </c:pt>
                <c:pt idx="767">
                  <c:v>0.12413299999999999</c:v>
                </c:pt>
                <c:pt idx="768">
                  <c:v>0.124458</c:v>
                </c:pt>
                <c:pt idx="769">
                  <c:v>0.12478400000000001</c:v>
                </c:pt>
                <c:pt idx="770">
                  <c:v>0.12511</c:v>
                </c:pt>
                <c:pt idx="771">
                  <c:v>0.12543599999999999</c:v>
                </c:pt>
                <c:pt idx="772">
                  <c:v>0.12576200000000001</c:v>
                </c:pt>
                <c:pt idx="773">
                  <c:v>0.12608800000000001</c:v>
                </c:pt>
                <c:pt idx="774">
                  <c:v>0.126414</c:v>
                </c:pt>
                <c:pt idx="775">
                  <c:v>0.12673999999999999</c:v>
                </c:pt>
                <c:pt idx="776">
                  <c:v>0.12706600000000001</c:v>
                </c:pt>
                <c:pt idx="777">
                  <c:v>0.12739200000000001</c:v>
                </c:pt>
                <c:pt idx="778">
                  <c:v>0.127718</c:v>
                </c:pt>
                <c:pt idx="779">
                  <c:v>0.12804299999999999</c:v>
                </c:pt>
                <c:pt idx="780">
                  <c:v>0.12836900000000001</c:v>
                </c:pt>
                <c:pt idx="781">
                  <c:v>0.128695</c:v>
                </c:pt>
                <c:pt idx="782">
                  <c:v>0.129021</c:v>
                </c:pt>
                <c:pt idx="783">
                  <c:v>0.12934699999999999</c:v>
                </c:pt>
                <c:pt idx="784">
                  <c:v>0.12967300000000001</c:v>
                </c:pt>
                <c:pt idx="785">
                  <c:v>0.129999</c:v>
                </c:pt>
                <c:pt idx="786">
                  <c:v>0.130325</c:v>
                </c:pt>
                <c:pt idx="787">
                  <c:v>0.13065099999999999</c:v>
                </c:pt>
                <c:pt idx="788">
                  <c:v>0.13097700000000001</c:v>
                </c:pt>
                <c:pt idx="789">
                  <c:v>0.131303</c:v>
                </c:pt>
                <c:pt idx="790">
                  <c:v>0.131628</c:v>
                </c:pt>
                <c:pt idx="791">
                  <c:v>0.13195399999999999</c:v>
                </c:pt>
                <c:pt idx="792">
                  <c:v>0.13228000000000001</c:v>
                </c:pt>
                <c:pt idx="793">
                  <c:v>0.132606</c:v>
                </c:pt>
                <c:pt idx="794">
                  <c:v>0.13293199999999999</c:v>
                </c:pt>
                <c:pt idx="795">
                  <c:v>0.13325799999999999</c:v>
                </c:pt>
                <c:pt idx="796">
                  <c:v>0.13358400000000001</c:v>
                </c:pt>
                <c:pt idx="797">
                  <c:v>0.13391</c:v>
                </c:pt>
                <c:pt idx="798">
                  <c:v>0.13423599999999999</c:v>
                </c:pt>
                <c:pt idx="799">
                  <c:v>0.13456199999999999</c:v>
                </c:pt>
                <c:pt idx="800">
                  <c:v>0.13488800000000001</c:v>
                </c:pt>
                <c:pt idx="801">
                  <c:v>0.135213</c:v>
                </c:pt>
                <c:pt idx="802">
                  <c:v>0.13553899999999999</c:v>
                </c:pt>
                <c:pt idx="803">
                  <c:v>0.13586500000000001</c:v>
                </c:pt>
                <c:pt idx="804">
                  <c:v>0.13619100000000001</c:v>
                </c:pt>
                <c:pt idx="805">
                  <c:v>0.136517</c:v>
                </c:pt>
                <c:pt idx="806">
                  <c:v>0.13684299999999999</c:v>
                </c:pt>
                <c:pt idx="807">
                  <c:v>0.13716900000000001</c:v>
                </c:pt>
                <c:pt idx="808">
                  <c:v>0.13749500000000001</c:v>
                </c:pt>
                <c:pt idx="809">
                  <c:v>0.137821</c:v>
                </c:pt>
                <c:pt idx="810">
                  <c:v>0.13814699999999999</c:v>
                </c:pt>
                <c:pt idx="811">
                  <c:v>0.13847300000000001</c:v>
                </c:pt>
                <c:pt idx="812">
                  <c:v>0.138798</c:v>
                </c:pt>
                <c:pt idx="813">
                  <c:v>0.139124</c:v>
                </c:pt>
                <c:pt idx="814">
                  <c:v>0.13944999999999999</c:v>
                </c:pt>
                <c:pt idx="815">
                  <c:v>0.13977600000000001</c:v>
                </c:pt>
                <c:pt idx="816">
                  <c:v>0.140102</c:v>
                </c:pt>
                <c:pt idx="817">
                  <c:v>0.140428</c:v>
                </c:pt>
                <c:pt idx="818">
                  <c:v>0.14075399999999999</c:v>
                </c:pt>
                <c:pt idx="819">
                  <c:v>0.14108000000000001</c:v>
                </c:pt>
                <c:pt idx="820">
                  <c:v>0.141406</c:v>
                </c:pt>
                <c:pt idx="821">
                  <c:v>0.141732</c:v>
                </c:pt>
                <c:pt idx="822">
                  <c:v>0.14205799999999999</c:v>
                </c:pt>
                <c:pt idx="823">
                  <c:v>0.14238300000000001</c:v>
                </c:pt>
                <c:pt idx="824">
                  <c:v>0.142709</c:v>
                </c:pt>
                <c:pt idx="825">
                  <c:v>0.143035</c:v>
                </c:pt>
                <c:pt idx="826">
                  <c:v>0.14336099999999999</c:v>
                </c:pt>
                <c:pt idx="827">
                  <c:v>0.14368700000000001</c:v>
                </c:pt>
                <c:pt idx="828">
                  <c:v>0.144013</c:v>
                </c:pt>
                <c:pt idx="829">
                  <c:v>0.144339</c:v>
                </c:pt>
                <c:pt idx="830">
                  <c:v>0.14466499999999999</c:v>
                </c:pt>
                <c:pt idx="831">
                  <c:v>0.14499100000000001</c:v>
                </c:pt>
                <c:pt idx="832">
                  <c:v>0.145317</c:v>
                </c:pt>
                <c:pt idx="833">
                  <c:v>0.14564299999999999</c:v>
                </c:pt>
                <c:pt idx="834">
                  <c:v>0.14596799999999999</c:v>
                </c:pt>
                <c:pt idx="835">
                  <c:v>0.14629400000000001</c:v>
                </c:pt>
                <c:pt idx="836">
                  <c:v>0.14662</c:v>
                </c:pt>
                <c:pt idx="837">
                  <c:v>0.14694599999999999</c:v>
                </c:pt>
                <c:pt idx="838">
                  <c:v>0.14727199999999999</c:v>
                </c:pt>
                <c:pt idx="839">
                  <c:v>0.14759800000000001</c:v>
                </c:pt>
                <c:pt idx="840">
                  <c:v>0.147924</c:v>
                </c:pt>
                <c:pt idx="841">
                  <c:v>0.14824999999999999</c:v>
                </c:pt>
                <c:pt idx="842">
                  <c:v>0.14857600000000001</c:v>
                </c:pt>
                <c:pt idx="843">
                  <c:v>0.14890200000000001</c:v>
                </c:pt>
                <c:pt idx="844">
                  <c:v>0.149228</c:v>
                </c:pt>
                <c:pt idx="845">
                  <c:v>0.14955299999999999</c:v>
                </c:pt>
                <c:pt idx="846">
                  <c:v>0.14987900000000001</c:v>
                </c:pt>
                <c:pt idx="847">
                  <c:v>0.15020500000000001</c:v>
                </c:pt>
                <c:pt idx="848">
                  <c:v>0.150531</c:v>
                </c:pt>
                <c:pt idx="849">
                  <c:v>0.15085699999999999</c:v>
                </c:pt>
                <c:pt idx="850">
                  <c:v>0.15118300000000001</c:v>
                </c:pt>
                <c:pt idx="851">
                  <c:v>0.151509</c:v>
                </c:pt>
                <c:pt idx="852">
                  <c:v>0.151835</c:v>
                </c:pt>
                <c:pt idx="853">
                  <c:v>0.15216099999999999</c:v>
                </c:pt>
                <c:pt idx="854">
                  <c:v>0.15248700000000001</c:v>
                </c:pt>
                <c:pt idx="855">
                  <c:v>0.152813</c:v>
                </c:pt>
                <c:pt idx="856">
                  <c:v>0.153138</c:v>
                </c:pt>
                <c:pt idx="857">
                  <c:v>0.15346399999999999</c:v>
                </c:pt>
                <c:pt idx="858">
                  <c:v>0.15379000000000001</c:v>
                </c:pt>
                <c:pt idx="859">
                  <c:v>0.154116</c:v>
                </c:pt>
                <c:pt idx="860">
                  <c:v>0.154442</c:v>
                </c:pt>
                <c:pt idx="861">
                  <c:v>0.15476799999999999</c:v>
                </c:pt>
                <c:pt idx="862">
                  <c:v>0.15509400000000001</c:v>
                </c:pt>
                <c:pt idx="863">
                  <c:v>0.15542</c:v>
                </c:pt>
                <c:pt idx="864">
                  <c:v>0.155746</c:v>
                </c:pt>
                <c:pt idx="865">
                  <c:v>0.15607199999999999</c:v>
                </c:pt>
                <c:pt idx="866">
                  <c:v>0.15639800000000001</c:v>
                </c:pt>
                <c:pt idx="867">
                  <c:v>0.156723</c:v>
                </c:pt>
                <c:pt idx="868">
                  <c:v>0.15704899999999999</c:v>
                </c:pt>
                <c:pt idx="869">
                  <c:v>0.15737499999999999</c:v>
                </c:pt>
                <c:pt idx="870">
                  <c:v>0.15770100000000001</c:v>
                </c:pt>
                <c:pt idx="871">
                  <c:v>0.158027</c:v>
                </c:pt>
                <c:pt idx="872">
                  <c:v>0.15835299999999999</c:v>
                </c:pt>
                <c:pt idx="873">
                  <c:v>0.15867899999999999</c:v>
                </c:pt>
                <c:pt idx="874">
                  <c:v>0.15900500000000001</c:v>
                </c:pt>
                <c:pt idx="875">
                  <c:v>0.159331</c:v>
                </c:pt>
                <c:pt idx="876">
                  <c:v>0.15965699999999999</c:v>
                </c:pt>
                <c:pt idx="877">
                  <c:v>0.15998299999999999</c:v>
                </c:pt>
                <c:pt idx="878">
                  <c:v>0.16030800000000001</c:v>
                </c:pt>
                <c:pt idx="879">
                  <c:v>0.160634</c:v>
                </c:pt>
                <c:pt idx="880">
                  <c:v>0.16095999999999999</c:v>
                </c:pt>
                <c:pt idx="881">
                  <c:v>0.16128600000000001</c:v>
                </c:pt>
                <c:pt idx="882">
                  <c:v>0.16161200000000001</c:v>
                </c:pt>
                <c:pt idx="883">
                  <c:v>0.161938</c:v>
                </c:pt>
                <c:pt idx="884">
                  <c:v>0.16226399999999999</c:v>
                </c:pt>
                <c:pt idx="885">
                  <c:v>0.16259000000000001</c:v>
                </c:pt>
                <c:pt idx="886">
                  <c:v>0.16291600000000001</c:v>
                </c:pt>
                <c:pt idx="887">
                  <c:v>0.163242</c:v>
                </c:pt>
                <c:pt idx="888">
                  <c:v>0.16356799999999999</c:v>
                </c:pt>
                <c:pt idx="889">
                  <c:v>0.16389300000000001</c:v>
                </c:pt>
                <c:pt idx="890">
                  <c:v>0.164219</c:v>
                </c:pt>
                <c:pt idx="891">
                  <c:v>0.164545</c:v>
                </c:pt>
                <c:pt idx="892">
                  <c:v>0.16487099999999999</c:v>
                </c:pt>
                <c:pt idx="893">
                  <c:v>0.16519700000000001</c:v>
                </c:pt>
                <c:pt idx="894">
                  <c:v>0.165523</c:v>
                </c:pt>
                <c:pt idx="895">
                  <c:v>0.165849</c:v>
                </c:pt>
                <c:pt idx="896">
                  <c:v>0.16617499999999999</c:v>
                </c:pt>
                <c:pt idx="897">
                  <c:v>0.16650100000000001</c:v>
                </c:pt>
                <c:pt idx="898">
                  <c:v>0.166827</c:v>
                </c:pt>
                <c:pt idx="899">
                  <c:v>0.167153</c:v>
                </c:pt>
                <c:pt idx="900">
                  <c:v>0.16747799999999999</c:v>
                </c:pt>
                <c:pt idx="901">
                  <c:v>0.16780400000000001</c:v>
                </c:pt>
                <c:pt idx="902">
                  <c:v>0.16813</c:v>
                </c:pt>
                <c:pt idx="903">
                  <c:v>0.16845599999999999</c:v>
                </c:pt>
                <c:pt idx="904">
                  <c:v>0.16878199999999999</c:v>
                </c:pt>
                <c:pt idx="905">
                  <c:v>0.16910800000000001</c:v>
                </c:pt>
                <c:pt idx="906">
                  <c:v>0.169434</c:v>
                </c:pt>
                <c:pt idx="907">
                  <c:v>0.16975999999999999</c:v>
                </c:pt>
                <c:pt idx="908">
                  <c:v>0.17008599999999999</c:v>
                </c:pt>
                <c:pt idx="909">
                  <c:v>0.17041200000000001</c:v>
                </c:pt>
                <c:pt idx="910">
                  <c:v>0.170738</c:v>
                </c:pt>
                <c:pt idx="911">
                  <c:v>0.17106299999999999</c:v>
                </c:pt>
                <c:pt idx="912">
                  <c:v>0.17138900000000001</c:v>
                </c:pt>
                <c:pt idx="913">
                  <c:v>0.17171500000000001</c:v>
                </c:pt>
                <c:pt idx="914">
                  <c:v>0.172041</c:v>
                </c:pt>
                <c:pt idx="915">
                  <c:v>0.17236699999999999</c:v>
                </c:pt>
                <c:pt idx="916">
                  <c:v>0.17269300000000001</c:v>
                </c:pt>
                <c:pt idx="917">
                  <c:v>0.17301900000000001</c:v>
                </c:pt>
                <c:pt idx="918">
                  <c:v>0.173345</c:v>
                </c:pt>
                <c:pt idx="919">
                  <c:v>0.17367099999999999</c:v>
                </c:pt>
                <c:pt idx="920">
                  <c:v>0.17399700000000001</c:v>
                </c:pt>
                <c:pt idx="921">
                  <c:v>0.17432300000000001</c:v>
                </c:pt>
                <c:pt idx="922">
                  <c:v>0.174649</c:v>
                </c:pt>
                <c:pt idx="923">
                  <c:v>0.17497399999999999</c:v>
                </c:pt>
                <c:pt idx="924">
                  <c:v>0.17530000000000001</c:v>
                </c:pt>
                <c:pt idx="925">
                  <c:v>0.175626</c:v>
                </c:pt>
                <c:pt idx="926">
                  <c:v>0.175952</c:v>
                </c:pt>
                <c:pt idx="927">
                  <c:v>0.17627799999999999</c:v>
                </c:pt>
                <c:pt idx="928">
                  <c:v>0.17660400000000001</c:v>
                </c:pt>
                <c:pt idx="929">
                  <c:v>0.17693</c:v>
                </c:pt>
                <c:pt idx="930">
                  <c:v>0.177256</c:v>
                </c:pt>
                <c:pt idx="931">
                  <c:v>0.17758199999999999</c:v>
                </c:pt>
                <c:pt idx="932">
                  <c:v>0.17790800000000001</c:v>
                </c:pt>
                <c:pt idx="933">
                  <c:v>0.178234</c:v>
                </c:pt>
                <c:pt idx="934">
                  <c:v>0.178559</c:v>
                </c:pt>
                <c:pt idx="935">
                  <c:v>0.17888499999999999</c:v>
                </c:pt>
                <c:pt idx="936">
                  <c:v>0.17921100000000001</c:v>
                </c:pt>
                <c:pt idx="937">
                  <c:v>0.179537</c:v>
                </c:pt>
                <c:pt idx="938">
                  <c:v>0.179863</c:v>
                </c:pt>
                <c:pt idx="939">
                  <c:v>0.18018899999999999</c:v>
                </c:pt>
                <c:pt idx="940">
                  <c:v>0.18051500000000001</c:v>
                </c:pt>
                <c:pt idx="941">
                  <c:v>0.180841</c:v>
                </c:pt>
                <c:pt idx="942">
                  <c:v>0.18116699999999999</c:v>
                </c:pt>
                <c:pt idx="943">
                  <c:v>0.18149299999999999</c:v>
                </c:pt>
                <c:pt idx="944">
                  <c:v>0.18181900000000001</c:v>
                </c:pt>
                <c:pt idx="945">
                  <c:v>0.182144</c:v>
                </c:pt>
                <c:pt idx="946">
                  <c:v>0.18246999999999999</c:v>
                </c:pt>
                <c:pt idx="947">
                  <c:v>0.18279599999999999</c:v>
                </c:pt>
                <c:pt idx="948">
                  <c:v>0.18312200000000001</c:v>
                </c:pt>
                <c:pt idx="949">
                  <c:v>0.183448</c:v>
                </c:pt>
                <c:pt idx="950">
                  <c:v>0.18377399999999999</c:v>
                </c:pt>
                <c:pt idx="951">
                  <c:v>0.18410000000000001</c:v>
                </c:pt>
                <c:pt idx="952">
                  <c:v>0.18442600000000001</c:v>
                </c:pt>
                <c:pt idx="953">
                  <c:v>0.184752</c:v>
                </c:pt>
                <c:pt idx="954">
                  <c:v>0.18507799999999999</c:v>
                </c:pt>
                <c:pt idx="955">
                  <c:v>0.18540400000000001</c:v>
                </c:pt>
                <c:pt idx="956">
                  <c:v>0.18572900000000001</c:v>
                </c:pt>
                <c:pt idx="957">
                  <c:v>0.186055</c:v>
                </c:pt>
                <c:pt idx="958">
                  <c:v>0.18638099999999999</c:v>
                </c:pt>
                <c:pt idx="959">
                  <c:v>0.18670700000000001</c:v>
                </c:pt>
                <c:pt idx="960">
                  <c:v>0.187033</c:v>
                </c:pt>
                <c:pt idx="961">
                  <c:v>0.187359</c:v>
                </c:pt>
                <c:pt idx="962">
                  <c:v>0.18768499999999999</c:v>
                </c:pt>
                <c:pt idx="963">
                  <c:v>0.18801100000000001</c:v>
                </c:pt>
                <c:pt idx="964">
                  <c:v>0.188337</c:v>
                </c:pt>
                <c:pt idx="965">
                  <c:v>0.188663</c:v>
                </c:pt>
                <c:pt idx="966">
                  <c:v>0.18898899999999999</c:v>
                </c:pt>
                <c:pt idx="967">
                  <c:v>0.18931400000000001</c:v>
                </c:pt>
                <c:pt idx="968">
                  <c:v>0.18964</c:v>
                </c:pt>
                <c:pt idx="969">
                  <c:v>0.189966</c:v>
                </c:pt>
                <c:pt idx="970">
                  <c:v>0.19029199999999999</c:v>
                </c:pt>
                <c:pt idx="971">
                  <c:v>0.19061800000000001</c:v>
                </c:pt>
                <c:pt idx="972">
                  <c:v>0.190944</c:v>
                </c:pt>
                <c:pt idx="973">
                  <c:v>0.19127</c:v>
                </c:pt>
                <c:pt idx="974">
                  <c:v>0.19159599999999999</c:v>
                </c:pt>
                <c:pt idx="975">
                  <c:v>0.19192200000000001</c:v>
                </c:pt>
                <c:pt idx="976">
                  <c:v>0.192248</c:v>
                </c:pt>
                <c:pt idx="977">
                  <c:v>0.192574</c:v>
                </c:pt>
                <c:pt idx="978">
                  <c:v>0.19289899999999999</c:v>
                </c:pt>
                <c:pt idx="979">
                  <c:v>0.19322500000000001</c:v>
                </c:pt>
                <c:pt idx="980">
                  <c:v>0.193551</c:v>
                </c:pt>
                <c:pt idx="981">
                  <c:v>0.19387699999999999</c:v>
                </c:pt>
                <c:pt idx="982">
                  <c:v>0.19420299999999999</c:v>
                </c:pt>
                <c:pt idx="983">
                  <c:v>0.19452900000000001</c:v>
                </c:pt>
                <c:pt idx="984">
                  <c:v>0.194855</c:v>
                </c:pt>
                <c:pt idx="985">
                  <c:v>0.19518099999999999</c:v>
                </c:pt>
                <c:pt idx="986">
                  <c:v>0.19550699999999999</c:v>
                </c:pt>
                <c:pt idx="987">
                  <c:v>0.19583300000000001</c:v>
                </c:pt>
                <c:pt idx="988">
                  <c:v>0.196159</c:v>
                </c:pt>
                <c:pt idx="989">
                  <c:v>0.19648399999999999</c:v>
                </c:pt>
                <c:pt idx="990">
                  <c:v>0.19681000000000001</c:v>
                </c:pt>
                <c:pt idx="991">
                  <c:v>0.19713600000000001</c:v>
                </c:pt>
                <c:pt idx="992">
                  <c:v>0.197462</c:v>
                </c:pt>
                <c:pt idx="993">
                  <c:v>0.19778799999999999</c:v>
                </c:pt>
                <c:pt idx="994">
                  <c:v>0.19811400000000001</c:v>
                </c:pt>
                <c:pt idx="995">
                  <c:v>0.19844000000000001</c:v>
                </c:pt>
                <c:pt idx="996">
                  <c:v>0.198766</c:v>
                </c:pt>
                <c:pt idx="997">
                  <c:v>0.19909199999999999</c:v>
                </c:pt>
                <c:pt idx="998">
                  <c:v>0.19941800000000001</c:v>
                </c:pt>
                <c:pt idx="999">
                  <c:v>0.199744</c:v>
                </c:pt>
                <c:pt idx="1000">
                  <c:v>0.200069</c:v>
                </c:pt>
                <c:pt idx="1001">
                  <c:v>0.20039499999999999</c:v>
                </c:pt>
                <c:pt idx="1002">
                  <c:v>0.20072100000000001</c:v>
                </c:pt>
                <c:pt idx="1003">
                  <c:v>0.201047</c:v>
                </c:pt>
                <c:pt idx="1004">
                  <c:v>0.201373</c:v>
                </c:pt>
                <c:pt idx="1005">
                  <c:v>0.20169899999999999</c:v>
                </c:pt>
                <c:pt idx="1006">
                  <c:v>0.20202500000000001</c:v>
                </c:pt>
                <c:pt idx="1007">
                  <c:v>0.202351</c:v>
                </c:pt>
                <c:pt idx="1008">
                  <c:v>0.202677</c:v>
                </c:pt>
                <c:pt idx="1009">
                  <c:v>0.20300299999999999</c:v>
                </c:pt>
                <c:pt idx="1010">
                  <c:v>0.20332900000000001</c:v>
                </c:pt>
                <c:pt idx="1011">
                  <c:v>0.203654</c:v>
                </c:pt>
                <c:pt idx="1012">
                  <c:v>0.20397999999999999</c:v>
                </c:pt>
                <c:pt idx="1013">
                  <c:v>0.20430599999999999</c:v>
                </c:pt>
                <c:pt idx="1014">
                  <c:v>0.20463200000000001</c:v>
                </c:pt>
                <c:pt idx="1015">
                  <c:v>0.204958</c:v>
                </c:pt>
                <c:pt idx="1016">
                  <c:v>0.20528399999999999</c:v>
                </c:pt>
                <c:pt idx="1017">
                  <c:v>0.20560999999999999</c:v>
                </c:pt>
                <c:pt idx="1018">
                  <c:v>0.20593600000000001</c:v>
                </c:pt>
                <c:pt idx="1019">
                  <c:v>0.206262</c:v>
                </c:pt>
                <c:pt idx="1020">
                  <c:v>0.20658799999999999</c:v>
                </c:pt>
                <c:pt idx="1021">
                  <c:v>0.20691399999999999</c:v>
                </c:pt>
                <c:pt idx="1022">
                  <c:v>0.20723900000000001</c:v>
                </c:pt>
                <c:pt idx="1023">
                  <c:v>0.207565</c:v>
                </c:pt>
                <c:pt idx="1024">
                  <c:v>0.20789099999999999</c:v>
                </c:pt>
                <c:pt idx="1025">
                  <c:v>0.20821700000000001</c:v>
                </c:pt>
                <c:pt idx="1026">
                  <c:v>0.20854300000000001</c:v>
                </c:pt>
                <c:pt idx="1027">
                  <c:v>0.208869</c:v>
                </c:pt>
                <c:pt idx="1028">
                  <c:v>0.20919499999999999</c:v>
                </c:pt>
                <c:pt idx="1029">
                  <c:v>0.20952100000000001</c:v>
                </c:pt>
                <c:pt idx="1030">
                  <c:v>0.20984700000000001</c:v>
                </c:pt>
                <c:pt idx="1031">
                  <c:v>0.210173</c:v>
                </c:pt>
                <c:pt idx="1032">
                  <c:v>0.21049899999999999</c:v>
                </c:pt>
                <c:pt idx="1033">
                  <c:v>0.21082400000000001</c:v>
                </c:pt>
                <c:pt idx="1034">
                  <c:v>0.21115</c:v>
                </c:pt>
                <c:pt idx="1035">
                  <c:v>0.211476</c:v>
                </c:pt>
                <c:pt idx="1036">
                  <c:v>0.21180199999999999</c:v>
                </c:pt>
                <c:pt idx="1037">
                  <c:v>0.21212800000000001</c:v>
                </c:pt>
                <c:pt idx="1038">
                  <c:v>0.212454</c:v>
                </c:pt>
                <c:pt idx="1039">
                  <c:v>0.21278</c:v>
                </c:pt>
                <c:pt idx="1040">
                  <c:v>0.21310599999999999</c:v>
                </c:pt>
                <c:pt idx="1041">
                  <c:v>0.21343200000000001</c:v>
                </c:pt>
                <c:pt idx="1042">
                  <c:v>0.213758</c:v>
                </c:pt>
                <c:pt idx="1043">
                  <c:v>0.214084</c:v>
                </c:pt>
                <c:pt idx="1044">
                  <c:v>0.21440899999999999</c:v>
                </c:pt>
                <c:pt idx="1045">
                  <c:v>0.21473500000000001</c:v>
                </c:pt>
                <c:pt idx="1046">
                  <c:v>0.215061</c:v>
                </c:pt>
                <c:pt idx="1047">
                  <c:v>0.215387</c:v>
                </c:pt>
                <c:pt idx="1048">
                  <c:v>0.21571299999999999</c:v>
                </c:pt>
                <c:pt idx="1049">
                  <c:v>0.21603900000000001</c:v>
                </c:pt>
                <c:pt idx="1050">
                  <c:v>0.216365</c:v>
                </c:pt>
                <c:pt idx="1051">
                  <c:v>0.21669099999999999</c:v>
                </c:pt>
                <c:pt idx="1052">
                  <c:v>0.21701699999999999</c:v>
                </c:pt>
                <c:pt idx="1053">
                  <c:v>0.21734300000000001</c:v>
                </c:pt>
                <c:pt idx="1054">
                  <c:v>0.217669</c:v>
                </c:pt>
                <c:pt idx="1055">
                  <c:v>0.21799399999999999</c:v>
                </c:pt>
                <c:pt idx="1056">
                  <c:v>0.21831999999999999</c:v>
                </c:pt>
                <c:pt idx="1057">
                  <c:v>0.21864600000000001</c:v>
                </c:pt>
                <c:pt idx="1058">
                  <c:v>0.218972</c:v>
                </c:pt>
                <c:pt idx="1059">
                  <c:v>0.21929799999999999</c:v>
                </c:pt>
                <c:pt idx="1060">
                  <c:v>0.21962400000000001</c:v>
                </c:pt>
                <c:pt idx="1061">
                  <c:v>0.21995000000000001</c:v>
                </c:pt>
                <c:pt idx="1062">
                  <c:v>0.220276</c:v>
                </c:pt>
                <c:pt idx="1063">
                  <c:v>0.22060199999999999</c:v>
                </c:pt>
                <c:pt idx="1064">
                  <c:v>0.22092800000000001</c:v>
                </c:pt>
                <c:pt idx="1065">
                  <c:v>0.22125400000000001</c:v>
                </c:pt>
                <c:pt idx="1066">
                  <c:v>0.221579</c:v>
                </c:pt>
                <c:pt idx="1067">
                  <c:v>0.22190499999999999</c:v>
                </c:pt>
                <c:pt idx="1068">
                  <c:v>0.22223100000000001</c:v>
                </c:pt>
                <c:pt idx="1069">
                  <c:v>0.222557</c:v>
                </c:pt>
                <c:pt idx="1070">
                  <c:v>0.222883</c:v>
                </c:pt>
                <c:pt idx="1071">
                  <c:v>0.22320899999999999</c:v>
                </c:pt>
                <c:pt idx="1072">
                  <c:v>0.22353500000000001</c:v>
                </c:pt>
                <c:pt idx="1073">
                  <c:v>0.223861</c:v>
                </c:pt>
                <c:pt idx="1074">
                  <c:v>0.224187</c:v>
                </c:pt>
                <c:pt idx="1075">
                  <c:v>0.22451299999999999</c:v>
                </c:pt>
                <c:pt idx="1076">
                  <c:v>0.22483900000000001</c:v>
                </c:pt>
                <c:pt idx="1077">
                  <c:v>0.225165</c:v>
                </c:pt>
                <c:pt idx="1078">
                  <c:v>0.22549</c:v>
                </c:pt>
                <c:pt idx="1079">
                  <c:v>0.22581599999999999</c:v>
                </c:pt>
                <c:pt idx="1080">
                  <c:v>0.22614200000000001</c:v>
                </c:pt>
                <c:pt idx="1081">
                  <c:v>0.226468</c:v>
                </c:pt>
                <c:pt idx="1082">
                  <c:v>0.226794</c:v>
                </c:pt>
                <c:pt idx="1083">
                  <c:v>0.22711999999999999</c:v>
                </c:pt>
                <c:pt idx="1084">
                  <c:v>0.22744600000000001</c:v>
                </c:pt>
                <c:pt idx="1085">
                  <c:v>0.227772</c:v>
                </c:pt>
                <c:pt idx="1086">
                  <c:v>0.228098</c:v>
                </c:pt>
                <c:pt idx="1087">
                  <c:v>0.22842399999999999</c:v>
                </c:pt>
                <c:pt idx="1088">
                  <c:v>0.22875000000000001</c:v>
                </c:pt>
                <c:pt idx="1089">
                  <c:v>0.229075</c:v>
                </c:pt>
                <c:pt idx="1090">
                  <c:v>0.22940099999999999</c:v>
                </c:pt>
                <c:pt idx="1091">
                  <c:v>0.22972699999999999</c:v>
                </c:pt>
                <c:pt idx="1092">
                  <c:v>0.23005300000000001</c:v>
                </c:pt>
                <c:pt idx="1093">
                  <c:v>0.230379</c:v>
                </c:pt>
                <c:pt idx="1094">
                  <c:v>0.23070499999999999</c:v>
                </c:pt>
                <c:pt idx="1095">
                  <c:v>0.23103099999999999</c:v>
                </c:pt>
                <c:pt idx="1096">
                  <c:v>0.23135700000000001</c:v>
                </c:pt>
                <c:pt idx="1097">
                  <c:v>0.231683</c:v>
                </c:pt>
                <c:pt idx="1098">
                  <c:v>0.23200899999999999</c:v>
                </c:pt>
                <c:pt idx="1099">
                  <c:v>0.23233500000000001</c:v>
                </c:pt>
                <c:pt idx="1100">
                  <c:v>0.23266000000000001</c:v>
                </c:pt>
                <c:pt idx="1101">
                  <c:v>0.232986</c:v>
                </c:pt>
                <c:pt idx="1102">
                  <c:v>0.23331199999999999</c:v>
                </c:pt>
                <c:pt idx="1103">
                  <c:v>0.23363800000000001</c:v>
                </c:pt>
                <c:pt idx="1104">
                  <c:v>0.23396400000000001</c:v>
                </c:pt>
                <c:pt idx="1105">
                  <c:v>0.23429</c:v>
                </c:pt>
                <c:pt idx="1106">
                  <c:v>0.23461599999999999</c:v>
                </c:pt>
                <c:pt idx="1107">
                  <c:v>0.23494200000000001</c:v>
                </c:pt>
                <c:pt idx="1108">
                  <c:v>0.235268</c:v>
                </c:pt>
                <c:pt idx="1109">
                  <c:v>0.235594</c:v>
                </c:pt>
                <c:pt idx="1110">
                  <c:v>0.23591999999999999</c:v>
                </c:pt>
                <c:pt idx="1111">
                  <c:v>0.23624500000000001</c:v>
                </c:pt>
                <c:pt idx="1112">
                  <c:v>0.236571</c:v>
                </c:pt>
                <c:pt idx="1113">
                  <c:v>0.236897</c:v>
                </c:pt>
                <c:pt idx="1114">
                  <c:v>0.23722299999999999</c:v>
                </c:pt>
                <c:pt idx="1115">
                  <c:v>0.23754900000000001</c:v>
                </c:pt>
                <c:pt idx="1116">
                  <c:v>0.237875</c:v>
                </c:pt>
                <c:pt idx="1117">
                  <c:v>0.238201</c:v>
                </c:pt>
                <c:pt idx="1118">
                  <c:v>0.23852699999999999</c:v>
                </c:pt>
                <c:pt idx="1119">
                  <c:v>0.23885300000000001</c:v>
                </c:pt>
                <c:pt idx="1120">
                  <c:v>0.239179</c:v>
                </c:pt>
                <c:pt idx="1121">
                  <c:v>0.239505</c:v>
                </c:pt>
                <c:pt idx="1122">
                  <c:v>0.23982999999999999</c:v>
                </c:pt>
                <c:pt idx="1123">
                  <c:v>0.24015600000000001</c:v>
                </c:pt>
                <c:pt idx="1124">
                  <c:v>0.240482</c:v>
                </c:pt>
                <c:pt idx="1125">
                  <c:v>0.24080799999999999</c:v>
                </c:pt>
                <c:pt idx="1126">
                  <c:v>0.24113399999999999</c:v>
                </c:pt>
                <c:pt idx="1127">
                  <c:v>0.24146000000000001</c:v>
                </c:pt>
                <c:pt idx="1128">
                  <c:v>0.241786</c:v>
                </c:pt>
                <c:pt idx="1129">
                  <c:v>0.24211199999999999</c:v>
                </c:pt>
                <c:pt idx="1130">
                  <c:v>0.24243799999999999</c:v>
                </c:pt>
                <c:pt idx="1131">
                  <c:v>0.24276400000000001</c:v>
                </c:pt>
                <c:pt idx="1132">
                  <c:v>0.24309</c:v>
                </c:pt>
                <c:pt idx="1133">
                  <c:v>0.24341499999999999</c:v>
                </c:pt>
                <c:pt idx="1134">
                  <c:v>0.24374100000000001</c:v>
                </c:pt>
                <c:pt idx="1135">
                  <c:v>0.24406700000000001</c:v>
                </c:pt>
                <c:pt idx="1136">
                  <c:v>0.244393</c:v>
                </c:pt>
                <c:pt idx="1137">
                  <c:v>0.24471899999999999</c:v>
                </c:pt>
                <c:pt idx="1138">
                  <c:v>0.24504500000000001</c:v>
                </c:pt>
                <c:pt idx="1139">
                  <c:v>0.24537100000000001</c:v>
                </c:pt>
                <c:pt idx="1140">
                  <c:v>0.245697</c:v>
                </c:pt>
                <c:pt idx="1141">
                  <c:v>0.24602299999999999</c:v>
                </c:pt>
                <c:pt idx="1142">
                  <c:v>0.24634900000000001</c:v>
                </c:pt>
                <c:pt idx="1143">
                  <c:v>0.24667500000000001</c:v>
                </c:pt>
                <c:pt idx="1144">
                  <c:v>0.247</c:v>
                </c:pt>
                <c:pt idx="1145">
                  <c:v>0.24732599999999999</c:v>
                </c:pt>
                <c:pt idx="1146">
                  <c:v>0.24765200000000001</c:v>
                </c:pt>
                <c:pt idx="1147">
                  <c:v>0.247978</c:v>
                </c:pt>
                <c:pt idx="1148">
                  <c:v>0.248304</c:v>
                </c:pt>
                <c:pt idx="1149">
                  <c:v>0.24862999999999999</c:v>
                </c:pt>
                <c:pt idx="1150">
                  <c:v>0.24895600000000001</c:v>
                </c:pt>
                <c:pt idx="1151">
                  <c:v>0.249282</c:v>
                </c:pt>
                <c:pt idx="1152">
                  <c:v>0.249608</c:v>
                </c:pt>
                <c:pt idx="1153">
                  <c:v>0.24993399999999999</c:v>
                </c:pt>
                <c:pt idx="1154">
                  <c:v>0.25025999999999998</c:v>
                </c:pt>
                <c:pt idx="1155">
                  <c:v>0.250585</c:v>
                </c:pt>
                <c:pt idx="1156">
                  <c:v>0.250911</c:v>
                </c:pt>
                <c:pt idx="1157">
                  <c:v>0.25123699999999999</c:v>
                </c:pt>
                <c:pt idx="1158">
                  <c:v>0.25156299999999998</c:v>
                </c:pt>
                <c:pt idx="1159">
                  <c:v>0.25188899999999997</c:v>
                </c:pt>
                <c:pt idx="1160">
                  <c:v>0.25221500000000002</c:v>
                </c:pt>
                <c:pt idx="1161">
                  <c:v>0.25254100000000002</c:v>
                </c:pt>
                <c:pt idx="1162">
                  <c:v>0.25286700000000001</c:v>
                </c:pt>
                <c:pt idx="1163">
                  <c:v>0.253193</c:v>
                </c:pt>
                <c:pt idx="1164">
                  <c:v>0.25351899999999999</c:v>
                </c:pt>
                <c:pt idx="1165">
                  <c:v>0.25384499999999999</c:v>
                </c:pt>
                <c:pt idx="1166">
                  <c:v>0.25417000000000001</c:v>
                </c:pt>
                <c:pt idx="1167">
                  <c:v>0.254496</c:v>
                </c:pt>
                <c:pt idx="1168">
                  <c:v>0.25482199999999999</c:v>
                </c:pt>
                <c:pt idx="1169">
                  <c:v>0.25514799999999999</c:v>
                </c:pt>
                <c:pt idx="1170">
                  <c:v>0.25547399999999998</c:v>
                </c:pt>
                <c:pt idx="1171">
                  <c:v>0.25580000000000003</c:v>
                </c:pt>
                <c:pt idx="1172">
                  <c:v>0.25612600000000002</c:v>
                </c:pt>
                <c:pt idx="1173">
                  <c:v>0.25645200000000001</c:v>
                </c:pt>
                <c:pt idx="1174">
                  <c:v>0.25677800000000001</c:v>
                </c:pt>
                <c:pt idx="1175">
                  <c:v>0.257104</c:v>
                </c:pt>
                <c:pt idx="1176">
                  <c:v>0.25742999999999999</c:v>
                </c:pt>
                <c:pt idx="1177">
                  <c:v>0.25775500000000001</c:v>
                </c:pt>
                <c:pt idx="1178">
                  <c:v>0.258081</c:v>
                </c:pt>
                <c:pt idx="1179">
                  <c:v>0.258407</c:v>
                </c:pt>
                <c:pt idx="1180">
                  <c:v>0.25873299999999999</c:v>
                </c:pt>
                <c:pt idx="1181">
                  <c:v>0.25905899999999998</c:v>
                </c:pt>
                <c:pt idx="1182">
                  <c:v>0.25938499999999998</c:v>
                </c:pt>
                <c:pt idx="1183">
                  <c:v>0.25971100000000003</c:v>
                </c:pt>
                <c:pt idx="1184">
                  <c:v>0.26003700000000002</c:v>
                </c:pt>
                <c:pt idx="1185">
                  <c:v>0.26036300000000001</c:v>
                </c:pt>
                <c:pt idx="1186">
                  <c:v>0.260689</c:v>
                </c:pt>
                <c:pt idx="1187">
                  <c:v>0.261015</c:v>
                </c:pt>
                <c:pt idx="1188">
                  <c:v>0.26134000000000002</c:v>
                </c:pt>
                <c:pt idx="1189">
                  <c:v>0.26166600000000001</c:v>
                </c:pt>
                <c:pt idx="1190">
                  <c:v>0.261992</c:v>
                </c:pt>
                <c:pt idx="1191">
                  <c:v>0.262318</c:v>
                </c:pt>
                <c:pt idx="1192">
                  <c:v>0.26264399999999999</c:v>
                </c:pt>
                <c:pt idx="1193">
                  <c:v>0.26296999999999998</c:v>
                </c:pt>
                <c:pt idx="1194">
                  <c:v>0.26329599999999997</c:v>
                </c:pt>
                <c:pt idx="1195">
                  <c:v>0.26362200000000002</c:v>
                </c:pt>
                <c:pt idx="1196">
                  <c:v>0.26394800000000002</c:v>
                </c:pt>
                <c:pt idx="1197">
                  <c:v>0.26427400000000001</c:v>
                </c:pt>
                <c:pt idx="1198">
                  <c:v>0.2646</c:v>
                </c:pt>
                <c:pt idx="1199">
                  <c:v>0.26492500000000002</c:v>
                </c:pt>
                <c:pt idx="1200">
                  <c:v>0.26525100000000001</c:v>
                </c:pt>
                <c:pt idx="1201">
                  <c:v>0.26557700000000001</c:v>
                </c:pt>
                <c:pt idx="1202">
                  <c:v>0.265903</c:v>
                </c:pt>
                <c:pt idx="1203">
                  <c:v>0.26622899999999999</c:v>
                </c:pt>
                <c:pt idx="1204">
                  <c:v>0.26655499999999999</c:v>
                </c:pt>
                <c:pt idx="1205">
                  <c:v>0.26688099999999998</c:v>
                </c:pt>
                <c:pt idx="1206">
                  <c:v>0.26720699999999997</c:v>
                </c:pt>
                <c:pt idx="1207">
                  <c:v>0.26753300000000002</c:v>
                </c:pt>
                <c:pt idx="1208">
                  <c:v>0.26785900000000001</c:v>
                </c:pt>
                <c:pt idx="1209">
                  <c:v>0.26818500000000001</c:v>
                </c:pt>
                <c:pt idx="1210">
                  <c:v>0.26851000000000003</c:v>
                </c:pt>
                <c:pt idx="1211">
                  <c:v>0.26883600000000002</c:v>
                </c:pt>
                <c:pt idx="1212">
                  <c:v>0.26916200000000001</c:v>
                </c:pt>
                <c:pt idx="1213">
                  <c:v>0.26948800000000001</c:v>
                </c:pt>
                <c:pt idx="1214">
                  <c:v>0.269814</c:v>
                </c:pt>
                <c:pt idx="1215">
                  <c:v>0.27013999999999999</c:v>
                </c:pt>
                <c:pt idx="1216">
                  <c:v>0.27046599999999998</c:v>
                </c:pt>
                <c:pt idx="1217">
                  <c:v>0.27079199999999998</c:v>
                </c:pt>
                <c:pt idx="1218">
                  <c:v>0.27111800000000003</c:v>
                </c:pt>
                <c:pt idx="1219">
                  <c:v>0.27144400000000002</c:v>
                </c:pt>
                <c:pt idx="1220">
                  <c:v>0.27177000000000001</c:v>
                </c:pt>
                <c:pt idx="1221">
                  <c:v>0.27209499999999998</c:v>
                </c:pt>
                <c:pt idx="1222">
                  <c:v>0.27242100000000002</c:v>
                </c:pt>
                <c:pt idx="1223">
                  <c:v>0.27274700000000002</c:v>
                </c:pt>
                <c:pt idx="1224">
                  <c:v>0.27307300000000001</c:v>
                </c:pt>
                <c:pt idx="1225">
                  <c:v>0.273399</c:v>
                </c:pt>
                <c:pt idx="1226">
                  <c:v>0.273725</c:v>
                </c:pt>
                <c:pt idx="1227">
                  <c:v>0.27405099999999999</c:v>
                </c:pt>
                <c:pt idx="1228">
                  <c:v>0.27437699999999998</c:v>
                </c:pt>
                <c:pt idx="1229">
                  <c:v>0.27470299999999997</c:v>
                </c:pt>
                <c:pt idx="1230">
                  <c:v>0.27502900000000002</c:v>
                </c:pt>
                <c:pt idx="1231">
                  <c:v>0.27535500000000002</c:v>
                </c:pt>
                <c:pt idx="1232">
                  <c:v>0.27568100000000001</c:v>
                </c:pt>
                <c:pt idx="1233">
                  <c:v>0.27600599999999997</c:v>
                </c:pt>
                <c:pt idx="1234">
                  <c:v>0.27633200000000002</c:v>
                </c:pt>
                <c:pt idx="1235">
                  <c:v>0.27665800000000002</c:v>
                </c:pt>
                <c:pt idx="1236">
                  <c:v>0.27698400000000001</c:v>
                </c:pt>
                <c:pt idx="1237">
                  <c:v>0.27731</c:v>
                </c:pt>
                <c:pt idx="1238">
                  <c:v>0.27763599999999999</c:v>
                </c:pt>
                <c:pt idx="1239">
                  <c:v>0.27796199999999999</c:v>
                </c:pt>
                <c:pt idx="1240">
                  <c:v>0.27828799999999998</c:v>
                </c:pt>
                <c:pt idx="1241">
                  <c:v>0.27861399999999997</c:v>
                </c:pt>
                <c:pt idx="1242">
                  <c:v>0.27894000000000002</c:v>
                </c:pt>
                <c:pt idx="1243">
                  <c:v>0.27926600000000001</c:v>
                </c:pt>
                <c:pt idx="1244">
                  <c:v>0.27959099999999998</c:v>
                </c:pt>
                <c:pt idx="1245">
                  <c:v>0.27991700000000003</c:v>
                </c:pt>
                <c:pt idx="1246">
                  <c:v>0.28024300000000002</c:v>
                </c:pt>
                <c:pt idx="1247">
                  <c:v>0.28056900000000001</c:v>
                </c:pt>
                <c:pt idx="1248">
                  <c:v>0.28089500000000001</c:v>
                </c:pt>
                <c:pt idx="1249">
                  <c:v>0.281221</c:v>
                </c:pt>
                <c:pt idx="1250">
                  <c:v>0.28154699999999999</c:v>
                </c:pt>
                <c:pt idx="1251">
                  <c:v>0.28187299999999998</c:v>
                </c:pt>
                <c:pt idx="1252">
                  <c:v>0.28219899999999998</c:v>
                </c:pt>
                <c:pt idx="1253">
                  <c:v>0.28252500000000003</c:v>
                </c:pt>
                <c:pt idx="1254">
                  <c:v>0.28285100000000002</c:v>
                </c:pt>
                <c:pt idx="1255">
                  <c:v>0.28317599999999998</c:v>
                </c:pt>
                <c:pt idx="1256">
                  <c:v>0.28350199999999998</c:v>
                </c:pt>
                <c:pt idx="1257">
                  <c:v>0.28382800000000002</c:v>
                </c:pt>
                <c:pt idx="1258">
                  <c:v>0.28415400000000002</c:v>
                </c:pt>
                <c:pt idx="1259">
                  <c:v>0.28448000000000001</c:v>
                </c:pt>
                <c:pt idx="1260">
                  <c:v>0.284806</c:v>
                </c:pt>
                <c:pt idx="1261">
                  <c:v>0.285132</c:v>
                </c:pt>
                <c:pt idx="1262">
                  <c:v>0.28545799999999999</c:v>
                </c:pt>
                <c:pt idx="1263">
                  <c:v>0.28578399999999998</c:v>
                </c:pt>
                <c:pt idx="1264">
                  <c:v>0.28610999999999998</c:v>
                </c:pt>
                <c:pt idx="1265">
                  <c:v>0.28643600000000002</c:v>
                </c:pt>
                <c:pt idx="1266">
                  <c:v>0.28676099999999999</c:v>
                </c:pt>
                <c:pt idx="1267">
                  <c:v>0.28708699999999998</c:v>
                </c:pt>
                <c:pt idx="1268">
                  <c:v>0.28741299999999997</c:v>
                </c:pt>
                <c:pt idx="1269">
                  <c:v>0.28773900000000002</c:v>
                </c:pt>
                <c:pt idx="1270">
                  <c:v>0.28806500000000002</c:v>
                </c:pt>
                <c:pt idx="1271">
                  <c:v>0.28839100000000001</c:v>
                </c:pt>
                <c:pt idx="1272">
                  <c:v>0.288717</c:v>
                </c:pt>
                <c:pt idx="1273">
                  <c:v>0.28904299999999999</c:v>
                </c:pt>
                <c:pt idx="1274">
                  <c:v>0.28936899999999999</c:v>
                </c:pt>
                <c:pt idx="1275">
                  <c:v>0.28969499999999998</c:v>
                </c:pt>
                <c:pt idx="1276">
                  <c:v>0.29002099999999997</c:v>
                </c:pt>
                <c:pt idx="1277">
                  <c:v>0.29034599999999999</c:v>
                </c:pt>
                <c:pt idx="1278">
                  <c:v>0.29067199999999999</c:v>
                </c:pt>
                <c:pt idx="1279">
                  <c:v>0.29099799999999998</c:v>
                </c:pt>
                <c:pt idx="1280">
                  <c:v>0.29132400000000003</c:v>
                </c:pt>
                <c:pt idx="1281">
                  <c:v>0.29165000000000002</c:v>
                </c:pt>
                <c:pt idx="1282">
                  <c:v>0.29197600000000001</c:v>
                </c:pt>
                <c:pt idx="1283">
                  <c:v>0.29230200000000001</c:v>
                </c:pt>
                <c:pt idx="1284">
                  <c:v>0.292628</c:v>
                </c:pt>
                <c:pt idx="1285">
                  <c:v>0.29295399999999999</c:v>
                </c:pt>
                <c:pt idx="1286">
                  <c:v>0.29327999999999999</c:v>
                </c:pt>
                <c:pt idx="1287">
                  <c:v>0.29360599999999998</c:v>
                </c:pt>
                <c:pt idx="1288">
                  <c:v>0.293931</c:v>
                </c:pt>
                <c:pt idx="1289">
                  <c:v>0.29425699999999999</c:v>
                </c:pt>
                <c:pt idx="1290">
                  <c:v>0.29458299999999998</c:v>
                </c:pt>
                <c:pt idx="1291">
                  <c:v>0.29490899999999998</c:v>
                </c:pt>
                <c:pt idx="1292">
                  <c:v>0.29523500000000003</c:v>
                </c:pt>
                <c:pt idx="1293">
                  <c:v>0.29556100000000002</c:v>
                </c:pt>
                <c:pt idx="1294">
                  <c:v>0.29588700000000001</c:v>
                </c:pt>
                <c:pt idx="1295">
                  <c:v>0.296213</c:v>
                </c:pt>
                <c:pt idx="1296">
                  <c:v>0.296539</c:v>
                </c:pt>
                <c:pt idx="1297">
                  <c:v>0.29686499999999999</c:v>
                </c:pt>
                <c:pt idx="1298">
                  <c:v>0.29719099999999998</c:v>
                </c:pt>
                <c:pt idx="1299">
                  <c:v>0.297516</c:v>
                </c:pt>
                <c:pt idx="1300">
                  <c:v>0.297842</c:v>
                </c:pt>
                <c:pt idx="1301">
                  <c:v>0.29816799999999999</c:v>
                </c:pt>
                <c:pt idx="1302">
                  <c:v>0.29849399999999998</c:v>
                </c:pt>
                <c:pt idx="1303">
                  <c:v>0.29881999999999997</c:v>
                </c:pt>
                <c:pt idx="1304">
                  <c:v>0.29914600000000002</c:v>
                </c:pt>
                <c:pt idx="1305">
                  <c:v>0.29947200000000002</c:v>
                </c:pt>
                <c:pt idx="1306">
                  <c:v>0.29979800000000001</c:v>
                </c:pt>
                <c:pt idx="1307">
                  <c:v>0.300124</c:v>
                </c:pt>
                <c:pt idx="1308">
                  <c:v>0.30044999999999999</c:v>
                </c:pt>
                <c:pt idx="1309">
                  <c:v>0.30077599999999999</c:v>
                </c:pt>
                <c:pt idx="1310">
                  <c:v>0.30110100000000001</c:v>
                </c:pt>
                <c:pt idx="1311">
                  <c:v>0.301427</c:v>
                </c:pt>
                <c:pt idx="1312">
                  <c:v>0.30175299999999999</c:v>
                </c:pt>
                <c:pt idx="1313">
                  <c:v>0.30207899999999999</c:v>
                </c:pt>
                <c:pt idx="1314">
                  <c:v>0.30240499999999998</c:v>
                </c:pt>
                <c:pt idx="1315">
                  <c:v>0.30273099999999997</c:v>
                </c:pt>
                <c:pt idx="1316">
                  <c:v>0.30305700000000002</c:v>
                </c:pt>
                <c:pt idx="1317">
                  <c:v>0.30338300000000001</c:v>
                </c:pt>
                <c:pt idx="1318">
                  <c:v>0.30370900000000001</c:v>
                </c:pt>
                <c:pt idx="1319">
                  <c:v>0.304035</c:v>
                </c:pt>
                <c:pt idx="1320">
                  <c:v>0.30436099999999999</c:v>
                </c:pt>
                <c:pt idx="1321">
                  <c:v>0.30468600000000001</c:v>
                </c:pt>
                <c:pt idx="1322">
                  <c:v>0.30501200000000001</c:v>
                </c:pt>
                <c:pt idx="1323">
                  <c:v>0.305338</c:v>
                </c:pt>
                <c:pt idx="1324">
                  <c:v>0.30566399999999999</c:v>
                </c:pt>
                <c:pt idx="1325">
                  <c:v>0.30598999999999998</c:v>
                </c:pt>
                <c:pt idx="1326">
                  <c:v>0.30631599999999998</c:v>
                </c:pt>
                <c:pt idx="1327">
                  <c:v>0.30664200000000003</c:v>
                </c:pt>
                <c:pt idx="1328">
                  <c:v>0.30696800000000002</c:v>
                </c:pt>
                <c:pt idx="1329">
                  <c:v>0.30729400000000001</c:v>
                </c:pt>
                <c:pt idx="1330">
                  <c:v>0.30762</c:v>
                </c:pt>
                <c:pt idx="1331">
                  <c:v>0.307946</c:v>
                </c:pt>
                <c:pt idx="1332">
                  <c:v>0.30827100000000002</c:v>
                </c:pt>
                <c:pt idx="1333">
                  <c:v>0.30859700000000001</c:v>
                </c:pt>
                <c:pt idx="1334">
                  <c:v>0.308923</c:v>
                </c:pt>
                <c:pt idx="1335">
                  <c:v>0.309249</c:v>
                </c:pt>
                <c:pt idx="1336">
                  <c:v>0.30957499999999999</c:v>
                </c:pt>
                <c:pt idx="1337">
                  <c:v>0.30990099999999998</c:v>
                </c:pt>
                <c:pt idx="1338">
                  <c:v>0.31022699999999997</c:v>
                </c:pt>
                <c:pt idx="1339">
                  <c:v>0.31055300000000002</c:v>
                </c:pt>
                <c:pt idx="1340">
                  <c:v>0.31087900000000002</c:v>
                </c:pt>
                <c:pt idx="1341">
                  <c:v>0.31120500000000001</c:v>
                </c:pt>
                <c:pt idx="1342">
                  <c:v>0.311531</c:v>
                </c:pt>
                <c:pt idx="1343">
                  <c:v>0.31185600000000002</c:v>
                </c:pt>
                <c:pt idx="1344">
                  <c:v>0.31218200000000002</c:v>
                </c:pt>
                <c:pt idx="1345">
                  <c:v>0.31250800000000001</c:v>
                </c:pt>
                <c:pt idx="1346">
                  <c:v>0.312834</c:v>
                </c:pt>
                <c:pt idx="1347">
                  <c:v>0.31315999999999999</c:v>
                </c:pt>
                <c:pt idx="1348">
                  <c:v>0.31348599999999999</c:v>
                </c:pt>
                <c:pt idx="1349">
                  <c:v>0.31381199999999998</c:v>
                </c:pt>
                <c:pt idx="1350">
                  <c:v>0.31413799999999997</c:v>
                </c:pt>
                <c:pt idx="1351">
                  <c:v>0.31446400000000002</c:v>
                </c:pt>
                <c:pt idx="1352">
                  <c:v>0.31479000000000001</c:v>
                </c:pt>
                <c:pt idx="1353">
                  <c:v>0.31511600000000001</c:v>
                </c:pt>
                <c:pt idx="1354">
                  <c:v>0.31544100000000003</c:v>
                </c:pt>
                <c:pt idx="1355">
                  <c:v>0.31576700000000002</c:v>
                </c:pt>
                <c:pt idx="1356">
                  <c:v>0.31609300000000001</c:v>
                </c:pt>
                <c:pt idx="1357">
                  <c:v>0.31641900000000001</c:v>
                </c:pt>
                <c:pt idx="1358">
                  <c:v>0.316745</c:v>
                </c:pt>
                <c:pt idx="1359">
                  <c:v>0.31707099999999999</c:v>
                </c:pt>
                <c:pt idx="1360">
                  <c:v>0.31739699999999998</c:v>
                </c:pt>
                <c:pt idx="1361">
                  <c:v>0.31772299999999998</c:v>
                </c:pt>
                <c:pt idx="1362">
                  <c:v>0.31804900000000003</c:v>
                </c:pt>
                <c:pt idx="1363">
                  <c:v>0.31837500000000002</c:v>
                </c:pt>
                <c:pt idx="1364">
                  <c:v>0.31870100000000001</c:v>
                </c:pt>
                <c:pt idx="1365">
                  <c:v>0.31902599999999998</c:v>
                </c:pt>
                <c:pt idx="1366">
                  <c:v>0.31935200000000002</c:v>
                </c:pt>
                <c:pt idx="1367">
                  <c:v>0.31967800000000002</c:v>
                </c:pt>
                <c:pt idx="1368">
                  <c:v>0.32000400000000001</c:v>
                </c:pt>
                <c:pt idx="1369">
                  <c:v>0.32033</c:v>
                </c:pt>
                <c:pt idx="1370">
                  <c:v>0.320656</c:v>
                </c:pt>
                <c:pt idx="1371">
                  <c:v>0.32098199999999999</c:v>
                </c:pt>
                <c:pt idx="1372">
                  <c:v>0.32130799999999998</c:v>
                </c:pt>
                <c:pt idx="1373">
                  <c:v>0.32163399999999998</c:v>
                </c:pt>
                <c:pt idx="1374">
                  <c:v>0.32196000000000002</c:v>
                </c:pt>
                <c:pt idx="1375">
                  <c:v>0.32228600000000002</c:v>
                </c:pt>
                <c:pt idx="1376">
                  <c:v>0.32261099999999998</c:v>
                </c:pt>
                <c:pt idx="1377">
                  <c:v>0.32293699999999997</c:v>
                </c:pt>
                <c:pt idx="1378">
                  <c:v>0.32326300000000002</c:v>
                </c:pt>
                <c:pt idx="1379">
                  <c:v>0.32358900000000002</c:v>
                </c:pt>
                <c:pt idx="1380">
                  <c:v>0.32391500000000001</c:v>
                </c:pt>
                <c:pt idx="1381">
                  <c:v>0.324241</c:v>
                </c:pt>
                <c:pt idx="1382">
                  <c:v>0.32456699999999999</c:v>
                </c:pt>
                <c:pt idx="1383">
                  <c:v>0.32489299999999999</c:v>
                </c:pt>
                <c:pt idx="1384">
                  <c:v>0.32521899999999998</c:v>
                </c:pt>
                <c:pt idx="1385">
                  <c:v>0.32554499999999997</c:v>
                </c:pt>
                <c:pt idx="1386">
                  <c:v>0.32587100000000002</c:v>
                </c:pt>
                <c:pt idx="1387">
                  <c:v>0.32619700000000001</c:v>
                </c:pt>
                <c:pt idx="1388">
                  <c:v>0.32652199999999998</c:v>
                </c:pt>
                <c:pt idx="1389">
                  <c:v>0.32684800000000003</c:v>
                </c:pt>
                <c:pt idx="1390">
                  <c:v>0.32717400000000002</c:v>
                </c:pt>
                <c:pt idx="1391">
                  <c:v>0.32750000000000001</c:v>
                </c:pt>
                <c:pt idx="1392">
                  <c:v>0.32782600000000001</c:v>
                </c:pt>
                <c:pt idx="1393">
                  <c:v>0.328152</c:v>
                </c:pt>
                <c:pt idx="1394">
                  <c:v>0.32847799999999999</c:v>
                </c:pt>
                <c:pt idx="1395">
                  <c:v>0.32880399999999999</c:v>
                </c:pt>
                <c:pt idx="1396">
                  <c:v>0.32912999999999998</c:v>
                </c:pt>
                <c:pt idx="1397">
                  <c:v>0.32945600000000003</c:v>
                </c:pt>
                <c:pt idx="1398">
                  <c:v>0.32978200000000002</c:v>
                </c:pt>
                <c:pt idx="1399">
                  <c:v>0.33010699999999998</c:v>
                </c:pt>
                <c:pt idx="1400">
                  <c:v>0.33043299999999998</c:v>
                </c:pt>
                <c:pt idx="1401">
                  <c:v>0.33075900000000003</c:v>
                </c:pt>
                <c:pt idx="1402">
                  <c:v>0.33108500000000002</c:v>
                </c:pt>
                <c:pt idx="1403">
                  <c:v>0.33141100000000001</c:v>
                </c:pt>
                <c:pt idx="1404">
                  <c:v>0.331737</c:v>
                </c:pt>
                <c:pt idx="1405">
                  <c:v>0.332063</c:v>
                </c:pt>
                <c:pt idx="1406">
                  <c:v>0.33238899999999999</c:v>
                </c:pt>
                <c:pt idx="1407">
                  <c:v>0.33271499999999998</c:v>
                </c:pt>
                <c:pt idx="1408">
                  <c:v>0.33304099999999998</c:v>
                </c:pt>
                <c:pt idx="1409">
                  <c:v>0.33336700000000002</c:v>
                </c:pt>
                <c:pt idx="1410">
                  <c:v>0.33369199999999999</c:v>
                </c:pt>
                <c:pt idx="1411">
                  <c:v>0.33401799999999998</c:v>
                </c:pt>
                <c:pt idx="1412">
                  <c:v>0.33434399999999997</c:v>
                </c:pt>
                <c:pt idx="1413">
                  <c:v>0.33467000000000002</c:v>
                </c:pt>
                <c:pt idx="1414">
                  <c:v>0.33499600000000002</c:v>
                </c:pt>
                <c:pt idx="1415">
                  <c:v>0.33532200000000001</c:v>
                </c:pt>
                <c:pt idx="1416">
                  <c:v>0.335648</c:v>
                </c:pt>
                <c:pt idx="1417">
                  <c:v>0.33597399999999999</c:v>
                </c:pt>
                <c:pt idx="1418">
                  <c:v>0.33629999999999999</c:v>
                </c:pt>
                <c:pt idx="1419">
                  <c:v>0.33662599999999998</c:v>
                </c:pt>
                <c:pt idx="1420">
                  <c:v>0.33695199999999997</c:v>
                </c:pt>
                <c:pt idx="1421">
                  <c:v>0.33727699999999999</c:v>
                </c:pt>
                <c:pt idx="1422">
                  <c:v>0.33760299999999999</c:v>
                </c:pt>
                <c:pt idx="1423">
                  <c:v>0.33792899999999998</c:v>
                </c:pt>
                <c:pt idx="1424">
                  <c:v>0.33825499999999997</c:v>
                </c:pt>
                <c:pt idx="1425">
                  <c:v>0.33858100000000002</c:v>
                </c:pt>
                <c:pt idx="1426">
                  <c:v>0.33890700000000001</c:v>
                </c:pt>
                <c:pt idx="1427">
                  <c:v>0.33923300000000001</c:v>
                </c:pt>
                <c:pt idx="1428">
                  <c:v>0.339559</c:v>
                </c:pt>
                <c:pt idx="1429">
                  <c:v>0.33988499999999999</c:v>
                </c:pt>
                <c:pt idx="1430">
                  <c:v>0.34021099999999999</c:v>
                </c:pt>
                <c:pt idx="1431">
                  <c:v>0.34053699999999998</c:v>
                </c:pt>
                <c:pt idx="1432">
                  <c:v>0.340862</c:v>
                </c:pt>
                <c:pt idx="1433">
                  <c:v>0.34118799999999999</c:v>
                </c:pt>
                <c:pt idx="1434">
                  <c:v>0.34151399999999998</c:v>
                </c:pt>
                <c:pt idx="1435">
                  <c:v>0.34183999999999998</c:v>
                </c:pt>
                <c:pt idx="1436">
                  <c:v>0.34216600000000003</c:v>
                </c:pt>
                <c:pt idx="1437">
                  <c:v>0.34249200000000002</c:v>
                </c:pt>
                <c:pt idx="1438">
                  <c:v>0.34281800000000001</c:v>
                </c:pt>
                <c:pt idx="1439">
                  <c:v>0.343144</c:v>
                </c:pt>
                <c:pt idx="1440">
                  <c:v>0.34347</c:v>
                </c:pt>
                <c:pt idx="1441">
                  <c:v>0.34379599999999999</c:v>
                </c:pt>
                <c:pt idx="1442">
                  <c:v>0.34412199999999998</c:v>
                </c:pt>
                <c:pt idx="1443">
                  <c:v>0.344447</c:v>
                </c:pt>
                <c:pt idx="1444">
                  <c:v>0.344773</c:v>
                </c:pt>
                <c:pt idx="1445">
                  <c:v>0.34509899999999999</c:v>
                </c:pt>
                <c:pt idx="1446">
                  <c:v>0.34542499999999998</c:v>
                </c:pt>
                <c:pt idx="1447">
                  <c:v>0.34575099999999998</c:v>
                </c:pt>
                <c:pt idx="1448">
                  <c:v>0.34607700000000002</c:v>
                </c:pt>
                <c:pt idx="1449">
                  <c:v>0.34640300000000002</c:v>
                </c:pt>
                <c:pt idx="1450">
                  <c:v>0.34672900000000001</c:v>
                </c:pt>
                <c:pt idx="1451">
                  <c:v>0.347055</c:v>
                </c:pt>
                <c:pt idx="1452">
                  <c:v>0.347381</c:v>
                </c:pt>
                <c:pt idx="1453">
                  <c:v>0.34770699999999999</c:v>
                </c:pt>
                <c:pt idx="1454">
                  <c:v>0.34803200000000001</c:v>
                </c:pt>
                <c:pt idx="1455">
                  <c:v>0.348358</c:v>
                </c:pt>
                <c:pt idx="1456">
                  <c:v>0.34868399999999999</c:v>
                </c:pt>
                <c:pt idx="1457">
                  <c:v>0.34900999999999999</c:v>
                </c:pt>
                <c:pt idx="1458">
                  <c:v>0.34933599999999998</c:v>
                </c:pt>
                <c:pt idx="1459">
                  <c:v>0.34966199999999997</c:v>
                </c:pt>
                <c:pt idx="1460">
                  <c:v>0.34998800000000002</c:v>
                </c:pt>
                <c:pt idx="1461">
                  <c:v>0.35031400000000001</c:v>
                </c:pt>
                <c:pt idx="1462">
                  <c:v>0.35064000000000001</c:v>
                </c:pt>
                <c:pt idx="1463">
                  <c:v>0.350966</c:v>
                </c:pt>
                <c:pt idx="1464">
                  <c:v>0.35129199999999999</c:v>
                </c:pt>
                <c:pt idx="1465">
                  <c:v>0.35161700000000001</c:v>
                </c:pt>
                <c:pt idx="1466">
                  <c:v>0.35194300000000001</c:v>
                </c:pt>
                <c:pt idx="1467">
                  <c:v>0.352269</c:v>
                </c:pt>
                <c:pt idx="1468">
                  <c:v>0.35259499999999999</c:v>
                </c:pt>
                <c:pt idx="1469">
                  <c:v>0.35292099999999998</c:v>
                </c:pt>
                <c:pt idx="1470">
                  <c:v>0.35324699999999998</c:v>
                </c:pt>
                <c:pt idx="1471">
                  <c:v>0.35357300000000003</c:v>
                </c:pt>
                <c:pt idx="1472">
                  <c:v>0.35389900000000002</c:v>
                </c:pt>
                <c:pt idx="1473">
                  <c:v>0.35422500000000001</c:v>
                </c:pt>
                <c:pt idx="1474">
                  <c:v>0.35455100000000001</c:v>
                </c:pt>
                <c:pt idx="1475">
                  <c:v>0.354877</c:v>
                </c:pt>
                <c:pt idx="1476">
                  <c:v>0.35520200000000002</c:v>
                </c:pt>
                <c:pt idx="1477">
                  <c:v>0.35552800000000001</c:v>
                </c:pt>
                <c:pt idx="1478">
                  <c:v>0.355854</c:v>
                </c:pt>
                <c:pt idx="1479">
                  <c:v>0.35618</c:v>
                </c:pt>
                <c:pt idx="1480">
                  <c:v>0.35650599999999999</c:v>
                </c:pt>
                <c:pt idx="1481">
                  <c:v>0.35683199999999998</c:v>
                </c:pt>
                <c:pt idx="1482">
                  <c:v>0.35715799999999998</c:v>
                </c:pt>
                <c:pt idx="1483">
                  <c:v>0.35748400000000002</c:v>
                </c:pt>
                <c:pt idx="1484">
                  <c:v>0.35781000000000002</c:v>
                </c:pt>
                <c:pt idx="1485">
                  <c:v>0.35813600000000001</c:v>
                </c:pt>
                <c:pt idx="1486">
                  <c:v>0.358462</c:v>
                </c:pt>
                <c:pt idx="1487">
                  <c:v>0.35878700000000002</c:v>
                </c:pt>
                <c:pt idx="1488">
                  <c:v>0.35911300000000002</c:v>
                </c:pt>
                <c:pt idx="1489">
                  <c:v>0.35943900000000001</c:v>
                </c:pt>
                <c:pt idx="1490">
                  <c:v>0.359765</c:v>
                </c:pt>
                <c:pt idx="1491">
                  <c:v>0.36009099999999999</c:v>
                </c:pt>
                <c:pt idx="1492">
                  <c:v>0.36041699999999999</c:v>
                </c:pt>
                <c:pt idx="1493">
                  <c:v>0.36074299999999998</c:v>
                </c:pt>
                <c:pt idx="1494">
                  <c:v>0.36106899999999997</c:v>
                </c:pt>
                <c:pt idx="1495">
                  <c:v>0.36139500000000002</c:v>
                </c:pt>
                <c:pt idx="1496">
                  <c:v>0.36172100000000001</c:v>
                </c:pt>
                <c:pt idx="1497">
                  <c:v>0.36204700000000001</c:v>
                </c:pt>
                <c:pt idx="1498">
                  <c:v>0.36237200000000003</c:v>
                </c:pt>
                <c:pt idx="1499">
                  <c:v>0.36269800000000002</c:v>
                </c:pt>
                <c:pt idx="1500">
                  <c:v>0.36302400000000001</c:v>
                </c:pt>
                <c:pt idx="1501">
                  <c:v>0.36335000000000001</c:v>
                </c:pt>
                <c:pt idx="1502">
                  <c:v>0.363676</c:v>
                </c:pt>
                <c:pt idx="1503">
                  <c:v>0.36400199999999999</c:v>
                </c:pt>
                <c:pt idx="1504">
                  <c:v>0.36432799999999999</c:v>
                </c:pt>
                <c:pt idx="1505">
                  <c:v>0.36465399999999998</c:v>
                </c:pt>
                <c:pt idx="1506">
                  <c:v>0.36498000000000003</c:v>
                </c:pt>
                <c:pt idx="1507">
                  <c:v>0.36530600000000002</c:v>
                </c:pt>
                <c:pt idx="1508">
                  <c:v>0.36563200000000001</c:v>
                </c:pt>
                <c:pt idx="1509">
                  <c:v>0.36595699999999998</c:v>
                </c:pt>
                <c:pt idx="1510">
                  <c:v>0.36628300000000003</c:v>
                </c:pt>
                <c:pt idx="1511">
                  <c:v>0.36660900000000002</c:v>
                </c:pt>
                <c:pt idx="1512">
                  <c:v>0.36693500000000001</c:v>
                </c:pt>
                <c:pt idx="1513">
                  <c:v>0.367261</c:v>
                </c:pt>
                <c:pt idx="1514">
                  <c:v>0.367587</c:v>
                </c:pt>
                <c:pt idx="1515">
                  <c:v>0.36791299999999999</c:v>
                </c:pt>
                <c:pt idx="1516">
                  <c:v>0.36823899999999998</c:v>
                </c:pt>
                <c:pt idx="1517">
                  <c:v>0.36856499999999998</c:v>
                </c:pt>
                <c:pt idx="1518">
                  <c:v>0.36889100000000002</c:v>
                </c:pt>
                <c:pt idx="1519">
                  <c:v>0.36921700000000002</c:v>
                </c:pt>
                <c:pt idx="1520">
                  <c:v>0.36954199999999998</c:v>
                </c:pt>
                <c:pt idx="1521">
                  <c:v>0.36986799999999997</c:v>
                </c:pt>
                <c:pt idx="1522">
                  <c:v>0.37019400000000002</c:v>
                </c:pt>
                <c:pt idx="1523">
                  <c:v>0.37052000000000002</c:v>
                </c:pt>
                <c:pt idx="1524">
                  <c:v>0.37084600000000001</c:v>
                </c:pt>
                <c:pt idx="1525">
                  <c:v>0.371172</c:v>
                </c:pt>
                <c:pt idx="1526">
                  <c:v>0.37149799999999999</c:v>
                </c:pt>
                <c:pt idx="1527">
                  <c:v>0.37182399999999999</c:v>
                </c:pt>
                <c:pt idx="1528">
                  <c:v>0.37214999999999998</c:v>
                </c:pt>
                <c:pt idx="1529">
                  <c:v>0.37247599999999997</c:v>
                </c:pt>
                <c:pt idx="1530">
                  <c:v>0.37280200000000002</c:v>
                </c:pt>
                <c:pt idx="1531">
                  <c:v>0.37312699999999999</c:v>
                </c:pt>
                <c:pt idx="1532">
                  <c:v>0.37345299999999998</c:v>
                </c:pt>
                <c:pt idx="1533">
                  <c:v>0.37377899999999997</c:v>
                </c:pt>
                <c:pt idx="1534">
                  <c:v>0.37410500000000002</c:v>
                </c:pt>
                <c:pt idx="1535">
                  <c:v>0.37443100000000001</c:v>
                </c:pt>
              </c:numCache>
            </c:numRef>
          </c:xVal>
          <c:yVal>
            <c:numRef>
              <c:f>'Fe55-V-cathode'!$D$2:$D$1537</c:f>
              <c:numCache>
                <c:formatCode>General</c:formatCode>
                <c:ptCount val="15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1</c:v>
                </c:pt>
                <c:pt idx="430">
                  <c:v>0</c:v>
                </c:pt>
                <c:pt idx="431">
                  <c:v>1</c:v>
                </c:pt>
                <c:pt idx="432">
                  <c:v>3</c:v>
                </c:pt>
                <c:pt idx="433">
                  <c:v>1</c:v>
                </c:pt>
                <c:pt idx="434">
                  <c:v>5</c:v>
                </c:pt>
                <c:pt idx="435">
                  <c:v>3</c:v>
                </c:pt>
                <c:pt idx="436">
                  <c:v>4</c:v>
                </c:pt>
                <c:pt idx="437">
                  <c:v>5</c:v>
                </c:pt>
                <c:pt idx="438">
                  <c:v>2</c:v>
                </c:pt>
                <c:pt idx="439">
                  <c:v>1</c:v>
                </c:pt>
                <c:pt idx="440">
                  <c:v>5</c:v>
                </c:pt>
                <c:pt idx="441">
                  <c:v>3</c:v>
                </c:pt>
                <c:pt idx="442">
                  <c:v>1</c:v>
                </c:pt>
                <c:pt idx="443">
                  <c:v>2</c:v>
                </c:pt>
                <c:pt idx="444">
                  <c:v>5</c:v>
                </c:pt>
                <c:pt idx="445">
                  <c:v>5</c:v>
                </c:pt>
                <c:pt idx="446">
                  <c:v>5</c:v>
                </c:pt>
                <c:pt idx="447">
                  <c:v>5</c:v>
                </c:pt>
                <c:pt idx="448">
                  <c:v>4</c:v>
                </c:pt>
                <c:pt idx="449">
                  <c:v>4</c:v>
                </c:pt>
                <c:pt idx="450">
                  <c:v>3</c:v>
                </c:pt>
                <c:pt idx="451">
                  <c:v>3</c:v>
                </c:pt>
                <c:pt idx="452">
                  <c:v>5</c:v>
                </c:pt>
                <c:pt idx="453">
                  <c:v>3</c:v>
                </c:pt>
                <c:pt idx="454">
                  <c:v>3</c:v>
                </c:pt>
                <c:pt idx="455">
                  <c:v>2</c:v>
                </c:pt>
                <c:pt idx="456">
                  <c:v>7</c:v>
                </c:pt>
                <c:pt idx="457">
                  <c:v>9</c:v>
                </c:pt>
                <c:pt idx="458">
                  <c:v>9</c:v>
                </c:pt>
                <c:pt idx="459">
                  <c:v>14</c:v>
                </c:pt>
                <c:pt idx="460">
                  <c:v>10</c:v>
                </c:pt>
                <c:pt idx="461">
                  <c:v>7</c:v>
                </c:pt>
                <c:pt idx="462">
                  <c:v>16</c:v>
                </c:pt>
                <c:pt idx="463">
                  <c:v>20</c:v>
                </c:pt>
                <c:pt idx="464">
                  <c:v>13</c:v>
                </c:pt>
                <c:pt idx="465">
                  <c:v>13</c:v>
                </c:pt>
                <c:pt idx="466">
                  <c:v>14</c:v>
                </c:pt>
                <c:pt idx="467">
                  <c:v>9</c:v>
                </c:pt>
                <c:pt idx="468">
                  <c:v>8</c:v>
                </c:pt>
                <c:pt idx="469">
                  <c:v>10</c:v>
                </c:pt>
                <c:pt idx="470">
                  <c:v>6</c:v>
                </c:pt>
                <c:pt idx="471">
                  <c:v>6</c:v>
                </c:pt>
                <c:pt idx="472">
                  <c:v>8</c:v>
                </c:pt>
                <c:pt idx="473">
                  <c:v>6</c:v>
                </c:pt>
                <c:pt idx="474">
                  <c:v>4</c:v>
                </c:pt>
                <c:pt idx="475">
                  <c:v>7</c:v>
                </c:pt>
                <c:pt idx="476">
                  <c:v>3</c:v>
                </c:pt>
                <c:pt idx="477">
                  <c:v>6</c:v>
                </c:pt>
                <c:pt idx="478">
                  <c:v>3</c:v>
                </c:pt>
                <c:pt idx="479">
                  <c:v>1</c:v>
                </c:pt>
                <c:pt idx="480">
                  <c:v>4</c:v>
                </c:pt>
                <c:pt idx="481">
                  <c:v>4</c:v>
                </c:pt>
                <c:pt idx="482">
                  <c:v>3</c:v>
                </c:pt>
                <c:pt idx="483">
                  <c:v>1</c:v>
                </c:pt>
                <c:pt idx="484">
                  <c:v>1</c:v>
                </c:pt>
                <c:pt idx="485">
                  <c:v>3</c:v>
                </c:pt>
                <c:pt idx="486">
                  <c:v>1</c:v>
                </c:pt>
                <c:pt idx="487">
                  <c:v>3</c:v>
                </c:pt>
                <c:pt idx="488">
                  <c:v>3</c:v>
                </c:pt>
                <c:pt idx="489">
                  <c:v>3</c:v>
                </c:pt>
                <c:pt idx="490">
                  <c:v>3</c:v>
                </c:pt>
                <c:pt idx="491">
                  <c:v>2</c:v>
                </c:pt>
                <c:pt idx="492">
                  <c:v>4</c:v>
                </c:pt>
                <c:pt idx="493">
                  <c:v>4</c:v>
                </c:pt>
                <c:pt idx="494">
                  <c:v>5</c:v>
                </c:pt>
                <c:pt idx="495">
                  <c:v>6</c:v>
                </c:pt>
                <c:pt idx="496">
                  <c:v>4</c:v>
                </c:pt>
                <c:pt idx="497">
                  <c:v>8</c:v>
                </c:pt>
                <c:pt idx="498">
                  <c:v>2</c:v>
                </c:pt>
                <c:pt idx="499">
                  <c:v>3</c:v>
                </c:pt>
                <c:pt idx="500">
                  <c:v>4</c:v>
                </c:pt>
                <c:pt idx="501">
                  <c:v>8</c:v>
                </c:pt>
                <c:pt idx="502">
                  <c:v>4</c:v>
                </c:pt>
                <c:pt idx="503">
                  <c:v>4</c:v>
                </c:pt>
                <c:pt idx="504">
                  <c:v>5</c:v>
                </c:pt>
                <c:pt idx="505">
                  <c:v>8</c:v>
                </c:pt>
                <c:pt idx="506">
                  <c:v>5</c:v>
                </c:pt>
                <c:pt idx="507">
                  <c:v>6</c:v>
                </c:pt>
                <c:pt idx="508">
                  <c:v>6</c:v>
                </c:pt>
                <c:pt idx="509">
                  <c:v>11</c:v>
                </c:pt>
                <c:pt idx="510">
                  <c:v>7</c:v>
                </c:pt>
                <c:pt idx="511">
                  <c:v>3</c:v>
                </c:pt>
                <c:pt idx="512">
                  <c:v>7</c:v>
                </c:pt>
                <c:pt idx="513">
                  <c:v>3</c:v>
                </c:pt>
                <c:pt idx="514">
                  <c:v>3</c:v>
                </c:pt>
                <c:pt idx="515">
                  <c:v>5</c:v>
                </c:pt>
                <c:pt idx="516">
                  <c:v>8</c:v>
                </c:pt>
                <c:pt idx="517">
                  <c:v>9</c:v>
                </c:pt>
                <c:pt idx="518">
                  <c:v>4</c:v>
                </c:pt>
                <c:pt idx="519">
                  <c:v>10</c:v>
                </c:pt>
                <c:pt idx="520">
                  <c:v>15</c:v>
                </c:pt>
                <c:pt idx="521">
                  <c:v>7</c:v>
                </c:pt>
                <c:pt idx="522">
                  <c:v>3</c:v>
                </c:pt>
                <c:pt idx="523">
                  <c:v>16</c:v>
                </c:pt>
                <c:pt idx="524">
                  <c:v>10</c:v>
                </c:pt>
                <c:pt idx="525">
                  <c:v>6</c:v>
                </c:pt>
                <c:pt idx="526">
                  <c:v>15</c:v>
                </c:pt>
                <c:pt idx="527">
                  <c:v>5</c:v>
                </c:pt>
                <c:pt idx="528">
                  <c:v>13</c:v>
                </c:pt>
                <c:pt idx="529">
                  <c:v>13</c:v>
                </c:pt>
                <c:pt idx="530">
                  <c:v>15</c:v>
                </c:pt>
                <c:pt idx="531">
                  <c:v>4</c:v>
                </c:pt>
                <c:pt idx="532">
                  <c:v>11</c:v>
                </c:pt>
                <c:pt idx="533">
                  <c:v>22</c:v>
                </c:pt>
                <c:pt idx="534">
                  <c:v>19</c:v>
                </c:pt>
                <c:pt idx="535">
                  <c:v>10</c:v>
                </c:pt>
                <c:pt idx="536">
                  <c:v>14</c:v>
                </c:pt>
                <c:pt idx="537">
                  <c:v>15</c:v>
                </c:pt>
                <c:pt idx="538">
                  <c:v>10</c:v>
                </c:pt>
                <c:pt idx="539">
                  <c:v>12</c:v>
                </c:pt>
                <c:pt idx="540">
                  <c:v>17</c:v>
                </c:pt>
                <c:pt idx="541">
                  <c:v>15</c:v>
                </c:pt>
                <c:pt idx="542">
                  <c:v>15</c:v>
                </c:pt>
                <c:pt idx="543">
                  <c:v>14</c:v>
                </c:pt>
                <c:pt idx="544">
                  <c:v>15</c:v>
                </c:pt>
                <c:pt idx="545">
                  <c:v>12</c:v>
                </c:pt>
                <c:pt idx="546">
                  <c:v>15</c:v>
                </c:pt>
                <c:pt idx="547">
                  <c:v>13</c:v>
                </c:pt>
                <c:pt idx="548">
                  <c:v>14</c:v>
                </c:pt>
                <c:pt idx="549">
                  <c:v>25</c:v>
                </c:pt>
                <c:pt idx="550">
                  <c:v>21</c:v>
                </c:pt>
                <c:pt idx="551">
                  <c:v>14</c:v>
                </c:pt>
                <c:pt idx="552">
                  <c:v>20</c:v>
                </c:pt>
                <c:pt idx="553">
                  <c:v>16</c:v>
                </c:pt>
                <c:pt idx="554">
                  <c:v>19</c:v>
                </c:pt>
                <c:pt idx="555">
                  <c:v>26</c:v>
                </c:pt>
                <c:pt idx="556">
                  <c:v>17</c:v>
                </c:pt>
                <c:pt idx="557">
                  <c:v>21</c:v>
                </c:pt>
                <c:pt idx="558">
                  <c:v>13</c:v>
                </c:pt>
                <c:pt idx="559">
                  <c:v>14</c:v>
                </c:pt>
                <c:pt idx="560">
                  <c:v>27</c:v>
                </c:pt>
                <c:pt idx="561">
                  <c:v>28</c:v>
                </c:pt>
                <c:pt idx="562">
                  <c:v>17</c:v>
                </c:pt>
                <c:pt idx="563">
                  <c:v>12</c:v>
                </c:pt>
                <c:pt idx="564">
                  <c:v>17</c:v>
                </c:pt>
                <c:pt idx="565">
                  <c:v>20</c:v>
                </c:pt>
                <c:pt idx="566">
                  <c:v>20</c:v>
                </c:pt>
                <c:pt idx="567">
                  <c:v>28</c:v>
                </c:pt>
                <c:pt idx="568">
                  <c:v>17</c:v>
                </c:pt>
                <c:pt idx="569">
                  <c:v>22</c:v>
                </c:pt>
                <c:pt idx="570">
                  <c:v>20</c:v>
                </c:pt>
                <c:pt idx="571">
                  <c:v>22</c:v>
                </c:pt>
                <c:pt idx="572">
                  <c:v>28</c:v>
                </c:pt>
                <c:pt idx="573">
                  <c:v>18</c:v>
                </c:pt>
                <c:pt idx="574">
                  <c:v>14</c:v>
                </c:pt>
                <c:pt idx="575">
                  <c:v>20</c:v>
                </c:pt>
                <c:pt idx="576">
                  <c:v>22</c:v>
                </c:pt>
                <c:pt idx="577">
                  <c:v>23</c:v>
                </c:pt>
                <c:pt idx="578">
                  <c:v>23</c:v>
                </c:pt>
                <c:pt idx="579">
                  <c:v>23</c:v>
                </c:pt>
                <c:pt idx="580">
                  <c:v>21</c:v>
                </c:pt>
                <c:pt idx="581">
                  <c:v>26</c:v>
                </c:pt>
                <c:pt idx="582">
                  <c:v>24</c:v>
                </c:pt>
                <c:pt idx="583">
                  <c:v>30</c:v>
                </c:pt>
                <c:pt idx="584">
                  <c:v>30</c:v>
                </c:pt>
                <c:pt idx="585">
                  <c:v>25</c:v>
                </c:pt>
                <c:pt idx="586">
                  <c:v>26</c:v>
                </c:pt>
                <c:pt idx="587">
                  <c:v>25</c:v>
                </c:pt>
                <c:pt idx="588">
                  <c:v>29</c:v>
                </c:pt>
                <c:pt idx="589">
                  <c:v>31</c:v>
                </c:pt>
                <c:pt idx="590">
                  <c:v>24</c:v>
                </c:pt>
                <c:pt idx="591">
                  <c:v>23</c:v>
                </c:pt>
                <c:pt idx="592">
                  <c:v>31</c:v>
                </c:pt>
                <c:pt idx="593">
                  <c:v>40</c:v>
                </c:pt>
                <c:pt idx="594">
                  <c:v>38</c:v>
                </c:pt>
                <c:pt idx="595">
                  <c:v>35</c:v>
                </c:pt>
                <c:pt idx="596">
                  <c:v>28</c:v>
                </c:pt>
                <c:pt idx="597">
                  <c:v>36</c:v>
                </c:pt>
                <c:pt idx="598">
                  <c:v>36</c:v>
                </c:pt>
                <c:pt idx="599">
                  <c:v>25</c:v>
                </c:pt>
                <c:pt idx="600">
                  <c:v>30</c:v>
                </c:pt>
                <c:pt idx="601">
                  <c:v>31</c:v>
                </c:pt>
                <c:pt idx="602">
                  <c:v>50</c:v>
                </c:pt>
                <c:pt idx="603">
                  <c:v>32</c:v>
                </c:pt>
                <c:pt idx="604">
                  <c:v>49</c:v>
                </c:pt>
                <c:pt idx="605">
                  <c:v>30</c:v>
                </c:pt>
                <c:pt idx="606">
                  <c:v>39</c:v>
                </c:pt>
                <c:pt idx="607">
                  <c:v>35</c:v>
                </c:pt>
                <c:pt idx="608">
                  <c:v>39</c:v>
                </c:pt>
                <c:pt idx="609">
                  <c:v>42</c:v>
                </c:pt>
                <c:pt idx="610">
                  <c:v>51</c:v>
                </c:pt>
                <c:pt idx="611">
                  <c:v>35</c:v>
                </c:pt>
                <c:pt idx="612">
                  <c:v>42</c:v>
                </c:pt>
                <c:pt idx="613">
                  <c:v>42</c:v>
                </c:pt>
                <c:pt idx="614">
                  <c:v>48</c:v>
                </c:pt>
                <c:pt idx="615">
                  <c:v>36</c:v>
                </c:pt>
                <c:pt idx="616">
                  <c:v>44</c:v>
                </c:pt>
                <c:pt idx="617">
                  <c:v>53</c:v>
                </c:pt>
                <c:pt idx="618">
                  <c:v>33</c:v>
                </c:pt>
                <c:pt idx="619">
                  <c:v>43</c:v>
                </c:pt>
                <c:pt idx="620">
                  <c:v>50</c:v>
                </c:pt>
                <c:pt idx="621">
                  <c:v>43</c:v>
                </c:pt>
                <c:pt idx="622">
                  <c:v>37</c:v>
                </c:pt>
                <c:pt idx="623">
                  <c:v>55</c:v>
                </c:pt>
                <c:pt idx="624">
                  <c:v>39</c:v>
                </c:pt>
                <c:pt idx="625">
                  <c:v>47</c:v>
                </c:pt>
                <c:pt idx="626">
                  <c:v>52</c:v>
                </c:pt>
                <c:pt idx="627">
                  <c:v>38</c:v>
                </c:pt>
                <c:pt idx="628">
                  <c:v>48</c:v>
                </c:pt>
                <c:pt idx="629">
                  <c:v>45</c:v>
                </c:pt>
                <c:pt idx="630">
                  <c:v>44</c:v>
                </c:pt>
                <c:pt idx="631">
                  <c:v>49</c:v>
                </c:pt>
                <c:pt idx="632">
                  <c:v>64</c:v>
                </c:pt>
                <c:pt idx="633">
                  <c:v>44</c:v>
                </c:pt>
                <c:pt idx="634">
                  <c:v>51</c:v>
                </c:pt>
                <c:pt idx="635">
                  <c:v>46</c:v>
                </c:pt>
                <c:pt idx="636">
                  <c:v>63</c:v>
                </c:pt>
                <c:pt idx="637">
                  <c:v>62</c:v>
                </c:pt>
                <c:pt idx="638">
                  <c:v>57</c:v>
                </c:pt>
                <c:pt idx="639">
                  <c:v>46</c:v>
                </c:pt>
                <c:pt idx="640">
                  <c:v>50</c:v>
                </c:pt>
                <c:pt idx="641">
                  <c:v>48</c:v>
                </c:pt>
                <c:pt idx="642">
                  <c:v>50</c:v>
                </c:pt>
                <c:pt idx="643">
                  <c:v>45</c:v>
                </c:pt>
                <c:pt idx="644">
                  <c:v>46</c:v>
                </c:pt>
                <c:pt idx="645">
                  <c:v>63</c:v>
                </c:pt>
                <c:pt idx="646">
                  <c:v>63</c:v>
                </c:pt>
                <c:pt idx="647">
                  <c:v>57</c:v>
                </c:pt>
                <c:pt idx="648">
                  <c:v>68</c:v>
                </c:pt>
                <c:pt idx="649">
                  <c:v>58</c:v>
                </c:pt>
                <c:pt idx="650">
                  <c:v>62</c:v>
                </c:pt>
                <c:pt idx="651">
                  <c:v>80</c:v>
                </c:pt>
                <c:pt idx="652">
                  <c:v>64</c:v>
                </c:pt>
                <c:pt idx="653">
                  <c:v>78</c:v>
                </c:pt>
                <c:pt idx="654">
                  <c:v>64</c:v>
                </c:pt>
                <c:pt idx="655">
                  <c:v>80</c:v>
                </c:pt>
                <c:pt idx="656">
                  <c:v>84</c:v>
                </c:pt>
                <c:pt idx="657">
                  <c:v>80</c:v>
                </c:pt>
                <c:pt idx="658">
                  <c:v>77</c:v>
                </c:pt>
                <c:pt idx="659">
                  <c:v>64</c:v>
                </c:pt>
                <c:pt idx="660">
                  <c:v>87</c:v>
                </c:pt>
                <c:pt idx="661">
                  <c:v>79</c:v>
                </c:pt>
                <c:pt idx="662">
                  <c:v>88</c:v>
                </c:pt>
                <c:pt idx="663">
                  <c:v>82</c:v>
                </c:pt>
                <c:pt idx="664">
                  <c:v>103</c:v>
                </c:pt>
                <c:pt idx="665">
                  <c:v>93</c:v>
                </c:pt>
                <c:pt idx="666">
                  <c:v>106</c:v>
                </c:pt>
                <c:pt idx="667">
                  <c:v>103</c:v>
                </c:pt>
                <c:pt idx="668">
                  <c:v>94</c:v>
                </c:pt>
                <c:pt idx="669">
                  <c:v>112</c:v>
                </c:pt>
                <c:pt idx="670">
                  <c:v>104</c:v>
                </c:pt>
                <c:pt idx="671">
                  <c:v>113</c:v>
                </c:pt>
                <c:pt idx="672">
                  <c:v>96</c:v>
                </c:pt>
                <c:pt idx="673">
                  <c:v>116</c:v>
                </c:pt>
                <c:pt idx="674">
                  <c:v>116</c:v>
                </c:pt>
                <c:pt idx="675">
                  <c:v>122</c:v>
                </c:pt>
                <c:pt idx="676">
                  <c:v>120</c:v>
                </c:pt>
                <c:pt idx="677">
                  <c:v>113</c:v>
                </c:pt>
                <c:pt idx="678">
                  <c:v>109</c:v>
                </c:pt>
                <c:pt idx="679">
                  <c:v>111</c:v>
                </c:pt>
                <c:pt idx="680">
                  <c:v>134</c:v>
                </c:pt>
                <c:pt idx="681">
                  <c:v>128</c:v>
                </c:pt>
                <c:pt idx="682">
                  <c:v>130</c:v>
                </c:pt>
                <c:pt idx="683">
                  <c:v>108</c:v>
                </c:pt>
                <c:pt idx="684">
                  <c:v>153</c:v>
                </c:pt>
                <c:pt idx="685">
                  <c:v>133</c:v>
                </c:pt>
                <c:pt idx="686">
                  <c:v>128</c:v>
                </c:pt>
                <c:pt idx="687">
                  <c:v>118</c:v>
                </c:pt>
                <c:pt idx="688">
                  <c:v>146</c:v>
                </c:pt>
                <c:pt idx="689">
                  <c:v>129</c:v>
                </c:pt>
                <c:pt idx="690">
                  <c:v>147</c:v>
                </c:pt>
                <c:pt idx="691">
                  <c:v>129</c:v>
                </c:pt>
                <c:pt idx="692">
                  <c:v>162</c:v>
                </c:pt>
                <c:pt idx="693">
                  <c:v>129</c:v>
                </c:pt>
                <c:pt idx="694">
                  <c:v>143</c:v>
                </c:pt>
                <c:pt idx="695">
                  <c:v>122</c:v>
                </c:pt>
                <c:pt idx="696">
                  <c:v>133</c:v>
                </c:pt>
                <c:pt idx="697">
                  <c:v>145</c:v>
                </c:pt>
                <c:pt idx="698">
                  <c:v>155</c:v>
                </c:pt>
                <c:pt idx="699">
                  <c:v>143</c:v>
                </c:pt>
                <c:pt idx="700">
                  <c:v>128</c:v>
                </c:pt>
                <c:pt idx="701">
                  <c:v>136</c:v>
                </c:pt>
                <c:pt idx="702">
                  <c:v>144</c:v>
                </c:pt>
                <c:pt idx="703">
                  <c:v>140</c:v>
                </c:pt>
                <c:pt idx="704">
                  <c:v>141</c:v>
                </c:pt>
                <c:pt idx="705">
                  <c:v>148</c:v>
                </c:pt>
                <c:pt idx="706">
                  <c:v>151</c:v>
                </c:pt>
                <c:pt idx="707">
                  <c:v>139</c:v>
                </c:pt>
                <c:pt idx="708">
                  <c:v>138</c:v>
                </c:pt>
                <c:pt idx="709">
                  <c:v>124</c:v>
                </c:pt>
                <c:pt idx="710">
                  <c:v>119</c:v>
                </c:pt>
                <c:pt idx="711">
                  <c:v>119</c:v>
                </c:pt>
                <c:pt idx="712">
                  <c:v>111</c:v>
                </c:pt>
                <c:pt idx="713">
                  <c:v>137</c:v>
                </c:pt>
                <c:pt idx="714">
                  <c:v>112</c:v>
                </c:pt>
                <c:pt idx="715">
                  <c:v>134</c:v>
                </c:pt>
                <c:pt idx="716">
                  <c:v>134</c:v>
                </c:pt>
                <c:pt idx="717">
                  <c:v>129</c:v>
                </c:pt>
                <c:pt idx="718">
                  <c:v>121</c:v>
                </c:pt>
                <c:pt idx="719">
                  <c:v>126</c:v>
                </c:pt>
                <c:pt idx="720">
                  <c:v>113</c:v>
                </c:pt>
                <c:pt idx="721">
                  <c:v>121</c:v>
                </c:pt>
                <c:pt idx="722">
                  <c:v>114</c:v>
                </c:pt>
                <c:pt idx="723">
                  <c:v>128</c:v>
                </c:pt>
                <c:pt idx="724">
                  <c:v>120</c:v>
                </c:pt>
                <c:pt idx="725">
                  <c:v>115</c:v>
                </c:pt>
                <c:pt idx="726">
                  <c:v>118</c:v>
                </c:pt>
                <c:pt idx="727">
                  <c:v>124</c:v>
                </c:pt>
                <c:pt idx="728">
                  <c:v>116</c:v>
                </c:pt>
                <c:pt idx="729">
                  <c:v>129</c:v>
                </c:pt>
                <c:pt idx="730">
                  <c:v>127</c:v>
                </c:pt>
                <c:pt idx="731">
                  <c:v>89</c:v>
                </c:pt>
                <c:pt idx="732">
                  <c:v>96</c:v>
                </c:pt>
                <c:pt idx="733">
                  <c:v>118</c:v>
                </c:pt>
                <c:pt idx="734">
                  <c:v>105</c:v>
                </c:pt>
                <c:pt idx="735">
                  <c:v>111</c:v>
                </c:pt>
                <c:pt idx="736">
                  <c:v>99</c:v>
                </c:pt>
                <c:pt idx="737">
                  <c:v>112</c:v>
                </c:pt>
                <c:pt idx="738">
                  <c:v>108</c:v>
                </c:pt>
                <c:pt idx="739">
                  <c:v>87</c:v>
                </c:pt>
                <c:pt idx="740">
                  <c:v>103</c:v>
                </c:pt>
                <c:pt idx="741">
                  <c:v>83</c:v>
                </c:pt>
                <c:pt idx="742">
                  <c:v>95</c:v>
                </c:pt>
                <c:pt idx="743">
                  <c:v>90</c:v>
                </c:pt>
                <c:pt idx="744">
                  <c:v>89</c:v>
                </c:pt>
                <c:pt idx="745">
                  <c:v>87</c:v>
                </c:pt>
                <c:pt idx="746">
                  <c:v>86</c:v>
                </c:pt>
                <c:pt idx="747">
                  <c:v>70</c:v>
                </c:pt>
                <c:pt idx="748">
                  <c:v>95</c:v>
                </c:pt>
                <c:pt idx="749">
                  <c:v>68</c:v>
                </c:pt>
                <c:pt idx="750">
                  <c:v>71</c:v>
                </c:pt>
                <c:pt idx="751">
                  <c:v>81</c:v>
                </c:pt>
                <c:pt idx="752">
                  <c:v>77</c:v>
                </c:pt>
                <c:pt idx="753">
                  <c:v>75</c:v>
                </c:pt>
                <c:pt idx="754">
                  <c:v>83</c:v>
                </c:pt>
                <c:pt idx="755">
                  <c:v>49</c:v>
                </c:pt>
                <c:pt idx="756">
                  <c:v>74</c:v>
                </c:pt>
                <c:pt idx="757">
                  <c:v>62</c:v>
                </c:pt>
                <c:pt idx="758">
                  <c:v>66</c:v>
                </c:pt>
                <c:pt idx="759">
                  <c:v>64</c:v>
                </c:pt>
                <c:pt idx="760">
                  <c:v>75</c:v>
                </c:pt>
                <c:pt idx="761">
                  <c:v>47</c:v>
                </c:pt>
                <c:pt idx="762">
                  <c:v>78</c:v>
                </c:pt>
                <c:pt idx="763">
                  <c:v>59</c:v>
                </c:pt>
                <c:pt idx="764">
                  <c:v>52</c:v>
                </c:pt>
                <c:pt idx="765">
                  <c:v>50</c:v>
                </c:pt>
                <c:pt idx="766">
                  <c:v>59</c:v>
                </c:pt>
                <c:pt idx="767">
                  <c:v>38</c:v>
                </c:pt>
                <c:pt idx="768">
                  <c:v>45</c:v>
                </c:pt>
                <c:pt idx="769">
                  <c:v>45</c:v>
                </c:pt>
                <c:pt idx="770">
                  <c:v>39</c:v>
                </c:pt>
                <c:pt idx="771">
                  <c:v>34</c:v>
                </c:pt>
                <c:pt idx="772">
                  <c:v>37</c:v>
                </c:pt>
                <c:pt idx="773">
                  <c:v>44</c:v>
                </c:pt>
                <c:pt idx="774">
                  <c:v>36</c:v>
                </c:pt>
                <c:pt idx="775">
                  <c:v>30</c:v>
                </c:pt>
                <c:pt idx="776">
                  <c:v>41</c:v>
                </c:pt>
                <c:pt idx="777">
                  <c:v>33</c:v>
                </c:pt>
                <c:pt idx="778">
                  <c:v>31</c:v>
                </c:pt>
                <c:pt idx="779">
                  <c:v>27</c:v>
                </c:pt>
                <c:pt idx="780">
                  <c:v>29</c:v>
                </c:pt>
                <c:pt idx="781">
                  <c:v>26</c:v>
                </c:pt>
                <c:pt idx="782">
                  <c:v>26</c:v>
                </c:pt>
                <c:pt idx="783">
                  <c:v>18</c:v>
                </c:pt>
                <c:pt idx="784">
                  <c:v>33</c:v>
                </c:pt>
                <c:pt idx="785">
                  <c:v>32</c:v>
                </c:pt>
                <c:pt idx="786">
                  <c:v>23</c:v>
                </c:pt>
                <c:pt idx="787">
                  <c:v>27</c:v>
                </c:pt>
                <c:pt idx="788">
                  <c:v>16</c:v>
                </c:pt>
                <c:pt idx="789">
                  <c:v>25</c:v>
                </c:pt>
                <c:pt idx="790">
                  <c:v>18</c:v>
                </c:pt>
                <c:pt idx="791">
                  <c:v>26</c:v>
                </c:pt>
                <c:pt idx="792">
                  <c:v>21</c:v>
                </c:pt>
                <c:pt idx="793">
                  <c:v>19</c:v>
                </c:pt>
                <c:pt idx="794">
                  <c:v>23</c:v>
                </c:pt>
                <c:pt idx="795">
                  <c:v>8</c:v>
                </c:pt>
                <c:pt idx="796">
                  <c:v>19</c:v>
                </c:pt>
                <c:pt idx="797">
                  <c:v>8</c:v>
                </c:pt>
                <c:pt idx="798">
                  <c:v>13</c:v>
                </c:pt>
                <c:pt idx="799">
                  <c:v>11</c:v>
                </c:pt>
                <c:pt idx="800">
                  <c:v>12</c:v>
                </c:pt>
                <c:pt idx="801">
                  <c:v>7</c:v>
                </c:pt>
                <c:pt idx="802">
                  <c:v>12</c:v>
                </c:pt>
                <c:pt idx="803">
                  <c:v>8</c:v>
                </c:pt>
                <c:pt idx="804">
                  <c:v>4</c:v>
                </c:pt>
                <c:pt idx="805">
                  <c:v>9</c:v>
                </c:pt>
                <c:pt idx="806">
                  <c:v>9</c:v>
                </c:pt>
                <c:pt idx="807">
                  <c:v>10</c:v>
                </c:pt>
                <c:pt idx="808">
                  <c:v>5</c:v>
                </c:pt>
                <c:pt idx="809">
                  <c:v>8</c:v>
                </c:pt>
                <c:pt idx="810">
                  <c:v>5</c:v>
                </c:pt>
                <c:pt idx="811">
                  <c:v>2</c:v>
                </c:pt>
                <c:pt idx="812">
                  <c:v>5</c:v>
                </c:pt>
                <c:pt idx="813">
                  <c:v>8</c:v>
                </c:pt>
                <c:pt idx="814">
                  <c:v>5</c:v>
                </c:pt>
                <c:pt idx="815">
                  <c:v>3</c:v>
                </c:pt>
                <c:pt idx="816">
                  <c:v>5</c:v>
                </c:pt>
                <c:pt idx="817">
                  <c:v>5</c:v>
                </c:pt>
                <c:pt idx="818">
                  <c:v>6</c:v>
                </c:pt>
                <c:pt idx="819">
                  <c:v>4</c:v>
                </c:pt>
                <c:pt idx="820">
                  <c:v>4</c:v>
                </c:pt>
                <c:pt idx="821">
                  <c:v>0</c:v>
                </c:pt>
                <c:pt idx="822">
                  <c:v>3</c:v>
                </c:pt>
                <c:pt idx="823">
                  <c:v>1</c:v>
                </c:pt>
                <c:pt idx="824">
                  <c:v>4</c:v>
                </c:pt>
                <c:pt idx="825">
                  <c:v>1</c:v>
                </c:pt>
                <c:pt idx="826">
                  <c:v>2</c:v>
                </c:pt>
                <c:pt idx="827">
                  <c:v>2</c:v>
                </c:pt>
                <c:pt idx="828">
                  <c:v>2</c:v>
                </c:pt>
                <c:pt idx="829">
                  <c:v>6</c:v>
                </c:pt>
                <c:pt idx="830">
                  <c:v>1</c:v>
                </c:pt>
                <c:pt idx="831">
                  <c:v>2</c:v>
                </c:pt>
                <c:pt idx="832">
                  <c:v>1</c:v>
                </c:pt>
                <c:pt idx="833">
                  <c:v>2</c:v>
                </c:pt>
                <c:pt idx="834">
                  <c:v>2</c:v>
                </c:pt>
                <c:pt idx="835">
                  <c:v>0</c:v>
                </c:pt>
                <c:pt idx="836">
                  <c:v>3</c:v>
                </c:pt>
                <c:pt idx="837">
                  <c:v>2</c:v>
                </c:pt>
                <c:pt idx="838">
                  <c:v>0</c:v>
                </c:pt>
                <c:pt idx="839">
                  <c:v>5</c:v>
                </c:pt>
                <c:pt idx="840">
                  <c:v>2</c:v>
                </c:pt>
                <c:pt idx="841">
                  <c:v>0</c:v>
                </c:pt>
                <c:pt idx="842">
                  <c:v>1</c:v>
                </c:pt>
                <c:pt idx="843">
                  <c:v>0</c:v>
                </c:pt>
                <c:pt idx="844">
                  <c:v>1</c:v>
                </c:pt>
                <c:pt idx="845">
                  <c:v>0</c:v>
                </c:pt>
                <c:pt idx="846">
                  <c:v>0</c:v>
                </c:pt>
                <c:pt idx="847">
                  <c:v>0</c:v>
                </c:pt>
                <c:pt idx="848">
                  <c:v>1</c:v>
                </c:pt>
                <c:pt idx="849">
                  <c:v>0</c:v>
                </c:pt>
                <c:pt idx="850">
                  <c:v>1</c:v>
                </c:pt>
                <c:pt idx="851">
                  <c:v>0</c:v>
                </c:pt>
                <c:pt idx="852">
                  <c:v>0</c:v>
                </c:pt>
                <c:pt idx="853">
                  <c:v>1</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1</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numCache>
            </c:numRef>
          </c:yVal>
          <c:smooth val="1"/>
        </c:ser>
        <c:ser>
          <c:idx val="2"/>
          <c:order val="2"/>
          <c:tx>
            <c:strRef>
              <c:f>'Fe55-V-cathode'!$F$1</c:f>
              <c:strCache>
                <c:ptCount val="1"/>
                <c:pt idx="0">
                  <c:v>Mesh</c:v>
                </c:pt>
              </c:strCache>
            </c:strRef>
          </c:tx>
          <c:marker>
            <c:symbol val="none"/>
          </c:marker>
          <c:xVal>
            <c:numRef>
              <c:f>'Fe55-V-cathode'!$E$2:$E$1062</c:f>
              <c:numCache>
                <c:formatCode>0.00E+00</c:formatCode>
                <c:ptCount val="1061"/>
                <c:pt idx="0">
                  <c:v>-3.2363000000000003E-2</c:v>
                </c:pt>
                <c:pt idx="1">
                  <c:v>-3.2175000000000002E-2</c:v>
                </c:pt>
                <c:pt idx="2">
                  <c:v>-3.1986000000000001E-2</c:v>
                </c:pt>
                <c:pt idx="3">
                  <c:v>-3.1798E-2</c:v>
                </c:pt>
                <c:pt idx="4">
                  <c:v>-3.1608999999999998E-2</c:v>
                </c:pt>
                <c:pt idx="5">
                  <c:v>-3.1420999999999998E-2</c:v>
                </c:pt>
                <c:pt idx="6">
                  <c:v>-3.1231999999999999E-2</c:v>
                </c:pt>
                <c:pt idx="7">
                  <c:v>-3.1043999999999999E-2</c:v>
                </c:pt>
                <c:pt idx="8">
                  <c:v>-3.0855E-2</c:v>
                </c:pt>
                <c:pt idx="9">
                  <c:v>-3.0665999999999999E-2</c:v>
                </c:pt>
                <c:pt idx="10">
                  <c:v>-3.0478000000000002E-2</c:v>
                </c:pt>
                <c:pt idx="11">
                  <c:v>-3.0289E-2</c:v>
                </c:pt>
                <c:pt idx="12">
                  <c:v>-3.0100999999999999E-2</c:v>
                </c:pt>
                <c:pt idx="13">
                  <c:v>-2.9912000000000001E-2</c:v>
                </c:pt>
                <c:pt idx="14">
                  <c:v>-2.9724E-2</c:v>
                </c:pt>
                <c:pt idx="15">
                  <c:v>-2.9534999999999999E-2</c:v>
                </c:pt>
                <c:pt idx="16">
                  <c:v>-2.9346000000000001E-2</c:v>
                </c:pt>
                <c:pt idx="17">
                  <c:v>-2.9158E-2</c:v>
                </c:pt>
                <c:pt idx="18">
                  <c:v>-2.8969000000000002E-2</c:v>
                </c:pt>
                <c:pt idx="19">
                  <c:v>-2.8781000000000001E-2</c:v>
                </c:pt>
                <c:pt idx="20">
                  <c:v>-2.8591999999999999E-2</c:v>
                </c:pt>
                <c:pt idx="21">
                  <c:v>-2.8403999999999999E-2</c:v>
                </c:pt>
                <c:pt idx="22">
                  <c:v>-2.8215E-2</c:v>
                </c:pt>
                <c:pt idx="23">
                  <c:v>-2.8025999999999999E-2</c:v>
                </c:pt>
                <c:pt idx="24">
                  <c:v>-2.7838000000000002E-2</c:v>
                </c:pt>
                <c:pt idx="25">
                  <c:v>-2.7649E-2</c:v>
                </c:pt>
                <c:pt idx="26">
                  <c:v>-2.7460999999999999E-2</c:v>
                </c:pt>
                <c:pt idx="27">
                  <c:v>-2.7272000000000001E-2</c:v>
                </c:pt>
                <c:pt idx="28">
                  <c:v>-2.7084E-2</c:v>
                </c:pt>
                <c:pt idx="29">
                  <c:v>-2.6894999999999999E-2</c:v>
                </c:pt>
                <c:pt idx="30">
                  <c:v>-2.6706000000000001E-2</c:v>
                </c:pt>
                <c:pt idx="31">
                  <c:v>-2.6518E-2</c:v>
                </c:pt>
                <c:pt idx="32">
                  <c:v>-2.6329000000000002E-2</c:v>
                </c:pt>
                <c:pt idx="33">
                  <c:v>-2.6141000000000001E-2</c:v>
                </c:pt>
                <c:pt idx="34">
                  <c:v>-2.5951999999999999E-2</c:v>
                </c:pt>
                <c:pt idx="35">
                  <c:v>-2.5763999999999999E-2</c:v>
                </c:pt>
                <c:pt idx="36">
                  <c:v>-2.5575000000000001E-2</c:v>
                </c:pt>
                <c:pt idx="37">
                  <c:v>-2.5385999999999999E-2</c:v>
                </c:pt>
                <c:pt idx="38">
                  <c:v>-2.5198000000000002E-2</c:v>
                </c:pt>
                <c:pt idx="39">
                  <c:v>-2.5009E-2</c:v>
                </c:pt>
                <c:pt idx="40">
                  <c:v>-2.4820999999999999E-2</c:v>
                </c:pt>
                <c:pt idx="41">
                  <c:v>-2.4632000000000001E-2</c:v>
                </c:pt>
                <c:pt idx="42">
                  <c:v>-2.4444E-2</c:v>
                </c:pt>
                <c:pt idx="43">
                  <c:v>-2.4254999999999999E-2</c:v>
                </c:pt>
                <c:pt idx="44">
                  <c:v>-2.4066000000000001E-2</c:v>
                </c:pt>
                <c:pt idx="45">
                  <c:v>-2.3878E-2</c:v>
                </c:pt>
                <c:pt idx="46">
                  <c:v>-2.3689000000000002E-2</c:v>
                </c:pt>
                <c:pt idx="47">
                  <c:v>-2.3501000000000001E-2</c:v>
                </c:pt>
                <c:pt idx="48">
                  <c:v>-2.3311999999999999E-2</c:v>
                </c:pt>
                <c:pt idx="49">
                  <c:v>-2.3123999999999999E-2</c:v>
                </c:pt>
                <c:pt idx="50">
                  <c:v>-2.2935000000000001E-2</c:v>
                </c:pt>
                <c:pt idx="51">
                  <c:v>-2.2745999999999999E-2</c:v>
                </c:pt>
                <c:pt idx="52">
                  <c:v>-2.2558000000000002E-2</c:v>
                </c:pt>
                <c:pt idx="53">
                  <c:v>-2.2369E-2</c:v>
                </c:pt>
                <c:pt idx="54">
                  <c:v>-2.2180999999999999E-2</c:v>
                </c:pt>
                <c:pt idx="55">
                  <c:v>-2.1992000000000001E-2</c:v>
                </c:pt>
                <c:pt idx="56">
                  <c:v>-2.1804E-2</c:v>
                </c:pt>
                <c:pt idx="57">
                  <c:v>-2.1614999999999999E-2</c:v>
                </c:pt>
                <c:pt idx="58">
                  <c:v>-2.1426000000000001E-2</c:v>
                </c:pt>
                <c:pt idx="59">
                  <c:v>-2.1238E-2</c:v>
                </c:pt>
                <c:pt idx="60">
                  <c:v>-2.1048999999999998E-2</c:v>
                </c:pt>
                <c:pt idx="61">
                  <c:v>-2.0861000000000001E-2</c:v>
                </c:pt>
                <c:pt idx="62">
                  <c:v>-2.0671999999999999E-2</c:v>
                </c:pt>
                <c:pt idx="63">
                  <c:v>-2.0483999999999999E-2</c:v>
                </c:pt>
                <c:pt idx="64">
                  <c:v>-2.0295000000000001E-2</c:v>
                </c:pt>
                <c:pt idx="65">
                  <c:v>-2.0105999999999999E-2</c:v>
                </c:pt>
                <c:pt idx="66">
                  <c:v>-1.9918000000000002E-2</c:v>
                </c:pt>
                <c:pt idx="67">
                  <c:v>-1.9729E-2</c:v>
                </c:pt>
                <c:pt idx="68">
                  <c:v>-1.9540999999999999E-2</c:v>
                </c:pt>
                <c:pt idx="69">
                  <c:v>-1.9352000000000001E-2</c:v>
                </c:pt>
                <c:pt idx="70">
                  <c:v>-1.9164E-2</c:v>
                </c:pt>
                <c:pt idx="71">
                  <c:v>-1.8974999999999999E-2</c:v>
                </c:pt>
                <c:pt idx="72">
                  <c:v>-1.8786000000000001E-2</c:v>
                </c:pt>
                <c:pt idx="73">
                  <c:v>-1.8598E-2</c:v>
                </c:pt>
                <c:pt idx="74">
                  <c:v>-1.8408999999999998E-2</c:v>
                </c:pt>
                <c:pt idx="75">
                  <c:v>-1.8221000000000001E-2</c:v>
                </c:pt>
                <c:pt idx="76">
                  <c:v>-1.8031999999999999E-2</c:v>
                </c:pt>
                <c:pt idx="77">
                  <c:v>-1.7843999999999999E-2</c:v>
                </c:pt>
                <c:pt idx="78">
                  <c:v>-1.7655000000000001E-2</c:v>
                </c:pt>
                <c:pt idx="79">
                  <c:v>-1.7465999999999999E-2</c:v>
                </c:pt>
                <c:pt idx="80">
                  <c:v>-1.7278000000000002E-2</c:v>
                </c:pt>
                <c:pt idx="81">
                  <c:v>-1.7089E-2</c:v>
                </c:pt>
                <c:pt idx="82">
                  <c:v>-1.6900999999999999E-2</c:v>
                </c:pt>
                <c:pt idx="83">
                  <c:v>-1.6712000000000001E-2</c:v>
                </c:pt>
                <c:pt idx="84">
                  <c:v>-1.6524E-2</c:v>
                </c:pt>
                <c:pt idx="85">
                  <c:v>-1.6334999999999999E-2</c:v>
                </c:pt>
                <c:pt idx="86">
                  <c:v>-1.6146000000000001E-2</c:v>
                </c:pt>
                <c:pt idx="87">
                  <c:v>-1.5958E-2</c:v>
                </c:pt>
                <c:pt idx="88">
                  <c:v>-1.5768999999999998E-2</c:v>
                </c:pt>
                <c:pt idx="89">
                  <c:v>-1.5580999999999999E-2</c:v>
                </c:pt>
                <c:pt idx="90">
                  <c:v>-1.5391999999999999E-2</c:v>
                </c:pt>
                <c:pt idx="91">
                  <c:v>-1.5204000000000001E-2</c:v>
                </c:pt>
                <c:pt idx="92">
                  <c:v>-1.5015000000000001E-2</c:v>
                </c:pt>
                <c:pt idx="93">
                  <c:v>-1.4826000000000001E-2</c:v>
                </c:pt>
                <c:pt idx="94">
                  <c:v>-1.4638E-2</c:v>
                </c:pt>
                <c:pt idx="95">
                  <c:v>-1.4449E-2</c:v>
                </c:pt>
                <c:pt idx="96">
                  <c:v>-1.4260999999999999E-2</c:v>
                </c:pt>
                <c:pt idx="97">
                  <c:v>-1.4071999999999999E-2</c:v>
                </c:pt>
                <c:pt idx="98">
                  <c:v>-1.3884000000000001E-2</c:v>
                </c:pt>
                <c:pt idx="99">
                  <c:v>-1.3695000000000001E-2</c:v>
                </c:pt>
                <c:pt idx="100">
                  <c:v>-1.3506000000000001E-2</c:v>
                </c:pt>
                <c:pt idx="101">
                  <c:v>-1.3318E-2</c:v>
                </c:pt>
                <c:pt idx="102">
                  <c:v>-1.3129E-2</c:v>
                </c:pt>
                <c:pt idx="103">
                  <c:v>-1.2940999999999999E-2</c:v>
                </c:pt>
                <c:pt idx="104">
                  <c:v>-1.2751999999999999E-2</c:v>
                </c:pt>
                <c:pt idx="105">
                  <c:v>-1.2564000000000001E-2</c:v>
                </c:pt>
                <c:pt idx="106">
                  <c:v>-1.2375000000000001E-2</c:v>
                </c:pt>
                <c:pt idx="107">
                  <c:v>-1.2186000000000001E-2</c:v>
                </c:pt>
                <c:pt idx="108">
                  <c:v>-1.1998E-2</c:v>
                </c:pt>
                <c:pt idx="109">
                  <c:v>-1.1809E-2</c:v>
                </c:pt>
                <c:pt idx="110">
                  <c:v>-1.1620999999999999E-2</c:v>
                </c:pt>
                <c:pt idx="111">
                  <c:v>-1.1431999999999999E-2</c:v>
                </c:pt>
                <c:pt idx="112">
                  <c:v>-1.1244000000000001E-2</c:v>
                </c:pt>
                <c:pt idx="113">
                  <c:v>-1.1055000000000001E-2</c:v>
                </c:pt>
                <c:pt idx="114">
                  <c:v>-1.0866000000000001E-2</c:v>
                </c:pt>
                <c:pt idx="115">
                  <c:v>-1.0678E-2</c:v>
                </c:pt>
                <c:pt idx="116">
                  <c:v>-1.0489E-2</c:v>
                </c:pt>
                <c:pt idx="117">
                  <c:v>-1.0300999999999999E-2</c:v>
                </c:pt>
                <c:pt idx="118">
                  <c:v>-1.0111999999999999E-2</c:v>
                </c:pt>
                <c:pt idx="119">
                  <c:v>-9.9240000000000005E-3</c:v>
                </c:pt>
                <c:pt idx="120">
                  <c:v>-9.7350000000000006E-3</c:v>
                </c:pt>
                <c:pt idx="121">
                  <c:v>-9.5469999999999999E-3</c:v>
                </c:pt>
                <c:pt idx="122">
                  <c:v>-9.358E-3</c:v>
                </c:pt>
                <c:pt idx="123">
                  <c:v>-9.1690000000000001E-3</c:v>
                </c:pt>
                <c:pt idx="124">
                  <c:v>-8.9809999999999994E-3</c:v>
                </c:pt>
                <c:pt idx="125">
                  <c:v>-8.7919999999999995E-3</c:v>
                </c:pt>
                <c:pt idx="126">
                  <c:v>-8.6040000000000005E-3</c:v>
                </c:pt>
                <c:pt idx="127">
                  <c:v>-8.4150000000000006E-3</c:v>
                </c:pt>
                <c:pt idx="128">
                  <c:v>-8.2269999999999999E-3</c:v>
                </c:pt>
                <c:pt idx="129">
                  <c:v>-8.038E-3</c:v>
                </c:pt>
                <c:pt idx="130">
                  <c:v>-7.8490000000000001E-3</c:v>
                </c:pt>
                <c:pt idx="131">
                  <c:v>-7.6610000000000003E-3</c:v>
                </c:pt>
                <c:pt idx="132">
                  <c:v>-7.4720000000000003E-3</c:v>
                </c:pt>
                <c:pt idx="133">
                  <c:v>-7.2839999999999997E-3</c:v>
                </c:pt>
                <c:pt idx="134">
                  <c:v>-7.0949999999999997E-3</c:v>
                </c:pt>
                <c:pt idx="135">
                  <c:v>-6.9069999999999999E-3</c:v>
                </c:pt>
                <c:pt idx="136">
                  <c:v>-6.718E-3</c:v>
                </c:pt>
                <c:pt idx="137">
                  <c:v>-6.5290000000000001E-3</c:v>
                </c:pt>
                <c:pt idx="138">
                  <c:v>-6.3410000000000003E-3</c:v>
                </c:pt>
                <c:pt idx="139">
                  <c:v>-6.1520000000000004E-3</c:v>
                </c:pt>
                <c:pt idx="140">
                  <c:v>-5.9639999999999997E-3</c:v>
                </c:pt>
                <c:pt idx="141">
                  <c:v>-5.7749999999999998E-3</c:v>
                </c:pt>
                <c:pt idx="142">
                  <c:v>-5.587E-3</c:v>
                </c:pt>
                <c:pt idx="143">
                  <c:v>-5.398E-3</c:v>
                </c:pt>
                <c:pt idx="144">
                  <c:v>-5.2090000000000001E-3</c:v>
                </c:pt>
                <c:pt idx="145">
                  <c:v>-5.0210000000000003E-3</c:v>
                </c:pt>
                <c:pt idx="146">
                  <c:v>-4.8320000000000004E-3</c:v>
                </c:pt>
                <c:pt idx="147">
                  <c:v>-4.6439999999999997E-3</c:v>
                </c:pt>
                <c:pt idx="148">
                  <c:v>-4.4549999999999998E-3</c:v>
                </c:pt>
                <c:pt idx="149">
                  <c:v>-4.267E-3</c:v>
                </c:pt>
                <c:pt idx="150">
                  <c:v>-4.078E-3</c:v>
                </c:pt>
                <c:pt idx="151">
                  <c:v>-3.8890000000000001E-3</c:v>
                </c:pt>
                <c:pt idx="152">
                  <c:v>-3.7009999999999999E-3</c:v>
                </c:pt>
                <c:pt idx="153">
                  <c:v>-3.5119999999999999E-3</c:v>
                </c:pt>
                <c:pt idx="154">
                  <c:v>-3.3240000000000001E-3</c:v>
                </c:pt>
                <c:pt idx="155">
                  <c:v>-3.1350000000000002E-3</c:v>
                </c:pt>
                <c:pt idx="156">
                  <c:v>-2.947E-3</c:v>
                </c:pt>
                <c:pt idx="157">
                  <c:v>-2.758E-3</c:v>
                </c:pt>
                <c:pt idx="158">
                  <c:v>-2.5690000000000001E-3</c:v>
                </c:pt>
                <c:pt idx="159">
                  <c:v>-2.3809999999999999E-3</c:v>
                </c:pt>
                <c:pt idx="160">
                  <c:v>-2.1919999999999999E-3</c:v>
                </c:pt>
                <c:pt idx="161">
                  <c:v>-2.0040000000000001E-3</c:v>
                </c:pt>
                <c:pt idx="162">
                  <c:v>-1.815E-3</c:v>
                </c:pt>
                <c:pt idx="163">
                  <c:v>-1.627E-3</c:v>
                </c:pt>
                <c:pt idx="164">
                  <c:v>-1.438E-3</c:v>
                </c:pt>
                <c:pt idx="165">
                  <c:v>-1.2489999999999999E-3</c:v>
                </c:pt>
                <c:pt idx="166">
                  <c:v>-1.0610000000000001E-3</c:v>
                </c:pt>
                <c:pt idx="167">
                  <c:v>-8.7200000000000005E-4</c:v>
                </c:pt>
                <c:pt idx="168">
                  <c:v>-6.8400000000000004E-4</c:v>
                </c:pt>
                <c:pt idx="169">
                  <c:v>-4.95E-4</c:v>
                </c:pt>
                <c:pt idx="170">
                  <c:v>-3.0699999999999998E-4</c:v>
                </c:pt>
                <c:pt idx="171">
                  <c:v>-1.18E-4</c:v>
                </c:pt>
                <c:pt idx="172">
                  <c:v>7.1000000000000005E-5</c:v>
                </c:pt>
                <c:pt idx="173">
                  <c:v>2.5900000000000001E-4</c:v>
                </c:pt>
                <c:pt idx="174">
                  <c:v>4.4799999999999999E-4</c:v>
                </c:pt>
                <c:pt idx="175">
                  <c:v>6.3599999999999996E-4</c:v>
                </c:pt>
                <c:pt idx="176">
                  <c:v>8.25E-4</c:v>
                </c:pt>
                <c:pt idx="177">
                  <c:v>1.013E-3</c:v>
                </c:pt>
                <c:pt idx="178">
                  <c:v>1.2019999999999999E-3</c:v>
                </c:pt>
                <c:pt idx="179">
                  <c:v>1.3910000000000001E-3</c:v>
                </c:pt>
                <c:pt idx="180">
                  <c:v>1.5790000000000001E-3</c:v>
                </c:pt>
                <c:pt idx="181">
                  <c:v>1.768E-3</c:v>
                </c:pt>
                <c:pt idx="182">
                  <c:v>1.9559999999999998E-3</c:v>
                </c:pt>
                <c:pt idx="183">
                  <c:v>2.1450000000000002E-3</c:v>
                </c:pt>
                <c:pt idx="184">
                  <c:v>2.333E-3</c:v>
                </c:pt>
                <c:pt idx="185">
                  <c:v>2.5219999999999999E-3</c:v>
                </c:pt>
                <c:pt idx="186">
                  <c:v>2.7109999999999999E-3</c:v>
                </c:pt>
                <c:pt idx="187">
                  <c:v>2.8990000000000001E-3</c:v>
                </c:pt>
                <c:pt idx="188">
                  <c:v>3.088E-3</c:v>
                </c:pt>
                <c:pt idx="189">
                  <c:v>3.2759999999999998E-3</c:v>
                </c:pt>
                <c:pt idx="190">
                  <c:v>3.4650000000000002E-3</c:v>
                </c:pt>
                <c:pt idx="191">
                  <c:v>3.653E-3</c:v>
                </c:pt>
                <c:pt idx="192">
                  <c:v>3.8419999999999999E-3</c:v>
                </c:pt>
                <c:pt idx="193">
                  <c:v>4.0309999999999999E-3</c:v>
                </c:pt>
                <c:pt idx="194">
                  <c:v>4.2189999999999997E-3</c:v>
                </c:pt>
                <c:pt idx="195">
                  <c:v>4.4079999999999996E-3</c:v>
                </c:pt>
                <c:pt idx="196">
                  <c:v>4.5960000000000003E-3</c:v>
                </c:pt>
                <c:pt idx="197">
                  <c:v>4.7850000000000002E-3</c:v>
                </c:pt>
                <c:pt idx="198">
                  <c:v>4.973E-3</c:v>
                </c:pt>
                <c:pt idx="199">
                  <c:v>5.1619999999999999E-3</c:v>
                </c:pt>
                <c:pt idx="200">
                  <c:v>5.3509999999999999E-3</c:v>
                </c:pt>
                <c:pt idx="201">
                  <c:v>5.5389999999999997E-3</c:v>
                </c:pt>
                <c:pt idx="202">
                  <c:v>5.7279999999999996E-3</c:v>
                </c:pt>
                <c:pt idx="203">
                  <c:v>5.9160000000000003E-3</c:v>
                </c:pt>
                <c:pt idx="204">
                  <c:v>6.1050000000000002E-3</c:v>
                </c:pt>
                <c:pt idx="205">
                  <c:v>6.293E-3</c:v>
                </c:pt>
                <c:pt idx="206">
                  <c:v>6.4819999999999999E-3</c:v>
                </c:pt>
                <c:pt idx="207">
                  <c:v>6.6709999999999998E-3</c:v>
                </c:pt>
                <c:pt idx="208">
                  <c:v>6.8589999999999996E-3</c:v>
                </c:pt>
                <c:pt idx="209">
                  <c:v>7.0479999999999996E-3</c:v>
                </c:pt>
                <c:pt idx="210">
                  <c:v>7.2360000000000002E-3</c:v>
                </c:pt>
                <c:pt idx="211">
                  <c:v>7.4250000000000002E-3</c:v>
                </c:pt>
                <c:pt idx="212">
                  <c:v>7.613E-3</c:v>
                </c:pt>
                <c:pt idx="213">
                  <c:v>7.8019999999999999E-3</c:v>
                </c:pt>
                <c:pt idx="214">
                  <c:v>7.9909999999999998E-3</c:v>
                </c:pt>
                <c:pt idx="215">
                  <c:v>8.1790000000000005E-3</c:v>
                </c:pt>
                <c:pt idx="216">
                  <c:v>8.3680000000000004E-3</c:v>
                </c:pt>
                <c:pt idx="217">
                  <c:v>8.5559999999999994E-3</c:v>
                </c:pt>
                <c:pt idx="218">
                  <c:v>8.7449999999999993E-3</c:v>
                </c:pt>
                <c:pt idx="219">
                  <c:v>8.933E-3</c:v>
                </c:pt>
                <c:pt idx="220">
                  <c:v>9.1219999999999999E-3</c:v>
                </c:pt>
                <c:pt idx="221">
                  <c:v>9.3109999999999998E-3</c:v>
                </c:pt>
                <c:pt idx="222">
                  <c:v>9.4990000000000005E-3</c:v>
                </c:pt>
                <c:pt idx="223">
                  <c:v>9.6880000000000004E-3</c:v>
                </c:pt>
                <c:pt idx="224">
                  <c:v>9.8759999999999994E-3</c:v>
                </c:pt>
                <c:pt idx="225">
                  <c:v>1.0064999999999999E-2</c:v>
                </c:pt>
                <c:pt idx="226">
                  <c:v>1.0253E-2</c:v>
                </c:pt>
                <c:pt idx="227">
                  <c:v>1.0442E-2</c:v>
                </c:pt>
                <c:pt idx="228">
                  <c:v>1.0630000000000001E-2</c:v>
                </c:pt>
                <c:pt idx="229">
                  <c:v>1.0819E-2</c:v>
                </c:pt>
                <c:pt idx="230">
                  <c:v>1.1008E-2</c:v>
                </c:pt>
                <c:pt idx="231">
                  <c:v>1.1195999999999999E-2</c:v>
                </c:pt>
                <c:pt idx="232">
                  <c:v>1.1384999999999999E-2</c:v>
                </c:pt>
                <c:pt idx="233">
                  <c:v>1.1573E-2</c:v>
                </c:pt>
                <c:pt idx="234">
                  <c:v>1.1762E-2</c:v>
                </c:pt>
                <c:pt idx="235">
                  <c:v>1.1950000000000001E-2</c:v>
                </c:pt>
                <c:pt idx="236">
                  <c:v>1.2139E-2</c:v>
                </c:pt>
                <c:pt idx="237">
                  <c:v>1.2328E-2</c:v>
                </c:pt>
                <c:pt idx="238">
                  <c:v>1.2515999999999999E-2</c:v>
                </c:pt>
                <c:pt idx="239">
                  <c:v>1.2704999999999999E-2</c:v>
                </c:pt>
                <c:pt idx="240">
                  <c:v>1.2893E-2</c:v>
                </c:pt>
                <c:pt idx="241">
                  <c:v>1.3082E-2</c:v>
                </c:pt>
                <c:pt idx="242">
                  <c:v>1.3270000000000001E-2</c:v>
                </c:pt>
                <c:pt idx="243">
                  <c:v>1.3459E-2</c:v>
                </c:pt>
                <c:pt idx="244">
                  <c:v>1.3648E-2</c:v>
                </c:pt>
                <c:pt idx="245">
                  <c:v>1.3835999999999999E-2</c:v>
                </c:pt>
                <c:pt idx="246">
                  <c:v>1.4024999999999999E-2</c:v>
                </c:pt>
                <c:pt idx="247">
                  <c:v>1.4213E-2</c:v>
                </c:pt>
                <c:pt idx="248">
                  <c:v>1.4402E-2</c:v>
                </c:pt>
                <c:pt idx="249">
                  <c:v>1.4590000000000001E-2</c:v>
                </c:pt>
                <c:pt idx="250">
                  <c:v>1.4779E-2</c:v>
                </c:pt>
                <c:pt idx="251">
                  <c:v>1.4968E-2</c:v>
                </c:pt>
                <c:pt idx="252">
                  <c:v>1.5155999999999999E-2</c:v>
                </c:pt>
                <c:pt idx="253">
                  <c:v>1.5344999999999999E-2</c:v>
                </c:pt>
                <c:pt idx="254">
                  <c:v>1.5533E-2</c:v>
                </c:pt>
                <c:pt idx="255">
                  <c:v>1.5722E-2</c:v>
                </c:pt>
                <c:pt idx="256">
                  <c:v>1.5910000000000001E-2</c:v>
                </c:pt>
                <c:pt idx="257">
                  <c:v>1.6098999999999999E-2</c:v>
                </c:pt>
                <c:pt idx="258">
                  <c:v>1.6288E-2</c:v>
                </c:pt>
                <c:pt idx="259">
                  <c:v>1.6476000000000001E-2</c:v>
                </c:pt>
                <c:pt idx="260">
                  <c:v>1.6664999999999999E-2</c:v>
                </c:pt>
                <c:pt idx="261">
                  <c:v>1.6853E-2</c:v>
                </c:pt>
                <c:pt idx="262">
                  <c:v>1.7042000000000002E-2</c:v>
                </c:pt>
                <c:pt idx="263">
                  <c:v>1.7229999999999999E-2</c:v>
                </c:pt>
                <c:pt idx="264">
                  <c:v>1.7419E-2</c:v>
                </c:pt>
                <c:pt idx="265">
                  <c:v>1.7607999999999999E-2</c:v>
                </c:pt>
                <c:pt idx="266">
                  <c:v>1.7795999999999999E-2</c:v>
                </c:pt>
                <c:pt idx="267">
                  <c:v>1.7985000000000001E-2</c:v>
                </c:pt>
                <c:pt idx="268">
                  <c:v>1.8173000000000002E-2</c:v>
                </c:pt>
                <c:pt idx="269">
                  <c:v>1.8362E-2</c:v>
                </c:pt>
                <c:pt idx="270">
                  <c:v>1.8550000000000001E-2</c:v>
                </c:pt>
                <c:pt idx="271">
                  <c:v>1.8738999999999999E-2</c:v>
                </c:pt>
                <c:pt idx="272">
                  <c:v>1.8928E-2</c:v>
                </c:pt>
                <c:pt idx="273">
                  <c:v>1.9116000000000001E-2</c:v>
                </c:pt>
                <c:pt idx="274">
                  <c:v>1.9304999999999999E-2</c:v>
                </c:pt>
                <c:pt idx="275">
                  <c:v>1.9493E-2</c:v>
                </c:pt>
                <c:pt idx="276">
                  <c:v>1.9682000000000002E-2</c:v>
                </c:pt>
                <c:pt idx="277">
                  <c:v>1.9869999999999999E-2</c:v>
                </c:pt>
                <c:pt idx="278">
                  <c:v>2.0059E-2</c:v>
                </c:pt>
                <c:pt idx="279">
                  <c:v>2.0247999999999999E-2</c:v>
                </c:pt>
                <c:pt idx="280">
                  <c:v>2.0435999999999999E-2</c:v>
                </c:pt>
                <c:pt idx="281">
                  <c:v>2.0625000000000001E-2</c:v>
                </c:pt>
                <c:pt idx="282">
                  <c:v>2.0813000000000002E-2</c:v>
                </c:pt>
                <c:pt idx="283">
                  <c:v>2.1002E-2</c:v>
                </c:pt>
                <c:pt idx="284">
                  <c:v>2.1190000000000001E-2</c:v>
                </c:pt>
                <c:pt idx="285">
                  <c:v>2.1378999999999999E-2</c:v>
                </c:pt>
                <c:pt idx="286">
                  <c:v>2.1568E-2</c:v>
                </c:pt>
                <c:pt idx="287">
                  <c:v>2.1756000000000001E-2</c:v>
                </c:pt>
                <c:pt idx="288">
                  <c:v>2.1944999999999999E-2</c:v>
                </c:pt>
                <c:pt idx="289">
                  <c:v>2.2133E-2</c:v>
                </c:pt>
                <c:pt idx="290">
                  <c:v>2.2322000000000002E-2</c:v>
                </c:pt>
                <c:pt idx="291">
                  <c:v>2.2509999999999999E-2</c:v>
                </c:pt>
                <c:pt idx="292">
                  <c:v>2.2699E-2</c:v>
                </c:pt>
                <c:pt idx="293">
                  <c:v>2.2887999999999999E-2</c:v>
                </c:pt>
                <c:pt idx="294">
                  <c:v>2.3075999999999999E-2</c:v>
                </c:pt>
                <c:pt idx="295">
                  <c:v>2.3265000000000001E-2</c:v>
                </c:pt>
                <c:pt idx="296">
                  <c:v>2.3453000000000002E-2</c:v>
                </c:pt>
                <c:pt idx="297">
                  <c:v>2.3642E-2</c:v>
                </c:pt>
                <c:pt idx="298">
                  <c:v>2.383E-2</c:v>
                </c:pt>
                <c:pt idx="299">
                  <c:v>2.4018999999999999E-2</c:v>
                </c:pt>
                <c:pt idx="300">
                  <c:v>2.4208E-2</c:v>
                </c:pt>
                <c:pt idx="301">
                  <c:v>2.4396000000000001E-2</c:v>
                </c:pt>
                <c:pt idx="302">
                  <c:v>2.4584999999999999E-2</c:v>
                </c:pt>
                <c:pt idx="303">
                  <c:v>2.4773E-2</c:v>
                </c:pt>
                <c:pt idx="304">
                  <c:v>2.4962000000000002E-2</c:v>
                </c:pt>
                <c:pt idx="305">
                  <c:v>2.5149999999999999E-2</c:v>
                </c:pt>
                <c:pt idx="306">
                  <c:v>2.5339E-2</c:v>
                </c:pt>
                <c:pt idx="307">
                  <c:v>2.5527999999999999E-2</c:v>
                </c:pt>
                <c:pt idx="308">
                  <c:v>2.5715999999999999E-2</c:v>
                </c:pt>
                <c:pt idx="309">
                  <c:v>2.5905000000000001E-2</c:v>
                </c:pt>
                <c:pt idx="310">
                  <c:v>2.6093000000000002E-2</c:v>
                </c:pt>
                <c:pt idx="311">
                  <c:v>2.6282E-2</c:v>
                </c:pt>
                <c:pt idx="312">
                  <c:v>2.647E-2</c:v>
                </c:pt>
                <c:pt idx="313">
                  <c:v>2.6658999999999999E-2</c:v>
                </c:pt>
                <c:pt idx="314">
                  <c:v>2.6848E-2</c:v>
                </c:pt>
                <c:pt idx="315">
                  <c:v>2.7036000000000001E-2</c:v>
                </c:pt>
                <c:pt idx="316">
                  <c:v>2.7224999999999999E-2</c:v>
                </c:pt>
                <c:pt idx="317">
                  <c:v>2.7413E-2</c:v>
                </c:pt>
                <c:pt idx="318">
                  <c:v>2.7602000000000002E-2</c:v>
                </c:pt>
                <c:pt idx="319">
                  <c:v>2.7789999999999999E-2</c:v>
                </c:pt>
                <c:pt idx="320">
                  <c:v>2.7979E-2</c:v>
                </c:pt>
                <c:pt idx="321">
                  <c:v>2.8167999999999999E-2</c:v>
                </c:pt>
                <c:pt idx="322">
                  <c:v>2.8355999999999999E-2</c:v>
                </c:pt>
                <c:pt idx="323">
                  <c:v>2.8545000000000001E-2</c:v>
                </c:pt>
                <c:pt idx="324">
                  <c:v>2.8733000000000002E-2</c:v>
                </c:pt>
                <c:pt idx="325">
                  <c:v>2.8922E-2</c:v>
                </c:pt>
                <c:pt idx="326">
                  <c:v>2.911E-2</c:v>
                </c:pt>
                <c:pt idx="327">
                  <c:v>2.9298999999999999E-2</c:v>
                </c:pt>
                <c:pt idx="328">
                  <c:v>2.9488E-2</c:v>
                </c:pt>
                <c:pt idx="329">
                  <c:v>2.9676000000000001E-2</c:v>
                </c:pt>
                <c:pt idx="330">
                  <c:v>2.9864999999999999E-2</c:v>
                </c:pt>
                <c:pt idx="331">
                  <c:v>3.0053E-2</c:v>
                </c:pt>
                <c:pt idx="332">
                  <c:v>3.0242000000000002E-2</c:v>
                </c:pt>
                <c:pt idx="333">
                  <c:v>3.0429999999999999E-2</c:v>
                </c:pt>
                <c:pt idx="334">
                  <c:v>3.0619E-2</c:v>
                </c:pt>
                <c:pt idx="335">
                  <c:v>3.0807000000000001E-2</c:v>
                </c:pt>
                <c:pt idx="336">
                  <c:v>3.0995999999999999E-2</c:v>
                </c:pt>
                <c:pt idx="337">
                  <c:v>3.1185000000000001E-2</c:v>
                </c:pt>
                <c:pt idx="338">
                  <c:v>3.1372999999999998E-2</c:v>
                </c:pt>
                <c:pt idx="339">
                  <c:v>3.1562E-2</c:v>
                </c:pt>
                <c:pt idx="340">
                  <c:v>3.175E-2</c:v>
                </c:pt>
                <c:pt idx="341">
                  <c:v>3.1939000000000002E-2</c:v>
                </c:pt>
                <c:pt idx="342">
                  <c:v>3.2127000000000003E-2</c:v>
                </c:pt>
                <c:pt idx="343">
                  <c:v>3.2315999999999998E-2</c:v>
                </c:pt>
                <c:pt idx="344">
                  <c:v>3.2504999999999999E-2</c:v>
                </c:pt>
                <c:pt idx="345">
                  <c:v>3.2693E-2</c:v>
                </c:pt>
                <c:pt idx="346">
                  <c:v>3.2882000000000002E-2</c:v>
                </c:pt>
                <c:pt idx="347">
                  <c:v>3.3070000000000002E-2</c:v>
                </c:pt>
                <c:pt idx="348">
                  <c:v>3.3258999999999997E-2</c:v>
                </c:pt>
                <c:pt idx="349">
                  <c:v>3.3446999999999998E-2</c:v>
                </c:pt>
                <c:pt idx="350">
                  <c:v>3.3635999999999999E-2</c:v>
                </c:pt>
                <c:pt idx="351">
                  <c:v>3.3825000000000001E-2</c:v>
                </c:pt>
                <c:pt idx="352">
                  <c:v>3.4013000000000002E-2</c:v>
                </c:pt>
                <c:pt idx="353">
                  <c:v>3.4202000000000003E-2</c:v>
                </c:pt>
                <c:pt idx="354">
                  <c:v>3.4389999999999997E-2</c:v>
                </c:pt>
                <c:pt idx="355">
                  <c:v>3.4578999999999999E-2</c:v>
                </c:pt>
                <c:pt idx="356">
                  <c:v>3.4766999999999999E-2</c:v>
                </c:pt>
                <c:pt idx="357">
                  <c:v>3.4956000000000001E-2</c:v>
                </c:pt>
                <c:pt idx="358">
                  <c:v>3.5145000000000003E-2</c:v>
                </c:pt>
                <c:pt idx="359">
                  <c:v>3.5333000000000003E-2</c:v>
                </c:pt>
                <c:pt idx="360">
                  <c:v>3.5521999999999998E-2</c:v>
                </c:pt>
                <c:pt idx="361">
                  <c:v>3.5709999999999999E-2</c:v>
                </c:pt>
                <c:pt idx="362">
                  <c:v>3.5899E-2</c:v>
                </c:pt>
                <c:pt idx="363">
                  <c:v>3.6087000000000001E-2</c:v>
                </c:pt>
                <c:pt idx="364">
                  <c:v>3.6276000000000003E-2</c:v>
                </c:pt>
                <c:pt idx="365">
                  <c:v>3.6464999999999997E-2</c:v>
                </c:pt>
                <c:pt idx="366">
                  <c:v>3.6652999999999998E-2</c:v>
                </c:pt>
                <c:pt idx="367">
                  <c:v>3.6842E-2</c:v>
                </c:pt>
                <c:pt idx="368">
                  <c:v>3.703E-2</c:v>
                </c:pt>
                <c:pt idx="369">
                  <c:v>3.7219000000000002E-2</c:v>
                </c:pt>
                <c:pt idx="370">
                  <c:v>3.7407000000000003E-2</c:v>
                </c:pt>
                <c:pt idx="371">
                  <c:v>3.7595999999999997E-2</c:v>
                </c:pt>
                <c:pt idx="372">
                  <c:v>3.7784999999999999E-2</c:v>
                </c:pt>
                <c:pt idx="373">
                  <c:v>3.7973E-2</c:v>
                </c:pt>
                <c:pt idx="374">
                  <c:v>3.8162000000000001E-2</c:v>
                </c:pt>
                <c:pt idx="375">
                  <c:v>3.8350000000000002E-2</c:v>
                </c:pt>
                <c:pt idx="376">
                  <c:v>3.8538999999999997E-2</c:v>
                </c:pt>
                <c:pt idx="377">
                  <c:v>3.8726999999999998E-2</c:v>
                </c:pt>
                <c:pt idx="378">
                  <c:v>3.8915999999999999E-2</c:v>
                </c:pt>
                <c:pt idx="379">
                  <c:v>3.9105000000000001E-2</c:v>
                </c:pt>
                <c:pt idx="380">
                  <c:v>3.9293000000000002E-2</c:v>
                </c:pt>
                <c:pt idx="381">
                  <c:v>3.9482000000000003E-2</c:v>
                </c:pt>
                <c:pt idx="382">
                  <c:v>3.9669999999999997E-2</c:v>
                </c:pt>
                <c:pt idx="383">
                  <c:v>3.9858999999999999E-2</c:v>
                </c:pt>
                <c:pt idx="384">
                  <c:v>4.0046999999999999E-2</c:v>
                </c:pt>
                <c:pt idx="385">
                  <c:v>4.0236000000000001E-2</c:v>
                </c:pt>
                <c:pt idx="386">
                  <c:v>4.0425000000000003E-2</c:v>
                </c:pt>
                <c:pt idx="387">
                  <c:v>4.0613000000000003E-2</c:v>
                </c:pt>
                <c:pt idx="388">
                  <c:v>4.0801999999999998E-2</c:v>
                </c:pt>
                <c:pt idx="389">
                  <c:v>4.0989999999999999E-2</c:v>
                </c:pt>
                <c:pt idx="390">
                  <c:v>4.1179E-2</c:v>
                </c:pt>
                <c:pt idx="391">
                  <c:v>4.1367000000000001E-2</c:v>
                </c:pt>
                <c:pt idx="392">
                  <c:v>4.1556000000000003E-2</c:v>
                </c:pt>
                <c:pt idx="393">
                  <c:v>4.1744999999999997E-2</c:v>
                </c:pt>
                <c:pt idx="394">
                  <c:v>4.1932999999999998E-2</c:v>
                </c:pt>
                <c:pt idx="395">
                  <c:v>4.2122E-2</c:v>
                </c:pt>
                <c:pt idx="396">
                  <c:v>4.231E-2</c:v>
                </c:pt>
                <c:pt idx="397">
                  <c:v>4.2499000000000002E-2</c:v>
                </c:pt>
                <c:pt idx="398">
                  <c:v>4.2687000000000003E-2</c:v>
                </c:pt>
                <c:pt idx="399">
                  <c:v>4.2875999999999997E-2</c:v>
                </c:pt>
                <c:pt idx="400">
                  <c:v>4.3064999999999999E-2</c:v>
                </c:pt>
                <c:pt idx="401">
                  <c:v>4.3253E-2</c:v>
                </c:pt>
                <c:pt idx="402">
                  <c:v>4.3442000000000001E-2</c:v>
                </c:pt>
                <c:pt idx="403">
                  <c:v>4.3630000000000002E-2</c:v>
                </c:pt>
                <c:pt idx="404">
                  <c:v>4.3818999999999997E-2</c:v>
                </c:pt>
                <c:pt idx="405">
                  <c:v>4.4006999999999998E-2</c:v>
                </c:pt>
                <c:pt idx="406">
                  <c:v>4.4195999999999999E-2</c:v>
                </c:pt>
                <c:pt idx="407">
                  <c:v>4.4385000000000001E-2</c:v>
                </c:pt>
                <c:pt idx="408">
                  <c:v>4.4573000000000002E-2</c:v>
                </c:pt>
                <c:pt idx="409">
                  <c:v>4.4762000000000003E-2</c:v>
                </c:pt>
                <c:pt idx="410">
                  <c:v>4.4949999999999997E-2</c:v>
                </c:pt>
                <c:pt idx="411">
                  <c:v>4.5138999999999999E-2</c:v>
                </c:pt>
                <c:pt idx="412">
                  <c:v>4.5326999999999999E-2</c:v>
                </c:pt>
                <c:pt idx="413">
                  <c:v>4.5516000000000001E-2</c:v>
                </c:pt>
                <c:pt idx="414">
                  <c:v>4.5705000000000003E-2</c:v>
                </c:pt>
                <c:pt idx="415">
                  <c:v>4.5893000000000003E-2</c:v>
                </c:pt>
                <c:pt idx="416">
                  <c:v>4.6081999999999998E-2</c:v>
                </c:pt>
                <c:pt idx="417">
                  <c:v>4.6269999999999999E-2</c:v>
                </c:pt>
                <c:pt idx="418">
                  <c:v>4.6459E-2</c:v>
                </c:pt>
                <c:pt idx="419">
                  <c:v>4.6647000000000001E-2</c:v>
                </c:pt>
                <c:pt idx="420">
                  <c:v>4.6836000000000003E-2</c:v>
                </c:pt>
                <c:pt idx="421">
                  <c:v>4.7024999999999997E-2</c:v>
                </c:pt>
                <c:pt idx="422">
                  <c:v>4.7212999999999998E-2</c:v>
                </c:pt>
                <c:pt idx="423">
                  <c:v>4.7402E-2</c:v>
                </c:pt>
                <c:pt idx="424">
                  <c:v>4.759E-2</c:v>
                </c:pt>
                <c:pt idx="425">
                  <c:v>4.7779000000000002E-2</c:v>
                </c:pt>
                <c:pt idx="426">
                  <c:v>4.7967000000000003E-2</c:v>
                </c:pt>
                <c:pt idx="427">
                  <c:v>4.8155999999999997E-2</c:v>
                </c:pt>
                <c:pt idx="428">
                  <c:v>4.8344999999999999E-2</c:v>
                </c:pt>
                <c:pt idx="429">
                  <c:v>4.8533E-2</c:v>
                </c:pt>
                <c:pt idx="430">
                  <c:v>4.8722000000000001E-2</c:v>
                </c:pt>
                <c:pt idx="431">
                  <c:v>4.8910000000000002E-2</c:v>
                </c:pt>
                <c:pt idx="432">
                  <c:v>4.9098999999999997E-2</c:v>
                </c:pt>
                <c:pt idx="433">
                  <c:v>4.9286999999999997E-2</c:v>
                </c:pt>
                <c:pt idx="434">
                  <c:v>4.9475999999999999E-2</c:v>
                </c:pt>
                <c:pt idx="435">
                  <c:v>4.9665000000000001E-2</c:v>
                </c:pt>
                <c:pt idx="436">
                  <c:v>4.9853000000000001E-2</c:v>
                </c:pt>
                <c:pt idx="437">
                  <c:v>5.0042000000000003E-2</c:v>
                </c:pt>
                <c:pt idx="438">
                  <c:v>5.0229999999999997E-2</c:v>
                </c:pt>
                <c:pt idx="439">
                  <c:v>5.0418999999999999E-2</c:v>
                </c:pt>
                <c:pt idx="440">
                  <c:v>5.0606999999999999E-2</c:v>
                </c:pt>
                <c:pt idx="441">
                  <c:v>5.0796000000000001E-2</c:v>
                </c:pt>
                <c:pt idx="442">
                  <c:v>5.0984000000000002E-2</c:v>
                </c:pt>
                <c:pt idx="443">
                  <c:v>5.1173000000000003E-2</c:v>
                </c:pt>
                <c:pt idx="444">
                  <c:v>5.1361999999999998E-2</c:v>
                </c:pt>
                <c:pt idx="445">
                  <c:v>5.1549999999999999E-2</c:v>
                </c:pt>
                <c:pt idx="446">
                  <c:v>5.1739E-2</c:v>
                </c:pt>
                <c:pt idx="447">
                  <c:v>5.1927000000000001E-2</c:v>
                </c:pt>
                <c:pt idx="448">
                  <c:v>5.2116000000000003E-2</c:v>
                </c:pt>
                <c:pt idx="449">
                  <c:v>5.2304000000000003E-2</c:v>
                </c:pt>
                <c:pt idx="450">
                  <c:v>5.2492999999999998E-2</c:v>
                </c:pt>
                <c:pt idx="451">
                  <c:v>5.2682E-2</c:v>
                </c:pt>
                <c:pt idx="452">
                  <c:v>5.287E-2</c:v>
                </c:pt>
                <c:pt idx="453">
                  <c:v>5.3059000000000002E-2</c:v>
                </c:pt>
                <c:pt idx="454">
                  <c:v>5.3247000000000003E-2</c:v>
                </c:pt>
                <c:pt idx="455">
                  <c:v>5.3435999999999997E-2</c:v>
                </c:pt>
                <c:pt idx="456">
                  <c:v>5.3623999999999998E-2</c:v>
                </c:pt>
                <c:pt idx="457">
                  <c:v>5.3813E-2</c:v>
                </c:pt>
                <c:pt idx="458">
                  <c:v>5.4002000000000001E-2</c:v>
                </c:pt>
                <c:pt idx="459">
                  <c:v>5.4190000000000002E-2</c:v>
                </c:pt>
                <c:pt idx="460">
                  <c:v>5.4378999999999997E-2</c:v>
                </c:pt>
                <c:pt idx="461">
                  <c:v>5.4566999999999997E-2</c:v>
                </c:pt>
                <c:pt idx="462">
                  <c:v>5.4755999999999999E-2</c:v>
                </c:pt>
                <c:pt idx="463">
                  <c:v>5.4944E-2</c:v>
                </c:pt>
                <c:pt idx="464">
                  <c:v>5.5133000000000001E-2</c:v>
                </c:pt>
                <c:pt idx="465">
                  <c:v>5.5322000000000003E-2</c:v>
                </c:pt>
                <c:pt idx="466">
                  <c:v>5.5509999999999997E-2</c:v>
                </c:pt>
                <c:pt idx="467">
                  <c:v>5.5698999999999999E-2</c:v>
                </c:pt>
                <c:pt idx="468">
                  <c:v>5.5886999999999999E-2</c:v>
                </c:pt>
                <c:pt idx="469">
                  <c:v>5.6076000000000001E-2</c:v>
                </c:pt>
                <c:pt idx="470">
                  <c:v>5.6264000000000002E-2</c:v>
                </c:pt>
                <c:pt idx="471">
                  <c:v>5.6453000000000003E-2</c:v>
                </c:pt>
                <c:pt idx="472">
                  <c:v>5.6641999999999998E-2</c:v>
                </c:pt>
                <c:pt idx="473">
                  <c:v>5.6829999999999999E-2</c:v>
                </c:pt>
                <c:pt idx="474">
                  <c:v>5.7019E-2</c:v>
                </c:pt>
                <c:pt idx="475">
                  <c:v>5.7207000000000001E-2</c:v>
                </c:pt>
                <c:pt idx="476">
                  <c:v>5.7396000000000003E-2</c:v>
                </c:pt>
                <c:pt idx="477">
                  <c:v>5.7584000000000003E-2</c:v>
                </c:pt>
                <c:pt idx="478">
                  <c:v>5.7772999999999998E-2</c:v>
                </c:pt>
                <c:pt idx="479">
                  <c:v>5.7962E-2</c:v>
                </c:pt>
                <c:pt idx="480">
                  <c:v>5.815E-2</c:v>
                </c:pt>
                <c:pt idx="481">
                  <c:v>5.8339000000000002E-2</c:v>
                </c:pt>
                <c:pt idx="482">
                  <c:v>5.8527000000000003E-2</c:v>
                </c:pt>
                <c:pt idx="483">
                  <c:v>5.8715999999999997E-2</c:v>
                </c:pt>
                <c:pt idx="484">
                  <c:v>5.8903999999999998E-2</c:v>
                </c:pt>
                <c:pt idx="485">
                  <c:v>5.9093E-2</c:v>
                </c:pt>
                <c:pt idx="486">
                  <c:v>5.9282000000000001E-2</c:v>
                </c:pt>
                <c:pt idx="487">
                  <c:v>5.9470000000000002E-2</c:v>
                </c:pt>
                <c:pt idx="488">
                  <c:v>5.9658999999999997E-2</c:v>
                </c:pt>
                <c:pt idx="489">
                  <c:v>5.9846999999999997E-2</c:v>
                </c:pt>
                <c:pt idx="490">
                  <c:v>6.0035999999999999E-2</c:v>
                </c:pt>
                <c:pt idx="491">
                  <c:v>6.0224E-2</c:v>
                </c:pt>
                <c:pt idx="492">
                  <c:v>6.0413000000000001E-2</c:v>
                </c:pt>
                <c:pt idx="493">
                  <c:v>6.0602000000000003E-2</c:v>
                </c:pt>
                <c:pt idx="494">
                  <c:v>6.0789999999999997E-2</c:v>
                </c:pt>
                <c:pt idx="495">
                  <c:v>6.0978999999999998E-2</c:v>
                </c:pt>
                <c:pt idx="496">
                  <c:v>6.1166999999999999E-2</c:v>
                </c:pt>
                <c:pt idx="497">
                  <c:v>6.1356000000000001E-2</c:v>
                </c:pt>
                <c:pt idx="498">
                  <c:v>6.1544000000000001E-2</c:v>
                </c:pt>
                <c:pt idx="499">
                  <c:v>6.1733000000000003E-2</c:v>
                </c:pt>
                <c:pt idx="500">
                  <c:v>6.1921999999999998E-2</c:v>
                </c:pt>
                <c:pt idx="501">
                  <c:v>6.2109999999999999E-2</c:v>
                </c:pt>
                <c:pt idx="502">
                  <c:v>6.2299E-2</c:v>
                </c:pt>
                <c:pt idx="503">
                  <c:v>6.2487000000000001E-2</c:v>
                </c:pt>
                <c:pt idx="504">
                  <c:v>6.2675999999999996E-2</c:v>
                </c:pt>
                <c:pt idx="505">
                  <c:v>6.2864000000000003E-2</c:v>
                </c:pt>
                <c:pt idx="506">
                  <c:v>6.3052999999999998E-2</c:v>
                </c:pt>
                <c:pt idx="507">
                  <c:v>6.3242000000000007E-2</c:v>
                </c:pt>
                <c:pt idx="508">
                  <c:v>6.343E-2</c:v>
                </c:pt>
                <c:pt idx="509">
                  <c:v>6.3618999999999995E-2</c:v>
                </c:pt>
                <c:pt idx="510">
                  <c:v>6.3807000000000003E-2</c:v>
                </c:pt>
                <c:pt idx="511">
                  <c:v>6.3995999999999997E-2</c:v>
                </c:pt>
                <c:pt idx="512">
                  <c:v>6.4184000000000005E-2</c:v>
                </c:pt>
                <c:pt idx="513">
                  <c:v>6.4373E-2</c:v>
                </c:pt>
                <c:pt idx="514">
                  <c:v>6.4561999999999994E-2</c:v>
                </c:pt>
                <c:pt idx="515">
                  <c:v>6.4750000000000002E-2</c:v>
                </c:pt>
                <c:pt idx="516">
                  <c:v>6.4938999999999997E-2</c:v>
                </c:pt>
                <c:pt idx="517">
                  <c:v>6.5127000000000004E-2</c:v>
                </c:pt>
                <c:pt idx="518">
                  <c:v>6.5315999999999999E-2</c:v>
                </c:pt>
                <c:pt idx="519">
                  <c:v>6.5504000000000007E-2</c:v>
                </c:pt>
                <c:pt idx="520">
                  <c:v>6.5693000000000001E-2</c:v>
                </c:pt>
                <c:pt idx="521">
                  <c:v>6.5881999999999996E-2</c:v>
                </c:pt>
                <c:pt idx="522">
                  <c:v>6.6070000000000004E-2</c:v>
                </c:pt>
                <c:pt idx="523">
                  <c:v>6.6258999999999998E-2</c:v>
                </c:pt>
                <c:pt idx="524">
                  <c:v>6.6447000000000006E-2</c:v>
                </c:pt>
                <c:pt idx="525">
                  <c:v>6.6636000000000001E-2</c:v>
                </c:pt>
                <c:pt idx="526">
                  <c:v>6.6823999999999995E-2</c:v>
                </c:pt>
                <c:pt idx="527">
                  <c:v>6.7013000000000003E-2</c:v>
                </c:pt>
                <c:pt idx="528">
                  <c:v>6.7201999999999998E-2</c:v>
                </c:pt>
                <c:pt idx="529">
                  <c:v>6.7390000000000005E-2</c:v>
                </c:pt>
                <c:pt idx="530">
                  <c:v>6.7579E-2</c:v>
                </c:pt>
                <c:pt idx="531">
                  <c:v>6.7766999999999994E-2</c:v>
                </c:pt>
                <c:pt idx="532">
                  <c:v>6.7956000000000003E-2</c:v>
                </c:pt>
                <c:pt idx="533">
                  <c:v>6.8143999999999996E-2</c:v>
                </c:pt>
                <c:pt idx="534">
                  <c:v>6.8333000000000005E-2</c:v>
                </c:pt>
                <c:pt idx="535">
                  <c:v>6.8522E-2</c:v>
                </c:pt>
                <c:pt idx="536">
                  <c:v>6.8709999999999993E-2</c:v>
                </c:pt>
                <c:pt idx="537">
                  <c:v>6.8899000000000002E-2</c:v>
                </c:pt>
                <c:pt idx="538">
                  <c:v>6.9086999999999996E-2</c:v>
                </c:pt>
                <c:pt idx="539">
                  <c:v>6.9276000000000004E-2</c:v>
                </c:pt>
                <c:pt idx="540">
                  <c:v>6.9463999999999998E-2</c:v>
                </c:pt>
                <c:pt idx="541">
                  <c:v>6.9653000000000007E-2</c:v>
                </c:pt>
                <c:pt idx="542">
                  <c:v>6.9842000000000001E-2</c:v>
                </c:pt>
                <c:pt idx="543">
                  <c:v>7.0029999999999995E-2</c:v>
                </c:pt>
                <c:pt idx="544">
                  <c:v>7.0219000000000004E-2</c:v>
                </c:pt>
                <c:pt idx="545">
                  <c:v>7.0406999999999997E-2</c:v>
                </c:pt>
                <c:pt idx="546">
                  <c:v>7.0596000000000006E-2</c:v>
                </c:pt>
                <c:pt idx="547">
                  <c:v>7.0784E-2</c:v>
                </c:pt>
                <c:pt idx="548">
                  <c:v>7.0972999999999994E-2</c:v>
                </c:pt>
                <c:pt idx="549">
                  <c:v>7.1161000000000002E-2</c:v>
                </c:pt>
                <c:pt idx="550">
                  <c:v>7.1349999999999997E-2</c:v>
                </c:pt>
                <c:pt idx="551">
                  <c:v>7.1539000000000005E-2</c:v>
                </c:pt>
                <c:pt idx="552">
                  <c:v>7.1726999999999999E-2</c:v>
                </c:pt>
                <c:pt idx="553">
                  <c:v>7.1915999999999994E-2</c:v>
                </c:pt>
                <c:pt idx="554">
                  <c:v>7.2104000000000001E-2</c:v>
                </c:pt>
                <c:pt idx="555">
                  <c:v>7.2292999999999996E-2</c:v>
                </c:pt>
                <c:pt idx="556">
                  <c:v>7.2481000000000004E-2</c:v>
                </c:pt>
                <c:pt idx="557">
                  <c:v>7.2669999999999998E-2</c:v>
                </c:pt>
                <c:pt idx="558">
                  <c:v>7.2858999999999993E-2</c:v>
                </c:pt>
                <c:pt idx="559">
                  <c:v>7.3047000000000001E-2</c:v>
                </c:pt>
                <c:pt idx="560">
                  <c:v>7.3235999999999996E-2</c:v>
                </c:pt>
                <c:pt idx="561">
                  <c:v>7.3424000000000003E-2</c:v>
                </c:pt>
                <c:pt idx="562">
                  <c:v>7.3612999999999998E-2</c:v>
                </c:pt>
                <c:pt idx="563">
                  <c:v>7.3801000000000005E-2</c:v>
                </c:pt>
                <c:pt idx="564">
                  <c:v>7.399E-2</c:v>
                </c:pt>
                <c:pt idx="565">
                  <c:v>7.4178999999999995E-2</c:v>
                </c:pt>
                <c:pt idx="566">
                  <c:v>7.4367000000000003E-2</c:v>
                </c:pt>
                <c:pt idx="567">
                  <c:v>7.4555999999999997E-2</c:v>
                </c:pt>
                <c:pt idx="568">
                  <c:v>7.4744000000000005E-2</c:v>
                </c:pt>
                <c:pt idx="569">
                  <c:v>7.4933E-2</c:v>
                </c:pt>
                <c:pt idx="570">
                  <c:v>7.5120999999999993E-2</c:v>
                </c:pt>
                <c:pt idx="571">
                  <c:v>7.5310000000000002E-2</c:v>
                </c:pt>
                <c:pt idx="572">
                  <c:v>7.5498999999999997E-2</c:v>
                </c:pt>
                <c:pt idx="573">
                  <c:v>7.5687000000000004E-2</c:v>
                </c:pt>
                <c:pt idx="574">
                  <c:v>7.5875999999999999E-2</c:v>
                </c:pt>
                <c:pt idx="575">
                  <c:v>7.6064000000000007E-2</c:v>
                </c:pt>
                <c:pt idx="576">
                  <c:v>7.6253000000000001E-2</c:v>
                </c:pt>
                <c:pt idx="577">
                  <c:v>7.6440999999999995E-2</c:v>
                </c:pt>
                <c:pt idx="578">
                  <c:v>7.6630000000000004E-2</c:v>
                </c:pt>
                <c:pt idx="579">
                  <c:v>7.6818999999999998E-2</c:v>
                </c:pt>
                <c:pt idx="580">
                  <c:v>7.7007000000000006E-2</c:v>
                </c:pt>
                <c:pt idx="581">
                  <c:v>7.7196000000000001E-2</c:v>
                </c:pt>
                <c:pt idx="582">
                  <c:v>7.7383999999999994E-2</c:v>
                </c:pt>
                <c:pt idx="583">
                  <c:v>7.7573000000000003E-2</c:v>
                </c:pt>
                <c:pt idx="584">
                  <c:v>7.7760999999999997E-2</c:v>
                </c:pt>
                <c:pt idx="585">
                  <c:v>7.7950000000000005E-2</c:v>
                </c:pt>
                <c:pt idx="586">
                  <c:v>7.8139E-2</c:v>
                </c:pt>
                <c:pt idx="587">
                  <c:v>7.8326999999999994E-2</c:v>
                </c:pt>
                <c:pt idx="588">
                  <c:v>7.8516000000000002E-2</c:v>
                </c:pt>
                <c:pt idx="589">
                  <c:v>7.8703999999999996E-2</c:v>
                </c:pt>
                <c:pt idx="590">
                  <c:v>7.8893000000000005E-2</c:v>
                </c:pt>
                <c:pt idx="591">
                  <c:v>7.9080999999999999E-2</c:v>
                </c:pt>
                <c:pt idx="592">
                  <c:v>7.9269999999999993E-2</c:v>
                </c:pt>
                <c:pt idx="593">
                  <c:v>7.9459000000000002E-2</c:v>
                </c:pt>
                <c:pt idx="594">
                  <c:v>7.9646999999999996E-2</c:v>
                </c:pt>
                <c:pt idx="595">
                  <c:v>7.9836000000000004E-2</c:v>
                </c:pt>
                <c:pt idx="596">
                  <c:v>8.0023999999999998E-2</c:v>
                </c:pt>
                <c:pt idx="597">
                  <c:v>8.0213000000000007E-2</c:v>
                </c:pt>
                <c:pt idx="598">
                  <c:v>8.0401E-2</c:v>
                </c:pt>
                <c:pt idx="599">
                  <c:v>8.0589999999999995E-2</c:v>
                </c:pt>
                <c:pt idx="600">
                  <c:v>8.0779000000000004E-2</c:v>
                </c:pt>
                <c:pt idx="601">
                  <c:v>8.0966999999999997E-2</c:v>
                </c:pt>
                <c:pt idx="602">
                  <c:v>8.1156000000000006E-2</c:v>
                </c:pt>
                <c:pt idx="603">
                  <c:v>8.1344E-2</c:v>
                </c:pt>
                <c:pt idx="604">
                  <c:v>8.1532999999999994E-2</c:v>
                </c:pt>
                <c:pt idx="605">
                  <c:v>8.1721000000000002E-2</c:v>
                </c:pt>
                <c:pt idx="606">
                  <c:v>8.1909999999999997E-2</c:v>
                </c:pt>
                <c:pt idx="607">
                  <c:v>8.2099000000000005E-2</c:v>
                </c:pt>
                <c:pt idx="608">
                  <c:v>8.2286999999999999E-2</c:v>
                </c:pt>
                <c:pt idx="609">
                  <c:v>8.2475999999999994E-2</c:v>
                </c:pt>
                <c:pt idx="610">
                  <c:v>8.2664000000000001E-2</c:v>
                </c:pt>
                <c:pt idx="611">
                  <c:v>8.2852999999999996E-2</c:v>
                </c:pt>
                <c:pt idx="612">
                  <c:v>8.3041000000000004E-2</c:v>
                </c:pt>
                <c:pt idx="613">
                  <c:v>8.3229999999999998E-2</c:v>
                </c:pt>
                <c:pt idx="614">
                  <c:v>8.3418999999999993E-2</c:v>
                </c:pt>
                <c:pt idx="615">
                  <c:v>8.3607000000000001E-2</c:v>
                </c:pt>
                <c:pt idx="616">
                  <c:v>8.3795999999999995E-2</c:v>
                </c:pt>
                <c:pt idx="617">
                  <c:v>8.3984000000000003E-2</c:v>
                </c:pt>
                <c:pt idx="618">
                  <c:v>8.4172999999999998E-2</c:v>
                </c:pt>
                <c:pt idx="619">
                  <c:v>8.4361000000000005E-2</c:v>
                </c:pt>
                <c:pt idx="620">
                  <c:v>8.455E-2</c:v>
                </c:pt>
                <c:pt idx="621">
                  <c:v>8.4738999999999995E-2</c:v>
                </c:pt>
                <c:pt idx="622">
                  <c:v>8.4927000000000002E-2</c:v>
                </c:pt>
                <c:pt idx="623">
                  <c:v>8.5115999999999997E-2</c:v>
                </c:pt>
                <c:pt idx="624">
                  <c:v>8.5304000000000005E-2</c:v>
                </c:pt>
                <c:pt idx="625">
                  <c:v>8.5493E-2</c:v>
                </c:pt>
                <c:pt idx="626">
                  <c:v>8.5680999999999993E-2</c:v>
                </c:pt>
                <c:pt idx="627">
                  <c:v>8.5870000000000002E-2</c:v>
                </c:pt>
                <c:pt idx="628">
                  <c:v>8.6058999999999997E-2</c:v>
                </c:pt>
                <c:pt idx="629">
                  <c:v>8.6247000000000004E-2</c:v>
                </c:pt>
                <c:pt idx="630">
                  <c:v>8.6435999999999999E-2</c:v>
                </c:pt>
                <c:pt idx="631">
                  <c:v>8.6624000000000007E-2</c:v>
                </c:pt>
                <c:pt idx="632">
                  <c:v>8.6813000000000001E-2</c:v>
                </c:pt>
                <c:pt idx="633">
                  <c:v>8.7000999999999995E-2</c:v>
                </c:pt>
                <c:pt idx="634">
                  <c:v>8.7190000000000004E-2</c:v>
                </c:pt>
                <c:pt idx="635">
                  <c:v>8.7378999999999998E-2</c:v>
                </c:pt>
                <c:pt idx="636">
                  <c:v>8.7567000000000006E-2</c:v>
                </c:pt>
                <c:pt idx="637">
                  <c:v>8.7756000000000001E-2</c:v>
                </c:pt>
                <c:pt idx="638">
                  <c:v>8.7943999999999994E-2</c:v>
                </c:pt>
                <c:pt idx="639">
                  <c:v>8.8133000000000003E-2</c:v>
                </c:pt>
                <c:pt idx="640">
                  <c:v>8.8320999999999997E-2</c:v>
                </c:pt>
                <c:pt idx="641">
                  <c:v>8.8510000000000005E-2</c:v>
                </c:pt>
                <c:pt idx="642">
                  <c:v>8.8699E-2</c:v>
                </c:pt>
                <c:pt idx="643">
                  <c:v>8.8886999999999994E-2</c:v>
                </c:pt>
                <c:pt idx="644">
                  <c:v>8.9076000000000002E-2</c:v>
                </c:pt>
                <c:pt idx="645">
                  <c:v>8.9263999999999996E-2</c:v>
                </c:pt>
                <c:pt idx="646">
                  <c:v>8.9453000000000005E-2</c:v>
                </c:pt>
                <c:pt idx="647">
                  <c:v>8.9640999999999998E-2</c:v>
                </c:pt>
                <c:pt idx="648">
                  <c:v>8.9829999999999993E-2</c:v>
                </c:pt>
                <c:pt idx="649">
                  <c:v>9.0019000000000002E-2</c:v>
                </c:pt>
                <c:pt idx="650">
                  <c:v>9.0206999999999996E-2</c:v>
                </c:pt>
                <c:pt idx="651">
                  <c:v>9.0396000000000004E-2</c:v>
                </c:pt>
                <c:pt idx="652">
                  <c:v>9.0583999999999998E-2</c:v>
                </c:pt>
                <c:pt idx="653">
                  <c:v>9.0773000000000006E-2</c:v>
                </c:pt>
                <c:pt idx="654">
                  <c:v>9.0961E-2</c:v>
                </c:pt>
                <c:pt idx="655">
                  <c:v>9.1149999999999995E-2</c:v>
                </c:pt>
                <c:pt idx="656">
                  <c:v>9.1339000000000004E-2</c:v>
                </c:pt>
                <c:pt idx="657">
                  <c:v>9.1526999999999997E-2</c:v>
                </c:pt>
                <c:pt idx="658">
                  <c:v>9.1716000000000006E-2</c:v>
                </c:pt>
                <c:pt idx="659">
                  <c:v>9.1904E-2</c:v>
                </c:pt>
                <c:pt idx="660">
                  <c:v>9.2092999999999994E-2</c:v>
                </c:pt>
                <c:pt idx="661">
                  <c:v>9.2281000000000002E-2</c:v>
                </c:pt>
                <c:pt idx="662">
                  <c:v>9.2469999999999997E-2</c:v>
                </c:pt>
                <c:pt idx="663">
                  <c:v>9.2658000000000004E-2</c:v>
                </c:pt>
                <c:pt idx="664">
                  <c:v>9.2846999999999999E-2</c:v>
                </c:pt>
                <c:pt idx="665">
                  <c:v>9.3035999999999994E-2</c:v>
                </c:pt>
                <c:pt idx="666">
                  <c:v>9.3224000000000001E-2</c:v>
                </c:pt>
                <c:pt idx="667">
                  <c:v>9.3412999999999996E-2</c:v>
                </c:pt>
                <c:pt idx="668">
                  <c:v>9.3601000000000004E-2</c:v>
                </c:pt>
                <c:pt idx="669">
                  <c:v>9.3789999999999998E-2</c:v>
                </c:pt>
                <c:pt idx="670">
                  <c:v>9.3978000000000006E-2</c:v>
                </c:pt>
                <c:pt idx="671">
                  <c:v>9.4167000000000001E-2</c:v>
                </c:pt>
                <c:pt idx="672">
                  <c:v>9.4355999999999995E-2</c:v>
                </c:pt>
                <c:pt idx="673">
                  <c:v>9.4544000000000003E-2</c:v>
                </c:pt>
                <c:pt idx="674">
                  <c:v>9.4732999999999998E-2</c:v>
                </c:pt>
                <c:pt idx="675">
                  <c:v>9.4921000000000005E-2</c:v>
                </c:pt>
                <c:pt idx="676">
                  <c:v>9.511E-2</c:v>
                </c:pt>
                <c:pt idx="677">
                  <c:v>9.5297999999999994E-2</c:v>
                </c:pt>
                <c:pt idx="678">
                  <c:v>9.5487000000000002E-2</c:v>
                </c:pt>
                <c:pt idx="679">
                  <c:v>9.5675999999999997E-2</c:v>
                </c:pt>
                <c:pt idx="680">
                  <c:v>9.5864000000000005E-2</c:v>
                </c:pt>
                <c:pt idx="681">
                  <c:v>9.6052999999999999E-2</c:v>
                </c:pt>
                <c:pt idx="682">
                  <c:v>9.6240999999999993E-2</c:v>
                </c:pt>
                <c:pt idx="683">
                  <c:v>9.6430000000000002E-2</c:v>
                </c:pt>
                <c:pt idx="684">
                  <c:v>9.6617999999999996E-2</c:v>
                </c:pt>
                <c:pt idx="685">
                  <c:v>9.6807000000000004E-2</c:v>
                </c:pt>
                <c:pt idx="686">
                  <c:v>9.6995999999999999E-2</c:v>
                </c:pt>
                <c:pt idx="687">
                  <c:v>9.7184000000000006E-2</c:v>
                </c:pt>
                <c:pt idx="688">
                  <c:v>9.7373000000000001E-2</c:v>
                </c:pt>
                <c:pt idx="689">
                  <c:v>9.7560999999999995E-2</c:v>
                </c:pt>
                <c:pt idx="690">
                  <c:v>9.7750000000000004E-2</c:v>
                </c:pt>
                <c:pt idx="691">
                  <c:v>9.7937999999999997E-2</c:v>
                </c:pt>
                <c:pt idx="692">
                  <c:v>9.8127000000000006E-2</c:v>
                </c:pt>
                <c:pt idx="693">
                  <c:v>9.8316000000000001E-2</c:v>
                </c:pt>
                <c:pt idx="694">
                  <c:v>9.8503999999999994E-2</c:v>
                </c:pt>
                <c:pt idx="695">
                  <c:v>9.8693000000000003E-2</c:v>
                </c:pt>
                <c:pt idx="696">
                  <c:v>9.8880999999999997E-2</c:v>
                </c:pt>
                <c:pt idx="697">
                  <c:v>9.9070000000000005E-2</c:v>
                </c:pt>
                <c:pt idx="698">
                  <c:v>9.9257999999999999E-2</c:v>
                </c:pt>
                <c:pt idx="699">
                  <c:v>9.9446999999999994E-2</c:v>
                </c:pt>
                <c:pt idx="700">
                  <c:v>9.9636000000000002E-2</c:v>
                </c:pt>
                <c:pt idx="701">
                  <c:v>9.9823999999999996E-2</c:v>
                </c:pt>
                <c:pt idx="702">
                  <c:v>0.100013</c:v>
                </c:pt>
                <c:pt idx="703">
                  <c:v>0.100201</c:v>
                </c:pt>
                <c:pt idx="704">
                  <c:v>0.10038999999999999</c:v>
                </c:pt>
                <c:pt idx="705">
                  <c:v>0.100578</c:v>
                </c:pt>
                <c:pt idx="706">
                  <c:v>0.100767</c:v>
                </c:pt>
                <c:pt idx="707">
                  <c:v>0.100956</c:v>
                </c:pt>
                <c:pt idx="708">
                  <c:v>0.101144</c:v>
                </c:pt>
                <c:pt idx="709">
                  <c:v>0.10133300000000001</c:v>
                </c:pt>
                <c:pt idx="710">
                  <c:v>0.101521</c:v>
                </c:pt>
                <c:pt idx="711">
                  <c:v>0.10170999999999999</c:v>
                </c:pt>
                <c:pt idx="712">
                  <c:v>0.101898</c:v>
                </c:pt>
                <c:pt idx="713">
                  <c:v>0.102087</c:v>
                </c:pt>
                <c:pt idx="714">
                  <c:v>0.10227600000000001</c:v>
                </c:pt>
                <c:pt idx="715">
                  <c:v>0.102464</c:v>
                </c:pt>
                <c:pt idx="716">
                  <c:v>0.10265299999999999</c:v>
                </c:pt>
                <c:pt idx="717">
                  <c:v>0.102841</c:v>
                </c:pt>
                <c:pt idx="718">
                  <c:v>0.10303</c:v>
                </c:pt>
                <c:pt idx="719">
                  <c:v>0.103218</c:v>
                </c:pt>
                <c:pt idx="720">
                  <c:v>0.103407</c:v>
                </c:pt>
                <c:pt idx="721">
                  <c:v>0.10359599999999999</c:v>
                </c:pt>
                <c:pt idx="722">
                  <c:v>0.103784</c:v>
                </c:pt>
                <c:pt idx="723">
                  <c:v>0.103973</c:v>
                </c:pt>
                <c:pt idx="724">
                  <c:v>0.104161</c:v>
                </c:pt>
                <c:pt idx="725">
                  <c:v>0.10435</c:v>
                </c:pt>
                <c:pt idx="726">
                  <c:v>0.10453800000000001</c:v>
                </c:pt>
                <c:pt idx="727">
                  <c:v>0.104727</c:v>
                </c:pt>
                <c:pt idx="728">
                  <c:v>0.104916</c:v>
                </c:pt>
                <c:pt idx="729">
                  <c:v>0.105104</c:v>
                </c:pt>
                <c:pt idx="730">
                  <c:v>0.105293</c:v>
                </c:pt>
                <c:pt idx="731">
                  <c:v>0.10548100000000001</c:v>
                </c:pt>
                <c:pt idx="732">
                  <c:v>0.10567</c:v>
                </c:pt>
                <c:pt idx="733">
                  <c:v>0.10585799999999999</c:v>
                </c:pt>
                <c:pt idx="734">
                  <c:v>0.106047</c:v>
                </c:pt>
                <c:pt idx="735">
                  <c:v>0.106236</c:v>
                </c:pt>
                <c:pt idx="736">
                  <c:v>0.106424</c:v>
                </c:pt>
                <c:pt idx="737">
                  <c:v>0.106613</c:v>
                </c:pt>
                <c:pt idx="738">
                  <c:v>0.10680099999999999</c:v>
                </c:pt>
                <c:pt idx="739">
                  <c:v>0.10699</c:v>
                </c:pt>
                <c:pt idx="740">
                  <c:v>0.107178</c:v>
                </c:pt>
                <c:pt idx="741">
                  <c:v>0.107367</c:v>
                </c:pt>
                <c:pt idx="742">
                  <c:v>0.107556</c:v>
                </c:pt>
                <c:pt idx="743">
                  <c:v>0.10774400000000001</c:v>
                </c:pt>
                <c:pt idx="744">
                  <c:v>0.107933</c:v>
                </c:pt>
                <c:pt idx="745">
                  <c:v>0.10812099999999999</c:v>
                </c:pt>
                <c:pt idx="746">
                  <c:v>0.10831</c:v>
                </c:pt>
                <c:pt idx="747">
                  <c:v>0.108498</c:v>
                </c:pt>
                <c:pt idx="748">
                  <c:v>0.10868700000000001</c:v>
                </c:pt>
                <c:pt idx="749">
                  <c:v>0.108876</c:v>
                </c:pt>
                <c:pt idx="750">
                  <c:v>0.10906399999999999</c:v>
                </c:pt>
                <c:pt idx="751">
                  <c:v>0.109253</c:v>
                </c:pt>
                <c:pt idx="752">
                  <c:v>0.109441</c:v>
                </c:pt>
                <c:pt idx="753">
                  <c:v>0.10963000000000001</c:v>
                </c:pt>
                <c:pt idx="754">
                  <c:v>0.109818</c:v>
                </c:pt>
                <c:pt idx="755">
                  <c:v>0.11000699999999999</c:v>
                </c:pt>
                <c:pt idx="756">
                  <c:v>0.110196</c:v>
                </c:pt>
                <c:pt idx="757">
                  <c:v>0.110384</c:v>
                </c:pt>
                <c:pt idx="758">
                  <c:v>0.110573</c:v>
                </c:pt>
                <c:pt idx="759">
                  <c:v>0.110761</c:v>
                </c:pt>
                <c:pt idx="760">
                  <c:v>0.11094999999999999</c:v>
                </c:pt>
                <c:pt idx="761">
                  <c:v>0.111138</c:v>
                </c:pt>
                <c:pt idx="762">
                  <c:v>0.111327</c:v>
                </c:pt>
                <c:pt idx="763">
                  <c:v>0.111516</c:v>
                </c:pt>
                <c:pt idx="764">
                  <c:v>0.111704</c:v>
                </c:pt>
                <c:pt idx="765">
                  <c:v>0.11189300000000001</c:v>
                </c:pt>
                <c:pt idx="766">
                  <c:v>0.112081</c:v>
                </c:pt>
                <c:pt idx="767">
                  <c:v>0.11226999999999999</c:v>
                </c:pt>
                <c:pt idx="768">
                  <c:v>0.112458</c:v>
                </c:pt>
                <c:pt idx="769">
                  <c:v>0.112647</c:v>
                </c:pt>
                <c:pt idx="770">
                  <c:v>0.112835</c:v>
                </c:pt>
                <c:pt idx="771">
                  <c:v>0.113024</c:v>
                </c:pt>
                <c:pt idx="772">
                  <c:v>0.11321299999999999</c:v>
                </c:pt>
                <c:pt idx="773">
                  <c:v>0.113401</c:v>
                </c:pt>
                <c:pt idx="774">
                  <c:v>0.11359</c:v>
                </c:pt>
                <c:pt idx="775">
                  <c:v>0.113778</c:v>
                </c:pt>
                <c:pt idx="776">
                  <c:v>0.113967</c:v>
                </c:pt>
                <c:pt idx="777">
                  <c:v>0.11415500000000001</c:v>
                </c:pt>
                <c:pt idx="778">
                  <c:v>0.114344</c:v>
                </c:pt>
                <c:pt idx="779">
                  <c:v>0.114533</c:v>
                </c:pt>
                <c:pt idx="780">
                  <c:v>0.114721</c:v>
                </c:pt>
                <c:pt idx="781">
                  <c:v>0.11491</c:v>
                </c:pt>
                <c:pt idx="782">
                  <c:v>0.11509800000000001</c:v>
                </c:pt>
                <c:pt idx="783">
                  <c:v>0.115287</c:v>
                </c:pt>
                <c:pt idx="784">
                  <c:v>0.11547499999999999</c:v>
                </c:pt>
                <c:pt idx="785">
                  <c:v>0.115664</c:v>
                </c:pt>
                <c:pt idx="786">
                  <c:v>0.115853</c:v>
                </c:pt>
                <c:pt idx="787">
                  <c:v>0.11604100000000001</c:v>
                </c:pt>
                <c:pt idx="788">
                  <c:v>0.11623</c:v>
                </c:pt>
                <c:pt idx="789">
                  <c:v>0.11641799999999999</c:v>
                </c:pt>
                <c:pt idx="790">
                  <c:v>0.116607</c:v>
                </c:pt>
                <c:pt idx="791">
                  <c:v>0.116795</c:v>
                </c:pt>
                <c:pt idx="792">
                  <c:v>0.116984</c:v>
                </c:pt>
                <c:pt idx="793">
                  <c:v>0.117173</c:v>
                </c:pt>
                <c:pt idx="794">
                  <c:v>0.11736099999999999</c:v>
                </c:pt>
                <c:pt idx="795">
                  <c:v>0.11755</c:v>
                </c:pt>
                <c:pt idx="796">
                  <c:v>0.117738</c:v>
                </c:pt>
                <c:pt idx="797">
                  <c:v>0.117927</c:v>
                </c:pt>
                <c:pt idx="798">
                  <c:v>0.118115</c:v>
                </c:pt>
                <c:pt idx="799">
                  <c:v>0.11830400000000001</c:v>
                </c:pt>
                <c:pt idx="800">
                  <c:v>0.118493</c:v>
                </c:pt>
                <c:pt idx="801">
                  <c:v>0.11868099999999999</c:v>
                </c:pt>
                <c:pt idx="802">
                  <c:v>0.11887</c:v>
                </c:pt>
                <c:pt idx="803">
                  <c:v>0.119058</c:v>
                </c:pt>
                <c:pt idx="804">
                  <c:v>0.11924700000000001</c:v>
                </c:pt>
                <c:pt idx="805">
                  <c:v>0.119435</c:v>
                </c:pt>
                <c:pt idx="806">
                  <c:v>0.11962399999999999</c:v>
                </c:pt>
                <c:pt idx="807">
                  <c:v>0.119813</c:v>
                </c:pt>
                <c:pt idx="808">
                  <c:v>0.120001</c:v>
                </c:pt>
                <c:pt idx="809">
                  <c:v>0.12019000000000001</c:v>
                </c:pt>
                <c:pt idx="810">
                  <c:v>0.120378</c:v>
                </c:pt>
                <c:pt idx="811">
                  <c:v>0.12056699999999999</c:v>
                </c:pt>
                <c:pt idx="812">
                  <c:v>0.120755</c:v>
                </c:pt>
                <c:pt idx="813">
                  <c:v>0.120944</c:v>
                </c:pt>
                <c:pt idx="814">
                  <c:v>0.121133</c:v>
                </c:pt>
                <c:pt idx="815">
                  <c:v>0.121321</c:v>
                </c:pt>
                <c:pt idx="816">
                  <c:v>0.12151000000000001</c:v>
                </c:pt>
                <c:pt idx="817">
                  <c:v>0.121698</c:v>
                </c:pt>
                <c:pt idx="818">
                  <c:v>0.121887</c:v>
                </c:pt>
                <c:pt idx="819">
                  <c:v>0.122075</c:v>
                </c:pt>
                <c:pt idx="820">
                  <c:v>0.122264</c:v>
                </c:pt>
                <c:pt idx="821">
                  <c:v>0.12245300000000001</c:v>
                </c:pt>
                <c:pt idx="822">
                  <c:v>0.122641</c:v>
                </c:pt>
                <c:pt idx="823">
                  <c:v>0.12282999999999999</c:v>
                </c:pt>
                <c:pt idx="824">
                  <c:v>0.123018</c:v>
                </c:pt>
                <c:pt idx="825">
                  <c:v>0.123207</c:v>
                </c:pt>
                <c:pt idx="826">
                  <c:v>0.123395</c:v>
                </c:pt>
                <c:pt idx="827">
                  <c:v>0.123584</c:v>
                </c:pt>
                <c:pt idx="828">
                  <c:v>0.12377299999999999</c:v>
                </c:pt>
                <c:pt idx="829">
                  <c:v>0.123961</c:v>
                </c:pt>
                <c:pt idx="830">
                  <c:v>0.12415</c:v>
                </c:pt>
                <c:pt idx="831">
                  <c:v>0.124338</c:v>
                </c:pt>
                <c:pt idx="832">
                  <c:v>0.124527</c:v>
                </c:pt>
                <c:pt idx="833">
                  <c:v>0.12471500000000001</c:v>
                </c:pt>
                <c:pt idx="834">
                  <c:v>0.124904</c:v>
                </c:pt>
                <c:pt idx="835">
                  <c:v>0.12509300000000001</c:v>
                </c:pt>
                <c:pt idx="836">
                  <c:v>0.125281</c:v>
                </c:pt>
                <c:pt idx="837">
                  <c:v>0.12547</c:v>
                </c:pt>
                <c:pt idx="838">
                  <c:v>0.12565799999999999</c:v>
                </c:pt>
                <c:pt idx="839">
                  <c:v>0.12584699999999999</c:v>
                </c:pt>
                <c:pt idx="840">
                  <c:v>0.12603500000000001</c:v>
                </c:pt>
                <c:pt idx="841">
                  <c:v>0.126224</c:v>
                </c:pt>
                <c:pt idx="842">
                  <c:v>0.126413</c:v>
                </c:pt>
                <c:pt idx="843">
                  <c:v>0.12660099999999999</c:v>
                </c:pt>
                <c:pt idx="844">
                  <c:v>0.12679000000000001</c:v>
                </c:pt>
                <c:pt idx="845">
                  <c:v>0.12697800000000001</c:v>
                </c:pt>
                <c:pt idx="846">
                  <c:v>0.127167</c:v>
                </c:pt>
                <c:pt idx="847">
                  <c:v>0.127355</c:v>
                </c:pt>
                <c:pt idx="848">
                  <c:v>0.12754399999999999</c:v>
                </c:pt>
                <c:pt idx="849">
                  <c:v>0.12773300000000001</c:v>
                </c:pt>
                <c:pt idx="850">
                  <c:v>0.12792100000000001</c:v>
                </c:pt>
                <c:pt idx="851">
                  <c:v>0.12811</c:v>
                </c:pt>
                <c:pt idx="852">
                  <c:v>0.128298</c:v>
                </c:pt>
                <c:pt idx="853">
                  <c:v>0.12848699999999999</c:v>
                </c:pt>
                <c:pt idx="854">
                  <c:v>0.12867500000000001</c:v>
                </c:pt>
                <c:pt idx="855">
                  <c:v>0.12886400000000001</c:v>
                </c:pt>
                <c:pt idx="856">
                  <c:v>0.129053</c:v>
                </c:pt>
                <c:pt idx="857">
                  <c:v>0.12924099999999999</c:v>
                </c:pt>
                <c:pt idx="858">
                  <c:v>0.12942999999999999</c:v>
                </c:pt>
                <c:pt idx="859">
                  <c:v>0.12961800000000001</c:v>
                </c:pt>
                <c:pt idx="860">
                  <c:v>0.12980700000000001</c:v>
                </c:pt>
                <c:pt idx="861">
                  <c:v>0.129995</c:v>
                </c:pt>
                <c:pt idx="862">
                  <c:v>0.13018399999999999</c:v>
                </c:pt>
                <c:pt idx="863">
                  <c:v>0.13037299999999999</c:v>
                </c:pt>
                <c:pt idx="864">
                  <c:v>0.13056100000000001</c:v>
                </c:pt>
                <c:pt idx="865">
                  <c:v>0.13075000000000001</c:v>
                </c:pt>
                <c:pt idx="866">
                  <c:v>0.130938</c:v>
                </c:pt>
                <c:pt idx="867">
                  <c:v>0.13112699999999999</c:v>
                </c:pt>
                <c:pt idx="868">
                  <c:v>0.13131499999999999</c:v>
                </c:pt>
                <c:pt idx="869">
                  <c:v>0.13150400000000001</c:v>
                </c:pt>
                <c:pt idx="870">
                  <c:v>0.131693</c:v>
                </c:pt>
                <c:pt idx="871">
                  <c:v>0.131881</c:v>
                </c:pt>
                <c:pt idx="872">
                  <c:v>0.13206999999999999</c:v>
                </c:pt>
                <c:pt idx="873">
                  <c:v>0.13225799999999999</c:v>
                </c:pt>
                <c:pt idx="874">
                  <c:v>0.13244700000000001</c:v>
                </c:pt>
                <c:pt idx="875">
                  <c:v>0.132635</c:v>
                </c:pt>
                <c:pt idx="876">
                  <c:v>0.132824</c:v>
                </c:pt>
                <c:pt idx="877">
                  <c:v>0.13301199999999999</c:v>
                </c:pt>
                <c:pt idx="878">
                  <c:v>0.13320100000000001</c:v>
                </c:pt>
                <c:pt idx="879">
                  <c:v>0.13339000000000001</c:v>
                </c:pt>
                <c:pt idx="880">
                  <c:v>0.133578</c:v>
                </c:pt>
                <c:pt idx="881">
                  <c:v>0.133767</c:v>
                </c:pt>
                <c:pt idx="882">
                  <c:v>0.13395499999999999</c:v>
                </c:pt>
                <c:pt idx="883">
                  <c:v>0.13414400000000001</c:v>
                </c:pt>
                <c:pt idx="884">
                  <c:v>0.13433200000000001</c:v>
                </c:pt>
                <c:pt idx="885">
                  <c:v>0.134521</c:v>
                </c:pt>
                <c:pt idx="886">
                  <c:v>0.13471</c:v>
                </c:pt>
                <c:pt idx="887">
                  <c:v>0.13489799999999999</c:v>
                </c:pt>
                <c:pt idx="888">
                  <c:v>0.13508700000000001</c:v>
                </c:pt>
                <c:pt idx="889">
                  <c:v>0.13527500000000001</c:v>
                </c:pt>
                <c:pt idx="890">
                  <c:v>0.135464</c:v>
                </c:pt>
                <c:pt idx="891">
                  <c:v>0.13565199999999999</c:v>
                </c:pt>
                <c:pt idx="892">
                  <c:v>0.13584099999999999</c:v>
                </c:pt>
                <c:pt idx="893">
                  <c:v>0.13603000000000001</c:v>
                </c:pt>
                <c:pt idx="894">
                  <c:v>0.13621800000000001</c:v>
                </c:pt>
                <c:pt idx="895">
                  <c:v>0.136407</c:v>
                </c:pt>
                <c:pt idx="896">
                  <c:v>0.13659499999999999</c:v>
                </c:pt>
                <c:pt idx="897">
                  <c:v>0.13678399999999999</c:v>
                </c:pt>
                <c:pt idx="898">
                  <c:v>0.13697200000000001</c:v>
                </c:pt>
                <c:pt idx="899">
                  <c:v>0.13716100000000001</c:v>
                </c:pt>
                <c:pt idx="900">
                  <c:v>0.13735</c:v>
                </c:pt>
                <c:pt idx="901">
                  <c:v>0.13753799999999999</c:v>
                </c:pt>
                <c:pt idx="902">
                  <c:v>0.13772699999999999</c:v>
                </c:pt>
                <c:pt idx="903">
                  <c:v>0.13791500000000001</c:v>
                </c:pt>
                <c:pt idx="904">
                  <c:v>0.138104</c:v>
                </c:pt>
                <c:pt idx="905">
                  <c:v>0.138292</c:v>
                </c:pt>
                <c:pt idx="906">
                  <c:v>0.13848099999999999</c:v>
                </c:pt>
                <c:pt idx="907">
                  <c:v>0.13866999999999999</c:v>
                </c:pt>
                <c:pt idx="908">
                  <c:v>0.13885800000000001</c:v>
                </c:pt>
                <c:pt idx="909">
                  <c:v>0.139047</c:v>
                </c:pt>
                <c:pt idx="910">
                  <c:v>0.139235</c:v>
                </c:pt>
                <c:pt idx="911">
                  <c:v>0.13942399999999999</c:v>
                </c:pt>
                <c:pt idx="912">
                  <c:v>0.13961200000000001</c:v>
                </c:pt>
                <c:pt idx="913">
                  <c:v>0.13980100000000001</c:v>
                </c:pt>
                <c:pt idx="914">
                  <c:v>0.13999</c:v>
                </c:pt>
                <c:pt idx="915">
                  <c:v>0.140178</c:v>
                </c:pt>
                <c:pt idx="916">
                  <c:v>0.14036699999999999</c:v>
                </c:pt>
                <c:pt idx="917">
                  <c:v>0.14055500000000001</c:v>
                </c:pt>
                <c:pt idx="918">
                  <c:v>0.14074400000000001</c:v>
                </c:pt>
                <c:pt idx="919">
                  <c:v>0.140932</c:v>
                </c:pt>
                <c:pt idx="920">
                  <c:v>0.141121</c:v>
                </c:pt>
                <c:pt idx="921">
                  <c:v>0.14130999999999999</c:v>
                </c:pt>
                <c:pt idx="922">
                  <c:v>0.14149800000000001</c:v>
                </c:pt>
                <c:pt idx="923">
                  <c:v>0.14168700000000001</c:v>
                </c:pt>
                <c:pt idx="924">
                  <c:v>0.141875</c:v>
                </c:pt>
                <c:pt idx="925">
                  <c:v>0.142064</c:v>
                </c:pt>
                <c:pt idx="926">
                  <c:v>0.14225199999999999</c:v>
                </c:pt>
                <c:pt idx="927">
                  <c:v>0.14244100000000001</c:v>
                </c:pt>
                <c:pt idx="928">
                  <c:v>0.14263000000000001</c:v>
                </c:pt>
                <c:pt idx="929">
                  <c:v>0.142818</c:v>
                </c:pt>
                <c:pt idx="930">
                  <c:v>0.143007</c:v>
                </c:pt>
                <c:pt idx="931">
                  <c:v>0.14319499999999999</c:v>
                </c:pt>
                <c:pt idx="932">
                  <c:v>0.14338400000000001</c:v>
                </c:pt>
                <c:pt idx="933">
                  <c:v>0.14357200000000001</c:v>
                </c:pt>
                <c:pt idx="934">
                  <c:v>0.143761</c:v>
                </c:pt>
                <c:pt idx="935">
                  <c:v>0.14394999999999999</c:v>
                </c:pt>
                <c:pt idx="936">
                  <c:v>0.14413799999999999</c:v>
                </c:pt>
                <c:pt idx="937">
                  <c:v>0.14432700000000001</c:v>
                </c:pt>
                <c:pt idx="938">
                  <c:v>0.144515</c:v>
                </c:pt>
                <c:pt idx="939">
                  <c:v>0.144704</c:v>
                </c:pt>
                <c:pt idx="940">
                  <c:v>0.14489199999999999</c:v>
                </c:pt>
                <c:pt idx="941">
                  <c:v>0.14508099999999999</c:v>
                </c:pt>
                <c:pt idx="942">
                  <c:v>0.14527000000000001</c:v>
                </c:pt>
                <c:pt idx="943">
                  <c:v>0.145458</c:v>
                </c:pt>
                <c:pt idx="944">
                  <c:v>0.145647</c:v>
                </c:pt>
                <c:pt idx="945">
                  <c:v>0.14583499999999999</c:v>
                </c:pt>
                <c:pt idx="946">
                  <c:v>0.14602399999999999</c:v>
                </c:pt>
                <c:pt idx="947">
                  <c:v>0.14621200000000001</c:v>
                </c:pt>
                <c:pt idx="948">
                  <c:v>0.146401</c:v>
                </c:pt>
                <c:pt idx="949">
                  <c:v>0.14659</c:v>
                </c:pt>
                <c:pt idx="950">
                  <c:v>0.14677799999999999</c:v>
                </c:pt>
                <c:pt idx="951">
                  <c:v>0.14696699999999999</c:v>
                </c:pt>
                <c:pt idx="952">
                  <c:v>0.14715500000000001</c:v>
                </c:pt>
                <c:pt idx="953">
                  <c:v>0.147344</c:v>
                </c:pt>
                <c:pt idx="954">
                  <c:v>0.147532</c:v>
                </c:pt>
                <c:pt idx="955">
                  <c:v>0.14772099999999999</c:v>
                </c:pt>
                <c:pt idx="956">
                  <c:v>0.14791000000000001</c:v>
                </c:pt>
                <c:pt idx="957">
                  <c:v>0.14809800000000001</c:v>
                </c:pt>
                <c:pt idx="958">
                  <c:v>0.148287</c:v>
                </c:pt>
                <c:pt idx="959">
                  <c:v>0.148475</c:v>
                </c:pt>
                <c:pt idx="960">
                  <c:v>0.14866399999999999</c:v>
                </c:pt>
                <c:pt idx="961">
                  <c:v>0.14885200000000001</c:v>
                </c:pt>
                <c:pt idx="962">
                  <c:v>0.14904100000000001</c:v>
                </c:pt>
                <c:pt idx="963">
                  <c:v>0.14923</c:v>
                </c:pt>
                <c:pt idx="964">
                  <c:v>0.149418</c:v>
                </c:pt>
                <c:pt idx="965">
                  <c:v>0.14960699999999999</c:v>
                </c:pt>
                <c:pt idx="966">
                  <c:v>0.14979500000000001</c:v>
                </c:pt>
                <c:pt idx="967">
                  <c:v>0.14998400000000001</c:v>
                </c:pt>
                <c:pt idx="968">
                  <c:v>0.150172</c:v>
                </c:pt>
                <c:pt idx="969">
                  <c:v>0.15036099999999999</c:v>
                </c:pt>
                <c:pt idx="970">
                  <c:v>0.15054999999999999</c:v>
                </c:pt>
                <c:pt idx="971">
                  <c:v>0.15073800000000001</c:v>
                </c:pt>
                <c:pt idx="972">
                  <c:v>0.15092700000000001</c:v>
                </c:pt>
                <c:pt idx="973">
                  <c:v>0.151115</c:v>
                </c:pt>
                <c:pt idx="974">
                  <c:v>0.15130399999999999</c:v>
                </c:pt>
                <c:pt idx="975">
                  <c:v>0.15149199999999999</c:v>
                </c:pt>
                <c:pt idx="976">
                  <c:v>0.15168100000000001</c:v>
                </c:pt>
                <c:pt idx="977">
                  <c:v>0.15187</c:v>
                </c:pt>
                <c:pt idx="978">
                  <c:v>0.152058</c:v>
                </c:pt>
                <c:pt idx="979">
                  <c:v>0.15224699999999999</c:v>
                </c:pt>
                <c:pt idx="980">
                  <c:v>0.15243499999999999</c:v>
                </c:pt>
                <c:pt idx="981">
                  <c:v>0.15262400000000001</c:v>
                </c:pt>
                <c:pt idx="982">
                  <c:v>0.152812</c:v>
                </c:pt>
                <c:pt idx="983">
                  <c:v>0.153001</c:v>
                </c:pt>
                <c:pt idx="984">
                  <c:v>0.15318899999999999</c:v>
                </c:pt>
                <c:pt idx="985">
                  <c:v>0.15337799999999999</c:v>
                </c:pt>
                <c:pt idx="986">
                  <c:v>0.15356700000000001</c:v>
                </c:pt>
                <c:pt idx="987">
                  <c:v>0.153755</c:v>
                </c:pt>
                <c:pt idx="988">
                  <c:v>0.153944</c:v>
                </c:pt>
                <c:pt idx="989">
                  <c:v>0.15413199999999999</c:v>
                </c:pt>
                <c:pt idx="990">
                  <c:v>0.15432100000000001</c:v>
                </c:pt>
                <c:pt idx="991">
                  <c:v>0.15450900000000001</c:v>
                </c:pt>
                <c:pt idx="992">
                  <c:v>0.154698</c:v>
                </c:pt>
                <c:pt idx="993">
                  <c:v>0.154887</c:v>
                </c:pt>
                <c:pt idx="994">
                  <c:v>0.15507499999999999</c:v>
                </c:pt>
                <c:pt idx="995">
                  <c:v>0.15526400000000001</c:v>
                </c:pt>
                <c:pt idx="996">
                  <c:v>0.15545200000000001</c:v>
                </c:pt>
                <c:pt idx="997">
                  <c:v>0.155641</c:v>
                </c:pt>
                <c:pt idx="998">
                  <c:v>0.155829</c:v>
                </c:pt>
                <c:pt idx="999">
                  <c:v>0.15601799999999999</c:v>
                </c:pt>
                <c:pt idx="1000">
                  <c:v>0.15620700000000001</c:v>
                </c:pt>
                <c:pt idx="1001">
                  <c:v>0.15639500000000001</c:v>
                </c:pt>
                <c:pt idx="1002">
                  <c:v>0.156584</c:v>
                </c:pt>
                <c:pt idx="1003">
                  <c:v>0.15677199999999999</c:v>
                </c:pt>
                <c:pt idx="1004">
                  <c:v>0.15696099999999999</c:v>
                </c:pt>
                <c:pt idx="1005">
                  <c:v>0.15714900000000001</c:v>
                </c:pt>
                <c:pt idx="1006">
                  <c:v>0.15733800000000001</c:v>
                </c:pt>
                <c:pt idx="1007">
                  <c:v>0.157527</c:v>
                </c:pt>
                <c:pt idx="1008">
                  <c:v>0.15771499999999999</c:v>
                </c:pt>
                <c:pt idx="1009">
                  <c:v>0.15790399999999999</c:v>
                </c:pt>
                <c:pt idx="1010">
                  <c:v>0.15809200000000001</c:v>
                </c:pt>
                <c:pt idx="1011">
                  <c:v>0.15828100000000001</c:v>
                </c:pt>
                <c:pt idx="1012">
                  <c:v>0.158469</c:v>
                </c:pt>
                <c:pt idx="1013">
                  <c:v>0.15865799999999999</c:v>
                </c:pt>
                <c:pt idx="1014">
                  <c:v>0.15884699999999999</c:v>
                </c:pt>
                <c:pt idx="1015">
                  <c:v>0.15903500000000001</c:v>
                </c:pt>
                <c:pt idx="1016">
                  <c:v>0.159224</c:v>
                </c:pt>
                <c:pt idx="1017">
                  <c:v>0.159412</c:v>
                </c:pt>
                <c:pt idx="1018">
                  <c:v>0.15960099999999999</c:v>
                </c:pt>
                <c:pt idx="1019">
                  <c:v>0.15978899999999999</c:v>
                </c:pt>
                <c:pt idx="1020">
                  <c:v>0.15997800000000001</c:v>
                </c:pt>
                <c:pt idx="1021">
                  <c:v>0.160167</c:v>
                </c:pt>
                <c:pt idx="1022">
                  <c:v>0.160355</c:v>
                </c:pt>
                <c:pt idx="1023">
                  <c:v>0.16054399999999999</c:v>
                </c:pt>
                <c:pt idx="1024">
                  <c:v>0.16073200000000001</c:v>
                </c:pt>
                <c:pt idx="1025">
                  <c:v>0.16092100000000001</c:v>
                </c:pt>
                <c:pt idx="1026">
                  <c:v>0.161109</c:v>
                </c:pt>
                <c:pt idx="1027">
                  <c:v>0.161298</c:v>
                </c:pt>
                <c:pt idx="1028">
                  <c:v>0.16148699999999999</c:v>
                </c:pt>
                <c:pt idx="1029">
                  <c:v>0.16167500000000001</c:v>
                </c:pt>
                <c:pt idx="1030">
                  <c:v>0.16186400000000001</c:v>
                </c:pt>
                <c:pt idx="1031">
                  <c:v>0.162052</c:v>
                </c:pt>
                <c:pt idx="1032">
                  <c:v>0.162241</c:v>
                </c:pt>
                <c:pt idx="1033">
                  <c:v>0.16242899999999999</c:v>
                </c:pt>
                <c:pt idx="1034">
                  <c:v>0.16261800000000001</c:v>
                </c:pt>
                <c:pt idx="1035">
                  <c:v>0.16280700000000001</c:v>
                </c:pt>
                <c:pt idx="1036">
                  <c:v>0.162995</c:v>
                </c:pt>
                <c:pt idx="1037">
                  <c:v>0.163184</c:v>
                </c:pt>
                <c:pt idx="1038">
                  <c:v>0.16337199999999999</c:v>
                </c:pt>
                <c:pt idx="1039">
                  <c:v>0.16356100000000001</c:v>
                </c:pt>
                <c:pt idx="1040">
                  <c:v>0.16374900000000001</c:v>
                </c:pt>
                <c:pt idx="1041">
                  <c:v>0.163938</c:v>
                </c:pt>
                <c:pt idx="1042">
                  <c:v>0.164127</c:v>
                </c:pt>
                <c:pt idx="1043">
                  <c:v>0.16431499999999999</c:v>
                </c:pt>
                <c:pt idx="1044">
                  <c:v>0.16450400000000001</c:v>
                </c:pt>
                <c:pt idx="1045">
                  <c:v>0.16469200000000001</c:v>
                </c:pt>
                <c:pt idx="1046">
                  <c:v>0.164881</c:v>
                </c:pt>
                <c:pt idx="1047">
                  <c:v>0.16506899999999999</c:v>
                </c:pt>
                <c:pt idx="1048">
                  <c:v>0.16525799999999999</c:v>
                </c:pt>
                <c:pt idx="1049">
                  <c:v>0.16544700000000001</c:v>
                </c:pt>
                <c:pt idx="1050">
                  <c:v>0.165635</c:v>
                </c:pt>
                <c:pt idx="1051">
                  <c:v>0.165824</c:v>
                </c:pt>
                <c:pt idx="1052">
                  <c:v>0.16601199999999999</c:v>
                </c:pt>
                <c:pt idx="1053">
                  <c:v>0.16620099999999999</c:v>
                </c:pt>
                <c:pt idx="1054">
                  <c:v>0.16638900000000001</c:v>
                </c:pt>
                <c:pt idx="1055">
                  <c:v>0.166578</c:v>
                </c:pt>
                <c:pt idx="1056">
                  <c:v>0.166767</c:v>
                </c:pt>
                <c:pt idx="1057">
                  <c:v>0.16695499999999999</c:v>
                </c:pt>
                <c:pt idx="1058">
                  <c:v>0.16714399999999999</c:v>
                </c:pt>
                <c:pt idx="1059">
                  <c:v>0.16733200000000001</c:v>
                </c:pt>
                <c:pt idx="1060">
                  <c:v>0.167521</c:v>
                </c:pt>
              </c:numCache>
            </c:numRef>
          </c:xVal>
          <c:yVal>
            <c:numRef>
              <c:f>'Fe55-V-cathode'!$F$2:$F$1062</c:f>
              <c:numCache>
                <c:formatCode>General</c:formatCode>
                <c:ptCount val="10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2</c:v>
                </c:pt>
                <c:pt idx="216">
                  <c:v>7</c:v>
                </c:pt>
                <c:pt idx="217">
                  <c:v>10</c:v>
                </c:pt>
                <c:pt idx="218">
                  <c:v>26</c:v>
                </c:pt>
                <c:pt idx="219">
                  <c:v>36</c:v>
                </c:pt>
                <c:pt idx="220">
                  <c:v>49</c:v>
                </c:pt>
                <c:pt idx="221">
                  <c:v>88</c:v>
                </c:pt>
                <c:pt idx="222">
                  <c:v>101</c:v>
                </c:pt>
                <c:pt idx="223">
                  <c:v>108</c:v>
                </c:pt>
                <c:pt idx="224">
                  <c:v>87</c:v>
                </c:pt>
                <c:pt idx="225">
                  <c:v>112</c:v>
                </c:pt>
                <c:pt idx="226">
                  <c:v>117</c:v>
                </c:pt>
                <c:pt idx="227">
                  <c:v>85</c:v>
                </c:pt>
                <c:pt idx="228">
                  <c:v>96</c:v>
                </c:pt>
                <c:pt idx="229">
                  <c:v>89</c:v>
                </c:pt>
                <c:pt idx="230">
                  <c:v>94</c:v>
                </c:pt>
                <c:pt idx="231">
                  <c:v>72</c:v>
                </c:pt>
                <c:pt idx="232">
                  <c:v>50</c:v>
                </c:pt>
                <c:pt idx="233">
                  <c:v>49</c:v>
                </c:pt>
                <c:pt idx="234">
                  <c:v>38</c:v>
                </c:pt>
                <c:pt idx="235">
                  <c:v>43</c:v>
                </c:pt>
                <c:pt idx="236">
                  <c:v>29</c:v>
                </c:pt>
                <c:pt idx="237">
                  <c:v>31</c:v>
                </c:pt>
                <c:pt idx="238">
                  <c:v>22</c:v>
                </c:pt>
                <c:pt idx="239">
                  <c:v>36</c:v>
                </c:pt>
                <c:pt idx="240">
                  <c:v>27</c:v>
                </c:pt>
                <c:pt idx="241">
                  <c:v>14</c:v>
                </c:pt>
                <c:pt idx="242">
                  <c:v>25</c:v>
                </c:pt>
                <c:pt idx="243">
                  <c:v>18</c:v>
                </c:pt>
                <c:pt idx="244">
                  <c:v>15</c:v>
                </c:pt>
                <c:pt idx="245">
                  <c:v>13</c:v>
                </c:pt>
                <c:pt idx="246">
                  <c:v>17</c:v>
                </c:pt>
                <c:pt idx="247">
                  <c:v>15</c:v>
                </c:pt>
                <c:pt idx="248">
                  <c:v>17</c:v>
                </c:pt>
                <c:pt idx="249">
                  <c:v>20</c:v>
                </c:pt>
                <c:pt idx="250">
                  <c:v>14</c:v>
                </c:pt>
                <c:pt idx="251">
                  <c:v>17</c:v>
                </c:pt>
                <c:pt idx="252">
                  <c:v>16</c:v>
                </c:pt>
                <c:pt idx="253">
                  <c:v>16</c:v>
                </c:pt>
                <c:pt idx="254">
                  <c:v>12</c:v>
                </c:pt>
                <c:pt idx="255">
                  <c:v>18</c:v>
                </c:pt>
                <c:pt idx="256">
                  <c:v>18</c:v>
                </c:pt>
                <c:pt idx="257">
                  <c:v>14</c:v>
                </c:pt>
                <c:pt idx="258">
                  <c:v>22</c:v>
                </c:pt>
                <c:pt idx="259">
                  <c:v>16</c:v>
                </c:pt>
                <c:pt idx="260">
                  <c:v>21</c:v>
                </c:pt>
                <c:pt idx="261">
                  <c:v>24</c:v>
                </c:pt>
                <c:pt idx="262">
                  <c:v>21</c:v>
                </c:pt>
                <c:pt idx="263">
                  <c:v>14</c:v>
                </c:pt>
                <c:pt idx="264">
                  <c:v>21</c:v>
                </c:pt>
                <c:pt idx="265">
                  <c:v>13</c:v>
                </c:pt>
                <c:pt idx="266">
                  <c:v>24</c:v>
                </c:pt>
                <c:pt idx="267">
                  <c:v>22</c:v>
                </c:pt>
                <c:pt idx="268">
                  <c:v>19</c:v>
                </c:pt>
                <c:pt idx="269">
                  <c:v>24</c:v>
                </c:pt>
                <c:pt idx="270">
                  <c:v>21</c:v>
                </c:pt>
                <c:pt idx="271">
                  <c:v>19</c:v>
                </c:pt>
                <c:pt idx="272">
                  <c:v>15</c:v>
                </c:pt>
                <c:pt idx="273">
                  <c:v>22</c:v>
                </c:pt>
                <c:pt idx="274">
                  <c:v>34</c:v>
                </c:pt>
                <c:pt idx="275">
                  <c:v>30</c:v>
                </c:pt>
                <c:pt idx="276">
                  <c:v>23</c:v>
                </c:pt>
                <c:pt idx="277">
                  <c:v>23</c:v>
                </c:pt>
                <c:pt idx="278">
                  <c:v>26</c:v>
                </c:pt>
                <c:pt idx="279">
                  <c:v>32</c:v>
                </c:pt>
                <c:pt idx="280">
                  <c:v>26</c:v>
                </c:pt>
                <c:pt idx="281">
                  <c:v>26</c:v>
                </c:pt>
                <c:pt idx="282">
                  <c:v>35</c:v>
                </c:pt>
                <c:pt idx="283">
                  <c:v>23</c:v>
                </c:pt>
                <c:pt idx="284">
                  <c:v>26</c:v>
                </c:pt>
                <c:pt idx="285">
                  <c:v>37</c:v>
                </c:pt>
                <c:pt idx="286">
                  <c:v>28</c:v>
                </c:pt>
                <c:pt idx="287">
                  <c:v>44</c:v>
                </c:pt>
                <c:pt idx="288">
                  <c:v>29</c:v>
                </c:pt>
                <c:pt idx="289">
                  <c:v>31</c:v>
                </c:pt>
                <c:pt idx="290">
                  <c:v>25</c:v>
                </c:pt>
                <c:pt idx="291">
                  <c:v>36</c:v>
                </c:pt>
                <c:pt idx="292">
                  <c:v>27</c:v>
                </c:pt>
                <c:pt idx="293">
                  <c:v>34</c:v>
                </c:pt>
                <c:pt idx="294">
                  <c:v>36</c:v>
                </c:pt>
                <c:pt idx="295">
                  <c:v>25</c:v>
                </c:pt>
                <c:pt idx="296">
                  <c:v>46</c:v>
                </c:pt>
                <c:pt idx="297">
                  <c:v>42</c:v>
                </c:pt>
                <c:pt idx="298">
                  <c:v>43</c:v>
                </c:pt>
                <c:pt idx="299">
                  <c:v>35</c:v>
                </c:pt>
                <c:pt idx="300">
                  <c:v>38</c:v>
                </c:pt>
                <c:pt idx="301">
                  <c:v>38</c:v>
                </c:pt>
                <c:pt idx="302">
                  <c:v>40</c:v>
                </c:pt>
                <c:pt idx="303">
                  <c:v>33</c:v>
                </c:pt>
                <c:pt idx="304">
                  <c:v>37</c:v>
                </c:pt>
                <c:pt idx="305">
                  <c:v>37</c:v>
                </c:pt>
                <c:pt idx="306">
                  <c:v>30</c:v>
                </c:pt>
                <c:pt idx="307">
                  <c:v>39</c:v>
                </c:pt>
                <c:pt idx="308">
                  <c:v>30</c:v>
                </c:pt>
                <c:pt idx="309">
                  <c:v>41</c:v>
                </c:pt>
                <c:pt idx="310">
                  <c:v>33</c:v>
                </c:pt>
                <c:pt idx="311">
                  <c:v>42</c:v>
                </c:pt>
                <c:pt idx="312">
                  <c:v>41</c:v>
                </c:pt>
                <c:pt idx="313">
                  <c:v>29</c:v>
                </c:pt>
                <c:pt idx="314">
                  <c:v>28</c:v>
                </c:pt>
                <c:pt idx="315">
                  <c:v>36</c:v>
                </c:pt>
                <c:pt idx="316">
                  <c:v>36</c:v>
                </c:pt>
                <c:pt idx="317">
                  <c:v>22</c:v>
                </c:pt>
                <c:pt idx="318">
                  <c:v>29</c:v>
                </c:pt>
                <c:pt idx="319">
                  <c:v>31</c:v>
                </c:pt>
                <c:pt idx="320">
                  <c:v>35</c:v>
                </c:pt>
                <c:pt idx="321">
                  <c:v>29</c:v>
                </c:pt>
                <c:pt idx="322">
                  <c:v>30</c:v>
                </c:pt>
                <c:pt idx="323">
                  <c:v>37</c:v>
                </c:pt>
                <c:pt idx="324">
                  <c:v>27</c:v>
                </c:pt>
                <c:pt idx="325">
                  <c:v>35</c:v>
                </c:pt>
                <c:pt idx="326">
                  <c:v>32</c:v>
                </c:pt>
                <c:pt idx="327">
                  <c:v>27</c:v>
                </c:pt>
                <c:pt idx="328">
                  <c:v>23</c:v>
                </c:pt>
                <c:pt idx="329">
                  <c:v>34</c:v>
                </c:pt>
                <c:pt idx="330">
                  <c:v>28</c:v>
                </c:pt>
                <c:pt idx="331">
                  <c:v>31</c:v>
                </c:pt>
                <c:pt idx="332">
                  <c:v>31</c:v>
                </c:pt>
                <c:pt idx="333">
                  <c:v>31</c:v>
                </c:pt>
                <c:pt idx="334">
                  <c:v>31</c:v>
                </c:pt>
                <c:pt idx="335">
                  <c:v>32</c:v>
                </c:pt>
                <c:pt idx="336">
                  <c:v>25</c:v>
                </c:pt>
                <c:pt idx="337">
                  <c:v>32</c:v>
                </c:pt>
                <c:pt idx="338">
                  <c:v>32</c:v>
                </c:pt>
                <c:pt idx="339">
                  <c:v>34</c:v>
                </c:pt>
                <c:pt idx="340">
                  <c:v>33</c:v>
                </c:pt>
                <c:pt idx="341">
                  <c:v>37</c:v>
                </c:pt>
                <c:pt idx="342">
                  <c:v>27</c:v>
                </c:pt>
                <c:pt idx="343">
                  <c:v>46</c:v>
                </c:pt>
                <c:pt idx="344">
                  <c:v>35</c:v>
                </c:pt>
                <c:pt idx="345">
                  <c:v>31</c:v>
                </c:pt>
                <c:pt idx="346">
                  <c:v>31</c:v>
                </c:pt>
                <c:pt idx="347">
                  <c:v>34</c:v>
                </c:pt>
                <c:pt idx="348">
                  <c:v>35</c:v>
                </c:pt>
                <c:pt idx="349">
                  <c:v>36</c:v>
                </c:pt>
                <c:pt idx="350">
                  <c:v>42</c:v>
                </c:pt>
                <c:pt idx="351">
                  <c:v>37</c:v>
                </c:pt>
                <c:pt idx="352">
                  <c:v>51</c:v>
                </c:pt>
                <c:pt idx="353">
                  <c:v>34</c:v>
                </c:pt>
                <c:pt idx="354">
                  <c:v>43</c:v>
                </c:pt>
                <c:pt idx="355">
                  <c:v>30</c:v>
                </c:pt>
                <c:pt idx="356">
                  <c:v>46</c:v>
                </c:pt>
                <c:pt idx="357">
                  <c:v>25</c:v>
                </c:pt>
                <c:pt idx="358">
                  <c:v>39</c:v>
                </c:pt>
                <c:pt idx="359">
                  <c:v>35</c:v>
                </c:pt>
                <c:pt idx="360">
                  <c:v>38</c:v>
                </c:pt>
                <c:pt idx="361">
                  <c:v>40</c:v>
                </c:pt>
                <c:pt idx="362">
                  <c:v>44</c:v>
                </c:pt>
                <c:pt idx="363">
                  <c:v>54</c:v>
                </c:pt>
                <c:pt idx="364">
                  <c:v>30</c:v>
                </c:pt>
                <c:pt idx="365">
                  <c:v>36</c:v>
                </c:pt>
                <c:pt idx="366">
                  <c:v>33</c:v>
                </c:pt>
                <c:pt idx="367">
                  <c:v>46</c:v>
                </c:pt>
                <c:pt idx="368">
                  <c:v>47</c:v>
                </c:pt>
                <c:pt idx="369">
                  <c:v>36</c:v>
                </c:pt>
                <c:pt idx="370">
                  <c:v>46</c:v>
                </c:pt>
                <c:pt idx="371">
                  <c:v>51</c:v>
                </c:pt>
                <c:pt idx="372">
                  <c:v>44</c:v>
                </c:pt>
                <c:pt idx="373">
                  <c:v>42</c:v>
                </c:pt>
                <c:pt idx="374">
                  <c:v>40</c:v>
                </c:pt>
                <c:pt idx="375">
                  <c:v>44</c:v>
                </c:pt>
                <c:pt idx="376">
                  <c:v>30</c:v>
                </c:pt>
                <c:pt idx="377">
                  <c:v>37</c:v>
                </c:pt>
                <c:pt idx="378">
                  <c:v>39</c:v>
                </c:pt>
                <c:pt idx="379">
                  <c:v>28</c:v>
                </c:pt>
                <c:pt idx="380">
                  <c:v>50</c:v>
                </c:pt>
                <c:pt idx="381">
                  <c:v>49</c:v>
                </c:pt>
                <c:pt idx="382">
                  <c:v>58</c:v>
                </c:pt>
                <c:pt idx="383">
                  <c:v>59</c:v>
                </c:pt>
                <c:pt idx="384">
                  <c:v>55</c:v>
                </c:pt>
                <c:pt idx="385">
                  <c:v>41</c:v>
                </c:pt>
                <c:pt idx="386">
                  <c:v>47</c:v>
                </c:pt>
                <c:pt idx="387">
                  <c:v>34</c:v>
                </c:pt>
                <c:pt idx="388">
                  <c:v>53</c:v>
                </c:pt>
                <c:pt idx="389">
                  <c:v>55</c:v>
                </c:pt>
                <c:pt idx="390">
                  <c:v>56</c:v>
                </c:pt>
                <c:pt idx="391">
                  <c:v>46</c:v>
                </c:pt>
                <c:pt idx="392">
                  <c:v>36</c:v>
                </c:pt>
                <c:pt idx="393">
                  <c:v>62</c:v>
                </c:pt>
                <c:pt idx="394">
                  <c:v>52</c:v>
                </c:pt>
                <c:pt idx="395">
                  <c:v>55</c:v>
                </c:pt>
                <c:pt idx="396">
                  <c:v>55</c:v>
                </c:pt>
                <c:pt idx="397">
                  <c:v>36</c:v>
                </c:pt>
                <c:pt idx="398">
                  <c:v>50</c:v>
                </c:pt>
                <c:pt idx="399">
                  <c:v>43</c:v>
                </c:pt>
                <c:pt idx="400">
                  <c:v>65</c:v>
                </c:pt>
                <c:pt idx="401">
                  <c:v>45</c:v>
                </c:pt>
                <c:pt idx="402">
                  <c:v>58</c:v>
                </c:pt>
                <c:pt idx="403">
                  <c:v>61</c:v>
                </c:pt>
                <c:pt idx="404">
                  <c:v>50</c:v>
                </c:pt>
                <c:pt idx="405">
                  <c:v>76</c:v>
                </c:pt>
                <c:pt idx="406">
                  <c:v>49</c:v>
                </c:pt>
                <c:pt idx="407">
                  <c:v>53</c:v>
                </c:pt>
                <c:pt idx="408">
                  <c:v>59</c:v>
                </c:pt>
                <c:pt idx="409">
                  <c:v>58</c:v>
                </c:pt>
                <c:pt idx="410">
                  <c:v>65</c:v>
                </c:pt>
                <c:pt idx="411">
                  <c:v>61</c:v>
                </c:pt>
                <c:pt idx="412">
                  <c:v>59</c:v>
                </c:pt>
                <c:pt idx="413">
                  <c:v>73</c:v>
                </c:pt>
                <c:pt idx="414">
                  <c:v>64</c:v>
                </c:pt>
                <c:pt idx="415">
                  <c:v>56</c:v>
                </c:pt>
                <c:pt idx="416">
                  <c:v>69</c:v>
                </c:pt>
                <c:pt idx="417">
                  <c:v>57</c:v>
                </c:pt>
                <c:pt idx="418">
                  <c:v>60</c:v>
                </c:pt>
                <c:pt idx="419">
                  <c:v>66</c:v>
                </c:pt>
                <c:pt idx="420">
                  <c:v>56</c:v>
                </c:pt>
                <c:pt idx="421">
                  <c:v>55</c:v>
                </c:pt>
                <c:pt idx="422">
                  <c:v>62</c:v>
                </c:pt>
                <c:pt idx="423">
                  <c:v>59</c:v>
                </c:pt>
                <c:pt idx="424">
                  <c:v>61</c:v>
                </c:pt>
                <c:pt idx="425">
                  <c:v>62</c:v>
                </c:pt>
                <c:pt idx="426">
                  <c:v>67</c:v>
                </c:pt>
                <c:pt idx="427">
                  <c:v>57</c:v>
                </c:pt>
                <c:pt idx="428">
                  <c:v>63</c:v>
                </c:pt>
                <c:pt idx="429">
                  <c:v>62</c:v>
                </c:pt>
                <c:pt idx="430">
                  <c:v>58</c:v>
                </c:pt>
                <c:pt idx="431">
                  <c:v>50</c:v>
                </c:pt>
                <c:pt idx="432">
                  <c:v>71</c:v>
                </c:pt>
                <c:pt idx="433">
                  <c:v>62</c:v>
                </c:pt>
                <c:pt idx="434">
                  <c:v>51</c:v>
                </c:pt>
                <c:pt idx="435">
                  <c:v>71</c:v>
                </c:pt>
                <c:pt idx="436">
                  <c:v>60</c:v>
                </c:pt>
                <c:pt idx="437">
                  <c:v>69</c:v>
                </c:pt>
                <c:pt idx="438">
                  <c:v>69</c:v>
                </c:pt>
                <c:pt idx="439">
                  <c:v>61</c:v>
                </c:pt>
                <c:pt idx="440">
                  <c:v>66</c:v>
                </c:pt>
                <c:pt idx="441">
                  <c:v>68</c:v>
                </c:pt>
                <c:pt idx="442">
                  <c:v>49</c:v>
                </c:pt>
                <c:pt idx="443">
                  <c:v>54</c:v>
                </c:pt>
                <c:pt idx="444">
                  <c:v>49</c:v>
                </c:pt>
                <c:pt idx="445">
                  <c:v>55</c:v>
                </c:pt>
                <c:pt idx="446">
                  <c:v>57</c:v>
                </c:pt>
                <c:pt idx="447">
                  <c:v>66</c:v>
                </c:pt>
                <c:pt idx="448">
                  <c:v>53</c:v>
                </c:pt>
                <c:pt idx="449">
                  <c:v>55</c:v>
                </c:pt>
                <c:pt idx="450">
                  <c:v>48</c:v>
                </c:pt>
                <c:pt idx="451">
                  <c:v>52</c:v>
                </c:pt>
                <c:pt idx="452">
                  <c:v>53</c:v>
                </c:pt>
                <c:pt idx="453">
                  <c:v>53</c:v>
                </c:pt>
                <c:pt idx="454">
                  <c:v>62</c:v>
                </c:pt>
                <c:pt idx="455">
                  <c:v>48</c:v>
                </c:pt>
                <c:pt idx="456">
                  <c:v>48</c:v>
                </c:pt>
                <c:pt idx="457">
                  <c:v>52</c:v>
                </c:pt>
                <c:pt idx="458">
                  <c:v>50</c:v>
                </c:pt>
                <c:pt idx="459">
                  <c:v>53</c:v>
                </c:pt>
                <c:pt idx="460">
                  <c:v>55</c:v>
                </c:pt>
                <c:pt idx="461">
                  <c:v>49</c:v>
                </c:pt>
                <c:pt idx="462">
                  <c:v>53</c:v>
                </c:pt>
                <c:pt idx="463">
                  <c:v>47</c:v>
                </c:pt>
                <c:pt idx="464">
                  <c:v>43</c:v>
                </c:pt>
                <c:pt idx="465">
                  <c:v>38</c:v>
                </c:pt>
                <c:pt idx="466">
                  <c:v>50</c:v>
                </c:pt>
                <c:pt idx="467">
                  <c:v>39</c:v>
                </c:pt>
                <c:pt idx="468">
                  <c:v>38</c:v>
                </c:pt>
                <c:pt idx="469">
                  <c:v>47</c:v>
                </c:pt>
                <c:pt idx="470">
                  <c:v>55</c:v>
                </c:pt>
                <c:pt idx="471">
                  <c:v>38</c:v>
                </c:pt>
                <c:pt idx="472">
                  <c:v>37</c:v>
                </c:pt>
                <c:pt idx="473">
                  <c:v>36</c:v>
                </c:pt>
                <c:pt idx="474">
                  <c:v>36</c:v>
                </c:pt>
                <c:pt idx="475">
                  <c:v>47</c:v>
                </c:pt>
                <c:pt idx="476">
                  <c:v>34</c:v>
                </c:pt>
                <c:pt idx="477">
                  <c:v>29</c:v>
                </c:pt>
                <c:pt idx="478">
                  <c:v>40</c:v>
                </c:pt>
                <c:pt idx="479">
                  <c:v>34</c:v>
                </c:pt>
                <c:pt idx="480">
                  <c:v>26</c:v>
                </c:pt>
                <c:pt idx="481">
                  <c:v>22</c:v>
                </c:pt>
                <c:pt idx="482">
                  <c:v>42</c:v>
                </c:pt>
                <c:pt idx="483">
                  <c:v>26</c:v>
                </c:pt>
                <c:pt idx="484">
                  <c:v>35</c:v>
                </c:pt>
                <c:pt idx="485">
                  <c:v>18</c:v>
                </c:pt>
                <c:pt idx="486">
                  <c:v>35</c:v>
                </c:pt>
                <c:pt idx="487">
                  <c:v>18</c:v>
                </c:pt>
                <c:pt idx="488">
                  <c:v>27</c:v>
                </c:pt>
                <c:pt idx="489">
                  <c:v>39</c:v>
                </c:pt>
                <c:pt idx="490">
                  <c:v>25</c:v>
                </c:pt>
                <c:pt idx="491">
                  <c:v>19</c:v>
                </c:pt>
                <c:pt idx="492">
                  <c:v>36</c:v>
                </c:pt>
                <c:pt idx="493">
                  <c:v>20</c:v>
                </c:pt>
                <c:pt idx="494">
                  <c:v>20</c:v>
                </c:pt>
                <c:pt idx="495">
                  <c:v>24</c:v>
                </c:pt>
                <c:pt idx="496">
                  <c:v>17</c:v>
                </c:pt>
                <c:pt idx="497">
                  <c:v>16</c:v>
                </c:pt>
                <c:pt idx="498">
                  <c:v>23</c:v>
                </c:pt>
                <c:pt idx="499">
                  <c:v>16</c:v>
                </c:pt>
                <c:pt idx="500">
                  <c:v>19</c:v>
                </c:pt>
                <c:pt idx="501">
                  <c:v>14</c:v>
                </c:pt>
                <c:pt idx="502">
                  <c:v>8</c:v>
                </c:pt>
                <c:pt idx="503">
                  <c:v>16</c:v>
                </c:pt>
                <c:pt idx="504">
                  <c:v>12</c:v>
                </c:pt>
                <c:pt idx="505">
                  <c:v>13</c:v>
                </c:pt>
                <c:pt idx="506">
                  <c:v>11</c:v>
                </c:pt>
                <c:pt idx="507">
                  <c:v>10</c:v>
                </c:pt>
                <c:pt idx="508">
                  <c:v>12</c:v>
                </c:pt>
                <c:pt idx="509">
                  <c:v>12</c:v>
                </c:pt>
                <c:pt idx="510">
                  <c:v>7</c:v>
                </c:pt>
                <c:pt idx="511">
                  <c:v>9</c:v>
                </c:pt>
                <c:pt idx="512">
                  <c:v>13</c:v>
                </c:pt>
                <c:pt idx="513">
                  <c:v>9</c:v>
                </c:pt>
                <c:pt idx="514">
                  <c:v>8</c:v>
                </c:pt>
                <c:pt idx="515">
                  <c:v>11</c:v>
                </c:pt>
                <c:pt idx="516">
                  <c:v>7</c:v>
                </c:pt>
                <c:pt idx="517">
                  <c:v>12</c:v>
                </c:pt>
                <c:pt idx="518">
                  <c:v>8</c:v>
                </c:pt>
                <c:pt idx="519">
                  <c:v>8</c:v>
                </c:pt>
                <c:pt idx="520">
                  <c:v>7</c:v>
                </c:pt>
                <c:pt idx="521">
                  <c:v>6</c:v>
                </c:pt>
                <c:pt idx="522">
                  <c:v>5</c:v>
                </c:pt>
                <c:pt idx="523">
                  <c:v>2</c:v>
                </c:pt>
                <c:pt idx="524">
                  <c:v>5</c:v>
                </c:pt>
                <c:pt idx="525">
                  <c:v>6</c:v>
                </c:pt>
                <c:pt idx="526">
                  <c:v>4</c:v>
                </c:pt>
                <c:pt idx="527">
                  <c:v>2</c:v>
                </c:pt>
                <c:pt idx="528">
                  <c:v>3</c:v>
                </c:pt>
                <c:pt idx="529">
                  <c:v>4</c:v>
                </c:pt>
                <c:pt idx="530">
                  <c:v>2</c:v>
                </c:pt>
                <c:pt idx="531">
                  <c:v>5</c:v>
                </c:pt>
                <c:pt idx="532">
                  <c:v>1</c:v>
                </c:pt>
                <c:pt idx="533">
                  <c:v>3</c:v>
                </c:pt>
                <c:pt idx="534">
                  <c:v>1</c:v>
                </c:pt>
                <c:pt idx="535">
                  <c:v>7</c:v>
                </c:pt>
                <c:pt idx="536">
                  <c:v>2</c:v>
                </c:pt>
                <c:pt idx="537">
                  <c:v>3</c:v>
                </c:pt>
                <c:pt idx="538">
                  <c:v>1</c:v>
                </c:pt>
                <c:pt idx="539">
                  <c:v>2</c:v>
                </c:pt>
                <c:pt idx="540">
                  <c:v>1</c:v>
                </c:pt>
                <c:pt idx="541">
                  <c:v>0</c:v>
                </c:pt>
                <c:pt idx="542">
                  <c:v>0</c:v>
                </c:pt>
                <c:pt idx="543">
                  <c:v>1</c:v>
                </c:pt>
                <c:pt idx="544">
                  <c:v>1</c:v>
                </c:pt>
                <c:pt idx="545">
                  <c:v>2</c:v>
                </c:pt>
                <c:pt idx="546">
                  <c:v>0</c:v>
                </c:pt>
                <c:pt idx="547">
                  <c:v>0</c:v>
                </c:pt>
                <c:pt idx="548">
                  <c:v>0</c:v>
                </c:pt>
                <c:pt idx="549">
                  <c:v>1</c:v>
                </c:pt>
                <c:pt idx="550">
                  <c:v>1</c:v>
                </c:pt>
                <c:pt idx="551">
                  <c:v>2</c:v>
                </c:pt>
                <c:pt idx="552">
                  <c:v>0</c:v>
                </c:pt>
                <c:pt idx="553">
                  <c:v>0</c:v>
                </c:pt>
                <c:pt idx="554">
                  <c:v>0</c:v>
                </c:pt>
                <c:pt idx="555">
                  <c:v>1</c:v>
                </c:pt>
                <c:pt idx="556">
                  <c:v>1</c:v>
                </c:pt>
                <c:pt idx="557">
                  <c:v>0</c:v>
                </c:pt>
                <c:pt idx="558">
                  <c:v>0</c:v>
                </c:pt>
                <c:pt idx="559">
                  <c:v>0</c:v>
                </c:pt>
                <c:pt idx="560">
                  <c:v>0</c:v>
                </c:pt>
                <c:pt idx="561">
                  <c:v>1</c:v>
                </c:pt>
                <c:pt idx="562">
                  <c:v>0</c:v>
                </c:pt>
                <c:pt idx="563">
                  <c:v>0</c:v>
                </c:pt>
                <c:pt idx="564">
                  <c:v>0</c:v>
                </c:pt>
                <c:pt idx="565">
                  <c:v>0</c:v>
                </c:pt>
                <c:pt idx="566">
                  <c:v>0</c:v>
                </c:pt>
                <c:pt idx="567">
                  <c:v>0</c:v>
                </c:pt>
                <c:pt idx="568">
                  <c:v>1</c:v>
                </c:pt>
                <c:pt idx="569">
                  <c:v>0</c:v>
                </c:pt>
                <c:pt idx="570">
                  <c:v>0</c:v>
                </c:pt>
                <c:pt idx="571">
                  <c:v>0</c:v>
                </c:pt>
                <c:pt idx="572">
                  <c:v>0</c:v>
                </c:pt>
                <c:pt idx="573">
                  <c:v>0</c:v>
                </c:pt>
                <c:pt idx="574">
                  <c:v>0</c:v>
                </c:pt>
                <c:pt idx="575">
                  <c:v>1</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1</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numCache>
            </c:numRef>
          </c:yVal>
          <c:smooth val="1"/>
        </c:ser>
        <c:ser>
          <c:idx val="3"/>
          <c:order val="3"/>
          <c:tx>
            <c:strRef>
              <c:f>'Fe55-V-cathode'!$H$1</c:f>
              <c:strCache>
                <c:ptCount val="1"/>
                <c:pt idx="0">
                  <c:v>Anode</c:v>
                </c:pt>
              </c:strCache>
            </c:strRef>
          </c:tx>
          <c:marker>
            <c:symbol val="none"/>
          </c:marker>
          <c:xVal>
            <c:numRef>
              <c:f>'Fe55-V-cathode'!$G$2:$G$1519</c:f>
              <c:numCache>
                <c:formatCode>0.00E+00</c:formatCode>
                <c:ptCount val="1518"/>
                <c:pt idx="0">
                  <c:v>-0.23797299999999999</c:v>
                </c:pt>
                <c:pt idx="1">
                  <c:v>-0.237645</c:v>
                </c:pt>
                <c:pt idx="2">
                  <c:v>-0.237316</c:v>
                </c:pt>
                <c:pt idx="3">
                  <c:v>-0.236988</c:v>
                </c:pt>
                <c:pt idx="4">
                  <c:v>-0.23666000000000001</c:v>
                </c:pt>
                <c:pt idx="5">
                  <c:v>-0.23633100000000001</c:v>
                </c:pt>
                <c:pt idx="6">
                  <c:v>-0.23600299999999999</c:v>
                </c:pt>
                <c:pt idx="7">
                  <c:v>-0.235675</c:v>
                </c:pt>
                <c:pt idx="8">
                  <c:v>-0.235346</c:v>
                </c:pt>
                <c:pt idx="9">
                  <c:v>-0.235018</c:v>
                </c:pt>
                <c:pt idx="10">
                  <c:v>-0.23469000000000001</c:v>
                </c:pt>
                <c:pt idx="11">
                  <c:v>-0.23436100000000001</c:v>
                </c:pt>
                <c:pt idx="12">
                  <c:v>-0.23403299999999999</c:v>
                </c:pt>
                <c:pt idx="13">
                  <c:v>-0.233705</c:v>
                </c:pt>
                <c:pt idx="14">
                  <c:v>-0.233376</c:v>
                </c:pt>
                <c:pt idx="15">
                  <c:v>-0.23304800000000001</c:v>
                </c:pt>
                <c:pt idx="16">
                  <c:v>-0.23272000000000001</c:v>
                </c:pt>
                <c:pt idx="17">
                  <c:v>-0.23239099999999999</c:v>
                </c:pt>
                <c:pt idx="18">
                  <c:v>-0.23206299999999999</c:v>
                </c:pt>
                <c:pt idx="19">
                  <c:v>-0.231735</c:v>
                </c:pt>
                <c:pt idx="20">
                  <c:v>-0.231406</c:v>
                </c:pt>
                <c:pt idx="21">
                  <c:v>-0.23107800000000001</c:v>
                </c:pt>
                <c:pt idx="22">
                  <c:v>-0.23075000000000001</c:v>
                </c:pt>
                <c:pt idx="23">
                  <c:v>-0.23042099999999999</c:v>
                </c:pt>
                <c:pt idx="24">
                  <c:v>-0.23009299999999999</c:v>
                </c:pt>
                <c:pt idx="25">
                  <c:v>-0.229765</c:v>
                </c:pt>
                <c:pt idx="26">
                  <c:v>-0.229437</c:v>
                </c:pt>
                <c:pt idx="27">
                  <c:v>-0.22910800000000001</c:v>
                </c:pt>
                <c:pt idx="28">
                  <c:v>-0.22878000000000001</c:v>
                </c:pt>
                <c:pt idx="29">
                  <c:v>-0.22845199999999999</c:v>
                </c:pt>
                <c:pt idx="30">
                  <c:v>-0.22812299999999999</c:v>
                </c:pt>
                <c:pt idx="31">
                  <c:v>-0.227795</c:v>
                </c:pt>
                <c:pt idx="32">
                  <c:v>-0.227467</c:v>
                </c:pt>
                <c:pt idx="33">
                  <c:v>-0.22713800000000001</c:v>
                </c:pt>
                <c:pt idx="34">
                  <c:v>-0.22681000000000001</c:v>
                </c:pt>
                <c:pt idx="35">
                  <c:v>-0.22648199999999999</c:v>
                </c:pt>
                <c:pt idx="36">
                  <c:v>-0.22615299999999999</c:v>
                </c:pt>
                <c:pt idx="37">
                  <c:v>-0.225825</c:v>
                </c:pt>
                <c:pt idx="38">
                  <c:v>-0.225497</c:v>
                </c:pt>
                <c:pt idx="39">
                  <c:v>-0.22516800000000001</c:v>
                </c:pt>
                <c:pt idx="40">
                  <c:v>-0.22484000000000001</c:v>
                </c:pt>
                <c:pt idx="41">
                  <c:v>-0.22451199999999999</c:v>
                </c:pt>
                <c:pt idx="42">
                  <c:v>-0.22418299999999999</c:v>
                </c:pt>
                <c:pt idx="43">
                  <c:v>-0.223855</c:v>
                </c:pt>
                <c:pt idx="44">
                  <c:v>-0.223527</c:v>
                </c:pt>
                <c:pt idx="45">
                  <c:v>-0.22319800000000001</c:v>
                </c:pt>
                <c:pt idx="46">
                  <c:v>-0.22287000000000001</c:v>
                </c:pt>
                <c:pt idx="47">
                  <c:v>-0.22254199999999999</c:v>
                </c:pt>
                <c:pt idx="48">
                  <c:v>-0.22221299999999999</c:v>
                </c:pt>
                <c:pt idx="49">
                  <c:v>-0.221885</c:v>
                </c:pt>
                <c:pt idx="50">
                  <c:v>-0.221557</c:v>
                </c:pt>
                <c:pt idx="51">
                  <c:v>-0.22122800000000001</c:v>
                </c:pt>
                <c:pt idx="52">
                  <c:v>-0.22090000000000001</c:v>
                </c:pt>
                <c:pt idx="53">
                  <c:v>-0.22057199999999999</c:v>
                </c:pt>
                <c:pt idx="54">
                  <c:v>-0.22024299999999999</c:v>
                </c:pt>
                <c:pt idx="55">
                  <c:v>-0.219915</c:v>
                </c:pt>
                <c:pt idx="56">
                  <c:v>-0.219587</c:v>
                </c:pt>
                <c:pt idx="57">
                  <c:v>-0.21925800000000001</c:v>
                </c:pt>
                <c:pt idx="58">
                  <c:v>-0.21893000000000001</c:v>
                </c:pt>
                <c:pt idx="59">
                  <c:v>-0.21860199999999999</c:v>
                </c:pt>
                <c:pt idx="60">
                  <c:v>-0.21827299999999999</c:v>
                </c:pt>
                <c:pt idx="61">
                  <c:v>-0.217945</c:v>
                </c:pt>
                <c:pt idx="62">
                  <c:v>-0.217617</c:v>
                </c:pt>
                <c:pt idx="63">
                  <c:v>-0.21728800000000001</c:v>
                </c:pt>
                <c:pt idx="64">
                  <c:v>-0.21695999999999999</c:v>
                </c:pt>
                <c:pt idx="65">
                  <c:v>-0.21663199999999999</c:v>
                </c:pt>
                <c:pt idx="66">
                  <c:v>-0.216304</c:v>
                </c:pt>
                <c:pt idx="67">
                  <c:v>-0.215975</c:v>
                </c:pt>
                <c:pt idx="68">
                  <c:v>-0.21564700000000001</c:v>
                </c:pt>
                <c:pt idx="69">
                  <c:v>-0.21531900000000001</c:v>
                </c:pt>
                <c:pt idx="70">
                  <c:v>-0.21498999999999999</c:v>
                </c:pt>
                <c:pt idx="71">
                  <c:v>-0.21466199999999999</c:v>
                </c:pt>
                <c:pt idx="72">
                  <c:v>-0.214334</c:v>
                </c:pt>
                <c:pt idx="73">
                  <c:v>-0.214005</c:v>
                </c:pt>
                <c:pt idx="74">
                  <c:v>-0.21367700000000001</c:v>
                </c:pt>
                <c:pt idx="75">
                  <c:v>-0.21334900000000001</c:v>
                </c:pt>
                <c:pt idx="76">
                  <c:v>-0.21301999999999999</c:v>
                </c:pt>
                <c:pt idx="77">
                  <c:v>-0.21269199999999999</c:v>
                </c:pt>
                <c:pt idx="78">
                  <c:v>-0.212364</c:v>
                </c:pt>
                <c:pt idx="79">
                  <c:v>-0.212035</c:v>
                </c:pt>
                <c:pt idx="80">
                  <c:v>-0.21170700000000001</c:v>
                </c:pt>
                <c:pt idx="81">
                  <c:v>-0.21137900000000001</c:v>
                </c:pt>
                <c:pt idx="82">
                  <c:v>-0.21104999999999999</c:v>
                </c:pt>
                <c:pt idx="83">
                  <c:v>-0.21072199999999999</c:v>
                </c:pt>
                <c:pt idx="84">
                  <c:v>-0.210394</c:v>
                </c:pt>
                <c:pt idx="85">
                  <c:v>-0.210065</c:v>
                </c:pt>
                <c:pt idx="86">
                  <c:v>-0.20973700000000001</c:v>
                </c:pt>
                <c:pt idx="87">
                  <c:v>-0.20940900000000001</c:v>
                </c:pt>
                <c:pt idx="88">
                  <c:v>-0.20907999999999999</c:v>
                </c:pt>
                <c:pt idx="89">
                  <c:v>-0.20875199999999999</c:v>
                </c:pt>
                <c:pt idx="90">
                  <c:v>-0.208424</c:v>
                </c:pt>
                <c:pt idx="91">
                  <c:v>-0.208095</c:v>
                </c:pt>
                <c:pt idx="92">
                  <c:v>-0.20776700000000001</c:v>
                </c:pt>
                <c:pt idx="93">
                  <c:v>-0.20743900000000001</c:v>
                </c:pt>
                <c:pt idx="94">
                  <c:v>-0.20710999999999999</c:v>
                </c:pt>
                <c:pt idx="95">
                  <c:v>-0.20678199999999999</c:v>
                </c:pt>
                <c:pt idx="96">
                  <c:v>-0.206454</c:v>
                </c:pt>
                <c:pt idx="97">
                  <c:v>-0.206125</c:v>
                </c:pt>
                <c:pt idx="98">
                  <c:v>-0.20579700000000001</c:v>
                </c:pt>
                <c:pt idx="99">
                  <c:v>-0.20546900000000001</c:v>
                </c:pt>
                <c:pt idx="100">
                  <c:v>-0.20513999999999999</c:v>
                </c:pt>
                <c:pt idx="101">
                  <c:v>-0.20481199999999999</c:v>
                </c:pt>
                <c:pt idx="102">
                  <c:v>-0.204484</c:v>
                </c:pt>
                <c:pt idx="103">
                  <c:v>-0.204155</c:v>
                </c:pt>
                <c:pt idx="104">
                  <c:v>-0.20382700000000001</c:v>
                </c:pt>
                <c:pt idx="105">
                  <c:v>-0.20349900000000001</c:v>
                </c:pt>
                <c:pt idx="106">
                  <c:v>-0.20316999999999999</c:v>
                </c:pt>
                <c:pt idx="107">
                  <c:v>-0.20284199999999999</c:v>
                </c:pt>
                <c:pt idx="108">
                  <c:v>-0.202514</c:v>
                </c:pt>
                <c:pt idx="109">
                  <c:v>-0.202186</c:v>
                </c:pt>
                <c:pt idx="110">
                  <c:v>-0.20185700000000001</c:v>
                </c:pt>
                <c:pt idx="111">
                  <c:v>-0.20152900000000001</c:v>
                </c:pt>
                <c:pt idx="112">
                  <c:v>-0.20120099999999999</c:v>
                </c:pt>
                <c:pt idx="113">
                  <c:v>-0.200872</c:v>
                </c:pt>
                <c:pt idx="114">
                  <c:v>-0.200544</c:v>
                </c:pt>
                <c:pt idx="115">
                  <c:v>-0.20021600000000001</c:v>
                </c:pt>
                <c:pt idx="116">
                  <c:v>-0.19988700000000001</c:v>
                </c:pt>
                <c:pt idx="117">
                  <c:v>-0.19955899999999999</c:v>
                </c:pt>
                <c:pt idx="118">
                  <c:v>-0.19923099999999999</c:v>
                </c:pt>
                <c:pt idx="119">
                  <c:v>-0.198902</c:v>
                </c:pt>
                <c:pt idx="120">
                  <c:v>-0.198574</c:v>
                </c:pt>
                <c:pt idx="121">
                  <c:v>-0.19824600000000001</c:v>
                </c:pt>
                <c:pt idx="122">
                  <c:v>-0.19791700000000001</c:v>
                </c:pt>
                <c:pt idx="123">
                  <c:v>-0.19758899999999999</c:v>
                </c:pt>
                <c:pt idx="124">
                  <c:v>-0.19726099999999999</c:v>
                </c:pt>
                <c:pt idx="125">
                  <c:v>-0.196932</c:v>
                </c:pt>
                <c:pt idx="126">
                  <c:v>-0.196604</c:v>
                </c:pt>
                <c:pt idx="127">
                  <c:v>-0.19627600000000001</c:v>
                </c:pt>
                <c:pt idx="128">
                  <c:v>-0.19594700000000001</c:v>
                </c:pt>
                <c:pt idx="129">
                  <c:v>-0.19561899999999999</c:v>
                </c:pt>
                <c:pt idx="130">
                  <c:v>-0.19529099999999999</c:v>
                </c:pt>
                <c:pt idx="131">
                  <c:v>-0.194962</c:v>
                </c:pt>
                <c:pt idx="132">
                  <c:v>-0.194634</c:v>
                </c:pt>
                <c:pt idx="133">
                  <c:v>-0.19430600000000001</c:v>
                </c:pt>
                <c:pt idx="134">
                  <c:v>-0.19397700000000001</c:v>
                </c:pt>
                <c:pt idx="135">
                  <c:v>-0.19364899999999999</c:v>
                </c:pt>
                <c:pt idx="136">
                  <c:v>-0.19332099999999999</c:v>
                </c:pt>
                <c:pt idx="137">
                  <c:v>-0.192992</c:v>
                </c:pt>
                <c:pt idx="138">
                  <c:v>-0.192664</c:v>
                </c:pt>
                <c:pt idx="139">
                  <c:v>-0.19233600000000001</c:v>
                </c:pt>
                <c:pt idx="140">
                  <c:v>-0.19200700000000001</c:v>
                </c:pt>
                <c:pt idx="141">
                  <c:v>-0.19167899999999999</c:v>
                </c:pt>
                <c:pt idx="142">
                  <c:v>-0.19135099999999999</c:v>
                </c:pt>
                <c:pt idx="143">
                  <c:v>-0.191022</c:v>
                </c:pt>
                <c:pt idx="144">
                  <c:v>-0.190694</c:v>
                </c:pt>
                <c:pt idx="145">
                  <c:v>-0.19036600000000001</c:v>
                </c:pt>
                <c:pt idx="146">
                  <c:v>-0.19003700000000001</c:v>
                </c:pt>
                <c:pt idx="147">
                  <c:v>-0.18970899999999999</c:v>
                </c:pt>
                <c:pt idx="148">
                  <c:v>-0.18938099999999999</c:v>
                </c:pt>
                <c:pt idx="149">
                  <c:v>-0.189052</c:v>
                </c:pt>
                <c:pt idx="150">
                  <c:v>-0.188724</c:v>
                </c:pt>
                <c:pt idx="151">
                  <c:v>-0.18839600000000001</c:v>
                </c:pt>
                <c:pt idx="152">
                  <c:v>-0.18806800000000001</c:v>
                </c:pt>
                <c:pt idx="153">
                  <c:v>-0.18773899999999999</c:v>
                </c:pt>
                <c:pt idx="154">
                  <c:v>-0.18741099999999999</c:v>
                </c:pt>
                <c:pt idx="155">
                  <c:v>-0.187083</c:v>
                </c:pt>
                <c:pt idx="156">
                  <c:v>-0.186754</c:v>
                </c:pt>
                <c:pt idx="157">
                  <c:v>-0.18642600000000001</c:v>
                </c:pt>
                <c:pt idx="158">
                  <c:v>-0.18609800000000001</c:v>
                </c:pt>
                <c:pt idx="159">
                  <c:v>-0.18576899999999999</c:v>
                </c:pt>
                <c:pt idx="160">
                  <c:v>-0.18544099999999999</c:v>
                </c:pt>
                <c:pt idx="161">
                  <c:v>-0.185113</c:v>
                </c:pt>
                <c:pt idx="162">
                  <c:v>-0.184784</c:v>
                </c:pt>
                <c:pt idx="163">
                  <c:v>-0.18445600000000001</c:v>
                </c:pt>
                <c:pt idx="164">
                  <c:v>-0.18412800000000001</c:v>
                </c:pt>
                <c:pt idx="165">
                  <c:v>-0.18379899999999999</c:v>
                </c:pt>
                <c:pt idx="166">
                  <c:v>-0.183471</c:v>
                </c:pt>
                <c:pt idx="167">
                  <c:v>-0.183143</c:v>
                </c:pt>
                <c:pt idx="168">
                  <c:v>-0.182814</c:v>
                </c:pt>
                <c:pt idx="169">
                  <c:v>-0.18248600000000001</c:v>
                </c:pt>
                <c:pt idx="170">
                  <c:v>-0.18215799999999999</c:v>
                </c:pt>
                <c:pt idx="171">
                  <c:v>-0.18182899999999999</c:v>
                </c:pt>
                <c:pt idx="172">
                  <c:v>-0.181501</c:v>
                </c:pt>
                <c:pt idx="173">
                  <c:v>-0.181173</c:v>
                </c:pt>
                <c:pt idx="174">
                  <c:v>-0.180844</c:v>
                </c:pt>
                <c:pt idx="175">
                  <c:v>-0.18051600000000001</c:v>
                </c:pt>
                <c:pt idx="176">
                  <c:v>-0.18018799999999999</c:v>
                </c:pt>
                <c:pt idx="177">
                  <c:v>-0.17985899999999999</c:v>
                </c:pt>
                <c:pt idx="178">
                  <c:v>-0.179531</c:v>
                </c:pt>
                <c:pt idx="179">
                  <c:v>-0.179203</c:v>
                </c:pt>
                <c:pt idx="180">
                  <c:v>-0.17887400000000001</c:v>
                </c:pt>
                <c:pt idx="181">
                  <c:v>-0.17854600000000001</c:v>
                </c:pt>
                <c:pt idx="182">
                  <c:v>-0.17821799999999999</c:v>
                </c:pt>
                <c:pt idx="183">
                  <c:v>-0.17788899999999999</c:v>
                </c:pt>
                <c:pt idx="184">
                  <c:v>-0.177561</c:v>
                </c:pt>
                <c:pt idx="185">
                  <c:v>-0.177233</c:v>
                </c:pt>
                <c:pt idx="186">
                  <c:v>-0.17690400000000001</c:v>
                </c:pt>
                <c:pt idx="187">
                  <c:v>-0.17657600000000001</c:v>
                </c:pt>
                <c:pt idx="188">
                  <c:v>-0.17624799999999999</c:v>
                </c:pt>
                <c:pt idx="189">
                  <c:v>-0.17591899999999999</c:v>
                </c:pt>
                <c:pt idx="190">
                  <c:v>-0.175591</c:v>
                </c:pt>
                <c:pt idx="191">
                  <c:v>-0.175263</c:v>
                </c:pt>
                <c:pt idx="192">
                  <c:v>-0.17493400000000001</c:v>
                </c:pt>
                <c:pt idx="193">
                  <c:v>-0.17460600000000001</c:v>
                </c:pt>
                <c:pt idx="194">
                  <c:v>-0.17427799999999999</c:v>
                </c:pt>
                <c:pt idx="195">
                  <c:v>-0.17394999999999999</c:v>
                </c:pt>
                <c:pt idx="196">
                  <c:v>-0.173621</c:v>
                </c:pt>
                <c:pt idx="197">
                  <c:v>-0.173293</c:v>
                </c:pt>
                <c:pt idx="198">
                  <c:v>-0.17296500000000001</c:v>
                </c:pt>
                <c:pt idx="199">
                  <c:v>-0.17263600000000001</c:v>
                </c:pt>
                <c:pt idx="200">
                  <c:v>-0.17230799999999999</c:v>
                </c:pt>
                <c:pt idx="201">
                  <c:v>-0.17197999999999999</c:v>
                </c:pt>
                <c:pt idx="202">
                  <c:v>-0.171651</c:v>
                </c:pt>
                <c:pt idx="203">
                  <c:v>-0.171323</c:v>
                </c:pt>
                <c:pt idx="204">
                  <c:v>-0.17099500000000001</c:v>
                </c:pt>
                <c:pt idx="205">
                  <c:v>-0.17066600000000001</c:v>
                </c:pt>
                <c:pt idx="206">
                  <c:v>-0.17033799999999999</c:v>
                </c:pt>
                <c:pt idx="207">
                  <c:v>-0.17000999999999999</c:v>
                </c:pt>
                <c:pt idx="208">
                  <c:v>-0.169681</c:v>
                </c:pt>
                <c:pt idx="209">
                  <c:v>-0.169353</c:v>
                </c:pt>
                <c:pt idx="210">
                  <c:v>-0.16902500000000001</c:v>
                </c:pt>
                <c:pt idx="211">
                  <c:v>-0.16869600000000001</c:v>
                </c:pt>
                <c:pt idx="212">
                  <c:v>-0.16836799999999999</c:v>
                </c:pt>
                <c:pt idx="213">
                  <c:v>-0.16803999999999999</c:v>
                </c:pt>
                <c:pt idx="214">
                  <c:v>-0.167711</c:v>
                </c:pt>
                <c:pt idx="215">
                  <c:v>-0.167383</c:v>
                </c:pt>
                <c:pt idx="216">
                  <c:v>-0.16705500000000001</c:v>
                </c:pt>
                <c:pt idx="217">
                  <c:v>-0.16672600000000001</c:v>
                </c:pt>
                <c:pt idx="218">
                  <c:v>-0.16639799999999999</c:v>
                </c:pt>
                <c:pt idx="219">
                  <c:v>-0.16607</c:v>
                </c:pt>
                <c:pt idx="220">
                  <c:v>-0.165741</c:v>
                </c:pt>
                <c:pt idx="221">
                  <c:v>-0.165413</c:v>
                </c:pt>
                <c:pt idx="222">
                  <c:v>-0.16508500000000001</c:v>
                </c:pt>
                <c:pt idx="223">
                  <c:v>-0.16475600000000001</c:v>
                </c:pt>
                <c:pt idx="224">
                  <c:v>-0.16442799999999999</c:v>
                </c:pt>
                <c:pt idx="225">
                  <c:v>-0.1641</c:v>
                </c:pt>
                <c:pt idx="226">
                  <c:v>-0.163771</c:v>
                </c:pt>
                <c:pt idx="227">
                  <c:v>-0.163443</c:v>
                </c:pt>
                <c:pt idx="228">
                  <c:v>-0.16311500000000001</c:v>
                </c:pt>
                <c:pt idx="229">
                  <c:v>-0.16278599999999999</c:v>
                </c:pt>
                <c:pt idx="230">
                  <c:v>-0.16245799999999999</c:v>
                </c:pt>
                <c:pt idx="231">
                  <c:v>-0.16213</c:v>
                </c:pt>
                <c:pt idx="232">
                  <c:v>-0.161801</c:v>
                </c:pt>
                <c:pt idx="233">
                  <c:v>-0.16147300000000001</c:v>
                </c:pt>
                <c:pt idx="234">
                  <c:v>-0.16114500000000001</c:v>
                </c:pt>
                <c:pt idx="235">
                  <c:v>-0.16081599999999999</c:v>
                </c:pt>
                <c:pt idx="236">
                  <c:v>-0.16048799999999999</c:v>
                </c:pt>
                <c:pt idx="237">
                  <c:v>-0.16016</c:v>
                </c:pt>
                <c:pt idx="238">
                  <c:v>-0.159832</c:v>
                </c:pt>
                <c:pt idx="239">
                  <c:v>-0.15950300000000001</c:v>
                </c:pt>
                <c:pt idx="240">
                  <c:v>-0.15917500000000001</c:v>
                </c:pt>
                <c:pt idx="241">
                  <c:v>-0.15884699999999999</c:v>
                </c:pt>
                <c:pt idx="242">
                  <c:v>-0.15851799999999999</c:v>
                </c:pt>
                <c:pt idx="243">
                  <c:v>-0.15819</c:v>
                </c:pt>
                <c:pt idx="244">
                  <c:v>-0.157862</c:v>
                </c:pt>
                <c:pt idx="245">
                  <c:v>-0.15753300000000001</c:v>
                </c:pt>
                <c:pt idx="246">
                  <c:v>-0.15720500000000001</c:v>
                </c:pt>
                <c:pt idx="247">
                  <c:v>-0.15687699999999999</c:v>
                </c:pt>
                <c:pt idx="248">
                  <c:v>-0.15654799999999999</c:v>
                </c:pt>
                <c:pt idx="249">
                  <c:v>-0.15622</c:v>
                </c:pt>
                <c:pt idx="250">
                  <c:v>-0.155892</c:v>
                </c:pt>
                <c:pt idx="251">
                  <c:v>-0.15556300000000001</c:v>
                </c:pt>
                <c:pt idx="252">
                  <c:v>-0.15523500000000001</c:v>
                </c:pt>
                <c:pt idx="253">
                  <c:v>-0.15490699999999999</c:v>
                </c:pt>
                <c:pt idx="254">
                  <c:v>-0.15457799999999999</c:v>
                </c:pt>
                <c:pt idx="255">
                  <c:v>-0.15425</c:v>
                </c:pt>
                <c:pt idx="256">
                  <c:v>-0.153922</c:v>
                </c:pt>
                <c:pt idx="257">
                  <c:v>-0.15359300000000001</c:v>
                </c:pt>
                <c:pt idx="258">
                  <c:v>-0.15326500000000001</c:v>
                </c:pt>
                <c:pt idx="259">
                  <c:v>-0.15293699999999999</c:v>
                </c:pt>
                <c:pt idx="260">
                  <c:v>-0.15260799999999999</c:v>
                </c:pt>
                <c:pt idx="261">
                  <c:v>-0.15228</c:v>
                </c:pt>
                <c:pt idx="262">
                  <c:v>-0.151952</c:v>
                </c:pt>
                <c:pt idx="263">
                  <c:v>-0.15162300000000001</c:v>
                </c:pt>
                <c:pt idx="264">
                  <c:v>-0.15129500000000001</c:v>
                </c:pt>
                <c:pt idx="265">
                  <c:v>-0.15096699999999999</c:v>
                </c:pt>
                <c:pt idx="266">
                  <c:v>-0.15063799999999999</c:v>
                </c:pt>
                <c:pt idx="267">
                  <c:v>-0.15031</c:v>
                </c:pt>
                <c:pt idx="268">
                  <c:v>-0.149982</c:v>
                </c:pt>
                <c:pt idx="269">
                  <c:v>-0.14965300000000001</c:v>
                </c:pt>
                <c:pt idx="270">
                  <c:v>-0.14932500000000001</c:v>
                </c:pt>
                <c:pt idx="271">
                  <c:v>-0.14899699999999999</c:v>
                </c:pt>
                <c:pt idx="272">
                  <c:v>-0.14866799999999999</c:v>
                </c:pt>
                <c:pt idx="273">
                  <c:v>-0.14834</c:v>
                </c:pt>
                <c:pt idx="274">
                  <c:v>-0.148012</c:v>
                </c:pt>
                <c:pt idx="275">
                  <c:v>-0.14768300000000001</c:v>
                </c:pt>
                <c:pt idx="276">
                  <c:v>-0.14735500000000001</c:v>
                </c:pt>
                <c:pt idx="277">
                  <c:v>-0.14702699999999999</c:v>
                </c:pt>
                <c:pt idx="278">
                  <c:v>-0.146699</c:v>
                </c:pt>
                <c:pt idx="279">
                  <c:v>-0.14637</c:v>
                </c:pt>
                <c:pt idx="280">
                  <c:v>-0.14604200000000001</c:v>
                </c:pt>
                <c:pt idx="281">
                  <c:v>-0.14571400000000001</c:v>
                </c:pt>
                <c:pt idx="282">
                  <c:v>-0.14538499999999999</c:v>
                </c:pt>
                <c:pt idx="283">
                  <c:v>-0.14505699999999999</c:v>
                </c:pt>
                <c:pt idx="284">
                  <c:v>-0.144729</c:v>
                </c:pt>
                <c:pt idx="285">
                  <c:v>-0.1444</c:v>
                </c:pt>
                <c:pt idx="286">
                  <c:v>-0.14407200000000001</c:v>
                </c:pt>
                <c:pt idx="287">
                  <c:v>-0.14374400000000001</c:v>
                </c:pt>
                <c:pt idx="288">
                  <c:v>-0.14341499999999999</c:v>
                </c:pt>
                <c:pt idx="289">
                  <c:v>-0.14308699999999999</c:v>
                </c:pt>
                <c:pt idx="290">
                  <c:v>-0.142759</c:v>
                </c:pt>
                <c:pt idx="291">
                  <c:v>-0.14243</c:v>
                </c:pt>
                <c:pt idx="292">
                  <c:v>-0.14210200000000001</c:v>
                </c:pt>
                <c:pt idx="293">
                  <c:v>-0.14177400000000001</c:v>
                </c:pt>
                <c:pt idx="294">
                  <c:v>-0.14144499999999999</c:v>
                </c:pt>
                <c:pt idx="295">
                  <c:v>-0.14111699999999999</c:v>
                </c:pt>
                <c:pt idx="296">
                  <c:v>-0.140789</c:v>
                </c:pt>
                <c:pt idx="297">
                  <c:v>-0.14046</c:v>
                </c:pt>
                <c:pt idx="298">
                  <c:v>-0.14013200000000001</c:v>
                </c:pt>
                <c:pt idx="299">
                  <c:v>-0.13980400000000001</c:v>
                </c:pt>
                <c:pt idx="300">
                  <c:v>-0.13947499999999999</c:v>
                </c:pt>
                <c:pt idx="301">
                  <c:v>-0.13914699999999999</c:v>
                </c:pt>
                <c:pt idx="302">
                  <c:v>-0.138819</c:v>
                </c:pt>
                <c:pt idx="303">
                  <c:v>-0.13849</c:v>
                </c:pt>
                <c:pt idx="304">
                  <c:v>-0.13816200000000001</c:v>
                </c:pt>
                <c:pt idx="305">
                  <c:v>-0.13783400000000001</c:v>
                </c:pt>
                <c:pt idx="306">
                  <c:v>-0.13750499999999999</c:v>
                </c:pt>
                <c:pt idx="307">
                  <c:v>-0.13717699999999999</c:v>
                </c:pt>
                <c:pt idx="308">
                  <c:v>-0.136849</c:v>
                </c:pt>
                <c:pt idx="309">
                  <c:v>-0.13652</c:v>
                </c:pt>
                <c:pt idx="310">
                  <c:v>-0.13619200000000001</c:v>
                </c:pt>
                <c:pt idx="311">
                  <c:v>-0.13586400000000001</c:v>
                </c:pt>
                <c:pt idx="312">
                  <c:v>-0.13553499999999999</c:v>
                </c:pt>
                <c:pt idx="313">
                  <c:v>-0.13520699999999999</c:v>
                </c:pt>
                <c:pt idx="314">
                  <c:v>-0.134879</c:v>
                </c:pt>
                <c:pt idx="315">
                  <c:v>-0.13455</c:v>
                </c:pt>
                <c:pt idx="316">
                  <c:v>-0.13422200000000001</c:v>
                </c:pt>
                <c:pt idx="317">
                  <c:v>-0.13389400000000001</c:v>
                </c:pt>
                <c:pt idx="318">
                  <c:v>-0.13356499999999999</c:v>
                </c:pt>
                <c:pt idx="319">
                  <c:v>-0.13323699999999999</c:v>
                </c:pt>
                <c:pt idx="320">
                  <c:v>-0.132909</c:v>
                </c:pt>
                <c:pt idx="321">
                  <c:v>-0.132581</c:v>
                </c:pt>
                <c:pt idx="322">
                  <c:v>-0.13225200000000001</c:v>
                </c:pt>
                <c:pt idx="323">
                  <c:v>-0.13192400000000001</c:v>
                </c:pt>
                <c:pt idx="324">
                  <c:v>-0.13159599999999999</c:v>
                </c:pt>
                <c:pt idx="325">
                  <c:v>-0.13126699999999999</c:v>
                </c:pt>
                <c:pt idx="326">
                  <c:v>-0.130939</c:v>
                </c:pt>
                <c:pt idx="327">
                  <c:v>-0.130611</c:v>
                </c:pt>
                <c:pt idx="328">
                  <c:v>-0.13028200000000001</c:v>
                </c:pt>
                <c:pt idx="329">
                  <c:v>-0.12995399999999999</c:v>
                </c:pt>
                <c:pt idx="330">
                  <c:v>-0.12962599999999999</c:v>
                </c:pt>
                <c:pt idx="331">
                  <c:v>-0.129297</c:v>
                </c:pt>
                <c:pt idx="332">
                  <c:v>-0.128969</c:v>
                </c:pt>
                <c:pt idx="333">
                  <c:v>-0.12864100000000001</c:v>
                </c:pt>
                <c:pt idx="334">
                  <c:v>-0.12831200000000001</c:v>
                </c:pt>
                <c:pt idx="335">
                  <c:v>-0.12798399999999999</c:v>
                </c:pt>
                <c:pt idx="336">
                  <c:v>-0.12765599999999999</c:v>
                </c:pt>
                <c:pt idx="337">
                  <c:v>-0.127327</c:v>
                </c:pt>
                <c:pt idx="338">
                  <c:v>-0.126999</c:v>
                </c:pt>
                <c:pt idx="339">
                  <c:v>-0.12667100000000001</c:v>
                </c:pt>
                <c:pt idx="340">
                  <c:v>-0.12634200000000001</c:v>
                </c:pt>
                <c:pt idx="341">
                  <c:v>-0.12601399999999999</c:v>
                </c:pt>
                <c:pt idx="342">
                  <c:v>-0.12568599999999999</c:v>
                </c:pt>
                <c:pt idx="343">
                  <c:v>-0.125357</c:v>
                </c:pt>
                <c:pt idx="344">
                  <c:v>-0.125029</c:v>
                </c:pt>
                <c:pt idx="345">
                  <c:v>-0.12470100000000001</c:v>
                </c:pt>
                <c:pt idx="346">
                  <c:v>-0.124372</c:v>
                </c:pt>
                <c:pt idx="347">
                  <c:v>-0.124044</c:v>
                </c:pt>
                <c:pt idx="348">
                  <c:v>-0.12371600000000001</c:v>
                </c:pt>
                <c:pt idx="349">
                  <c:v>-0.123387</c:v>
                </c:pt>
                <c:pt idx="350">
                  <c:v>-0.123059</c:v>
                </c:pt>
                <c:pt idx="351">
                  <c:v>-0.12273100000000001</c:v>
                </c:pt>
                <c:pt idx="352">
                  <c:v>-0.122402</c:v>
                </c:pt>
                <c:pt idx="353">
                  <c:v>-0.122074</c:v>
                </c:pt>
                <c:pt idx="354">
                  <c:v>-0.12174599999999999</c:v>
                </c:pt>
                <c:pt idx="355">
                  <c:v>-0.121417</c:v>
                </c:pt>
                <c:pt idx="356">
                  <c:v>-0.121089</c:v>
                </c:pt>
                <c:pt idx="357">
                  <c:v>-0.12076099999999999</c:v>
                </c:pt>
                <c:pt idx="358">
                  <c:v>-0.120432</c:v>
                </c:pt>
                <c:pt idx="359">
                  <c:v>-0.120104</c:v>
                </c:pt>
                <c:pt idx="360">
                  <c:v>-0.11977599999999999</c:v>
                </c:pt>
                <c:pt idx="361">
                  <c:v>-0.119447</c:v>
                </c:pt>
                <c:pt idx="362">
                  <c:v>-0.119119</c:v>
                </c:pt>
                <c:pt idx="363">
                  <c:v>-0.11879099999999999</c:v>
                </c:pt>
                <c:pt idx="364">
                  <c:v>-0.118463</c:v>
                </c:pt>
                <c:pt idx="365">
                  <c:v>-0.118134</c:v>
                </c:pt>
                <c:pt idx="366">
                  <c:v>-0.11780599999999999</c:v>
                </c:pt>
                <c:pt idx="367">
                  <c:v>-0.117478</c:v>
                </c:pt>
                <c:pt idx="368">
                  <c:v>-0.117149</c:v>
                </c:pt>
                <c:pt idx="369">
                  <c:v>-0.11682099999999999</c:v>
                </c:pt>
                <c:pt idx="370">
                  <c:v>-0.116493</c:v>
                </c:pt>
                <c:pt idx="371">
                  <c:v>-0.116164</c:v>
                </c:pt>
                <c:pt idx="372">
                  <c:v>-0.11583599999999999</c:v>
                </c:pt>
                <c:pt idx="373">
                  <c:v>-0.115508</c:v>
                </c:pt>
                <c:pt idx="374">
                  <c:v>-0.115179</c:v>
                </c:pt>
                <c:pt idx="375">
                  <c:v>-0.11485099999999999</c:v>
                </c:pt>
                <c:pt idx="376">
                  <c:v>-0.114523</c:v>
                </c:pt>
                <c:pt idx="377">
                  <c:v>-0.114194</c:v>
                </c:pt>
                <c:pt idx="378">
                  <c:v>-0.11386599999999999</c:v>
                </c:pt>
                <c:pt idx="379">
                  <c:v>-0.113538</c:v>
                </c:pt>
                <c:pt idx="380">
                  <c:v>-0.113209</c:v>
                </c:pt>
                <c:pt idx="381">
                  <c:v>-0.112881</c:v>
                </c:pt>
                <c:pt idx="382">
                  <c:v>-0.112553</c:v>
                </c:pt>
                <c:pt idx="383">
                  <c:v>-0.112224</c:v>
                </c:pt>
                <c:pt idx="384">
                  <c:v>-0.111896</c:v>
                </c:pt>
                <c:pt idx="385">
                  <c:v>-0.111568</c:v>
                </c:pt>
                <c:pt idx="386">
                  <c:v>-0.111239</c:v>
                </c:pt>
                <c:pt idx="387">
                  <c:v>-0.110911</c:v>
                </c:pt>
                <c:pt idx="388">
                  <c:v>-0.110583</c:v>
                </c:pt>
                <c:pt idx="389">
                  <c:v>-0.110254</c:v>
                </c:pt>
                <c:pt idx="390">
                  <c:v>-0.109926</c:v>
                </c:pt>
                <c:pt idx="391">
                  <c:v>-0.109598</c:v>
                </c:pt>
                <c:pt idx="392">
                  <c:v>-0.10926900000000001</c:v>
                </c:pt>
                <c:pt idx="393">
                  <c:v>-0.108941</c:v>
                </c:pt>
                <c:pt idx="394">
                  <c:v>-0.108613</c:v>
                </c:pt>
                <c:pt idx="395">
                  <c:v>-0.10828400000000001</c:v>
                </c:pt>
                <c:pt idx="396">
                  <c:v>-0.107956</c:v>
                </c:pt>
                <c:pt idx="397">
                  <c:v>-0.107628</c:v>
                </c:pt>
                <c:pt idx="398">
                  <c:v>-0.10729900000000001</c:v>
                </c:pt>
                <c:pt idx="399">
                  <c:v>-0.106971</c:v>
                </c:pt>
                <c:pt idx="400">
                  <c:v>-0.106643</c:v>
                </c:pt>
                <c:pt idx="401">
                  <c:v>-0.10631400000000001</c:v>
                </c:pt>
                <c:pt idx="402">
                  <c:v>-0.105986</c:v>
                </c:pt>
                <c:pt idx="403">
                  <c:v>-0.105658</c:v>
                </c:pt>
                <c:pt idx="404">
                  <c:v>-0.10532900000000001</c:v>
                </c:pt>
                <c:pt idx="405">
                  <c:v>-0.105001</c:v>
                </c:pt>
                <c:pt idx="406">
                  <c:v>-0.104673</c:v>
                </c:pt>
                <c:pt idx="407">
                  <c:v>-0.10434499999999999</c:v>
                </c:pt>
                <c:pt idx="408">
                  <c:v>-0.104016</c:v>
                </c:pt>
                <c:pt idx="409">
                  <c:v>-0.103688</c:v>
                </c:pt>
                <c:pt idx="410">
                  <c:v>-0.10335999999999999</c:v>
                </c:pt>
                <c:pt idx="411">
                  <c:v>-0.103031</c:v>
                </c:pt>
                <c:pt idx="412">
                  <c:v>-0.102703</c:v>
                </c:pt>
                <c:pt idx="413">
                  <c:v>-0.10237499999999999</c:v>
                </c:pt>
                <c:pt idx="414">
                  <c:v>-0.102046</c:v>
                </c:pt>
                <c:pt idx="415">
                  <c:v>-0.101718</c:v>
                </c:pt>
                <c:pt idx="416">
                  <c:v>-0.10138999999999999</c:v>
                </c:pt>
                <c:pt idx="417">
                  <c:v>-0.101061</c:v>
                </c:pt>
                <c:pt idx="418">
                  <c:v>-0.100733</c:v>
                </c:pt>
                <c:pt idx="419">
                  <c:v>-0.10040499999999999</c:v>
                </c:pt>
                <c:pt idx="420">
                  <c:v>-0.100076</c:v>
                </c:pt>
                <c:pt idx="421">
                  <c:v>-9.9748000000000003E-2</c:v>
                </c:pt>
                <c:pt idx="422">
                  <c:v>-9.9419999999999994E-2</c:v>
                </c:pt>
                <c:pt idx="423">
                  <c:v>-9.9090999999999999E-2</c:v>
                </c:pt>
                <c:pt idx="424">
                  <c:v>-9.8763000000000004E-2</c:v>
                </c:pt>
                <c:pt idx="425">
                  <c:v>-9.8434999999999995E-2</c:v>
                </c:pt>
                <c:pt idx="426">
                  <c:v>-9.8105999999999999E-2</c:v>
                </c:pt>
                <c:pt idx="427">
                  <c:v>-9.7778000000000004E-2</c:v>
                </c:pt>
                <c:pt idx="428">
                  <c:v>-9.7449999999999995E-2</c:v>
                </c:pt>
                <c:pt idx="429">
                  <c:v>-9.7120999999999999E-2</c:v>
                </c:pt>
                <c:pt idx="430">
                  <c:v>-9.6793000000000004E-2</c:v>
                </c:pt>
                <c:pt idx="431">
                  <c:v>-9.6464999999999995E-2</c:v>
                </c:pt>
                <c:pt idx="432">
                  <c:v>-9.6135999999999999E-2</c:v>
                </c:pt>
                <c:pt idx="433">
                  <c:v>-9.5808000000000004E-2</c:v>
                </c:pt>
                <c:pt idx="434">
                  <c:v>-9.5479999999999995E-2</c:v>
                </c:pt>
                <c:pt idx="435">
                  <c:v>-9.5150999999999999E-2</c:v>
                </c:pt>
                <c:pt idx="436">
                  <c:v>-9.4823000000000005E-2</c:v>
                </c:pt>
                <c:pt idx="437">
                  <c:v>-9.4494999999999996E-2</c:v>
                </c:pt>
                <c:pt idx="438">
                  <c:v>-9.4166E-2</c:v>
                </c:pt>
                <c:pt idx="439">
                  <c:v>-9.3838000000000005E-2</c:v>
                </c:pt>
                <c:pt idx="440">
                  <c:v>-9.3509999999999996E-2</c:v>
                </c:pt>
                <c:pt idx="441">
                  <c:v>-9.3181E-2</c:v>
                </c:pt>
                <c:pt idx="442">
                  <c:v>-9.2853000000000005E-2</c:v>
                </c:pt>
                <c:pt idx="443">
                  <c:v>-9.2524999999999996E-2</c:v>
                </c:pt>
                <c:pt idx="444">
                  <c:v>-9.2196E-2</c:v>
                </c:pt>
                <c:pt idx="445">
                  <c:v>-9.1868000000000005E-2</c:v>
                </c:pt>
                <c:pt idx="446">
                  <c:v>-9.1539999999999996E-2</c:v>
                </c:pt>
                <c:pt idx="447">
                  <c:v>-9.1211E-2</c:v>
                </c:pt>
                <c:pt idx="448">
                  <c:v>-9.0883000000000005E-2</c:v>
                </c:pt>
                <c:pt idx="449">
                  <c:v>-9.0554999999999997E-2</c:v>
                </c:pt>
                <c:pt idx="450">
                  <c:v>-9.0227000000000002E-2</c:v>
                </c:pt>
                <c:pt idx="451">
                  <c:v>-8.9898000000000006E-2</c:v>
                </c:pt>
                <c:pt idx="452">
                  <c:v>-8.9569999999999997E-2</c:v>
                </c:pt>
                <c:pt idx="453">
                  <c:v>-8.9242000000000002E-2</c:v>
                </c:pt>
                <c:pt idx="454">
                  <c:v>-8.8913000000000006E-2</c:v>
                </c:pt>
                <c:pt idx="455">
                  <c:v>-8.8584999999999997E-2</c:v>
                </c:pt>
                <c:pt idx="456">
                  <c:v>-8.8257000000000002E-2</c:v>
                </c:pt>
                <c:pt idx="457">
                  <c:v>-8.7928000000000006E-2</c:v>
                </c:pt>
                <c:pt idx="458">
                  <c:v>-8.7599999999999997E-2</c:v>
                </c:pt>
                <c:pt idx="459">
                  <c:v>-8.7272000000000002E-2</c:v>
                </c:pt>
                <c:pt idx="460">
                  <c:v>-8.6943000000000006E-2</c:v>
                </c:pt>
                <c:pt idx="461">
                  <c:v>-8.6614999999999998E-2</c:v>
                </c:pt>
                <c:pt idx="462">
                  <c:v>-8.6287000000000003E-2</c:v>
                </c:pt>
                <c:pt idx="463">
                  <c:v>-8.5958000000000007E-2</c:v>
                </c:pt>
                <c:pt idx="464">
                  <c:v>-8.5629999999999998E-2</c:v>
                </c:pt>
                <c:pt idx="465">
                  <c:v>-8.5302000000000003E-2</c:v>
                </c:pt>
                <c:pt idx="466">
                  <c:v>-8.4973000000000007E-2</c:v>
                </c:pt>
                <c:pt idx="467">
                  <c:v>-8.4644999999999998E-2</c:v>
                </c:pt>
                <c:pt idx="468">
                  <c:v>-8.4317000000000003E-2</c:v>
                </c:pt>
                <c:pt idx="469">
                  <c:v>-8.3987999999999993E-2</c:v>
                </c:pt>
                <c:pt idx="470">
                  <c:v>-8.3659999999999998E-2</c:v>
                </c:pt>
                <c:pt idx="471">
                  <c:v>-8.3332000000000003E-2</c:v>
                </c:pt>
                <c:pt idx="472">
                  <c:v>-8.3002999999999993E-2</c:v>
                </c:pt>
                <c:pt idx="473">
                  <c:v>-8.2674999999999998E-2</c:v>
                </c:pt>
                <c:pt idx="474">
                  <c:v>-8.2347000000000004E-2</c:v>
                </c:pt>
                <c:pt idx="475">
                  <c:v>-8.2017999999999994E-2</c:v>
                </c:pt>
                <c:pt idx="476">
                  <c:v>-8.1689999999999999E-2</c:v>
                </c:pt>
                <c:pt idx="477">
                  <c:v>-8.1362000000000004E-2</c:v>
                </c:pt>
                <c:pt idx="478">
                  <c:v>-8.1032999999999994E-2</c:v>
                </c:pt>
                <c:pt idx="479">
                  <c:v>-8.0704999999999999E-2</c:v>
                </c:pt>
                <c:pt idx="480">
                  <c:v>-8.0377000000000004E-2</c:v>
                </c:pt>
                <c:pt idx="481">
                  <c:v>-8.0047999999999994E-2</c:v>
                </c:pt>
                <c:pt idx="482">
                  <c:v>-7.9719999999999999E-2</c:v>
                </c:pt>
                <c:pt idx="483">
                  <c:v>-7.9392000000000004E-2</c:v>
                </c:pt>
                <c:pt idx="484">
                  <c:v>-7.9062999999999994E-2</c:v>
                </c:pt>
                <c:pt idx="485">
                  <c:v>-7.8734999999999999E-2</c:v>
                </c:pt>
                <c:pt idx="486">
                  <c:v>-7.8407000000000004E-2</c:v>
                </c:pt>
                <c:pt idx="487">
                  <c:v>-7.8077999999999995E-2</c:v>
                </c:pt>
                <c:pt idx="488">
                  <c:v>-7.775E-2</c:v>
                </c:pt>
                <c:pt idx="489">
                  <c:v>-7.7422000000000005E-2</c:v>
                </c:pt>
                <c:pt idx="490">
                  <c:v>-7.7093999999999996E-2</c:v>
                </c:pt>
                <c:pt idx="491">
                  <c:v>-7.6765E-2</c:v>
                </c:pt>
                <c:pt idx="492">
                  <c:v>-7.6437000000000005E-2</c:v>
                </c:pt>
                <c:pt idx="493">
                  <c:v>-7.6108999999999996E-2</c:v>
                </c:pt>
                <c:pt idx="494">
                  <c:v>-7.578E-2</c:v>
                </c:pt>
                <c:pt idx="495">
                  <c:v>-7.5452000000000005E-2</c:v>
                </c:pt>
                <c:pt idx="496">
                  <c:v>-7.5123999999999996E-2</c:v>
                </c:pt>
                <c:pt idx="497">
                  <c:v>-7.4795E-2</c:v>
                </c:pt>
                <c:pt idx="498">
                  <c:v>-7.4467000000000005E-2</c:v>
                </c:pt>
                <c:pt idx="499">
                  <c:v>-7.4138999999999997E-2</c:v>
                </c:pt>
                <c:pt idx="500">
                  <c:v>-7.3810000000000001E-2</c:v>
                </c:pt>
                <c:pt idx="501">
                  <c:v>-7.3482000000000006E-2</c:v>
                </c:pt>
                <c:pt idx="502">
                  <c:v>-7.3153999999999997E-2</c:v>
                </c:pt>
                <c:pt idx="503">
                  <c:v>-7.2825000000000001E-2</c:v>
                </c:pt>
                <c:pt idx="504">
                  <c:v>-7.2497000000000006E-2</c:v>
                </c:pt>
                <c:pt idx="505">
                  <c:v>-7.2168999999999997E-2</c:v>
                </c:pt>
                <c:pt idx="506">
                  <c:v>-7.1840000000000001E-2</c:v>
                </c:pt>
                <c:pt idx="507">
                  <c:v>-7.1512000000000006E-2</c:v>
                </c:pt>
                <c:pt idx="508">
                  <c:v>-7.1183999999999997E-2</c:v>
                </c:pt>
                <c:pt idx="509">
                  <c:v>-7.0855000000000001E-2</c:v>
                </c:pt>
                <c:pt idx="510">
                  <c:v>-7.0527000000000006E-2</c:v>
                </c:pt>
                <c:pt idx="511">
                  <c:v>-7.0198999999999998E-2</c:v>
                </c:pt>
                <c:pt idx="512">
                  <c:v>-6.9870000000000002E-2</c:v>
                </c:pt>
                <c:pt idx="513">
                  <c:v>-6.9542000000000007E-2</c:v>
                </c:pt>
                <c:pt idx="514">
                  <c:v>-6.9213999999999998E-2</c:v>
                </c:pt>
                <c:pt idx="515">
                  <c:v>-6.8885000000000002E-2</c:v>
                </c:pt>
                <c:pt idx="516">
                  <c:v>-6.8557000000000007E-2</c:v>
                </c:pt>
                <c:pt idx="517">
                  <c:v>-6.8228999999999998E-2</c:v>
                </c:pt>
                <c:pt idx="518">
                  <c:v>-6.7900000000000002E-2</c:v>
                </c:pt>
                <c:pt idx="519">
                  <c:v>-6.7571999999999993E-2</c:v>
                </c:pt>
                <c:pt idx="520">
                  <c:v>-6.7243999999999998E-2</c:v>
                </c:pt>
                <c:pt idx="521">
                  <c:v>-6.6915000000000002E-2</c:v>
                </c:pt>
                <c:pt idx="522">
                  <c:v>-6.6586999999999993E-2</c:v>
                </c:pt>
                <c:pt idx="523">
                  <c:v>-6.6258999999999998E-2</c:v>
                </c:pt>
                <c:pt idx="524">
                  <c:v>-6.5930000000000002E-2</c:v>
                </c:pt>
                <c:pt idx="525">
                  <c:v>-6.5601999999999994E-2</c:v>
                </c:pt>
                <c:pt idx="526">
                  <c:v>-6.5273999999999999E-2</c:v>
                </c:pt>
                <c:pt idx="527">
                  <c:v>-6.4945000000000003E-2</c:v>
                </c:pt>
                <c:pt idx="528">
                  <c:v>-6.4616999999999994E-2</c:v>
                </c:pt>
                <c:pt idx="529">
                  <c:v>-6.4288999999999999E-2</c:v>
                </c:pt>
                <c:pt idx="530">
                  <c:v>-6.3960000000000003E-2</c:v>
                </c:pt>
                <c:pt idx="531">
                  <c:v>-6.3631999999999994E-2</c:v>
                </c:pt>
                <c:pt idx="532">
                  <c:v>-6.3303999999999999E-2</c:v>
                </c:pt>
                <c:pt idx="533">
                  <c:v>-6.2976000000000004E-2</c:v>
                </c:pt>
                <c:pt idx="534">
                  <c:v>-6.2646999999999994E-2</c:v>
                </c:pt>
                <c:pt idx="535">
                  <c:v>-6.2318999999999999E-2</c:v>
                </c:pt>
                <c:pt idx="536">
                  <c:v>-6.1990999999999997E-2</c:v>
                </c:pt>
                <c:pt idx="537">
                  <c:v>-6.1662000000000002E-2</c:v>
                </c:pt>
                <c:pt idx="538">
                  <c:v>-6.1334E-2</c:v>
                </c:pt>
                <c:pt idx="539">
                  <c:v>-6.1005999999999998E-2</c:v>
                </c:pt>
                <c:pt idx="540">
                  <c:v>-6.0677000000000002E-2</c:v>
                </c:pt>
                <c:pt idx="541">
                  <c:v>-6.0349E-2</c:v>
                </c:pt>
                <c:pt idx="542">
                  <c:v>-6.0020999999999998E-2</c:v>
                </c:pt>
                <c:pt idx="543">
                  <c:v>-5.9692000000000002E-2</c:v>
                </c:pt>
                <c:pt idx="544">
                  <c:v>-5.9364E-2</c:v>
                </c:pt>
                <c:pt idx="545">
                  <c:v>-5.9035999999999998E-2</c:v>
                </c:pt>
                <c:pt idx="546">
                  <c:v>-5.8707000000000002E-2</c:v>
                </c:pt>
                <c:pt idx="547">
                  <c:v>-5.8379E-2</c:v>
                </c:pt>
                <c:pt idx="548">
                  <c:v>-5.8050999999999998E-2</c:v>
                </c:pt>
                <c:pt idx="549">
                  <c:v>-5.7722000000000002E-2</c:v>
                </c:pt>
                <c:pt idx="550">
                  <c:v>-5.7394000000000001E-2</c:v>
                </c:pt>
                <c:pt idx="551">
                  <c:v>-5.7065999999999999E-2</c:v>
                </c:pt>
                <c:pt idx="552">
                  <c:v>-5.6737000000000003E-2</c:v>
                </c:pt>
                <c:pt idx="553">
                  <c:v>-5.6409000000000001E-2</c:v>
                </c:pt>
                <c:pt idx="554">
                  <c:v>-5.6080999999999999E-2</c:v>
                </c:pt>
                <c:pt idx="555">
                  <c:v>-5.5752000000000003E-2</c:v>
                </c:pt>
                <c:pt idx="556">
                  <c:v>-5.5424000000000001E-2</c:v>
                </c:pt>
                <c:pt idx="557">
                  <c:v>-5.5095999999999999E-2</c:v>
                </c:pt>
                <c:pt idx="558">
                  <c:v>-5.4767000000000003E-2</c:v>
                </c:pt>
                <c:pt idx="559">
                  <c:v>-5.4439000000000001E-2</c:v>
                </c:pt>
                <c:pt idx="560">
                  <c:v>-5.4110999999999999E-2</c:v>
                </c:pt>
                <c:pt idx="561">
                  <c:v>-5.3782000000000003E-2</c:v>
                </c:pt>
                <c:pt idx="562">
                  <c:v>-5.3454000000000002E-2</c:v>
                </c:pt>
                <c:pt idx="563">
                  <c:v>-5.3126E-2</c:v>
                </c:pt>
                <c:pt idx="564">
                  <c:v>-5.2796999999999997E-2</c:v>
                </c:pt>
                <c:pt idx="565">
                  <c:v>-5.2469000000000002E-2</c:v>
                </c:pt>
                <c:pt idx="566">
                  <c:v>-5.2141E-2</c:v>
                </c:pt>
                <c:pt idx="567">
                  <c:v>-5.1811999999999997E-2</c:v>
                </c:pt>
                <c:pt idx="568">
                  <c:v>-5.1484000000000002E-2</c:v>
                </c:pt>
                <c:pt idx="569">
                  <c:v>-5.1156E-2</c:v>
                </c:pt>
                <c:pt idx="570">
                  <c:v>-5.0826999999999997E-2</c:v>
                </c:pt>
                <c:pt idx="571">
                  <c:v>-5.0499000000000002E-2</c:v>
                </c:pt>
                <c:pt idx="572">
                  <c:v>-5.0171E-2</c:v>
                </c:pt>
                <c:pt idx="573">
                  <c:v>-4.9841999999999997E-2</c:v>
                </c:pt>
                <c:pt idx="574">
                  <c:v>-4.9514000000000002E-2</c:v>
                </c:pt>
                <c:pt idx="575">
                  <c:v>-4.9186000000000001E-2</c:v>
                </c:pt>
                <c:pt idx="576">
                  <c:v>-4.8857999999999999E-2</c:v>
                </c:pt>
                <c:pt idx="577">
                  <c:v>-4.8529000000000003E-2</c:v>
                </c:pt>
                <c:pt idx="578">
                  <c:v>-4.8201000000000001E-2</c:v>
                </c:pt>
                <c:pt idx="579">
                  <c:v>-4.7872999999999999E-2</c:v>
                </c:pt>
                <c:pt idx="580">
                  <c:v>-4.7544000000000003E-2</c:v>
                </c:pt>
                <c:pt idx="581">
                  <c:v>-4.7216000000000001E-2</c:v>
                </c:pt>
                <c:pt idx="582">
                  <c:v>-4.6887999999999999E-2</c:v>
                </c:pt>
                <c:pt idx="583">
                  <c:v>-4.6559000000000003E-2</c:v>
                </c:pt>
                <c:pt idx="584">
                  <c:v>-4.6231000000000001E-2</c:v>
                </c:pt>
                <c:pt idx="585">
                  <c:v>-4.5902999999999999E-2</c:v>
                </c:pt>
                <c:pt idx="586">
                  <c:v>-4.5574000000000003E-2</c:v>
                </c:pt>
                <c:pt idx="587">
                  <c:v>-4.5246000000000001E-2</c:v>
                </c:pt>
                <c:pt idx="588">
                  <c:v>-4.4918E-2</c:v>
                </c:pt>
                <c:pt idx="589">
                  <c:v>-4.4588999999999997E-2</c:v>
                </c:pt>
                <c:pt idx="590">
                  <c:v>-4.4261000000000002E-2</c:v>
                </c:pt>
                <c:pt idx="591">
                  <c:v>-4.3933E-2</c:v>
                </c:pt>
                <c:pt idx="592">
                  <c:v>-4.3603999999999997E-2</c:v>
                </c:pt>
                <c:pt idx="593">
                  <c:v>-4.3276000000000002E-2</c:v>
                </c:pt>
                <c:pt idx="594">
                  <c:v>-4.2948E-2</c:v>
                </c:pt>
                <c:pt idx="595">
                  <c:v>-4.2618999999999997E-2</c:v>
                </c:pt>
                <c:pt idx="596">
                  <c:v>-4.2291000000000002E-2</c:v>
                </c:pt>
                <c:pt idx="597">
                  <c:v>-4.1963E-2</c:v>
                </c:pt>
                <c:pt idx="598">
                  <c:v>-4.1633999999999997E-2</c:v>
                </c:pt>
                <c:pt idx="599">
                  <c:v>-4.1306000000000002E-2</c:v>
                </c:pt>
                <c:pt idx="600">
                  <c:v>-4.0978000000000001E-2</c:v>
                </c:pt>
                <c:pt idx="601">
                  <c:v>-4.0648999999999998E-2</c:v>
                </c:pt>
                <c:pt idx="602">
                  <c:v>-4.0321000000000003E-2</c:v>
                </c:pt>
                <c:pt idx="603">
                  <c:v>-3.9993000000000001E-2</c:v>
                </c:pt>
                <c:pt idx="604">
                  <c:v>-3.9663999999999998E-2</c:v>
                </c:pt>
                <c:pt idx="605">
                  <c:v>-3.9336000000000003E-2</c:v>
                </c:pt>
                <c:pt idx="606">
                  <c:v>-3.9008000000000001E-2</c:v>
                </c:pt>
                <c:pt idx="607">
                  <c:v>-3.8678999999999998E-2</c:v>
                </c:pt>
                <c:pt idx="608">
                  <c:v>-3.8351000000000003E-2</c:v>
                </c:pt>
                <c:pt idx="609">
                  <c:v>-3.8023000000000001E-2</c:v>
                </c:pt>
                <c:pt idx="610">
                  <c:v>-3.7693999999999998E-2</c:v>
                </c:pt>
                <c:pt idx="611">
                  <c:v>-3.7366000000000003E-2</c:v>
                </c:pt>
                <c:pt idx="612">
                  <c:v>-3.7038000000000001E-2</c:v>
                </c:pt>
                <c:pt idx="613">
                  <c:v>-3.6708999999999999E-2</c:v>
                </c:pt>
                <c:pt idx="614">
                  <c:v>-3.6380999999999997E-2</c:v>
                </c:pt>
                <c:pt idx="615">
                  <c:v>-3.6053000000000002E-2</c:v>
                </c:pt>
                <c:pt idx="616">
                  <c:v>-3.5723999999999999E-2</c:v>
                </c:pt>
                <c:pt idx="617">
                  <c:v>-3.5395999999999997E-2</c:v>
                </c:pt>
                <c:pt idx="618">
                  <c:v>-3.5068000000000002E-2</c:v>
                </c:pt>
                <c:pt idx="619">
                  <c:v>-3.474E-2</c:v>
                </c:pt>
                <c:pt idx="620">
                  <c:v>-3.4410999999999997E-2</c:v>
                </c:pt>
                <c:pt idx="621">
                  <c:v>-3.4083000000000002E-2</c:v>
                </c:pt>
                <c:pt idx="622">
                  <c:v>-3.3755E-2</c:v>
                </c:pt>
                <c:pt idx="623">
                  <c:v>-3.3425999999999997E-2</c:v>
                </c:pt>
                <c:pt idx="624">
                  <c:v>-3.3098000000000002E-2</c:v>
                </c:pt>
                <c:pt idx="625">
                  <c:v>-3.2770000000000001E-2</c:v>
                </c:pt>
                <c:pt idx="626">
                  <c:v>-3.2440999999999998E-2</c:v>
                </c:pt>
                <c:pt idx="627">
                  <c:v>-3.2113000000000003E-2</c:v>
                </c:pt>
                <c:pt idx="628">
                  <c:v>-3.1785000000000001E-2</c:v>
                </c:pt>
                <c:pt idx="629">
                  <c:v>-3.1455999999999998E-2</c:v>
                </c:pt>
                <c:pt idx="630">
                  <c:v>-3.1127999999999999E-2</c:v>
                </c:pt>
                <c:pt idx="631">
                  <c:v>-3.0800000000000001E-2</c:v>
                </c:pt>
                <c:pt idx="632">
                  <c:v>-3.0471000000000002E-2</c:v>
                </c:pt>
                <c:pt idx="633">
                  <c:v>-3.0143E-2</c:v>
                </c:pt>
                <c:pt idx="634">
                  <c:v>-2.9815000000000001E-2</c:v>
                </c:pt>
                <c:pt idx="635">
                  <c:v>-2.9485999999999998E-2</c:v>
                </c:pt>
                <c:pt idx="636">
                  <c:v>-2.9158E-2</c:v>
                </c:pt>
                <c:pt idx="637">
                  <c:v>-2.8830000000000001E-2</c:v>
                </c:pt>
                <c:pt idx="638">
                  <c:v>-2.8500999999999999E-2</c:v>
                </c:pt>
                <c:pt idx="639">
                  <c:v>-2.8173E-2</c:v>
                </c:pt>
                <c:pt idx="640">
                  <c:v>-2.7845000000000002E-2</c:v>
                </c:pt>
                <c:pt idx="641">
                  <c:v>-2.7515999999999999E-2</c:v>
                </c:pt>
                <c:pt idx="642">
                  <c:v>-2.7188E-2</c:v>
                </c:pt>
                <c:pt idx="643">
                  <c:v>-2.6859999999999998E-2</c:v>
                </c:pt>
                <c:pt idx="644">
                  <c:v>-2.6530999999999999E-2</c:v>
                </c:pt>
                <c:pt idx="645">
                  <c:v>-2.6203000000000001E-2</c:v>
                </c:pt>
                <c:pt idx="646">
                  <c:v>-2.5874999999999999E-2</c:v>
                </c:pt>
                <c:pt idx="647">
                  <c:v>-2.5545999999999999E-2</c:v>
                </c:pt>
                <c:pt idx="648">
                  <c:v>-2.5218000000000001E-2</c:v>
                </c:pt>
                <c:pt idx="649">
                  <c:v>-2.4889999999999999E-2</c:v>
                </c:pt>
                <c:pt idx="650">
                  <c:v>-2.4560999999999999E-2</c:v>
                </c:pt>
                <c:pt idx="651">
                  <c:v>-2.4233000000000001E-2</c:v>
                </c:pt>
                <c:pt idx="652">
                  <c:v>-2.3904999999999999E-2</c:v>
                </c:pt>
                <c:pt idx="653">
                  <c:v>-2.3576E-2</c:v>
                </c:pt>
                <c:pt idx="654">
                  <c:v>-2.3248000000000001E-2</c:v>
                </c:pt>
                <c:pt idx="655">
                  <c:v>-2.2919999999999999E-2</c:v>
                </c:pt>
                <c:pt idx="656">
                  <c:v>-2.2591E-2</c:v>
                </c:pt>
                <c:pt idx="657">
                  <c:v>-2.2263000000000002E-2</c:v>
                </c:pt>
                <c:pt idx="658">
                  <c:v>-2.1935E-2</c:v>
                </c:pt>
                <c:pt idx="659">
                  <c:v>-2.1606E-2</c:v>
                </c:pt>
                <c:pt idx="660">
                  <c:v>-2.1277999999999998E-2</c:v>
                </c:pt>
                <c:pt idx="661">
                  <c:v>-2.095E-2</c:v>
                </c:pt>
                <c:pt idx="662">
                  <c:v>-2.0622000000000001E-2</c:v>
                </c:pt>
                <c:pt idx="663">
                  <c:v>-2.0292999999999999E-2</c:v>
                </c:pt>
                <c:pt idx="664">
                  <c:v>-1.9965E-2</c:v>
                </c:pt>
                <c:pt idx="665">
                  <c:v>-1.9637000000000002E-2</c:v>
                </c:pt>
                <c:pt idx="666">
                  <c:v>-1.9307999999999999E-2</c:v>
                </c:pt>
                <c:pt idx="667">
                  <c:v>-1.898E-2</c:v>
                </c:pt>
                <c:pt idx="668">
                  <c:v>-1.8651999999999998E-2</c:v>
                </c:pt>
                <c:pt idx="669">
                  <c:v>-1.8322999999999999E-2</c:v>
                </c:pt>
                <c:pt idx="670">
                  <c:v>-1.7995000000000001E-2</c:v>
                </c:pt>
                <c:pt idx="671">
                  <c:v>-1.7666999999999999E-2</c:v>
                </c:pt>
                <c:pt idx="672">
                  <c:v>-1.7337999999999999E-2</c:v>
                </c:pt>
                <c:pt idx="673">
                  <c:v>-1.7010000000000001E-2</c:v>
                </c:pt>
                <c:pt idx="674">
                  <c:v>-1.6681999999999999E-2</c:v>
                </c:pt>
                <c:pt idx="675">
                  <c:v>-1.6352999999999999E-2</c:v>
                </c:pt>
                <c:pt idx="676">
                  <c:v>-1.6025000000000001E-2</c:v>
                </c:pt>
                <c:pt idx="677">
                  <c:v>-1.5696999999999999E-2</c:v>
                </c:pt>
                <c:pt idx="678">
                  <c:v>-1.5368E-2</c:v>
                </c:pt>
                <c:pt idx="679">
                  <c:v>-1.504E-2</c:v>
                </c:pt>
                <c:pt idx="680">
                  <c:v>-1.4711999999999999E-2</c:v>
                </c:pt>
                <c:pt idx="681">
                  <c:v>-1.4383E-2</c:v>
                </c:pt>
                <c:pt idx="682">
                  <c:v>-1.4055E-2</c:v>
                </c:pt>
                <c:pt idx="683">
                  <c:v>-1.3727E-2</c:v>
                </c:pt>
                <c:pt idx="684">
                  <c:v>-1.3398E-2</c:v>
                </c:pt>
                <c:pt idx="685">
                  <c:v>-1.307E-2</c:v>
                </c:pt>
                <c:pt idx="686">
                  <c:v>-1.2742E-2</c:v>
                </c:pt>
                <c:pt idx="687">
                  <c:v>-1.2413E-2</c:v>
                </c:pt>
                <c:pt idx="688">
                  <c:v>-1.2085E-2</c:v>
                </c:pt>
                <c:pt idx="689">
                  <c:v>-1.1757E-2</c:v>
                </c:pt>
                <c:pt idx="690">
                  <c:v>-1.1428000000000001E-2</c:v>
                </c:pt>
                <c:pt idx="691">
                  <c:v>-1.11E-2</c:v>
                </c:pt>
                <c:pt idx="692">
                  <c:v>-1.0772E-2</c:v>
                </c:pt>
                <c:pt idx="693">
                  <c:v>-1.0442999999999999E-2</c:v>
                </c:pt>
                <c:pt idx="694">
                  <c:v>-1.0115000000000001E-2</c:v>
                </c:pt>
                <c:pt idx="695">
                  <c:v>-9.7870000000000006E-3</c:v>
                </c:pt>
                <c:pt idx="696">
                  <c:v>-9.4579999999999994E-3</c:v>
                </c:pt>
                <c:pt idx="697">
                  <c:v>-9.1299999999999992E-3</c:v>
                </c:pt>
                <c:pt idx="698">
                  <c:v>-8.8020000000000008E-3</c:v>
                </c:pt>
                <c:pt idx="699">
                  <c:v>-8.4729999999999996E-3</c:v>
                </c:pt>
                <c:pt idx="700">
                  <c:v>-8.1449999999999995E-3</c:v>
                </c:pt>
                <c:pt idx="701">
                  <c:v>-7.8169999999999993E-3</c:v>
                </c:pt>
                <c:pt idx="702">
                  <c:v>-7.489E-3</c:v>
                </c:pt>
                <c:pt idx="703">
                  <c:v>-7.1599999999999997E-3</c:v>
                </c:pt>
                <c:pt idx="704">
                  <c:v>-6.8320000000000004E-3</c:v>
                </c:pt>
                <c:pt idx="705">
                  <c:v>-6.5040000000000002E-3</c:v>
                </c:pt>
                <c:pt idx="706">
                  <c:v>-6.1749999999999999E-3</c:v>
                </c:pt>
                <c:pt idx="707">
                  <c:v>-5.8469999999999998E-3</c:v>
                </c:pt>
                <c:pt idx="708">
                  <c:v>-5.5189999999999996E-3</c:v>
                </c:pt>
                <c:pt idx="709">
                  <c:v>-5.1900000000000002E-3</c:v>
                </c:pt>
                <c:pt idx="710">
                  <c:v>-4.862E-3</c:v>
                </c:pt>
                <c:pt idx="711">
                  <c:v>-4.5339999999999998E-3</c:v>
                </c:pt>
                <c:pt idx="712">
                  <c:v>-4.2050000000000004E-3</c:v>
                </c:pt>
                <c:pt idx="713">
                  <c:v>-3.8769999999999998E-3</c:v>
                </c:pt>
                <c:pt idx="714">
                  <c:v>-3.5490000000000001E-3</c:v>
                </c:pt>
                <c:pt idx="715">
                  <c:v>-3.2200000000000002E-3</c:v>
                </c:pt>
                <c:pt idx="716">
                  <c:v>-2.892E-3</c:v>
                </c:pt>
                <c:pt idx="717">
                  <c:v>-2.5639999999999999E-3</c:v>
                </c:pt>
                <c:pt idx="718">
                  <c:v>-2.235E-3</c:v>
                </c:pt>
                <c:pt idx="719">
                  <c:v>-1.9070000000000001E-3</c:v>
                </c:pt>
                <c:pt idx="720">
                  <c:v>-1.5790000000000001E-3</c:v>
                </c:pt>
                <c:pt idx="721">
                  <c:v>-1.25E-3</c:v>
                </c:pt>
                <c:pt idx="722">
                  <c:v>-9.2199999999999997E-4</c:v>
                </c:pt>
                <c:pt idx="723">
                  <c:v>-5.9400000000000002E-4</c:v>
                </c:pt>
                <c:pt idx="724">
                  <c:v>-2.6499999999999999E-4</c:v>
                </c:pt>
                <c:pt idx="725">
                  <c:v>6.3E-5</c:v>
                </c:pt>
                <c:pt idx="726">
                  <c:v>3.9100000000000002E-4</c:v>
                </c:pt>
                <c:pt idx="727">
                  <c:v>7.2000000000000005E-4</c:v>
                </c:pt>
                <c:pt idx="728">
                  <c:v>1.0480000000000001E-3</c:v>
                </c:pt>
                <c:pt idx="729">
                  <c:v>1.3760000000000001E-3</c:v>
                </c:pt>
                <c:pt idx="730">
                  <c:v>1.7049999999999999E-3</c:v>
                </c:pt>
                <c:pt idx="731">
                  <c:v>2.0330000000000001E-3</c:v>
                </c:pt>
                <c:pt idx="732">
                  <c:v>2.3609999999999998E-3</c:v>
                </c:pt>
                <c:pt idx="733">
                  <c:v>2.6900000000000001E-3</c:v>
                </c:pt>
                <c:pt idx="734">
                  <c:v>3.0179999999999998E-3</c:v>
                </c:pt>
                <c:pt idx="735">
                  <c:v>3.346E-3</c:v>
                </c:pt>
                <c:pt idx="736">
                  <c:v>3.6749999999999999E-3</c:v>
                </c:pt>
                <c:pt idx="737">
                  <c:v>4.0029999999999996E-3</c:v>
                </c:pt>
                <c:pt idx="738">
                  <c:v>4.3309999999999998E-3</c:v>
                </c:pt>
                <c:pt idx="739">
                  <c:v>4.6600000000000001E-3</c:v>
                </c:pt>
                <c:pt idx="740">
                  <c:v>4.9880000000000002E-3</c:v>
                </c:pt>
                <c:pt idx="741">
                  <c:v>5.3160000000000004E-3</c:v>
                </c:pt>
                <c:pt idx="742">
                  <c:v>5.6449999999999998E-3</c:v>
                </c:pt>
                <c:pt idx="743">
                  <c:v>5.973E-3</c:v>
                </c:pt>
                <c:pt idx="744">
                  <c:v>6.3010000000000002E-3</c:v>
                </c:pt>
                <c:pt idx="745">
                  <c:v>6.6290000000000003E-3</c:v>
                </c:pt>
                <c:pt idx="746">
                  <c:v>6.9579999999999998E-3</c:v>
                </c:pt>
                <c:pt idx="747">
                  <c:v>7.2859999999999999E-3</c:v>
                </c:pt>
                <c:pt idx="748">
                  <c:v>7.6140000000000001E-3</c:v>
                </c:pt>
                <c:pt idx="749">
                  <c:v>7.9430000000000004E-3</c:v>
                </c:pt>
                <c:pt idx="750">
                  <c:v>8.2710000000000006E-3</c:v>
                </c:pt>
                <c:pt idx="751">
                  <c:v>8.5990000000000007E-3</c:v>
                </c:pt>
                <c:pt idx="752">
                  <c:v>8.9280000000000002E-3</c:v>
                </c:pt>
                <c:pt idx="753">
                  <c:v>9.2560000000000003E-3</c:v>
                </c:pt>
                <c:pt idx="754">
                  <c:v>9.5840000000000005E-3</c:v>
                </c:pt>
                <c:pt idx="755">
                  <c:v>9.9129999999999999E-3</c:v>
                </c:pt>
                <c:pt idx="756">
                  <c:v>1.0241E-2</c:v>
                </c:pt>
                <c:pt idx="757">
                  <c:v>1.0569E-2</c:v>
                </c:pt>
                <c:pt idx="758">
                  <c:v>1.0898E-2</c:v>
                </c:pt>
                <c:pt idx="759">
                  <c:v>1.1226E-2</c:v>
                </c:pt>
                <c:pt idx="760">
                  <c:v>1.1554E-2</c:v>
                </c:pt>
                <c:pt idx="761">
                  <c:v>1.1882999999999999E-2</c:v>
                </c:pt>
                <c:pt idx="762">
                  <c:v>1.2211E-2</c:v>
                </c:pt>
                <c:pt idx="763">
                  <c:v>1.2539E-2</c:v>
                </c:pt>
                <c:pt idx="764">
                  <c:v>1.2867999999999999E-2</c:v>
                </c:pt>
                <c:pt idx="765">
                  <c:v>1.3195999999999999E-2</c:v>
                </c:pt>
                <c:pt idx="766">
                  <c:v>1.3524E-2</c:v>
                </c:pt>
                <c:pt idx="767">
                  <c:v>1.3853000000000001E-2</c:v>
                </c:pt>
                <c:pt idx="768">
                  <c:v>1.4180999999999999E-2</c:v>
                </c:pt>
                <c:pt idx="769">
                  <c:v>1.4508999999999999E-2</c:v>
                </c:pt>
                <c:pt idx="770">
                  <c:v>1.4838E-2</c:v>
                </c:pt>
                <c:pt idx="771">
                  <c:v>1.5166000000000001E-2</c:v>
                </c:pt>
                <c:pt idx="772">
                  <c:v>1.5494000000000001E-2</c:v>
                </c:pt>
                <c:pt idx="773">
                  <c:v>1.5823E-2</c:v>
                </c:pt>
                <c:pt idx="774">
                  <c:v>1.6150999999999999E-2</c:v>
                </c:pt>
                <c:pt idx="775">
                  <c:v>1.6479000000000001E-2</c:v>
                </c:pt>
                <c:pt idx="776">
                  <c:v>1.6808E-2</c:v>
                </c:pt>
                <c:pt idx="777">
                  <c:v>1.7135999999999998E-2</c:v>
                </c:pt>
                <c:pt idx="778">
                  <c:v>1.7464E-2</c:v>
                </c:pt>
                <c:pt idx="779">
                  <c:v>1.7793E-2</c:v>
                </c:pt>
                <c:pt idx="780">
                  <c:v>1.8121000000000002E-2</c:v>
                </c:pt>
                <c:pt idx="781">
                  <c:v>1.8449E-2</c:v>
                </c:pt>
                <c:pt idx="782">
                  <c:v>1.8778E-2</c:v>
                </c:pt>
                <c:pt idx="783">
                  <c:v>1.9106000000000001E-2</c:v>
                </c:pt>
                <c:pt idx="784">
                  <c:v>1.9434E-2</c:v>
                </c:pt>
                <c:pt idx="785">
                  <c:v>1.9762999999999999E-2</c:v>
                </c:pt>
                <c:pt idx="786">
                  <c:v>2.0091000000000001E-2</c:v>
                </c:pt>
                <c:pt idx="787">
                  <c:v>2.0419E-2</c:v>
                </c:pt>
                <c:pt idx="788">
                  <c:v>2.0747000000000002E-2</c:v>
                </c:pt>
                <c:pt idx="789">
                  <c:v>2.1076000000000001E-2</c:v>
                </c:pt>
                <c:pt idx="790">
                  <c:v>2.1403999999999999E-2</c:v>
                </c:pt>
                <c:pt idx="791">
                  <c:v>2.1732000000000001E-2</c:v>
                </c:pt>
                <c:pt idx="792">
                  <c:v>2.2061000000000001E-2</c:v>
                </c:pt>
                <c:pt idx="793">
                  <c:v>2.2388999999999999E-2</c:v>
                </c:pt>
                <c:pt idx="794">
                  <c:v>2.2717000000000001E-2</c:v>
                </c:pt>
                <c:pt idx="795">
                  <c:v>2.3046000000000001E-2</c:v>
                </c:pt>
                <c:pt idx="796">
                  <c:v>2.3373999999999999E-2</c:v>
                </c:pt>
                <c:pt idx="797">
                  <c:v>2.3702000000000001E-2</c:v>
                </c:pt>
                <c:pt idx="798">
                  <c:v>2.4031E-2</c:v>
                </c:pt>
                <c:pt idx="799">
                  <c:v>2.4358999999999999E-2</c:v>
                </c:pt>
                <c:pt idx="800">
                  <c:v>2.4687000000000001E-2</c:v>
                </c:pt>
                <c:pt idx="801">
                  <c:v>2.5016E-2</c:v>
                </c:pt>
                <c:pt idx="802">
                  <c:v>2.5343999999999998E-2</c:v>
                </c:pt>
                <c:pt idx="803">
                  <c:v>2.5672E-2</c:v>
                </c:pt>
                <c:pt idx="804">
                  <c:v>2.6001E-2</c:v>
                </c:pt>
                <c:pt idx="805">
                  <c:v>2.6329000000000002E-2</c:v>
                </c:pt>
                <c:pt idx="806">
                  <c:v>2.6657E-2</c:v>
                </c:pt>
                <c:pt idx="807">
                  <c:v>2.6986E-2</c:v>
                </c:pt>
                <c:pt idx="808">
                  <c:v>2.7314000000000001E-2</c:v>
                </c:pt>
                <c:pt idx="809">
                  <c:v>2.7642E-2</c:v>
                </c:pt>
                <c:pt idx="810">
                  <c:v>2.7970999999999999E-2</c:v>
                </c:pt>
                <c:pt idx="811">
                  <c:v>2.8299000000000001E-2</c:v>
                </c:pt>
                <c:pt idx="812">
                  <c:v>2.8627E-2</c:v>
                </c:pt>
                <c:pt idx="813">
                  <c:v>2.8955999999999999E-2</c:v>
                </c:pt>
                <c:pt idx="814">
                  <c:v>2.9284000000000001E-2</c:v>
                </c:pt>
                <c:pt idx="815">
                  <c:v>2.9611999999999999E-2</c:v>
                </c:pt>
                <c:pt idx="816">
                  <c:v>2.9940999999999999E-2</c:v>
                </c:pt>
                <c:pt idx="817">
                  <c:v>3.0269000000000001E-2</c:v>
                </c:pt>
                <c:pt idx="818">
                  <c:v>3.0596999999999999E-2</c:v>
                </c:pt>
                <c:pt idx="819">
                  <c:v>3.0925999999999999E-2</c:v>
                </c:pt>
                <c:pt idx="820">
                  <c:v>3.1253999999999997E-2</c:v>
                </c:pt>
                <c:pt idx="821">
                  <c:v>3.1581999999999999E-2</c:v>
                </c:pt>
                <c:pt idx="822">
                  <c:v>3.1911000000000002E-2</c:v>
                </c:pt>
                <c:pt idx="823">
                  <c:v>3.2238999999999997E-2</c:v>
                </c:pt>
                <c:pt idx="824">
                  <c:v>3.2566999999999999E-2</c:v>
                </c:pt>
                <c:pt idx="825">
                  <c:v>3.2896000000000002E-2</c:v>
                </c:pt>
                <c:pt idx="826">
                  <c:v>3.3223999999999997E-2</c:v>
                </c:pt>
                <c:pt idx="827">
                  <c:v>3.3551999999999998E-2</c:v>
                </c:pt>
                <c:pt idx="828">
                  <c:v>3.3881000000000001E-2</c:v>
                </c:pt>
                <c:pt idx="829">
                  <c:v>3.4209000000000003E-2</c:v>
                </c:pt>
                <c:pt idx="830">
                  <c:v>3.4536999999999998E-2</c:v>
                </c:pt>
                <c:pt idx="831">
                  <c:v>3.4865E-2</c:v>
                </c:pt>
                <c:pt idx="832">
                  <c:v>3.5194000000000003E-2</c:v>
                </c:pt>
                <c:pt idx="833">
                  <c:v>3.5521999999999998E-2</c:v>
                </c:pt>
                <c:pt idx="834">
                  <c:v>3.585E-2</c:v>
                </c:pt>
                <c:pt idx="835">
                  <c:v>3.6179000000000003E-2</c:v>
                </c:pt>
                <c:pt idx="836">
                  <c:v>3.6506999999999998E-2</c:v>
                </c:pt>
                <c:pt idx="837">
                  <c:v>3.6835E-2</c:v>
                </c:pt>
                <c:pt idx="838">
                  <c:v>3.7164000000000003E-2</c:v>
                </c:pt>
                <c:pt idx="839">
                  <c:v>3.7491999999999998E-2</c:v>
                </c:pt>
                <c:pt idx="840">
                  <c:v>3.7819999999999999E-2</c:v>
                </c:pt>
                <c:pt idx="841">
                  <c:v>3.8149000000000002E-2</c:v>
                </c:pt>
                <c:pt idx="842">
                  <c:v>3.8476999999999997E-2</c:v>
                </c:pt>
                <c:pt idx="843">
                  <c:v>3.8804999999999999E-2</c:v>
                </c:pt>
                <c:pt idx="844">
                  <c:v>3.9134000000000002E-2</c:v>
                </c:pt>
                <c:pt idx="845">
                  <c:v>3.9461999999999997E-2</c:v>
                </c:pt>
                <c:pt idx="846">
                  <c:v>3.9789999999999999E-2</c:v>
                </c:pt>
                <c:pt idx="847">
                  <c:v>4.0119000000000002E-2</c:v>
                </c:pt>
                <c:pt idx="848">
                  <c:v>4.0446999999999997E-2</c:v>
                </c:pt>
                <c:pt idx="849">
                  <c:v>4.0774999999999999E-2</c:v>
                </c:pt>
                <c:pt idx="850">
                  <c:v>4.1104000000000002E-2</c:v>
                </c:pt>
                <c:pt idx="851">
                  <c:v>4.1431999999999997E-2</c:v>
                </c:pt>
                <c:pt idx="852">
                  <c:v>4.1759999999999999E-2</c:v>
                </c:pt>
                <c:pt idx="853">
                  <c:v>4.2089000000000001E-2</c:v>
                </c:pt>
                <c:pt idx="854">
                  <c:v>4.2417000000000003E-2</c:v>
                </c:pt>
                <c:pt idx="855">
                  <c:v>4.2744999999999998E-2</c:v>
                </c:pt>
                <c:pt idx="856">
                  <c:v>4.3074000000000001E-2</c:v>
                </c:pt>
                <c:pt idx="857">
                  <c:v>4.3402000000000003E-2</c:v>
                </c:pt>
                <c:pt idx="858">
                  <c:v>4.3729999999999998E-2</c:v>
                </c:pt>
                <c:pt idx="859">
                  <c:v>4.4059000000000001E-2</c:v>
                </c:pt>
                <c:pt idx="860">
                  <c:v>4.4387000000000003E-2</c:v>
                </c:pt>
                <c:pt idx="861">
                  <c:v>4.4714999999999998E-2</c:v>
                </c:pt>
                <c:pt idx="862">
                  <c:v>4.5044000000000001E-2</c:v>
                </c:pt>
                <c:pt idx="863">
                  <c:v>4.5372000000000003E-2</c:v>
                </c:pt>
                <c:pt idx="864">
                  <c:v>4.5699999999999998E-2</c:v>
                </c:pt>
                <c:pt idx="865">
                  <c:v>4.6029E-2</c:v>
                </c:pt>
                <c:pt idx="866">
                  <c:v>4.6357000000000002E-2</c:v>
                </c:pt>
                <c:pt idx="867">
                  <c:v>4.6684999999999997E-2</c:v>
                </c:pt>
                <c:pt idx="868">
                  <c:v>4.7014E-2</c:v>
                </c:pt>
                <c:pt idx="869">
                  <c:v>4.7342000000000002E-2</c:v>
                </c:pt>
                <c:pt idx="870">
                  <c:v>4.7669999999999997E-2</c:v>
                </c:pt>
                <c:pt idx="871">
                  <c:v>4.7999E-2</c:v>
                </c:pt>
                <c:pt idx="872">
                  <c:v>4.8327000000000002E-2</c:v>
                </c:pt>
                <c:pt idx="873">
                  <c:v>4.8654999999999997E-2</c:v>
                </c:pt>
                <c:pt idx="874">
                  <c:v>4.8982999999999999E-2</c:v>
                </c:pt>
                <c:pt idx="875">
                  <c:v>4.9312000000000002E-2</c:v>
                </c:pt>
                <c:pt idx="876">
                  <c:v>4.9639999999999997E-2</c:v>
                </c:pt>
                <c:pt idx="877">
                  <c:v>4.9967999999999999E-2</c:v>
                </c:pt>
                <c:pt idx="878">
                  <c:v>5.0297000000000001E-2</c:v>
                </c:pt>
                <c:pt idx="879">
                  <c:v>5.0625000000000003E-2</c:v>
                </c:pt>
                <c:pt idx="880">
                  <c:v>5.0952999999999998E-2</c:v>
                </c:pt>
                <c:pt idx="881">
                  <c:v>5.1282000000000001E-2</c:v>
                </c:pt>
                <c:pt idx="882">
                  <c:v>5.1610000000000003E-2</c:v>
                </c:pt>
                <c:pt idx="883">
                  <c:v>5.1937999999999998E-2</c:v>
                </c:pt>
                <c:pt idx="884">
                  <c:v>5.2267000000000001E-2</c:v>
                </c:pt>
                <c:pt idx="885">
                  <c:v>5.2595000000000003E-2</c:v>
                </c:pt>
                <c:pt idx="886">
                  <c:v>5.2922999999999998E-2</c:v>
                </c:pt>
                <c:pt idx="887">
                  <c:v>5.3252000000000001E-2</c:v>
                </c:pt>
                <c:pt idx="888">
                  <c:v>5.3580000000000003E-2</c:v>
                </c:pt>
                <c:pt idx="889">
                  <c:v>5.3907999999999998E-2</c:v>
                </c:pt>
                <c:pt idx="890">
                  <c:v>5.4237E-2</c:v>
                </c:pt>
                <c:pt idx="891">
                  <c:v>5.4565000000000002E-2</c:v>
                </c:pt>
                <c:pt idx="892">
                  <c:v>5.4892999999999997E-2</c:v>
                </c:pt>
                <c:pt idx="893">
                  <c:v>5.5222E-2</c:v>
                </c:pt>
                <c:pt idx="894">
                  <c:v>5.5550000000000002E-2</c:v>
                </c:pt>
                <c:pt idx="895">
                  <c:v>5.5877999999999997E-2</c:v>
                </c:pt>
                <c:pt idx="896">
                  <c:v>5.6207E-2</c:v>
                </c:pt>
                <c:pt idx="897">
                  <c:v>5.6535000000000002E-2</c:v>
                </c:pt>
                <c:pt idx="898">
                  <c:v>5.6862999999999997E-2</c:v>
                </c:pt>
                <c:pt idx="899">
                  <c:v>5.7192E-2</c:v>
                </c:pt>
                <c:pt idx="900">
                  <c:v>5.7520000000000002E-2</c:v>
                </c:pt>
                <c:pt idx="901">
                  <c:v>5.7847999999999997E-2</c:v>
                </c:pt>
                <c:pt idx="902">
                  <c:v>5.8177E-2</c:v>
                </c:pt>
                <c:pt idx="903">
                  <c:v>5.8505000000000001E-2</c:v>
                </c:pt>
                <c:pt idx="904">
                  <c:v>5.8833000000000003E-2</c:v>
                </c:pt>
                <c:pt idx="905">
                  <c:v>5.9161999999999999E-2</c:v>
                </c:pt>
                <c:pt idx="906">
                  <c:v>5.9490000000000001E-2</c:v>
                </c:pt>
                <c:pt idx="907">
                  <c:v>5.9818000000000003E-2</c:v>
                </c:pt>
                <c:pt idx="908">
                  <c:v>6.0146999999999999E-2</c:v>
                </c:pt>
                <c:pt idx="909">
                  <c:v>6.0475000000000001E-2</c:v>
                </c:pt>
                <c:pt idx="910">
                  <c:v>6.0803000000000003E-2</c:v>
                </c:pt>
                <c:pt idx="911">
                  <c:v>6.1131999999999999E-2</c:v>
                </c:pt>
                <c:pt idx="912">
                  <c:v>6.1460000000000001E-2</c:v>
                </c:pt>
                <c:pt idx="913">
                  <c:v>6.1788000000000003E-2</c:v>
                </c:pt>
                <c:pt idx="914">
                  <c:v>6.2115999999999998E-2</c:v>
                </c:pt>
                <c:pt idx="915">
                  <c:v>6.2445000000000001E-2</c:v>
                </c:pt>
                <c:pt idx="916">
                  <c:v>6.2772999999999995E-2</c:v>
                </c:pt>
                <c:pt idx="917">
                  <c:v>6.3101000000000004E-2</c:v>
                </c:pt>
                <c:pt idx="918">
                  <c:v>6.343E-2</c:v>
                </c:pt>
                <c:pt idx="919">
                  <c:v>6.3757999999999995E-2</c:v>
                </c:pt>
                <c:pt idx="920">
                  <c:v>6.4086000000000004E-2</c:v>
                </c:pt>
                <c:pt idx="921">
                  <c:v>6.4415E-2</c:v>
                </c:pt>
                <c:pt idx="922">
                  <c:v>6.4742999999999995E-2</c:v>
                </c:pt>
                <c:pt idx="923">
                  <c:v>6.5071000000000004E-2</c:v>
                </c:pt>
                <c:pt idx="924">
                  <c:v>6.54E-2</c:v>
                </c:pt>
                <c:pt idx="925">
                  <c:v>6.5727999999999995E-2</c:v>
                </c:pt>
                <c:pt idx="926">
                  <c:v>6.6056000000000004E-2</c:v>
                </c:pt>
                <c:pt idx="927">
                  <c:v>6.6385E-2</c:v>
                </c:pt>
                <c:pt idx="928">
                  <c:v>6.6712999999999995E-2</c:v>
                </c:pt>
                <c:pt idx="929">
                  <c:v>6.7041000000000003E-2</c:v>
                </c:pt>
                <c:pt idx="930">
                  <c:v>6.7369999999999999E-2</c:v>
                </c:pt>
                <c:pt idx="931">
                  <c:v>6.7697999999999994E-2</c:v>
                </c:pt>
                <c:pt idx="932">
                  <c:v>6.8026000000000003E-2</c:v>
                </c:pt>
                <c:pt idx="933">
                  <c:v>6.8354999999999999E-2</c:v>
                </c:pt>
                <c:pt idx="934">
                  <c:v>6.8682999999999994E-2</c:v>
                </c:pt>
                <c:pt idx="935">
                  <c:v>6.9011000000000003E-2</c:v>
                </c:pt>
                <c:pt idx="936">
                  <c:v>6.9339999999999999E-2</c:v>
                </c:pt>
                <c:pt idx="937">
                  <c:v>6.9667999999999994E-2</c:v>
                </c:pt>
                <c:pt idx="938">
                  <c:v>6.9996000000000003E-2</c:v>
                </c:pt>
                <c:pt idx="939">
                  <c:v>7.0324999999999999E-2</c:v>
                </c:pt>
                <c:pt idx="940">
                  <c:v>7.0652999999999994E-2</c:v>
                </c:pt>
                <c:pt idx="941">
                  <c:v>7.0981000000000002E-2</c:v>
                </c:pt>
                <c:pt idx="942">
                  <c:v>7.1309999999999998E-2</c:v>
                </c:pt>
                <c:pt idx="943">
                  <c:v>7.1637999999999993E-2</c:v>
                </c:pt>
                <c:pt idx="944">
                  <c:v>7.1966000000000002E-2</c:v>
                </c:pt>
                <c:pt idx="945">
                  <c:v>7.2294999999999998E-2</c:v>
                </c:pt>
                <c:pt idx="946">
                  <c:v>7.2622999999999993E-2</c:v>
                </c:pt>
                <c:pt idx="947">
                  <c:v>7.2951000000000002E-2</c:v>
                </c:pt>
                <c:pt idx="948">
                  <c:v>7.3279999999999998E-2</c:v>
                </c:pt>
                <c:pt idx="949">
                  <c:v>7.3608000000000007E-2</c:v>
                </c:pt>
                <c:pt idx="950">
                  <c:v>7.3936000000000002E-2</c:v>
                </c:pt>
                <c:pt idx="951">
                  <c:v>7.4264999999999998E-2</c:v>
                </c:pt>
                <c:pt idx="952">
                  <c:v>7.4593000000000007E-2</c:v>
                </c:pt>
                <c:pt idx="953">
                  <c:v>7.4921000000000001E-2</c:v>
                </c:pt>
                <c:pt idx="954">
                  <c:v>7.5249999999999997E-2</c:v>
                </c:pt>
                <c:pt idx="955">
                  <c:v>7.5578000000000006E-2</c:v>
                </c:pt>
                <c:pt idx="956">
                  <c:v>7.5906000000000001E-2</c:v>
                </c:pt>
                <c:pt idx="957">
                  <c:v>7.6233999999999996E-2</c:v>
                </c:pt>
                <c:pt idx="958">
                  <c:v>7.6563000000000006E-2</c:v>
                </c:pt>
                <c:pt idx="959">
                  <c:v>7.6891000000000001E-2</c:v>
                </c:pt>
                <c:pt idx="960">
                  <c:v>7.7218999999999996E-2</c:v>
                </c:pt>
                <c:pt idx="961">
                  <c:v>7.7548000000000006E-2</c:v>
                </c:pt>
                <c:pt idx="962">
                  <c:v>7.7876000000000001E-2</c:v>
                </c:pt>
                <c:pt idx="963">
                  <c:v>7.8203999999999996E-2</c:v>
                </c:pt>
                <c:pt idx="964">
                  <c:v>7.8533000000000006E-2</c:v>
                </c:pt>
                <c:pt idx="965">
                  <c:v>7.8861000000000001E-2</c:v>
                </c:pt>
                <c:pt idx="966">
                  <c:v>7.9188999999999996E-2</c:v>
                </c:pt>
                <c:pt idx="967">
                  <c:v>7.9518000000000005E-2</c:v>
                </c:pt>
                <c:pt idx="968">
                  <c:v>7.9846E-2</c:v>
                </c:pt>
                <c:pt idx="969">
                  <c:v>8.0173999999999995E-2</c:v>
                </c:pt>
                <c:pt idx="970">
                  <c:v>8.0503000000000005E-2</c:v>
                </c:pt>
                <c:pt idx="971">
                  <c:v>8.0831E-2</c:v>
                </c:pt>
                <c:pt idx="972">
                  <c:v>8.1158999999999995E-2</c:v>
                </c:pt>
                <c:pt idx="973">
                  <c:v>8.1488000000000005E-2</c:v>
                </c:pt>
                <c:pt idx="974">
                  <c:v>8.1816E-2</c:v>
                </c:pt>
                <c:pt idx="975">
                  <c:v>8.2143999999999995E-2</c:v>
                </c:pt>
                <c:pt idx="976">
                  <c:v>8.2473000000000005E-2</c:v>
                </c:pt>
                <c:pt idx="977">
                  <c:v>8.2801E-2</c:v>
                </c:pt>
                <c:pt idx="978">
                  <c:v>8.3128999999999995E-2</c:v>
                </c:pt>
                <c:pt idx="979">
                  <c:v>8.3458000000000004E-2</c:v>
                </c:pt>
                <c:pt idx="980">
                  <c:v>8.3785999999999999E-2</c:v>
                </c:pt>
                <c:pt idx="981">
                  <c:v>8.4113999999999994E-2</c:v>
                </c:pt>
                <c:pt idx="982">
                  <c:v>8.4443000000000004E-2</c:v>
                </c:pt>
                <c:pt idx="983">
                  <c:v>8.4770999999999999E-2</c:v>
                </c:pt>
                <c:pt idx="984">
                  <c:v>8.5098999999999994E-2</c:v>
                </c:pt>
                <c:pt idx="985">
                  <c:v>8.5428000000000004E-2</c:v>
                </c:pt>
                <c:pt idx="986">
                  <c:v>8.5755999999999999E-2</c:v>
                </c:pt>
                <c:pt idx="987">
                  <c:v>8.6083999999999994E-2</c:v>
                </c:pt>
                <c:pt idx="988">
                  <c:v>8.6413000000000004E-2</c:v>
                </c:pt>
                <c:pt idx="989">
                  <c:v>8.6740999999999999E-2</c:v>
                </c:pt>
                <c:pt idx="990">
                  <c:v>8.7068999999999994E-2</c:v>
                </c:pt>
                <c:pt idx="991">
                  <c:v>8.7398000000000003E-2</c:v>
                </c:pt>
                <c:pt idx="992">
                  <c:v>8.7725999999999998E-2</c:v>
                </c:pt>
                <c:pt idx="993">
                  <c:v>8.8053999999999993E-2</c:v>
                </c:pt>
                <c:pt idx="994">
                  <c:v>8.8383000000000003E-2</c:v>
                </c:pt>
                <c:pt idx="995">
                  <c:v>8.8710999999999998E-2</c:v>
                </c:pt>
                <c:pt idx="996">
                  <c:v>8.9038999999999993E-2</c:v>
                </c:pt>
                <c:pt idx="997">
                  <c:v>8.9368000000000003E-2</c:v>
                </c:pt>
                <c:pt idx="998">
                  <c:v>8.9695999999999998E-2</c:v>
                </c:pt>
                <c:pt idx="999">
                  <c:v>9.0024000000000007E-2</c:v>
                </c:pt>
                <c:pt idx="1000">
                  <c:v>9.0352000000000002E-2</c:v>
                </c:pt>
                <c:pt idx="1001">
                  <c:v>9.0680999999999998E-2</c:v>
                </c:pt>
                <c:pt idx="1002">
                  <c:v>9.1009000000000007E-2</c:v>
                </c:pt>
                <c:pt idx="1003">
                  <c:v>9.1337000000000002E-2</c:v>
                </c:pt>
                <c:pt idx="1004">
                  <c:v>9.1665999999999997E-2</c:v>
                </c:pt>
                <c:pt idx="1005">
                  <c:v>9.1994000000000006E-2</c:v>
                </c:pt>
                <c:pt idx="1006">
                  <c:v>9.2322000000000001E-2</c:v>
                </c:pt>
                <c:pt idx="1007">
                  <c:v>9.2650999999999997E-2</c:v>
                </c:pt>
                <c:pt idx="1008">
                  <c:v>9.2979000000000006E-2</c:v>
                </c:pt>
                <c:pt idx="1009">
                  <c:v>9.3307000000000001E-2</c:v>
                </c:pt>
                <c:pt idx="1010">
                  <c:v>9.3635999999999997E-2</c:v>
                </c:pt>
                <c:pt idx="1011">
                  <c:v>9.3964000000000006E-2</c:v>
                </c:pt>
                <c:pt idx="1012">
                  <c:v>9.4292000000000001E-2</c:v>
                </c:pt>
                <c:pt idx="1013">
                  <c:v>9.4620999999999997E-2</c:v>
                </c:pt>
                <c:pt idx="1014">
                  <c:v>9.4949000000000006E-2</c:v>
                </c:pt>
                <c:pt idx="1015">
                  <c:v>9.5277000000000001E-2</c:v>
                </c:pt>
                <c:pt idx="1016">
                  <c:v>9.5605999999999997E-2</c:v>
                </c:pt>
                <c:pt idx="1017">
                  <c:v>9.5934000000000005E-2</c:v>
                </c:pt>
                <c:pt idx="1018">
                  <c:v>9.6262E-2</c:v>
                </c:pt>
                <c:pt idx="1019">
                  <c:v>9.6590999999999996E-2</c:v>
                </c:pt>
                <c:pt idx="1020">
                  <c:v>9.6919000000000005E-2</c:v>
                </c:pt>
                <c:pt idx="1021">
                  <c:v>9.7247E-2</c:v>
                </c:pt>
                <c:pt idx="1022">
                  <c:v>9.7575999999999996E-2</c:v>
                </c:pt>
                <c:pt idx="1023">
                  <c:v>9.7904000000000005E-2</c:v>
                </c:pt>
                <c:pt idx="1024">
                  <c:v>9.8232E-2</c:v>
                </c:pt>
                <c:pt idx="1025">
                  <c:v>9.8560999999999996E-2</c:v>
                </c:pt>
                <c:pt idx="1026">
                  <c:v>9.8889000000000005E-2</c:v>
                </c:pt>
                <c:pt idx="1027">
                  <c:v>9.9217E-2</c:v>
                </c:pt>
                <c:pt idx="1028">
                  <c:v>9.9545999999999996E-2</c:v>
                </c:pt>
                <c:pt idx="1029">
                  <c:v>9.9874000000000004E-2</c:v>
                </c:pt>
                <c:pt idx="1030">
                  <c:v>0.100202</c:v>
                </c:pt>
                <c:pt idx="1031">
                  <c:v>0.100531</c:v>
                </c:pt>
                <c:pt idx="1032">
                  <c:v>0.100859</c:v>
                </c:pt>
                <c:pt idx="1033">
                  <c:v>0.101187</c:v>
                </c:pt>
                <c:pt idx="1034">
                  <c:v>0.101516</c:v>
                </c:pt>
                <c:pt idx="1035">
                  <c:v>0.101844</c:v>
                </c:pt>
                <c:pt idx="1036">
                  <c:v>0.102172</c:v>
                </c:pt>
                <c:pt idx="1037">
                  <c:v>0.10250099999999999</c:v>
                </c:pt>
                <c:pt idx="1038">
                  <c:v>0.102829</c:v>
                </c:pt>
                <c:pt idx="1039">
                  <c:v>0.103157</c:v>
                </c:pt>
                <c:pt idx="1040">
                  <c:v>0.10348599999999999</c:v>
                </c:pt>
                <c:pt idx="1041">
                  <c:v>0.103814</c:v>
                </c:pt>
                <c:pt idx="1042">
                  <c:v>0.104142</c:v>
                </c:pt>
                <c:pt idx="1043">
                  <c:v>0.10446999999999999</c:v>
                </c:pt>
                <c:pt idx="1044">
                  <c:v>0.104799</c:v>
                </c:pt>
                <c:pt idx="1045">
                  <c:v>0.105127</c:v>
                </c:pt>
                <c:pt idx="1046">
                  <c:v>0.10545499999999999</c:v>
                </c:pt>
                <c:pt idx="1047">
                  <c:v>0.105784</c:v>
                </c:pt>
                <c:pt idx="1048">
                  <c:v>0.106112</c:v>
                </c:pt>
                <c:pt idx="1049">
                  <c:v>0.10644000000000001</c:v>
                </c:pt>
                <c:pt idx="1050">
                  <c:v>0.106769</c:v>
                </c:pt>
                <c:pt idx="1051">
                  <c:v>0.107097</c:v>
                </c:pt>
                <c:pt idx="1052">
                  <c:v>0.10742500000000001</c:v>
                </c:pt>
                <c:pt idx="1053">
                  <c:v>0.107754</c:v>
                </c:pt>
                <c:pt idx="1054">
                  <c:v>0.108082</c:v>
                </c:pt>
                <c:pt idx="1055">
                  <c:v>0.10841000000000001</c:v>
                </c:pt>
                <c:pt idx="1056">
                  <c:v>0.108739</c:v>
                </c:pt>
                <c:pt idx="1057">
                  <c:v>0.109067</c:v>
                </c:pt>
                <c:pt idx="1058">
                  <c:v>0.10939500000000001</c:v>
                </c:pt>
                <c:pt idx="1059">
                  <c:v>0.109724</c:v>
                </c:pt>
                <c:pt idx="1060">
                  <c:v>0.110052</c:v>
                </c:pt>
                <c:pt idx="1061">
                  <c:v>0.11038000000000001</c:v>
                </c:pt>
                <c:pt idx="1062">
                  <c:v>0.110709</c:v>
                </c:pt>
                <c:pt idx="1063">
                  <c:v>0.111037</c:v>
                </c:pt>
                <c:pt idx="1064">
                  <c:v>0.11136500000000001</c:v>
                </c:pt>
                <c:pt idx="1065">
                  <c:v>0.111694</c:v>
                </c:pt>
                <c:pt idx="1066">
                  <c:v>0.112022</c:v>
                </c:pt>
                <c:pt idx="1067">
                  <c:v>0.11235000000000001</c:v>
                </c:pt>
                <c:pt idx="1068">
                  <c:v>0.112679</c:v>
                </c:pt>
                <c:pt idx="1069">
                  <c:v>0.113007</c:v>
                </c:pt>
                <c:pt idx="1070">
                  <c:v>0.11333500000000001</c:v>
                </c:pt>
                <c:pt idx="1071">
                  <c:v>0.113664</c:v>
                </c:pt>
                <c:pt idx="1072">
                  <c:v>0.113992</c:v>
                </c:pt>
                <c:pt idx="1073">
                  <c:v>0.11432</c:v>
                </c:pt>
                <c:pt idx="1074">
                  <c:v>0.114649</c:v>
                </c:pt>
                <c:pt idx="1075">
                  <c:v>0.114977</c:v>
                </c:pt>
                <c:pt idx="1076">
                  <c:v>0.115305</c:v>
                </c:pt>
                <c:pt idx="1077">
                  <c:v>0.115634</c:v>
                </c:pt>
                <c:pt idx="1078">
                  <c:v>0.115962</c:v>
                </c:pt>
                <c:pt idx="1079">
                  <c:v>0.11629</c:v>
                </c:pt>
                <c:pt idx="1080">
                  <c:v>0.116619</c:v>
                </c:pt>
                <c:pt idx="1081">
                  <c:v>0.116947</c:v>
                </c:pt>
                <c:pt idx="1082">
                  <c:v>0.117275</c:v>
                </c:pt>
                <c:pt idx="1083">
                  <c:v>0.117604</c:v>
                </c:pt>
                <c:pt idx="1084">
                  <c:v>0.117932</c:v>
                </c:pt>
                <c:pt idx="1085">
                  <c:v>0.11826</c:v>
                </c:pt>
                <c:pt idx="1086">
                  <c:v>0.118588</c:v>
                </c:pt>
                <c:pt idx="1087">
                  <c:v>0.11891699999999999</c:v>
                </c:pt>
                <c:pt idx="1088">
                  <c:v>0.119245</c:v>
                </c:pt>
                <c:pt idx="1089">
                  <c:v>0.119573</c:v>
                </c:pt>
                <c:pt idx="1090">
                  <c:v>0.11990199999999999</c:v>
                </c:pt>
                <c:pt idx="1091">
                  <c:v>0.12023</c:v>
                </c:pt>
                <c:pt idx="1092">
                  <c:v>0.120558</c:v>
                </c:pt>
                <c:pt idx="1093">
                  <c:v>0.12088699999999999</c:v>
                </c:pt>
                <c:pt idx="1094">
                  <c:v>0.121215</c:v>
                </c:pt>
                <c:pt idx="1095">
                  <c:v>0.121543</c:v>
                </c:pt>
                <c:pt idx="1096">
                  <c:v>0.12187199999999999</c:v>
                </c:pt>
                <c:pt idx="1097">
                  <c:v>0.1222</c:v>
                </c:pt>
                <c:pt idx="1098">
                  <c:v>0.122528</c:v>
                </c:pt>
                <c:pt idx="1099">
                  <c:v>0.12285699999999999</c:v>
                </c:pt>
                <c:pt idx="1100">
                  <c:v>0.123185</c:v>
                </c:pt>
                <c:pt idx="1101">
                  <c:v>0.123513</c:v>
                </c:pt>
                <c:pt idx="1102">
                  <c:v>0.12384199999999999</c:v>
                </c:pt>
                <c:pt idx="1103">
                  <c:v>0.12417</c:v>
                </c:pt>
                <c:pt idx="1104">
                  <c:v>0.124498</c:v>
                </c:pt>
                <c:pt idx="1105">
                  <c:v>0.12482699999999999</c:v>
                </c:pt>
                <c:pt idx="1106">
                  <c:v>0.12515499999999999</c:v>
                </c:pt>
                <c:pt idx="1107">
                  <c:v>0.12548300000000001</c:v>
                </c:pt>
                <c:pt idx="1108">
                  <c:v>0.12581200000000001</c:v>
                </c:pt>
                <c:pt idx="1109">
                  <c:v>0.12614</c:v>
                </c:pt>
                <c:pt idx="1110">
                  <c:v>0.126468</c:v>
                </c:pt>
                <c:pt idx="1111">
                  <c:v>0.12679699999999999</c:v>
                </c:pt>
                <c:pt idx="1112">
                  <c:v>0.12712499999999999</c:v>
                </c:pt>
                <c:pt idx="1113">
                  <c:v>0.12745300000000001</c:v>
                </c:pt>
                <c:pt idx="1114">
                  <c:v>0.12778200000000001</c:v>
                </c:pt>
                <c:pt idx="1115">
                  <c:v>0.12811</c:v>
                </c:pt>
                <c:pt idx="1116">
                  <c:v>0.128438</c:v>
                </c:pt>
                <c:pt idx="1117">
                  <c:v>0.12876699999999999</c:v>
                </c:pt>
                <c:pt idx="1118">
                  <c:v>0.12909499999999999</c:v>
                </c:pt>
                <c:pt idx="1119">
                  <c:v>0.12942300000000001</c:v>
                </c:pt>
                <c:pt idx="1120">
                  <c:v>0.12975200000000001</c:v>
                </c:pt>
                <c:pt idx="1121">
                  <c:v>0.13008</c:v>
                </c:pt>
                <c:pt idx="1122">
                  <c:v>0.130408</c:v>
                </c:pt>
                <c:pt idx="1123">
                  <c:v>0.13073699999999999</c:v>
                </c:pt>
                <c:pt idx="1124">
                  <c:v>0.13106499999999999</c:v>
                </c:pt>
                <c:pt idx="1125">
                  <c:v>0.13139300000000001</c:v>
                </c:pt>
                <c:pt idx="1126">
                  <c:v>0.131721</c:v>
                </c:pt>
                <c:pt idx="1127">
                  <c:v>0.13205</c:v>
                </c:pt>
                <c:pt idx="1128">
                  <c:v>0.132378</c:v>
                </c:pt>
                <c:pt idx="1129">
                  <c:v>0.13270599999999999</c:v>
                </c:pt>
                <c:pt idx="1130">
                  <c:v>0.13303499999999999</c:v>
                </c:pt>
                <c:pt idx="1131">
                  <c:v>0.13336300000000001</c:v>
                </c:pt>
                <c:pt idx="1132">
                  <c:v>0.133691</c:v>
                </c:pt>
                <c:pt idx="1133">
                  <c:v>0.13402</c:v>
                </c:pt>
                <c:pt idx="1134">
                  <c:v>0.134348</c:v>
                </c:pt>
                <c:pt idx="1135">
                  <c:v>0.13467599999999999</c:v>
                </c:pt>
                <c:pt idx="1136">
                  <c:v>0.13500499999999999</c:v>
                </c:pt>
                <c:pt idx="1137">
                  <c:v>0.13533300000000001</c:v>
                </c:pt>
                <c:pt idx="1138">
                  <c:v>0.135661</c:v>
                </c:pt>
                <c:pt idx="1139">
                  <c:v>0.13599</c:v>
                </c:pt>
                <c:pt idx="1140">
                  <c:v>0.13631799999999999</c:v>
                </c:pt>
                <c:pt idx="1141">
                  <c:v>0.13664599999999999</c:v>
                </c:pt>
                <c:pt idx="1142">
                  <c:v>0.13697500000000001</c:v>
                </c:pt>
                <c:pt idx="1143">
                  <c:v>0.13730300000000001</c:v>
                </c:pt>
                <c:pt idx="1144">
                  <c:v>0.137631</c:v>
                </c:pt>
                <c:pt idx="1145">
                  <c:v>0.13796</c:v>
                </c:pt>
                <c:pt idx="1146">
                  <c:v>0.13828799999999999</c:v>
                </c:pt>
                <c:pt idx="1147">
                  <c:v>0.13861599999999999</c:v>
                </c:pt>
                <c:pt idx="1148">
                  <c:v>0.13894500000000001</c:v>
                </c:pt>
                <c:pt idx="1149">
                  <c:v>0.13927300000000001</c:v>
                </c:pt>
                <c:pt idx="1150">
                  <c:v>0.139601</c:v>
                </c:pt>
                <c:pt idx="1151">
                  <c:v>0.13993</c:v>
                </c:pt>
                <c:pt idx="1152">
                  <c:v>0.14025799999999999</c:v>
                </c:pt>
                <c:pt idx="1153">
                  <c:v>0.14058599999999999</c:v>
                </c:pt>
                <c:pt idx="1154">
                  <c:v>0.14091500000000001</c:v>
                </c:pt>
                <c:pt idx="1155">
                  <c:v>0.14124300000000001</c:v>
                </c:pt>
                <c:pt idx="1156">
                  <c:v>0.141571</c:v>
                </c:pt>
                <c:pt idx="1157">
                  <c:v>0.1419</c:v>
                </c:pt>
                <c:pt idx="1158">
                  <c:v>0.14222799999999999</c:v>
                </c:pt>
                <c:pt idx="1159">
                  <c:v>0.14255599999999999</c:v>
                </c:pt>
                <c:pt idx="1160">
                  <c:v>0.14288500000000001</c:v>
                </c:pt>
                <c:pt idx="1161">
                  <c:v>0.14321300000000001</c:v>
                </c:pt>
                <c:pt idx="1162">
                  <c:v>0.143541</c:v>
                </c:pt>
                <c:pt idx="1163">
                  <c:v>0.14387</c:v>
                </c:pt>
                <c:pt idx="1164">
                  <c:v>0.14419799999999999</c:v>
                </c:pt>
                <c:pt idx="1165">
                  <c:v>0.14452599999999999</c:v>
                </c:pt>
                <c:pt idx="1166">
                  <c:v>0.14485500000000001</c:v>
                </c:pt>
                <c:pt idx="1167">
                  <c:v>0.14518300000000001</c:v>
                </c:pt>
                <c:pt idx="1168">
                  <c:v>0.145511</c:v>
                </c:pt>
                <c:pt idx="1169">
                  <c:v>0.145839</c:v>
                </c:pt>
                <c:pt idx="1170">
                  <c:v>0.14616799999999999</c:v>
                </c:pt>
                <c:pt idx="1171">
                  <c:v>0.14649599999999999</c:v>
                </c:pt>
                <c:pt idx="1172">
                  <c:v>0.14682400000000001</c:v>
                </c:pt>
                <c:pt idx="1173">
                  <c:v>0.14715300000000001</c:v>
                </c:pt>
                <c:pt idx="1174">
                  <c:v>0.147481</c:v>
                </c:pt>
                <c:pt idx="1175">
                  <c:v>0.147809</c:v>
                </c:pt>
                <c:pt idx="1176">
                  <c:v>0.14813799999999999</c:v>
                </c:pt>
                <c:pt idx="1177">
                  <c:v>0.14846599999999999</c:v>
                </c:pt>
                <c:pt idx="1178">
                  <c:v>0.14879400000000001</c:v>
                </c:pt>
                <c:pt idx="1179">
                  <c:v>0.14912300000000001</c:v>
                </c:pt>
                <c:pt idx="1180">
                  <c:v>0.149451</c:v>
                </c:pt>
                <c:pt idx="1181">
                  <c:v>0.149779</c:v>
                </c:pt>
                <c:pt idx="1182">
                  <c:v>0.15010799999999999</c:v>
                </c:pt>
                <c:pt idx="1183">
                  <c:v>0.15043599999999999</c:v>
                </c:pt>
                <c:pt idx="1184">
                  <c:v>0.15076400000000001</c:v>
                </c:pt>
                <c:pt idx="1185">
                  <c:v>0.15109300000000001</c:v>
                </c:pt>
                <c:pt idx="1186">
                  <c:v>0.151421</c:v>
                </c:pt>
                <c:pt idx="1187">
                  <c:v>0.151749</c:v>
                </c:pt>
                <c:pt idx="1188">
                  <c:v>0.15207799999999999</c:v>
                </c:pt>
                <c:pt idx="1189">
                  <c:v>0.15240600000000001</c:v>
                </c:pt>
                <c:pt idx="1190">
                  <c:v>0.15273400000000001</c:v>
                </c:pt>
                <c:pt idx="1191">
                  <c:v>0.153063</c:v>
                </c:pt>
                <c:pt idx="1192">
                  <c:v>0.153391</c:v>
                </c:pt>
                <c:pt idx="1193">
                  <c:v>0.15371899999999999</c:v>
                </c:pt>
                <c:pt idx="1194">
                  <c:v>0.15404799999999999</c:v>
                </c:pt>
                <c:pt idx="1195">
                  <c:v>0.15437600000000001</c:v>
                </c:pt>
                <c:pt idx="1196">
                  <c:v>0.15470400000000001</c:v>
                </c:pt>
                <c:pt idx="1197">
                  <c:v>0.155033</c:v>
                </c:pt>
                <c:pt idx="1198">
                  <c:v>0.155361</c:v>
                </c:pt>
                <c:pt idx="1199">
                  <c:v>0.15568899999999999</c:v>
                </c:pt>
                <c:pt idx="1200">
                  <c:v>0.15601799999999999</c:v>
                </c:pt>
                <c:pt idx="1201">
                  <c:v>0.15634600000000001</c:v>
                </c:pt>
                <c:pt idx="1202">
                  <c:v>0.15667400000000001</c:v>
                </c:pt>
                <c:pt idx="1203">
                  <c:v>0.157003</c:v>
                </c:pt>
                <c:pt idx="1204">
                  <c:v>0.157331</c:v>
                </c:pt>
                <c:pt idx="1205">
                  <c:v>0.15765899999999999</c:v>
                </c:pt>
                <c:pt idx="1206">
                  <c:v>0.15798799999999999</c:v>
                </c:pt>
                <c:pt idx="1207">
                  <c:v>0.15831600000000001</c:v>
                </c:pt>
                <c:pt idx="1208">
                  <c:v>0.15864400000000001</c:v>
                </c:pt>
                <c:pt idx="1209">
                  <c:v>0.158973</c:v>
                </c:pt>
                <c:pt idx="1210">
                  <c:v>0.159301</c:v>
                </c:pt>
                <c:pt idx="1211">
                  <c:v>0.15962899999999999</c:v>
                </c:pt>
                <c:pt idx="1212">
                  <c:v>0.15995699999999999</c:v>
                </c:pt>
                <c:pt idx="1213">
                  <c:v>0.16028600000000001</c:v>
                </c:pt>
                <c:pt idx="1214">
                  <c:v>0.16061400000000001</c:v>
                </c:pt>
                <c:pt idx="1215">
                  <c:v>0.160942</c:v>
                </c:pt>
                <c:pt idx="1216">
                  <c:v>0.161271</c:v>
                </c:pt>
                <c:pt idx="1217">
                  <c:v>0.16159899999999999</c:v>
                </c:pt>
                <c:pt idx="1218">
                  <c:v>0.16192699999999999</c:v>
                </c:pt>
                <c:pt idx="1219">
                  <c:v>0.16225600000000001</c:v>
                </c:pt>
                <c:pt idx="1220">
                  <c:v>0.16258400000000001</c:v>
                </c:pt>
                <c:pt idx="1221">
                  <c:v>0.162912</c:v>
                </c:pt>
                <c:pt idx="1222">
                  <c:v>0.163241</c:v>
                </c:pt>
                <c:pt idx="1223">
                  <c:v>0.16356899999999999</c:v>
                </c:pt>
                <c:pt idx="1224">
                  <c:v>0.16389699999999999</c:v>
                </c:pt>
                <c:pt idx="1225">
                  <c:v>0.16422600000000001</c:v>
                </c:pt>
                <c:pt idx="1226">
                  <c:v>0.16455400000000001</c:v>
                </c:pt>
                <c:pt idx="1227">
                  <c:v>0.164882</c:v>
                </c:pt>
                <c:pt idx="1228">
                  <c:v>0.165211</c:v>
                </c:pt>
                <c:pt idx="1229">
                  <c:v>0.16553899999999999</c:v>
                </c:pt>
                <c:pt idx="1230">
                  <c:v>0.16586699999999999</c:v>
                </c:pt>
                <c:pt idx="1231">
                  <c:v>0.16619600000000001</c:v>
                </c:pt>
                <c:pt idx="1232">
                  <c:v>0.16652400000000001</c:v>
                </c:pt>
                <c:pt idx="1233">
                  <c:v>0.166852</c:v>
                </c:pt>
                <c:pt idx="1234">
                  <c:v>0.167181</c:v>
                </c:pt>
                <c:pt idx="1235">
                  <c:v>0.16750899999999999</c:v>
                </c:pt>
                <c:pt idx="1236">
                  <c:v>0.16783699999999999</c:v>
                </c:pt>
                <c:pt idx="1237">
                  <c:v>0.16816600000000001</c:v>
                </c:pt>
                <c:pt idx="1238">
                  <c:v>0.168494</c:v>
                </c:pt>
                <c:pt idx="1239">
                  <c:v>0.168822</c:v>
                </c:pt>
                <c:pt idx="1240">
                  <c:v>0.169151</c:v>
                </c:pt>
                <c:pt idx="1241">
                  <c:v>0.16947899999999999</c:v>
                </c:pt>
                <c:pt idx="1242">
                  <c:v>0.16980700000000001</c:v>
                </c:pt>
                <c:pt idx="1243">
                  <c:v>0.17013600000000001</c:v>
                </c:pt>
                <c:pt idx="1244">
                  <c:v>0.170464</c:v>
                </c:pt>
                <c:pt idx="1245">
                  <c:v>0.170792</c:v>
                </c:pt>
                <c:pt idx="1246">
                  <c:v>0.171121</c:v>
                </c:pt>
                <c:pt idx="1247">
                  <c:v>0.17144899999999999</c:v>
                </c:pt>
                <c:pt idx="1248">
                  <c:v>0.17177700000000001</c:v>
                </c:pt>
                <c:pt idx="1249">
                  <c:v>0.17210600000000001</c:v>
                </c:pt>
                <c:pt idx="1250">
                  <c:v>0.172434</c:v>
                </c:pt>
                <c:pt idx="1251">
                  <c:v>0.172762</c:v>
                </c:pt>
                <c:pt idx="1252">
                  <c:v>0.17309099999999999</c:v>
                </c:pt>
                <c:pt idx="1253">
                  <c:v>0.17341899999999999</c:v>
                </c:pt>
                <c:pt idx="1254">
                  <c:v>0.17374700000000001</c:v>
                </c:pt>
                <c:pt idx="1255">
                  <c:v>0.17407500000000001</c:v>
                </c:pt>
                <c:pt idx="1256">
                  <c:v>0.174404</c:v>
                </c:pt>
                <c:pt idx="1257">
                  <c:v>0.174732</c:v>
                </c:pt>
                <c:pt idx="1258">
                  <c:v>0.17505999999999999</c:v>
                </c:pt>
                <c:pt idx="1259">
                  <c:v>0.17538899999999999</c:v>
                </c:pt>
                <c:pt idx="1260">
                  <c:v>0.17571700000000001</c:v>
                </c:pt>
                <c:pt idx="1261">
                  <c:v>0.17604500000000001</c:v>
                </c:pt>
                <c:pt idx="1262">
                  <c:v>0.176374</c:v>
                </c:pt>
                <c:pt idx="1263">
                  <c:v>0.176702</c:v>
                </c:pt>
                <c:pt idx="1264">
                  <c:v>0.17702999999999999</c:v>
                </c:pt>
                <c:pt idx="1265">
                  <c:v>0.17735899999999999</c:v>
                </c:pt>
                <c:pt idx="1266">
                  <c:v>0.17768700000000001</c:v>
                </c:pt>
                <c:pt idx="1267">
                  <c:v>0.17801500000000001</c:v>
                </c:pt>
                <c:pt idx="1268">
                  <c:v>0.178344</c:v>
                </c:pt>
                <c:pt idx="1269">
                  <c:v>0.178672</c:v>
                </c:pt>
                <c:pt idx="1270">
                  <c:v>0.17899999999999999</c:v>
                </c:pt>
                <c:pt idx="1271">
                  <c:v>0.17932899999999999</c:v>
                </c:pt>
                <c:pt idx="1272">
                  <c:v>0.17965700000000001</c:v>
                </c:pt>
                <c:pt idx="1273">
                  <c:v>0.17998500000000001</c:v>
                </c:pt>
                <c:pt idx="1274">
                  <c:v>0.180314</c:v>
                </c:pt>
                <c:pt idx="1275">
                  <c:v>0.180642</c:v>
                </c:pt>
                <c:pt idx="1276">
                  <c:v>0.18096999999999999</c:v>
                </c:pt>
                <c:pt idx="1277">
                  <c:v>0.18129899999999999</c:v>
                </c:pt>
                <c:pt idx="1278">
                  <c:v>0.18162700000000001</c:v>
                </c:pt>
                <c:pt idx="1279">
                  <c:v>0.18195500000000001</c:v>
                </c:pt>
                <c:pt idx="1280">
                  <c:v>0.182284</c:v>
                </c:pt>
                <c:pt idx="1281">
                  <c:v>0.182612</c:v>
                </c:pt>
                <c:pt idx="1282">
                  <c:v>0.18293999999999999</c:v>
                </c:pt>
                <c:pt idx="1283">
                  <c:v>0.18326899999999999</c:v>
                </c:pt>
                <c:pt idx="1284">
                  <c:v>0.18359700000000001</c:v>
                </c:pt>
                <c:pt idx="1285">
                  <c:v>0.18392500000000001</c:v>
                </c:pt>
                <c:pt idx="1286">
                  <c:v>0.184254</c:v>
                </c:pt>
                <c:pt idx="1287">
                  <c:v>0.184582</c:v>
                </c:pt>
                <c:pt idx="1288">
                  <c:v>0.18490999999999999</c:v>
                </c:pt>
                <c:pt idx="1289">
                  <c:v>0.18523899999999999</c:v>
                </c:pt>
                <c:pt idx="1290">
                  <c:v>0.18556700000000001</c:v>
                </c:pt>
                <c:pt idx="1291">
                  <c:v>0.185895</c:v>
                </c:pt>
                <c:pt idx="1292">
                  <c:v>0.186224</c:v>
                </c:pt>
                <c:pt idx="1293">
                  <c:v>0.186552</c:v>
                </c:pt>
                <c:pt idx="1294">
                  <c:v>0.18687999999999999</c:v>
                </c:pt>
                <c:pt idx="1295">
                  <c:v>0.18720899999999999</c:v>
                </c:pt>
                <c:pt idx="1296">
                  <c:v>0.18753700000000001</c:v>
                </c:pt>
                <c:pt idx="1297">
                  <c:v>0.187865</c:v>
                </c:pt>
                <c:pt idx="1298">
                  <c:v>0.188193</c:v>
                </c:pt>
                <c:pt idx="1299">
                  <c:v>0.188522</c:v>
                </c:pt>
                <c:pt idx="1300">
                  <c:v>0.18884999999999999</c:v>
                </c:pt>
                <c:pt idx="1301">
                  <c:v>0.18917800000000001</c:v>
                </c:pt>
                <c:pt idx="1302">
                  <c:v>0.18950700000000001</c:v>
                </c:pt>
                <c:pt idx="1303">
                  <c:v>0.189835</c:v>
                </c:pt>
                <c:pt idx="1304">
                  <c:v>0.190163</c:v>
                </c:pt>
                <c:pt idx="1305">
                  <c:v>0.19049199999999999</c:v>
                </c:pt>
                <c:pt idx="1306">
                  <c:v>0.19081999999999999</c:v>
                </c:pt>
                <c:pt idx="1307">
                  <c:v>0.19114800000000001</c:v>
                </c:pt>
                <c:pt idx="1308">
                  <c:v>0.19147700000000001</c:v>
                </c:pt>
                <c:pt idx="1309">
                  <c:v>0.191805</c:v>
                </c:pt>
                <c:pt idx="1310">
                  <c:v>0.192133</c:v>
                </c:pt>
                <c:pt idx="1311">
                  <c:v>0.19246199999999999</c:v>
                </c:pt>
                <c:pt idx="1312">
                  <c:v>0.19278999999999999</c:v>
                </c:pt>
                <c:pt idx="1313">
                  <c:v>0.19311800000000001</c:v>
                </c:pt>
                <c:pt idx="1314">
                  <c:v>0.19344700000000001</c:v>
                </c:pt>
                <c:pt idx="1315">
                  <c:v>0.193775</c:v>
                </c:pt>
                <c:pt idx="1316">
                  <c:v>0.194103</c:v>
                </c:pt>
                <c:pt idx="1317">
                  <c:v>0.19443199999999999</c:v>
                </c:pt>
                <c:pt idx="1318">
                  <c:v>0.19475999999999999</c:v>
                </c:pt>
                <c:pt idx="1319">
                  <c:v>0.19508800000000001</c:v>
                </c:pt>
                <c:pt idx="1320">
                  <c:v>0.19541700000000001</c:v>
                </c:pt>
                <c:pt idx="1321">
                  <c:v>0.195745</c:v>
                </c:pt>
                <c:pt idx="1322">
                  <c:v>0.196073</c:v>
                </c:pt>
                <c:pt idx="1323">
                  <c:v>0.19640199999999999</c:v>
                </c:pt>
                <c:pt idx="1324">
                  <c:v>0.19672999999999999</c:v>
                </c:pt>
                <c:pt idx="1325">
                  <c:v>0.19705800000000001</c:v>
                </c:pt>
                <c:pt idx="1326">
                  <c:v>0.19738700000000001</c:v>
                </c:pt>
                <c:pt idx="1327">
                  <c:v>0.197715</c:v>
                </c:pt>
                <c:pt idx="1328">
                  <c:v>0.198043</c:v>
                </c:pt>
                <c:pt idx="1329">
                  <c:v>0.19837199999999999</c:v>
                </c:pt>
                <c:pt idx="1330">
                  <c:v>0.19869999999999999</c:v>
                </c:pt>
                <c:pt idx="1331">
                  <c:v>0.19902800000000001</c:v>
                </c:pt>
                <c:pt idx="1332">
                  <c:v>0.19935700000000001</c:v>
                </c:pt>
                <c:pt idx="1333">
                  <c:v>0.199685</c:v>
                </c:pt>
                <c:pt idx="1334">
                  <c:v>0.200013</c:v>
                </c:pt>
                <c:pt idx="1335">
                  <c:v>0.20034199999999999</c:v>
                </c:pt>
                <c:pt idx="1336">
                  <c:v>0.20066999999999999</c:v>
                </c:pt>
                <c:pt idx="1337">
                  <c:v>0.20099800000000001</c:v>
                </c:pt>
                <c:pt idx="1338">
                  <c:v>0.20132700000000001</c:v>
                </c:pt>
                <c:pt idx="1339">
                  <c:v>0.201655</c:v>
                </c:pt>
                <c:pt idx="1340">
                  <c:v>0.201983</c:v>
                </c:pt>
                <c:pt idx="1341">
                  <c:v>0.20231099999999999</c:v>
                </c:pt>
                <c:pt idx="1342">
                  <c:v>0.20263999999999999</c:v>
                </c:pt>
                <c:pt idx="1343">
                  <c:v>0.20296800000000001</c:v>
                </c:pt>
                <c:pt idx="1344">
                  <c:v>0.203296</c:v>
                </c:pt>
                <c:pt idx="1345">
                  <c:v>0.203625</c:v>
                </c:pt>
                <c:pt idx="1346">
                  <c:v>0.203953</c:v>
                </c:pt>
                <c:pt idx="1347">
                  <c:v>0.20428099999999999</c:v>
                </c:pt>
                <c:pt idx="1348">
                  <c:v>0.20460999999999999</c:v>
                </c:pt>
                <c:pt idx="1349">
                  <c:v>0.20493800000000001</c:v>
                </c:pt>
                <c:pt idx="1350">
                  <c:v>0.205266</c:v>
                </c:pt>
                <c:pt idx="1351">
                  <c:v>0.205595</c:v>
                </c:pt>
                <c:pt idx="1352">
                  <c:v>0.20592299999999999</c:v>
                </c:pt>
                <c:pt idx="1353">
                  <c:v>0.20625099999999999</c:v>
                </c:pt>
                <c:pt idx="1354">
                  <c:v>0.20658000000000001</c:v>
                </c:pt>
                <c:pt idx="1355">
                  <c:v>0.20690800000000001</c:v>
                </c:pt>
                <c:pt idx="1356">
                  <c:v>0.207236</c:v>
                </c:pt>
                <c:pt idx="1357">
                  <c:v>0.207565</c:v>
                </c:pt>
                <c:pt idx="1358">
                  <c:v>0.20789299999999999</c:v>
                </c:pt>
                <c:pt idx="1359">
                  <c:v>0.20822099999999999</c:v>
                </c:pt>
                <c:pt idx="1360">
                  <c:v>0.20855000000000001</c:v>
                </c:pt>
                <c:pt idx="1361">
                  <c:v>0.20887800000000001</c:v>
                </c:pt>
                <c:pt idx="1362">
                  <c:v>0.209206</c:v>
                </c:pt>
                <c:pt idx="1363">
                  <c:v>0.209535</c:v>
                </c:pt>
                <c:pt idx="1364">
                  <c:v>0.20986299999999999</c:v>
                </c:pt>
                <c:pt idx="1365">
                  <c:v>0.21019099999999999</c:v>
                </c:pt>
                <c:pt idx="1366">
                  <c:v>0.21052000000000001</c:v>
                </c:pt>
                <c:pt idx="1367">
                  <c:v>0.21084800000000001</c:v>
                </c:pt>
                <c:pt idx="1368">
                  <c:v>0.211176</c:v>
                </c:pt>
                <c:pt idx="1369">
                  <c:v>0.211505</c:v>
                </c:pt>
                <c:pt idx="1370">
                  <c:v>0.21183299999999999</c:v>
                </c:pt>
                <c:pt idx="1371">
                  <c:v>0.21216099999999999</c:v>
                </c:pt>
                <c:pt idx="1372">
                  <c:v>0.21249000000000001</c:v>
                </c:pt>
                <c:pt idx="1373">
                  <c:v>0.21281800000000001</c:v>
                </c:pt>
                <c:pt idx="1374">
                  <c:v>0.213146</c:v>
                </c:pt>
                <c:pt idx="1375">
                  <c:v>0.213475</c:v>
                </c:pt>
                <c:pt idx="1376">
                  <c:v>0.21380299999999999</c:v>
                </c:pt>
                <c:pt idx="1377">
                  <c:v>0.21413099999999999</c:v>
                </c:pt>
                <c:pt idx="1378">
                  <c:v>0.21446000000000001</c:v>
                </c:pt>
                <c:pt idx="1379">
                  <c:v>0.21478800000000001</c:v>
                </c:pt>
                <c:pt idx="1380">
                  <c:v>0.215116</c:v>
                </c:pt>
                <c:pt idx="1381">
                  <c:v>0.215444</c:v>
                </c:pt>
                <c:pt idx="1382">
                  <c:v>0.21577299999999999</c:v>
                </c:pt>
                <c:pt idx="1383">
                  <c:v>0.21610099999999999</c:v>
                </c:pt>
                <c:pt idx="1384">
                  <c:v>0.21642900000000001</c:v>
                </c:pt>
                <c:pt idx="1385">
                  <c:v>0.21675800000000001</c:v>
                </c:pt>
                <c:pt idx="1386">
                  <c:v>0.217086</c:v>
                </c:pt>
                <c:pt idx="1387">
                  <c:v>0.217414</c:v>
                </c:pt>
                <c:pt idx="1388">
                  <c:v>0.21774299999999999</c:v>
                </c:pt>
                <c:pt idx="1389">
                  <c:v>0.21807099999999999</c:v>
                </c:pt>
                <c:pt idx="1390">
                  <c:v>0.21839900000000001</c:v>
                </c:pt>
                <c:pt idx="1391">
                  <c:v>0.21872800000000001</c:v>
                </c:pt>
                <c:pt idx="1392">
                  <c:v>0.219056</c:v>
                </c:pt>
                <c:pt idx="1393">
                  <c:v>0.219384</c:v>
                </c:pt>
                <c:pt idx="1394">
                  <c:v>0.21971299999999999</c:v>
                </c:pt>
                <c:pt idx="1395">
                  <c:v>0.22004099999999999</c:v>
                </c:pt>
                <c:pt idx="1396">
                  <c:v>0.22036900000000001</c:v>
                </c:pt>
                <c:pt idx="1397">
                  <c:v>0.22069800000000001</c:v>
                </c:pt>
                <c:pt idx="1398">
                  <c:v>0.221026</c:v>
                </c:pt>
                <c:pt idx="1399">
                  <c:v>0.221354</c:v>
                </c:pt>
                <c:pt idx="1400">
                  <c:v>0.22168299999999999</c:v>
                </c:pt>
                <c:pt idx="1401">
                  <c:v>0.22201100000000001</c:v>
                </c:pt>
                <c:pt idx="1402">
                  <c:v>0.22233900000000001</c:v>
                </c:pt>
                <c:pt idx="1403">
                  <c:v>0.222668</c:v>
                </c:pt>
                <c:pt idx="1404">
                  <c:v>0.222996</c:v>
                </c:pt>
                <c:pt idx="1405">
                  <c:v>0.22332399999999999</c:v>
                </c:pt>
                <c:pt idx="1406">
                  <c:v>0.22365299999999999</c:v>
                </c:pt>
                <c:pt idx="1407">
                  <c:v>0.22398100000000001</c:v>
                </c:pt>
                <c:pt idx="1408">
                  <c:v>0.22430900000000001</c:v>
                </c:pt>
                <c:pt idx="1409">
                  <c:v>0.224638</c:v>
                </c:pt>
                <c:pt idx="1410">
                  <c:v>0.224966</c:v>
                </c:pt>
                <c:pt idx="1411">
                  <c:v>0.22529399999999999</c:v>
                </c:pt>
                <c:pt idx="1412">
                  <c:v>0.22562299999999999</c:v>
                </c:pt>
                <c:pt idx="1413">
                  <c:v>0.22595100000000001</c:v>
                </c:pt>
                <c:pt idx="1414">
                  <c:v>0.22627900000000001</c:v>
                </c:pt>
                <c:pt idx="1415">
                  <c:v>0.226608</c:v>
                </c:pt>
                <c:pt idx="1416">
                  <c:v>0.226936</c:v>
                </c:pt>
                <c:pt idx="1417">
                  <c:v>0.22726399999999999</c:v>
                </c:pt>
                <c:pt idx="1418">
                  <c:v>0.22759299999999999</c:v>
                </c:pt>
                <c:pt idx="1419">
                  <c:v>0.22792100000000001</c:v>
                </c:pt>
                <c:pt idx="1420">
                  <c:v>0.22824900000000001</c:v>
                </c:pt>
                <c:pt idx="1421">
                  <c:v>0.228578</c:v>
                </c:pt>
                <c:pt idx="1422">
                  <c:v>0.228906</c:v>
                </c:pt>
                <c:pt idx="1423">
                  <c:v>0.22923399999999999</c:v>
                </c:pt>
                <c:pt idx="1424">
                  <c:v>0.22956199999999999</c:v>
                </c:pt>
                <c:pt idx="1425">
                  <c:v>0.22989100000000001</c:v>
                </c:pt>
                <c:pt idx="1426">
                  <c:v>0.23021900000000001</c:v>
                </c:pt>
                <c:pt idx="1427">
                  <c:v>0.230547</c:v>
                </c:pt>
                <c:pt idx="1428">
                  <c:v>0.230876</c:v>
                </c:pt>
                <c:pt idx="1429">
                  <c:v>0.23120399999999999</c:v>
                </c:pt>
                <c:pt idx="1430">
                  <c:v>0.23153199999999999</c:v>
                </c:pt>
                <c:pt idx="1431">
                  <c:v>0.23186100000000001</c:v>
                </c:pt>
                <c:pt idx="1432">
                  <c:v>0.23218900000000001</c:v>
                </c:pt>
                <c:pt idx="1433">
                  <c:v>0.232517</c:v>
                </c:pt>
                <c:pt idx="1434">
                  <c:v>0.232846</c:v>
                </c:pt>
                <c:pt idx="1435">
                  <c:v>0.23317399999999999</c:v>
                </c:pt>
                <c:pt idx="1436">
                  <c:v>0.23350199999999999</c:v>
                </c:pt>
                <c:pt idx="1437">
                  <c:v>0.23383100000000001</c:v>
                </c:pt>
                <c:pt idx="1438">
                  <c:v>0.23415900000000001</c:v>
                </c:pt>
                <c:pt idx="1439">
                  <c:v>0.234487</c:v>
                </c:pt>
                <c:pt idx="1440">
                  <c:v>0.234816</c:v>
                </c:pt>
                <c:pt idx="1441">
                  <c:v>0.23514399999999999</c:v>
                </c:pt>
                <c:pt idx="1442">
                  <c:v>0.23547199999999999</c:v>
                </c:pt>
                <c:pt idx="1443">
                  <c:v>0.23580100000000001</c:v>
                </c:pt>
                <c:pt idx="1444">
                  <c:v>0.23612900000000001</c:v>
                </c:pt>
                <c:pt idx="1445">
                  <c:v>0.236457</c:v>
                </c:pt>
                <c:pt idx="1446">
                  <c:v>0.236786</c:v>
                </c:pt>
                <c:pt idx="1447">
                  <c:v>0.23711399999999999</c:v>
                </c:pt>
                <c:pt idx="1448">
                  <c:v>0.23744199999999999</c:v>
                </c:pt>
                <c:pt idx="1449">
                  <c:v>0.23777100000000001</c:v>
                </c:pt>
                <c:pt idx="1450">
                  <c:v>0.23809900000000001</c:v>
                </c:pt>
                <c:pt idx="1451">
                  <c:v>0.238427</c:v>
                </c:pt>
                <c:pt idx="1452">
                  <c:v>0.238756</c:v>
                </c:pt>
                <c:pt idx="1453">
                  <c:v>0.23908399999999999</c:v>
                </c:pt>
                <c:pt idx="1454">
                  <c:v>0.23941200000000001</c:v>
                </c:pt>
                <c:pt idx="1455">
                  <c:v>0.23974100000000001</c:v>
                </c:pt>
                <c:pt idx="1456">
                  <c:v>0.240069</c:v>
                </c:pt>
                <c:pt idx="1457">
                  <c:v>0.240397</c:v>
                </c:pt>
                <c:pt idx="1458">
                  <c:v>0.240726</c:v>
                </c:pt>
                <c:pt idx="1459">
                  <c:v>0.24105399999999999</c:v>
                </c:pt>
                <c:pt idx="1460">
                  <c:v>0.24138200000000001</c:v>
                </c:pt>
                <c:pt idx="1461">
                  <c:v>0.24171100000000001</c:v>
                </c:pt>
                <c:pt idx="1462">
                  <c:v>0.242039</c:v>
                </c:pt>
                <c:pt idx="1463">
                  <c:v>0.242367</c:v>
                </c:pt>
                <c:pt idx="1464">
                  <c:v>0.242696</c:v>
                </c:pt>
                <c:pt idx="1465">
                  <c:v>0.24302399999999999</c:v>
                </c:pt>
                <c:pt idx="1466">
                  <c:v>0.24335200000000001</c:v>
                </c:pt>
                <c:pt idx="1467">
                  <c:v>0.24368000000000001</c:v>
                </c:pt>
                <c:pt idx="1468">
                  <c:v>0.244009</c:v>
                </c:pt>
                <c:pt idx="1469">
                  <c:v>0.244337</c:v>
                </c:pt>
                <c:pt idx="1470">
                  <c:v>0.24466499999999999</c:v>
                </c:pt>
                <c:pt idx="1471">
                  <c:v>0.24499399999999999</c:v>
                </c:pt>
                <c:pt idx="1472">
                  <c:v>0.24532200000000001</c:v>
                </c:pt>
                <c:pt idx="1473">
                  <c:v>0.24565000000000001</c:v>
                </c:pt>
                <c:pt idx="1474">
                  <c:v>0.245979</c:v>
                </c:pt>
                <c:pt idx="1475">
                  <c:v>0.246307</c:v>
                </c:pt>
                <c:pt idx="1476">
                  <c:v>0.24663499999999999</c:v>
                </c:pt>
                <c:pt idx="1477">
                  <c:v>0.24696399999999999</c:v>
                </c:pt>
                <c:pt idx="1478">
                  <c:v>0.24729200000000001</c:v>
                </c:pt>
                <c:pt idx="1479">
                  <c:v>0.24762000000000001</c:v>
                </c:pt>
                <c:pt idx="1480">
                  <c:v>0.247949</c:v>
                </c:pt>
                <c:pt idx="1481">
                  <c:v>0.248277</c:v>
                </c:pt>
                <c:pt idx="1482">
                  <c:v>0.24860499999999999</c:v>
                </c:pt>
                <c:pt idx="1483">
                  <c:v>0.24893399999999999</c:v>
                </c:pt>
                <c:pt idx="1484">
                  <c:v>0.24926200000000001</c:v>
                </c:pt>
                <c:pt idx="1485">
                  <c:v>0.24959000000000001</c:v>
                </c:pt>
                <c:pt idx="1486">
                  <c:v>0.249919</c:v>
                </c:pt>
                <c:pt idx="1487">
                  <c:v>0.250247</c:v>
                </c:pt>
                <c:pt idx="1488">
                  <c:v>0.25057499999999999</c:v>
                </c:pt>
                <c:pt idx="1489">
                  <c:v>0.25090400000000002</c:v>
                </c:pt>
                <c:pt idx="1490">
                  <c:v>0.25123200000000001</c:v>
                </c:pt>
                <c:pt idx="1491">
                  <c:v>0.25156000000000001</c:v>
                </c:pt>
                <c:pt idx="1492">
                  <c:v>0.25188899999999997</c:v>
                </c:pt>
                <c:pt idx="1493">
                  <c:v>0.25221700000000002</c:v>
                </c:pt>
                <c:pt idx="1494">
                  <c:v>0.25254500000000002</c:v>
                </c:pt>
                <c:pt idx="1495">
                  <c:v>0.25287399999999999</c:v>
                </c:pt>
                <c:pt idx="1496">
                  <c:v>0.25320199999999998</c:v>
                </c:pt>
                <c:pt idx="1497">
                  <c:v>0.25352999999999998</c:v>
                </c:pt>
                <c:pt idx="1498">
                  <c:v>0.253859</c:v>
                </c:pt>
                <c:pt idx="1499">
                  <c:v>0.254187</c:v>
                </c:pt>
                <c:pt idx="1500">
                  <c:v>0.25451499999999999</c:v>
                </c:pt>
                <c:pt idx="1501">
                  <c:v>0.25484400000000001</c:v>
                </c:pt>
                <c:pt idx="1502">
                  <c:v>0.25517200000000001</c:v>
                </c:pt>
                <c:pt idx="1503">
                  <c:v>0.2555</c:v>
                </c:pt>
                <c:pt idx="1504">
                  <c:v>0.25582899999999997</c:v>
                </c:pt>
                <c:pt idx="1505">
                  <c:v>0.25615700000000002</c:v>
                </c:pt>
                <c:pt idx="1506">
                  <c:v>0.25648500000000002</c:v>
                </c:pt>
                <c:pt idx="1507">
                  <c:v>0.25681399999999999</c:v>
                </c:pt>
                <c:pt idx="1508">
                  <c:v>0.25714199999999998</c:v>
                </c:pt>
                <c:pt idx="1509">
                  <c:v>0.25746999999999998</c:v>
                </c:pt>
                <c:pt idx="1510">
                  <c:v>0.25779800000000003</c:v>
                </c:pt>
                <c:pt idx="1511">
                  <c:v>0.258127</c:v>
                </c:pt>
                <c:pt idx="1512">
                  <c:v>0.25845499999999999</c:v>
                </c:pt>
                <c:pt idx="1513">
                  <c:v>0.25878299999999999</c:v>
                </c:pt>
                <c:pt idx="1514">
                  <c:v>0.25911200000000001</c:v>
                </c:pt>
                <c:pt idx="1515">
                  <c:v>0.25944</c:v>
                </c:pt>
                <c:pt idx="1516">
                  <c:v>0.259768</c:v>
                </c:pt>
                <c:pt idx="1517">
                  <c:v>0.26009700000000002</c:v>
                </c:pt>
              </c:numCache>
            </c:numRef>
          </c:xVal>
          <c:yVal>
            <c:numRef>
              <c:f>'Fe55-V-cathode'!$H$2:$H$1519</c:f>
              <c:numCache>
                <c:formatCode>General</c:formatCode>
                <c:ptCount val="15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1</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1</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2</c:v>
                </c:pt>
                <c:pt idx="748">
                  <c:v>9</c:v>
                </c:pt>
                <c:pt idx="749">
                  <c:v>14</c:v>
                </c:pt>
                <c:pt idx="750">
                  <c:v>40</c:v>
                </c:pt>
                <c:pt idx="751">
                  <c:v>66</c:v>
                </c:pt>
                <c:pt idx="752">
                  <c:v>93</c:v>
                </c:pt>
                <c:pt idx="753">
                  <c:v>146</c:v>
                </c:pt>
                <c:pt idx="754">
                  <c:v>174</c:v>
                </c:pt>
                <c:pt idx="755">
                  <c:v>219</c:v>
                </c:pt>
                <c:pt idx="756">
                  <c:v>255</c:v>
                </c:pt>
                <c:pt idx="757">
                  <c:v>266</c:v>
                </c:pt>
                <c:pt idx="758">
                  <c:v>305</c:v>
                </c:pt>
                <c:pt idx="759">
                  <c:v>303</c:v>
                </c:pt>
                <c:pt idx="760">
                  <c:v>312</c:v>
                </c:pt>
                <c:pt idx="761">
                  <c:v>349</c:v>
                </c:pt>
                <c:pt idx="762">
                  <c:v>310</c:v>
                </c:pt>
                <c:pt idx="763">
                  <c:v>304</c:v>
                </c:pt>
                <c:pt idx="764">
                  <c:v>310</c:v>
                </c:pt>
                <c:pt idx="765">
                  <c:v>289</c:v>
                </c:pt>
                <c:pt idx="766">
                  <c:v>268</c:v>
                </c:pt>
                <c:pt idx="767">
                  <c:v>260</c:v>
                </c:pt>
                <c:pt idx="768">
                  <c:v>244</c:v>
                </c:pt>
                <c:pt idx="769">
                  <c:v>218</c:v>
                </c:pt>
                <c:pt idx="770">
                  <c:v>200</c:v>
                </c:pt>
                <c:pt idx="771">
                  <c:v>175</c:v>
                </c:pt>
                <c:pt idx="772">
                  <c:v>178</c:v>
                </c:pt>
                <c:pt idx="773">
                  <c:v>182</c:v>
                </c:pt>
                <c:pt idx="774">
                  <c:v>159</c:v>
                </c:pt>
                <c:pt idx="775">
                  <c:v>143</c:v>
                </c:pt>
                <c:pt idx="776">
                  <c:v>132</c:v>
                </c:pt>
                <c:pt idx="777">
                  <c:v>124</c:v>
                </c:pt>
                <c:pt idx="778">
                  <c:v>111</c:v>
                </c:pt>
                <c:pt idx="779">
                  <c:v>122</c:v>
                </c:pt>
                <c:pt idx="780">
                  <c:v>100</c:v>
                </c:pt>
                <c:pt idx="781">
                  <c:v>114</c:v>
                </c:pt>
                <c:pt idx="782">
                  <c:v>99</c:v>
                </c:pt>
                <c:pt idx="783">
                  <c:v>104</c:v>
                </c:pt>
                <c:pt idx="784">
                  <c:v>80</c:v>
                </c:pt>
                <c:pt idx="785">
                  <c:v>79</c:v>
                </c:pt>
                <c:pt idx="786">
                  <c:v>95</c:v>
                </c:pt>
                <c:pt idx="787">
                  <c:v>77</c:v>
                </c:pt>
                <c:pt idx="788">
                  <c:v>91</c:v>
                </c:pt>
                <c:pt idx="789">
                  <c:v>69</c:v>
                </c:pt>
                <c:pt idx="790">
                  <c:v>72</c:v>
                </c:pt>
                <c:pt idx="791">
                  <c:v>61</c:v>
                </c:pt>
                <c:pt idx="792">
                  <c:v>53</c:v>
                </c:pt>
                <c:pt idx="793">
                  <c:v>65</c:v>
                </c:pt>
                <c:pt idx="794">
                  <c:v>74</c:v>
                </c:pt>
                <c:pt idx="795">
                  <c:v>57</c:v>
                </c:pt>
                <c:pt idx="796">
                  <c:v>52</c:v>
                </c:pt>
                <c:pt idx="797">
                  <c:v>68</c:v>
                </c:pt>
                <c:pt idx="798">
                  <c:v>53</c:v>
                </c:pt>
                <c:pt idx="799">
                  <c:v>57</c:v>
                </c:pt>
                <c:pt idx="800">
                  <c:v>57</c:v>
                </c:pt>
                <c:pt idx="801">
                  <c:v>50</c:v>
                </c:pt>
                <c:pt idx="802">
                  <c:v>73</c:v>
                </c:pt>
                <c:pt idx="803">
                  <c:v>66</c:v>
                </c:pt>
                <c:pt idx="804">
                  <c:v>63</c:v>
                </c:pt>
                <c:pt idx="805">
                  <c:v>43</c:v>
                </c:pt>
                <c:pt idx="806">
                  <c:v>54</c:v>
                </c:pt>
                <c:pt idx="807">
                  <c:v>38</c:v>
                </c:pt>
                <c:pt idx="808">
                  <c:v>50</c:v>
                </c:pt>
                <c:pt idx="809">
                  <c:v>58</c:v>
                </c:pt>
                <c:pt idx="810">
                  <c:v>41</c:v>
                </c:pt>
                <c:pt idx="811">
                  <c:v>40</c:v>
                </c:pt>
                <c:pt idx="812">
                  <c:v>36</c:v>
                </c:pt>
                <c:pt idx="813">
                  <c:v>32</c:v>
                </c:pt>
                <c:pt idx="814">
                  <c:v>42</c:v>
                </c:pt>
                <c:pt idx="815">
                  <c:v>34</c:v>
                </c:pt>
                <c:pt idx="816">
                  <c:v>31</c:v>
                </c:pt>
                <c:pt idx="817">
                  <c:v>35</c:v>
                </c:pt>
                <c:pt idx="818">
                  <c:v>49</c:v>
                </c:pt>
                <c:pt idx="819">
                  <c:v>30</c:v>
                </c:pt>
                <c:pt idx="820">
                  <c:v>38</c:v>
                </c:pt>
                <c:pt idx="821">
                  <c:v>35</c:v>
                </c:pt>
                <c:pt idx="822">
                  <c:v>34</c:v>
                </c:pt>
                <c:pt idx="823">
                  <c:v>36</c:v>
                </c:pt>
                <c:pt idx="824">
                  <c:v>35</c:v>
                </c:pt>
                <c:pt idx="825">
                  <c:v>29</c:v>
                </c:pt>
                <c:pt idx="826">
                  <c:v>39</c:v>
                </c:pt>
                <c:pt idx="827">
                  <c:v>37</c:v>
                </c:pt>
                <c:pt idx="828">
                  <c:v>27</c:v>
                </c:pt>
                <c:pt idx="829">
                  <c:v>28</c:v>
                </c:pt>
                <c:pt idx="830">
                  <c:v>38</c:v>
                </c:pt>
                <c:pt idx="831">
                  <c:v>29</c:v>
                </c:pt>
                <c:pt idx="832">
                  <c:v>33</c:v>
                </c:pt>
                <c:pt idx="833">
                  <c:v>30</c:v>
                </c:pt>
                <c:pt idx="834">
                  <c:v>33</c:v>
                </c:pt>
                <c:pt idx="835">
                  <c:v>28</c:v>
                </c:pt>
                <c:pt idx="836">
                  <c:v>23</c:v>
                </c:pt>
                <c:pt idx="837">
                  <c:v>32</c:v>
                </c:pt>
                <c:pt idx="838">
                  <c:v>30</c:v>
                </c:pt>
                <c:pt idx="839">
                  <c:v>29</c:v>
                </c:pt>
                <c:pt idx="840">
                  <c:v>27</c:v>
                </c:pt>
                <c:pt idx="841">
                  <c:v>29</c:v>
                </c:pt>
                <c:pt idx="842">
                  <c:v>28</c:v>
                </c:pt>
                <c:pt idx="843">
                  <c:v>26</c:v>
                </c:pt>
                <c:pt idx="844">
                  <c:v>26</c:v>
                </c:pt>
                <c:pt idx="845">
                  <c:v>29</c:v>
                </c:pt>
                <c:pt idx="846">
                  <c:v>26</c:v>
                </c:pt>
                <c:pt idx="847">
                  <c:v>14</c:v>
                </c:pt>
                <c:pt idx="848">
                  <c:v>15</c:v>
                </c:pt>
                <c:pt idx="849">
                  <c:v>18</c:v>
                </c:pt>
                <c:pt idx="850">
                  <c:v>17</c:v>
                </c:pt>
                <c:pt idx="851">
                  <c:v>19</c:v>
                </c:pt>
                <c:pt idx="852">
                  <c:v>20</c:v>
                </c:pt>
                <c:pt idx="853">
                  <c:v>23</c:v>
                </c:pt>
                <c:pt idx="854">
                  <c:v>20</c:v>
                </c:pt>
                <c:pt idx="855">
                  <c:v>15</c:v>
                </c:pt>
                <c:pt idx="856">
                  <c:v>25</c:v>
                </c:pt>
                <c:pt idx="857">
                  <c:v>13</c:v>
                </c:pt>
                <c:pt idx="858">
                  <c:v>21</c:v>
                </c:pt>
                <c:pt idx="859">
                  <c:v>14</c:v>
                </c:pt>
                <c:pt idx="860">
                  <c:v>18</c:v>
                </c:pt>
                <c:pt idx="861">
                  <c:v>15</c:v>
                </c:pt>
                <c:pt idx="862">
                  <c:v>25</c:v>
                </c:pt>
                <c:pt idx="863">
                  <c:v>24</c:v>
                </c:pt>
                <c:pt idx="864">
                  <c:v>20</c:v>
                </c:pt>
                <c:pt idx="865">
                  <c:v>15</c:v>
                </c:pt>
                <c:pt idx="866">
                  <c:v>14</c:v>
                </c:pt>
                <c:pt idx="867">
                  <c:v>19</c:v>
                </c:pt>
                <c:pt idx="868">
                  <c:v>13</c:v>
                </c:pt>
                <c:pt idx="869">
                  <c:v>26</c:v>
                </c:pt>
                <c:pt idx="870">
                  <c:v>22</c:v>
                </c:pt>
                <c:pt idx="871">
                  <c:v>14</c:v>
                </c:pt>
                <c:pt idx="872">
                  <c:v>18</c:v>
                </c:pt>
                <c:pt idx="873">
                  <c:v>13</c:v>
                </c:pt>
                <c:pt idx="874">
                  <c:v>17</c:v>
                </c:pt>
                <c:pt idx="875">
                  <c:v>19</c:v>
                </c:pt>
                <c:pt idx="876">
                  <c:v>10</c:v>
                </c:pt>
                <c:pt idx="877">
                  <c:v>21</c:v>
                </c:pt>
                <c:pt idx="878">
                  <c:v>14</c:v>
                </c:pt>
                <c:pt idx="879">
                  <c:v>16</c:v>
                </c:pt>
                <c:pt idx="880">
                  <c:v>10</c:v>
                </c:pt>
                <c:pt idx="881">
                  <c:v>15</c:v>
                </c:pt>
                <c:pt idx="882">
                  <c:v>18</c:v>
                </c:pt>
                <c:pt idx="883">
                  <c:v>16</c:v>
                </c:pt>
                <c:pt idx="884">
                  <c:v>11</c:v>
                </c:pt>
                <c:pt idx="885">
                  <c:v>9</c:v>
                </c:pt>
                <c:pt idx="886">
                  <c:v>10</c:v>
                </c:pt>
                <c:pt idx="887">
                  <c:v>14</c:v>
                </c:pt>
                <c:pt idx="888">
                  <c:v>10</c:v>
                </c:pt>
                <c:pt idx="889">
                  <c:v>15</c:v>
                </c:pt>
                <c:pt idx="890">
                  <c:v>18</c:v>
                </c:pt>
                <c:pt idx="891">
                  <c:v>17</c:v>
                </c:pt>
                <c:pt idx="892">
                  <c:v>7</c:v>
                </c:pt>
                <c:pt idx="893">
                  <c:v>14</c:v>
                </c:pt>
                <c:pt idx="894">
                  <c:v>13</c:v>
                </c:pt>
                <c:pt idx="895">
                  <c:v>18</c:v>
                </c:pt>
                <c:pt idx="896">
                  <c:v>16</c:v>
                </c:pt>
                <c:pt idx="897">
                  <c:v>17</c:v>
                </c:pt>
                <c:pt idx="898">
                  <c:v>13</c:v>
                </c:pt>
                <c:pt idx="899">
                  <c:v>17</c:v>
                </c:pt>
                <c:pt idx="900">
                  <c:v>8</c:v>
                </c:pt>
                <c:pt idx="901">
                  <c:v>18</c:v>
                </c:pt>
                <c:pt idx="902">
                  <c:v>12</c:v>
                </c:pt>
                <c:pt idx="903">
                  <c:v>14</c:v>
                </c:pt>
                <c:pt idx="904">
                  <c:v>12</c:v>
                </c:pt>
                <c:pt idx="905">
                  <c:v>12</c:v>
                </c:pt>
                <c:pt idx="906">
                  <c:v>11</c:v>
                </c:pt>
                <c:pt idx="907">
                  <c:v>12</c:v>
                </c:pt>
                <c:pt idx="908">
                  <c:v>15</c:v>
                </c:pt>
                <c:pt idx="909">
                  <c:v>15</c:v>
                </c:pt>
                <c:pt idx="910">
                  <c:v>12</c:v>
                </c:pt>
                <c:pt idx="911">
                  <c:v>12</c:v>
                </c:pt>
                <c:pt idx="912">
                  <c:v>14</c:v>
                </c:pt>
                <c:pt idx="913">
                  <c:v>9</c:v>
                </c:pt>
                <c:pt idx="914">
                  <c:v>16</c:v>
                </c:pt>
                <c:pt idx="915">
                  <c:v>13</c:v>
                </c:pt>
                <c:pt idx="916">
                  <c:v>12</c:v>
                </c:pt>
                <c:pt idx="917">
                  <c:v>6</c:v>
                </c:pt>
                <c:pt idx="918">
                  <c:v>14</c:v>
                </c:pt>
                <c:pt idx="919">
                  <c:v>12</c:v>
                </c:pt>
                <c:pt idx="920">
                  <c:v>17</c:v>
                </c:pt>
                <c:pt idx="921">
                  <c:v>10</c:v>
                </c:pt>
                <c:pt idx="922">
                  <c:v>10</c:v>
                </c:pt>
                <c:pt idx="923">
                  <c:v>8</c:v>
                </c:pt>
                <c:pt idx="924">
                  <c:v>10</c:v>
                </c:pt>
                <c:pt idx="925">
                  <c:v>6</c:v>
                </c:pt>
                <c:pt idx="926">
                  <c:v>8</c:v>
                </c:pt>
                <c:pt idx="927">
                  <c:v>7</c:v>
                </c:pt>
                <c:pt idx="928">
                  <c:v>13</c:v>
                </c:pt>
                <c:pt idx="929">
                  <c:v>11</c:v>
                </c:pt>
                <c:pt idx="930">
                  <c:v>15</c:v>
                </c:pt>
                <c:pt idx="931">
                  <c:v>14</c:v>
                </c:pt>
                <c:pt idx="932">
                  <c:v>16</c:v>
                </c:pt>
                <c:pt idx="933">
                  <c:v>11</c:v>
                </c:pt>
                <c:pt idx="934">
                  <c:v>16</c:v>
                </c:pt>
                <c:pt idx="935">
                  <c:v>12</c:v>
                </c:pt>
                <c:pt idx="936">
                  <c:v>16</c:v>
                </c:pt>
                <c:pt idx="937">
                  <c:v>7</c:v>
                </c:pt>
                <c:pt idx="938">
                  <c:v>2</c:v>
                </c:pt>
                <c:pt idx="939">
                  <c:v>14</c:v>
                </c:pt>
                <c:pt idx="940">
                  <c:v>10</c:v>
                </c:pt>
                <c:pt idx="941">
                  <c:v>9</c:v>
                </c:pt>
                <c:pt idx="942">
                  <c:v>9</c:v>
                </c:pt>
                <c:pt idx="943">
                  <c:v>8</c:v>
                </c:pt>
                <c:pt idx="944">
                  <c:v>8</c:v>
                </c:pt>
                <c:pt idx="945">
                  <c:v>16</c:v>
                </c:pt>
                <c:pt idx="946">
                  <c:v>11</c:v>
                </c:pt>
                <c:pt idx="947">
                  <c:v>19</c:v>
                </c:pt>
                <c:pt idx="948">
                  <c:v>11</c:v>
                </c:pt>
                <c:pt idx="949">
                  <c:v>10</c:v>
                </c:pt>
                <c:pt idx="950">
                  <c:v>7</c:v>
                </c:pt>
                <c:pt idx="951">
                  <c:v>12</c:v>
                </c:pt>
                <c:pt idx="952">
                  <c:v>9</c:v>
                </c:pt>
                <c:pt idx="953">
                  <c:v>6</c:v>
                </c:pt>
                <c:pt idx="954">
                  <c:v>3</c:v>
                </c:pt>
                <c:pt idx="955">
                  <c:v>4</c:v>
                </c:pt>
                <c:pt idx="956">
                  <c:v>1</c:v>
                </c:pt>
                <c:pt idx="957">
                  <c:v>7</c:v>
                </c:pt>
                <c:pt idx="958">
                  <c:v>5</c:v>
                </c:pt>
                <c:pt idx="959">
                  <c:v>9</c:v>
                </c:pt>
                <c:pt idx="960">
                  <c:v>7</c:v>
                </c:pt>
                <c:pt idx="961">
                  <c:v>6</c:v>
                </c:pt>
                <c:pt idx="962">
                  <c:v>6</c:v>
                </c:pt>
                <c:pt idx="963">
                  <c:v>5</c:v>
                </c:pt>
                <c:pt idx="964">
                  <c:v>3</c:v>
                </c:pt>
                <c:pt idx="965">
                  <c:v>5</c:v>
                </c:pt>
                <c:pt idx="966">
                  <c:v>9</c:v>
                </c:pt>
                <c:pt idx="967">
                  <c:v>4</c:v>
                </c:pt>
                <c:pt idx="968">
                  <c:v>3</c:v>
                </c:pt>
                <c:pt idx="969">
                  <c:v>7</c:v>
                </c:pt>
                <c:pt idx="970">
                  <c:v>2</c:v>
                </c:pt>
                <c:pt idx="971">
                  <c:v>7</c:v>
                </c:pt>
                <c:pt idx="972">
                  <c:v>3</c:v>
                </c:pt>
                <c:pt idx="973">
                  <c:v>4</c:v>
                </c:pt>
                <c:pt idx="974">
                  <c:v>4</c:v>
                </c:pt>
                <c:pt idx="975">
                  <c:v>3</c:v>
                </c:pt>
                <c:pt idx="976">
                  <c:v>1</c:v>
                </c:pt>
                <c:pt idx="977">
                  <c:v>7</c:v>
                </c:pt>
                <c:pt idx="978">
                  <c:v>2</c:v>
                </c:pt>
                <c:pt idx="979">
                  <c:v>3</c:v>
                </c:pt>
                <c:pt idx="980">
                  <c:v>3</c:v>
                </c:pt>
                <c:pt idx="981">
                  <c:v>4</c:v>
                </c:pt>
                <c:pt idx="982">
                  <c:v>2</c:v>
                </c:pt>
                <c:pt idx="983">
                  <c:v>2</c:v>
                </c:pt>
                <c:pt idx="984">
                  <c:v>1</c:v>
                </c:pt>
                <c:pt idx="985">
                  <c:v>2</c:v>
                </c:pt>
                <c:pt idx="986">
                  <c:v>0</c:v>
                </c:pt>
                <c:pt idx="987">
                  <c:v>2</c:v>
                </c:pt>
                <c:pt idx="988">
                  <c:v>2</c:v>
                </c:pt>
                <c:pt idx="989">
                  <c:v>0</c:v>
                </c:pt>
                <c:pt idx="990">
                  <c:v>0</c:v>
                </c:pt>
                <c:pt idx="991">
                  <c:v>0</c:v>
                </c:pt>
                <c:pt idx="992">
                  <c:v>1</c:v>
                </c:pt>
                <c:pt idx="993">
                  <c:v>0</c:v>
                </c:pt>
                <c:pt idx="994">
                  <c:v>0</c:v>
                </c:pt>
                <c:pt idx="995">
                  <c:v>0</c:v>
                </c:pt>
                <c:pt idx="996">
                  <c:v>1</c:v>
                </c:pt>
                <c:pt idx="997">
                  <c:v>1</c:v>
                </c:pt>
                <c:pt idx="998">
                  <c:v>0</c:v>
                </c:pt>
                <c:pt idx="999">
                  <c:v>1</c:v>
                </c:pt>
                <c:pt idx="1000">
                  <c:v>1</c:v>
                </c:pt>
                <c:pt idx="1001">
                  <c:v>0</c:v>
                </c:pt>
                <c:pt idx="1002">
                  <c:v>0</c:v>
                </c:pt>
                <c:pt idx="1003">
                  <c:v>0</c:v>
                </c:pt>
                <c:pt idx="1004">
                  <c:v>1</c:v>
                </c:pt>
                <c:pt idx="1005">
                  <c:v>0</c:v>
                </c:pt>
                <c:pt idx="1006">
                  <c:v>2</c:v>
                </c:pt>
                <c:pt idx="1007">
                  <c:v>1</c:v>
                </c:pt>
                <c:pt idx="1008">
                  <c:v>0</c:v>
                </c:pt>
                <c:pt idx="1009">
                  <c:v>0</c:v>
                </c:pt>
                <c:pt idx="1010">
                  <c:v>1</c:v>
                </c:pt>
                <c:pt idx="1011">
                  <c:v>0</c:v>
                </c:pt>
                <c:pt idx="1012">
                  <c:v>0</c:v>
                </c:pt>
                <c:pt idx="1013">
                  <c:v>0</c:v>
                </c:pt>
                <c:pt idx="1014">
                  <c:v>0</c:v>
                </c:pt>
                <c:pt idx="1015">
                  <c:v>0</c:v>
                </c:pt>
                <c:pt idx="1016">
                  <c:v>0</c:v>
                </c:pt>
                <c:pt idx="1017">
                  <c:v>1</c:v>
                </c:pt>
                <c:pt idx="1018">
                  <c:v>0</c:v>
                </c:pt>
                <c:pt idx="1019">
                  <c:v>0</c:v>
                </c:pt>
                <c:pt idx="1020">
                  <c:v>0</c:v>
                </c:pt>
                <c:pt idx="1021">
                  <c:v>0</c:v>
                </c:pt>
                <c:pt idx="1022">
                  <c:v>0</c:v>
                </c:pt>
                <c:pt idx="1023">
                  <c:v>0</c:v>
                </c:pt>
                <c:pt idx="1024">
                  <c:v>0</c:v>
                </c:pt>
                <c:pt idx="1025">
                  <c:v>0</c:v>
                </c:pt>
                <c:pt idx="1026">
                  <c:v>0</c:v>
                </c:pt>
                <c:pt idx="1027">
                  <c:v>1</c:v>
                </c:pt>
                <c:pt idx="1028">
                  <c:v>0</c:v>
                </c:pt>
                <c:pt idx="1029">
                  <c:v>0</c:v>
                </c:pt>
                <c:pt idx="1030">
                  <c:v>1</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numCache>
            </c:numRef>
          </c:yVal>
          <c:smooth val="1"/>
        </c:ser>
        <c:dLbls>
          <c:showLegendKey val="0"/>
          <c:showVal val="0"/>
          <c:showCatName val="0"/>
          <c:showSerName val="0"/>
          <c:showPercent val="0"/>
          <c:showBubbleSize val="0"/>
        </c:dLbls>
        <c:axId val="177462240"/>
        <c:axId val="177462800"/>
      </c:scatterChart>
      <c:valAx>
        <c:axId val="177462240"/>
        <c:scaling>
          <c:orientation val="minMax"/>
          <c:max val="0.2"/>
          <c:min val="0"/>
        </c:scaling>
        <c:delete val="0"/>
        <c:axPos val="b"/>
        <c:title>
          <c:tx>
            <c:rich>
              <a:bodyPr/>
              <a:lstStyle/>
              <a:p>
                <a:pPr>
                  <a:defRPr/>
                </a:pPr>
                <a:r>
                  <a:rPr lang="en-US"/>
                  <a:t>V(V)</a:t>
                </a:r>
              </a:p>
            </c:rich>
          </c:tx>
          <c:layout/>
          <c:overlay val="0"/>
        </c:title>
        <c:numFmt formatCode="#,##0.00" sourceLinked="0"/>
        <c:majorTickMark val="out"/>
        <c:minorTickMark val="none"/>
        <c:tickLblPos val="nextTo"/>
        <c:crossAx val="177462800"/>
        <c:crosses val="autoZero"/>
        <c:crossBetween val="midCat"/>
      </c:valAx>
      <c:valAx>
        <c:axId val="177462800"/>
        <c:scaling>
          <c:orientation val="minMax"/>
          <c:min val="0"/>
        </c:scaling>
        <c:delete val="0"/>
        <c:axPos val="l"/>
        <c:majorGridlines/>
        <c:numFmt formatCode="General" sourceLinked="1"/>
        <c:majorTickMark val="out"/>
        <c:minorTickMark val="none"/>
        <c:tickLblPos val="nextTo"/>
        <c:crossAx val="177462240"/>
        <c:crosses val="autoZero"/>
        <c:crossBetween val="midCat"/>
      </c:valAx>
    </c:plotArea>
    <c:legend>
      <c:legendPos val="r"/>
      <c:layout>
        <c:manualLayout>
          <c:xMode val="edge"/>
          <c:yMode val="edge"/>
          <c:x val="0.61761089238845146"/>
          <c:y val="0.24460265383493729"/>
          <c:w val="0.32213279830405817"/>
          <c:h val="0.33486876640419949"/>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0.60858</cdr:x>
      <cdr:y>0</cdr:y>
    </cdr:from>
    <cdr:to>
      <cdr:x>0.92108</cdr:x>
      <cdr:y>0.11805</cdr:y>
    </cdr:to>
    <cdr:sp macro="" textlink="">
      <cdr:nvSpPr>
        <cdr:cNvPr id="2" name="TextBox 1"/>
        <cdr:cNvSpPr txBox="1"/>
      </cdr:nvSpPr>
      <cdr:spPr>
        <a:xfrm xmlns:a="http://schemas.openxmlformats.org/drawingml/2006/main">
          <a:off x="1676400" y="0"/>
          <a:ext cx="860813" cy="228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y=0mm</a:t>
          </a:r>
        </a:p>
      </cdr:txBody>
    </cdr:sp>
  </cdr:relSizeAnchor>
</c:userShapes>
</file>

<file path=ppt/drawings/drawing2.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y=2mm</a:t>
          </a:r>
        </a:p>
      </cdr:txBody>
    </cdr:sp>
  </cdr:relSizeAnchor>
</c:userShapes>
</file>

<file path=ppt/drawings/drawing3.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y=4mm</a:t>
          </a:r>
        </a:p>
      </cdr:txBody>
    </cdr:sp>
  </cdr:relSizeAnchor>
</c:userShapes>
</file>

<file path=ppt/drawings/drawing4.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y=6mm</a:t>
          </a:r>
        </a:p>
      </cdr:txBody>
    </cdr:sp>
  </cdr:relSizeAnchor>
</c:userShapes>
</file>

<file path=ppt/drawings/drawing5.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y=8mm</a:t>
          </a:r>
        </a:p>
      </cdr:txBody>
    </cdr:sp>
  </cdr:relSizeAnchor>
</c:userShapes>
</file>

<file path=ppt/drawings/drawing6.xml><?xml version="1.0" encoding="utf-8"?>
<c:userShapes xmlns:c="http://schemas.openxmlformats.org/drawingml/2006/chart">
  <cdr:relSizeAnchor xmlns:cdr="http://schemas.openxmlformats.org/drawingml/2006/chartDrawing">
    <cdr:from>
      <cdr:x>0.37348</cdr:x>
      <cdr:y>0.08</cdr:y>
    </cdr:from>
    <cdr:to>
      <cdr:x>0.68598</cdr:x>
      <cdr:y>0.19805</cdr:y>
    </cdr:to>
    <cdr:sp macro="" textlink="">
      <cdr:nvSpPr>
        <cdr:cNvPr id="2" name="TextBox 1"/>
        <cdr:cNvSpPr txBox="1"/>
      </cdr:nvSpPr>
      <cdr:spPr>
        <a:xfrm xmlns:a="http://schemas.openxmlformats.org/drawingml/2006/main">
          <a:off x="1166813" y="152400"/>
          <a:ext cx="976312" cy="2248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y=10mm</a:t>
          </a:r>
        </a:p>
      </cdr:txBody>
    </cdr:sp>
  </cdr:relSizeAnchor>
</c:userShapes>
</file>

<file path=ppt/drawings/drawing7.xml><?xml version="1.0" encoding="utf-8"?>
<c:userShapes xmlns:c="http://schemas.openxmlformats.org/drawingml/2006/chart">
  <cdr:relSizeAnchor xmlns:cdr="http://schemas.openxmlformats.org/drawingml/2006/chartDrawing">
    <cdr:from>
      <cdr:x>0.14583</cdr:x>
      <cdr:y>0.06907</cdr:y>
    </cdr:from>
    <cdr:to>
      <cdr:x>0.55625</cdr:x>
      <cdr:y>0.17718</cdr:y>
    </cdr:to>
    <cdr:sp macro="" textlink="">
      <cdr:nvSpPr>
        <cdr:cNvPr id="2" name="TextBox 1"/>
        <cdr:cNvSpPr txBox="1"/>
      </cdr:nvSpPr>
      <cdr:spPr>
        <a:xfrm xmlns:a="http://schemas.openxmlformats.org/drawingml/2006/main">
          <a:off x="666750" y="219076"/>
          <a:ext cx="187642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cathode signal is positive</a:t>
          </a:r>
        </a:p>
      </cdr:txBody>
    </cdr:sp>
  </cdr:relSizeAnchor>
  <cdr:relSizeAnchor xmlns:cdr="http://schemas.openxmlformats.org/drawingml/2006/chartDrawing">
    <cdr:from>
      <cdr:x>0.15486</cdr:x>
      <cdr:y>0.85986</cdr:y>
    </cdr:from>
    <cdr:to>
      <cdr:x>0.66875</cdr:x>
      <cdr:y>0.96797</cdr:y>
    </cdr:to>
    <cdr:sp macro="" textlink="">
      <cdr:nvSpPr>
        <cdr:cNvPr id="4" name="TextBox 1"/>
        <cdr:cNvSpPr txBox="1"/>
      </cdr:nvSpPr>
      <cdr:spPr>
        <a:xfrm xmlns:a="http://schemas.openxmlformats.org/drawingml/2006/main">
          <a:off x="708025" y="2727325"/>
          <a:ext cx="2349500" cy="342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Mesh+Anode signal is negative</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14B63-D287-4F13-98E0-A4A118796BEB}"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4D150-0ECF-44DF-BD48-6AF300A559D8}" type="slidenum">
              <a:rPr lang="en-US" smtClean="0"/>
              <a:t>‹#›</a:t>
            </a:fld>
            <a:endParaRPr lang="en-US"/>
          </a:p>
        </p:txBody>
      </p:sp>
    </p:spTree>
    <p:extLst>
      <p:ext uri="{BB962C8B-B14F-4D97-AF65-F5344CB8AC3E}">
        <p14:creationId xmlns:p14="http://schemas.microsoft.com/office/powerpoint/2010/main" val="133272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4B63-D287-4F13-98E0-A4A118796BEB}"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4D150-0ECF-44DF-BD48-6AF300A559D8}" type="slidenum">
              <a:rPr lang="en-US" smtClean="0"/>
              <a:t>‹#›</a:t>
            </a:fld>
            <a:endParaRPr lang="en-US"/>
          </a:p>
        </p:txBody>
      </p:sp>
    </p:spTree>
    <p:extLst>
      <p:ext uri="{BB962C8B-B14F-4D97-AF65-F5344CB8AC3E}">
        <p14:creationId xmlns:p14="http://schemas.microsoft.com/office/powerpoint/2010/main" val="311706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4B63-D287-4F13-98E0-A4A118796BEB}"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4D150-0ECF-44DF-BD48-6AF300A559D8}" type="slidenum">
              <a:rPr lang="en-US" smtClean="0"/>
              <a:t>‹#›</a:t>
            </a:fld>
            <a:endParaRPr lang="en-US"/>
          </a:p>
        </p:txBody>
      </p:sp>
    </p:spTree>
    <p:extLst>
      <p:ext uri="{BB962C8B-B14F-4D97-AF65-F5344CB8AC3E}">
        <p14:creationId xmlns:p14="http://schemas.microsoft.com/office/powerpoint/2010/main" val="331938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4B63-D287-4F13-98E0-A4A118796BEB}"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4D150-0ECF-44DF-BD48-6AF300A559D8}" type="slidenum">
              <a:rPr lang="en-US" smtClean="0"/>
              <a:t>‹#›</a:t>
            </a:fld>
            <a:endParaRPr lang="en-US"/>
          </a:p>
        </p:txBody>
      </p:sp>
    </p:spTree>
    <p:extLst>
      <p:ext uri="{BB962C8B-B14F-4D97-AF65-F5344CB8AC3E}">
        <p14:creationId xmlns:p14="http://schemas.microsoft.com/office/powerpoint/2010/main" val="78029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14B63-D287-4F13-98E0-A4A118796BEB}"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4D150-0ECF-44DF-BD48-6AF300A559D8}" type="slidenum">
              <a:rPr lang="en-US" smtClean="0"/>
              <a:t>‹#›</a:t>
            </a:fld>
            <a:endParaRPr lang="en-US"/>
          </a:p>
        </p:txBody>
      </p:sp>
    </p:spTree>
    <p:extLst>
      <p:ext uri="{BB962C8B-B14F-4D97-AF65-F5344CB8AC3E}">
        <p14:creationId xmlns:p14="http://schemas.microsoft.com/office/powerpoint/2010/main" val="110338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14B63-D287-4F13-98E0-A4A118796BEB}"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4D150-0ECF-44DF-BD48-6AF300A559D8}" type="slidenum">
              <a:rPr lang="en-US" smtClean="0"/>
              <a:t>‹#›</a:t>
            </a:fld>
            <a:endParaRPr lang="en-US"/>
          </a:p>
        </p:txBody>
      </p:sp>
    </p:spTree>
    <p:extLst>
      <p:ext uri="{BB962C8B-B14F-4D97-AF65-F5344CB8AC3E}">
        <p14:creationId xmlns:p14="http://schemas.microsoft.com/office/powerpoint/2010/main" val="108552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14B63-D287-4F13-98E0-A4A118796BEB}" type="datetimeFigureOut">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4D150-0ECF-44DF-BD48-6AF300A559D8}" type="slidenum">
              <a:rPr lang="en-US" smtClean="0"/>
              <a:t>‹#›</a:t>
            </a:fld>
            <a:endParaRPr lang="en-US"/>
          </a:p>
        </p:txBody>
      </p:sp>
    </p:spTree>
    <p:extLst>
      <p:ext uri="{BB962C8B-B14F-4D97-AF65-F5344CB8AC3E}">
        <p14:creationId xmlns:p14="http://schemas.microsoft.com/office/powerpoint/2010/main" val="291333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14B63-D287-4F13-98E0-A4A118796BEB}" type="datetimeFigureOut">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4D150-0ECF-44DF-BD48-6AF300A559D8}" type="slidenum">
              <a:rPr lang="en-US" smtClean="0"/>
              <a:t>‹#›</a:t>
            </a:fld>
            <a:endParaRPr lang="en-US"/>
          </a:p>
        </p:txBody>
      </p:sp>
    </p:spTree>
    <p:extLst>
      <p:ext uri="{BB962C8B-B14F-4D97-AF65-F5344CB8AC3E}">
        <p14:creationId xmlns:p14="http://schemas.microsoft.com/office/powerpoint/2010/main" val="339633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4B63-D287-4F13-98E0-A4A118796BEB}" type="datetimeFigureOut">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4D150-0ECF-44DF-BD48-6AF300A559D8}" type="slidenum">
              <a:rPr lang="en-US" smtClean="0"/>
              <a:t>‹#›</a:t>
            </a:fld>
            <a:endParaRPr lang="en-US"/>
          </a:p>
        </p:txBody>
      </p:sp>
    </p:spTree>
    <p:extLst>
      <p:ext uri="{BB962C8B-B14F-4D97-AF65-F5344CB8AC3E}">
        <p14:creationId xmlns:p14="http://schemas.microsoft.com/office/powerpoint/2010/main" val="173948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4B63-D287-4F13-98E0-A4A118796BEB}"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4D150-0ECF-44DF-BD48-6AF300A559D8}" type="slidenum">
              <a:rPr lang="en-US" smtClean="0"/>
              <a:t>‹#›</a:t>
            </a:fld>
            <a:endParaRPr lang="en-US"/>
          </a:p>
        </p:txBody>
      </p:sp>
    </p:spTree>
    <p:extLst>
      <p:ext uri="{BB962C8B-B14F-4D97-AF65-F5344CB8AC3E}">
        <p14:creationId xmlns:p14="http://schemas.microsoft.com/office/powerpoint/2010/main" val="348018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4B63-D287-4F13-98E0-A4A118796BEB}"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4D150-0ECF-44DF-BD48-6AF300A559D8}" type="slidenum">
              <a:rPr lang="en-US" smtClean="0"/>
              <a:t>‹#›</a:t>
            </a:fld>
            <a:endParaRPr lang="en-US"/>
          </a:p>
        </p:txBody>
      </p:sp>
    </p:spTree>
    <p:extLst>
      <p:ext uri="{BB962C8B-B14F-4D97-AF65-F5344CB8AC3E}">
        <p14:creationId xmlns:p14="http://schemas.microsoft.com/office/powerpoint/2010/main" val="383841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14B63-D287-4F13-98E0-A4A118796BEB}" type="datetimeFigureOut">
              <a:rPr lang="en-US" smtClean="0"/>
              <a:t>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4D150-0ECF-44DF-BD48-6AF300A559D8}" type="slidenum">
              <a:rPr lang="en-US" smtClean="0"/>
              <a:t>‹#›</a:t>
            </a:fld>
            <a:endParaRPr lang="en-US"/>
          </a:p>
        </p:txBody>
      </p:sp>
    </p:spTree>
    <p:extLst>
      <p:ext uri="{BB962C8B-B14F-4D97-AF65-F5344CB8AC3E}">
        <p14:creationId xmlns:p14="http://schemas.microsoft.com/office/powerpoint/2010/main" val="228805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057400"/>
            <a:ext cx="7772400" cy="1470025"/>
          </a:xfrm>
        </p:spPr>
        <p:txBody>
          <a:bodyPr>
            <a:normAutofit/>
          </a:bodyPr>
          <a:lstStyle/>
          <a:p>
            <a:r>
              <a:rPr lang="en-US" sz="3200" dirty="0" smtClean="0">
                <a:latin typeface="Comic Sans MS" panose="030F0702030302020204" pitchFamily="66" charset="0"/>
              </a:rPr>
              <a:t>Signal from anode, cathode and mesh of RMD </a:t>
            </a:r>
            <a:r>
              <a:rPr lang="en-US" sz="3200" dirty="0" smtClean="0">
                <a:latin typeface="Comic Sans MS" panose="030F0702030302020204" pitchFamily="66" charset="0"/>
              </a:rPr>
              <a:t>8x8 mm</a:t>
            </a:r>
            <a:r>
              <a:rPr lang="en-US" sz="3200" baseline="30000" dirty="0" smtClean="0">
                <a:latin typeface="Comic Sans MS" panose="030F0702030302020204" pitchFamily="66" charset="0"/>
              </a:rPr>
              <a:t>2</a:t>
            </a:r>
            <a:r>
              <a:rPr lang="en-US" sz="3200" dirty="0" smtClean="0">
                <a:latin typeface="Comic Sans MS" panose="030F0702030302020204" pitchFamily="66" charset="0"/>
              </a:rPr>
              <a:t> </a:t>
            </a:r>
            <a:r>
              <a:rPr lang="en-US" sz="3200" dirty="0" smtClean="0">
                <a:latin typeface="Comic Sans MS" panose="030F0702030302020204" pitchFamily="66" charset="0"/>
              </a:rPr>
              <a:t>mesh APD</a:t>
            </a:r>
            <a:endParaRPr lang="en-US" sz="3200" dirty="0">
              <a:latin typeface="Comic Sans MS" panose="030F0702030302020204" pitchFamily="66" charset="0"/>
            </a:endParaRPr>
          </a:p>
        </p:txBody>
      </p:sp>
      <p:cxnSp>
        <p:nvCxnSpPr>
          <p:cNvPr id="5" name="Straight Connector 4"/>
          <p:cNvCxnSpPr/>
          <p:nvPr/>
        </p:nvCxnSpPr>
        <p:spPr>
          <a:xfrm>
            <a:off x="838200" y="15240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9150" y="4572000"/>
            <a:ext cx="7467600" cy="707886"/>
          </a:xfrm>
          <a:prstGeom prst="rect">
            <a:avLst/>
          </a:prstGeom>
          <a:noFill/>
        </p:spPr>
        <p:txBody>
          <a:bodyPr wrap="square" rtlCol="0">
            <a:spAutoFit/>
          </a:bodyPr>
          <a:lstStyle/>
          <a:p>
            <a:pPr algn="ctr"/>
            <a:r>
              <a:rPr lang="en-US" sz="2000" dirty="0" smtClean="0">
                <a:latin typeface="Comic Sans MS" panose="030F0702030302020204" pitchFamily="66" charset="0"/>
              </a:rPr>
              <a:t>Changguo Lu</a:t>
            </a:r>
          </a:p>
          <a:p>
            <a:pPr algn="ctr"/>
            <a:r>
              <a:rPr lang="en-US" sz="2000" dirty="0" smtClean="0">
                <a:latin typeface="Comic Sans MS" panose="030F0702030302020204" pitchFamily="66" charset="0"/>
              </a:rPr>
              <a:t>2/5/2015</a:t>
            </a:r>
          </a:p>
        </p:txBody>
      </p:sp>
    </p:spTree>
    <p:extLst>
      <p:ext uri="{BB962C8B-B14F-4D97-AF65-F5344CB8AC3E}">
        <p14:creationId xmlns:p14="http://schemas.microsoft.com/office/powerpoint/2010/main" val="35683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75182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9172" y="228600"/>
            <a:ext cx="7450428" cy="461665"/>
          </a:xfrm>
          <a:prstGeom prst="rect">
            <a:avLst/>
          </a:prstGeom>
          <a:noFill/>
        </p:spPr>
        <p:txBody>
          <a:bodyPr wrap="square" rtlCol="0">
            <a:spAutoFit/>
          </a:bodyPr>
          <a:lstStyle/>
          <a:p>
            <a:pPr algn="ctr"/>
            <a:r>
              <a:rPr lang="en-US" sz="2400" dirty="0" smtClean="0">
                <a:latin typeface="Comic Sans MS" panose="030F0702030302020204" pitchFamily="66" charset="0"/>
              </a:rPr>
              <a:t>Screen capture of time resolution measurement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914400"/>
            <a:ext cx="6146800" cy="438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38400" y="2069068"/>
            <a:ext cx="1981200" cy="738664"/>
          </a:xfrm>
          <a:prstGeom prst="rect">
            <a:avLst/>
          </a:prstGeom>
          <a:noFill/>
        </p:spPr>
        <p:txBody>
          <a:bodyPr wrap="square" rtlCol="0">
            <a:spAutoFit/>
          </a:bodyPr>
          <a:lstStyle/>
          <a:p>
            <a:r>
              <a:rPr lang="en-US" sz="1400" dirty="0" smtClean="0"/>
              <a:t>Trigger signal</a:t>
            </a:r>
          </a:p>
          <a:p>
            <a:r>
              <a:rPr lang="en-US" sz="1400" dirty="0" smtClean="0"/>
              <a:t>Reference point @50% of leading edge, t</a:t>
            </a:r>
            <a:r>
              <a:rPr lang="en-US" sz="1400" baseline="-25000" dirty="0" smtClean="0"/>
              <a:t>1</a:t>
            </a:r>
            <a:endParaRPr lang="en-US" sz="1400" baseline="-25000" dirty="0"/>
          </a:p>
        </p:txBody>
      </p:sp>
      <p:cxnSp>
        <p:nvCxnSpPr>
          <p:cNvPr id="8" name="Straight Arrow Connector 7"/>
          <p:cNvCxnSpPr/>
          <p:nvPr/>
        </p:nvCxnSpPr>
        <p:spPr>
          <a:xfrm>
            <a:off x="2590800" y="2807732"/>
            <a:ext cx="457200" cy="773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19600" y="1600200"/>
            <a:ext cx="1981200" cy="738664"/>
          </a:xfrm>
          <a:prstGeom prst="rect">
            <a:avLst/>
          </a:prstGeom>
          <a:noFill/>
        </p:spPr>
        <p:txBody>
          <a:bodyPr wrap="square" rtlCol="0">
            <a:spAutoFit/>
          </a:bodyPr>
          <a:lstStyle/>
          <a:p>
            <a:r>
              <a:rPr lang="en-US" sz="1400" dirty="0" smtClean="0"/>
              <a:t>Cathode-Mesh signal</a:t>
            </a:r>
          </a:p>
          <a:p>
            <a:r>
              <a:rPr lang="en-US" sz="1400" dirty="0" smtClean="0"/>
              <a:t>Reference point @50% of leading edge, t</a:t>
            </a:r>
            <a:r>
              <a:rPr lang="en-US" sz="1400" baseline="-25000" dirty="0" smtClean="0"/>
              <a:t>2</a:t>
            </a:r>
            <a:endParaRPr lang="en-US" sz="1400" baseline="-25000" dirty="0"/>
          </a:p>
        </p:txBody>
      </p:sp>
      <p:cxnSp>
        <p:nvCxnSpPr>
          <p:cNvPr id="12" name="Straight Arrow Connector 11"/>
          <p:cNvCxnSpPr/>
          <p:nvPr/>
        </p:nvCxnSpPr>
        <p:spPr>
          <a:xfrm>
            <a:off x="4953000" y="2228255"/>
            <a:ext cx="457200" cy="773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00400" y="5486400"/>
            <a:ext cx="2514600" cy="523220"/>
          </a:xfrm>
          <a:prstGeom prst="rect">
            <a:avLst/>
          </a:prstGeom>
          <a:noFill/>
        </p:spPr>
        <p:txBody>
          <a:bodyPr wrap="square" rtlCol="0">
            <a:spAutoFit/>
          </a:bodyPr>
          <a:lstStyle/>
          <a:p>
            <a:r>
              <a:rPr lang="en-US" sz="1400" dirty="0" smtClean="0"/>
              <a:t>Distribution histogram of t</a:t>
            </a:r>
            <a:r>
              <a:rPr lang="en-US" sz="1400" baseline="-25000" dirty="0" smtClean="0"/>
              <a:t>2</a:t>
            </a:r>
            <a:r>
              <a:rPr lang="en-US" sz="1400" dirty="0" smtClean="0"/>
              <a:t>-t</a:t>
            </a:r>
            <a:r>
              <a:rPr lang="en-US" sz="1400" baseline="-25000" dirty="0" smtClean="0"/>
              <a:t>1</a:t>
            </a:r>
          </a:p>
          <a:p>
            <a:r>
              <a:rPr lang="en-US" sz="1400" dirty="0" err="1" smtClean="0"/>
              <a:t>Std</a:t>
            </a:r>
            <a:r>
              <a:rPr lang="en-US" sz="1400" dirty="0" smtClean="0"/>
              <a:t> Dev ~ </a:t>
            </a:r>
            <a:r>
              <a:rPr lang="en-US" sz="1400" dirty="0" smtClean="0"/>
              <a:t>12.6 </a:t>
            </a:r>
            <a:r>
              <a:rPr lang="en-US" sz="1400" dirty="0" err="1" smtClean="0"/>
              <a:t>ps</a:t>
            </a:r>
            <a:endParaRPr lang="en-US" sz="1400" dirty="0"/>
          </a:p>
        </p:txBody>
      </p:sp>
      <p:cxnSp>
        <p:nvCxnSpPr>
          <p:cNvPr id="14" name="Straight Arrow Connector 13"/>
          <p:cNvCxnSpPr/>
          <p:nvPr/>
        </p:nvCxnSpPr>
        <p:spPr>
          <a:xfrm flipV="1">
            <a:off x="4057650" y="4038600"/>
            <a:ext cx="4572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295650" y="4991100"/>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230368" y="2514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06568" y="3505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92496" y="25146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382768" y="2990088"/>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86400" y="3172968"/>
            <a:ext cx="1463040" cy="307777"/>
          </a:xfrm>
          <a:prstGeom prst="rect">
            <a:avLst/>
          </a:prstGeom>
          <a:noFill/>
        </p:spPr>
        <p:txBody>
          <a:bodyPr wrap="square" rtlCol="0">
            <a:spAutoFit/>
          </a:bodyPr>
          <a:lstStyle/>
          <a:p>
            <a:r>
              <a:rPr lang="en-US" sz="1400" dirty="0" err="1" smtClean="0"/>
              <a:t>Risetime</a:t>
            </a:r>
            <a:r>
              <a:rPr lang="en-US" sz="1400" dirty="0" smtClean="0"/>
              <a:t> ~ 1.3 ns</a:t>
            </a:r>
          </a:p>
        </p:txBody>
      </p:sp>
    </p:spTree>
    <p:extLst>
      <p:ext uri="{BB962C8B-B14F-4D97-AF65-F5344CB8AC3E}">
        <p14:creationId xmlns:p14="http://schemas.microsoft.com/office/powerpoint/2010/main" val="2471480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1028" y="228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Comparison with Thomas’ results</a:t>
            </a:r>
          </a:p>
        </p:txBody>
      </p:sp>
      <p:sp>
        <p:nvSpPr>
          <p:cNvPr id="2" name="TextBox 1"/>
          <p:cNvSpPr txBox="1"/>
          <p:nvPr/>
        </p:nvSpPr>
        <p:spPr>
          <a:xfrm>
            <a:off x="914400" y="1143000"/>
            <a:ext cx="7239000" cy="5078313"/>
          </a:xfrm>
          <a:prstGeom prst="rect">
            <a:avLst/>
          </a:prstGeom>
          <a:noFill/>
        </p:spPr>
        <p:txBody>
          <a:bodyPr wrap="square" rtlCol="0">
            <a:spAutoFit/>
          </a:bodyPr>
          <a:lstStyle/>
          <a:p>
            <a:r>
              <a:rPr lang="en-US" dirty="0">
                <a:latin typeface="Comic Sans MS" panose="030F0702030302020204" pitchFamily="66" charset="0"/>
              </a:rPr>
              <a:t>	</a:t>
            </a:r>
            <a:r>
              <a:rPr lang="en-US" dirty="0" smtClean="0">
                <a:latin typeface="Comic Sans MS" panose="030F0702030302020204" pitchFamily="66" charset="0"/>
              </a:rPr>
              <a:t>Thomas scanned two types of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smtClean="0">
                <a:latin typeface="Comic Sans MS" panose="030F0702030302020204" pitchFamily="66" charset="0"/>
              </a:rPr>
              <a:t>APDs: normal APD w/o mesh and mesh APD. </a:t>
            </a:r>
          </a:p>
          <a:p>
            <a:endParaRPr lang="en-US" dirty="0" smtClean="0">
              <a:latin typeface="Comic Sans MS" panose="030F0702030302020204" pitchFamily="66" charset="0"/>
            </a:endParaRPr>
          </a:p>
          <a:p>
            <a:pPr marL="342900" indent="-342900">
              <a:buAutoNum type="arabicParenBoth"/>
            </a:pPr>
            <a:r>
              <a:rPr lang="en-US" dirty="0" smtClean="0">
                <a:latin typeface="Comic Sans MS" panose="030F0702030302020204" pitchFamily="66" charset="0"/>
              </a:rPr>
              <a:t>Normal APD. </a:t>
            </a:r>
          </a:p>
          <a:p>
            <a:pPr lvl="1"/>
            <a:r>
              <a:rPr lang="en-US" dirty="0" smtClean="0">
                <a:latin typeface="Comic Sans MS" panose="030F0702030302020204" pitchFamily="66" charset="0"/>
              </a:rPr>
              <a:t>The spatial response of this APD is quite uniform as shown in next two slides, but the time walk is seriously forbidden it from our application. </a:t>
            </a:r>
          </a:p>
          <a:p>
            <a:pPr lvl="1"/>
            <a:r>
              <a:rPr lang="en-US" dirty="0" smtClean="0">
                <a:latin typeface="Comic Sans MS" panose="030F0702030302020204" pitchFamily="66" charset="0"/>
              </a:rPr>
              <a:t>The signal is readout from anode, there is an indium ring surrounding the entire anode and connected to anode readout pin. </a:t>
            </a:r>
            <a:endParaRPr lang="en-US" dirty="0">
              <a:latin typeface="Comic Sans MS" panose="030F0702030302020204" pitchFamily="66" charset="0"/>
            </a:endParaRPr>
          </a:p>
          <a:p>
            <a:pPr lvl="1" indent="-457200"/>
            <a:r>
              <a:rPr lang="en-US" dirty="0" smtClean="0">
                <a:latin typeface="Comic Sans MS" panose="030F0702030302020204" pitchFamily="66" charset="0"/>
              </a:rPr>
              <a:t>(2) Mesh APD. </a:t>
            </a:r>
          </a:p>
          <a:p>
            <a:pPr lvl="1" indent="-457200"/>
            <a:r>
              <a:rPr lang="en-US" dirty="0">
                <a:latin typeface="Comic Sans MS" panose="030F0702030302020204" pitchFamily="66" charset="0"/>
              </a:rPr>
              <a:t>	</a:t>
            </a:r>
            <a:r>
              <a:rPr lang="en-US" dirty="0" smtClean="0">
                <a:latin typeface="Comic Sans MS" panose="030F0702030302020204" pitchFamily="66" charset="0"/>
              </a:rPr>
              <a:t>The spatial response of it shows the amplitude is decreasing with x and y, which is similar to what observed in this report. </a:t>
            </a:r>
          </a:p>
          <a:p>
            <a:pPr lvl="1" indent="-457200"/>
            <a:r>
              <a:rPr lang="en-US" dirty="0">
                <a:latin typeface="Comic Sans MS" panose="030F0702030302020204" pitchFamily="66" charset="0"/>
              </a:rPr>
              <a:t>	</a:t>
            </a:r>
            <a:r>
              <a:rPr lang="en-US" dirty="0" smtClean="0">
                <a:latin typeface="Comic Sans MS" panose="030F0702030302020204" pitchFamily="66" charset="0"/>
              </a:rPr>
              <a:t>The time walk is much improved compare to normal APD.   </a:t>
            </a:r>
          </a:p>
          <a:p>
            <a:pPr lvl="1" indent="-457200"/>
            <a:endParaRPr lang="en-US" dirty="0">
              <a:latin typeface="Comic Sans MS" panose="030F0702030302020204" pitchFamily="66" charset="0"/>
            </a:endParaRPr>
          </a:p>
          <a:p>
            <a:pPr lvl="1" indent="-457200"/>
            <a:r>
              <a:rPr lang="en-US" dirty="0" smtClean="0">
                <a:latin typeface="Comic Sans MS" panose="030F0702030302020204" pitchFamily="66" charset="0"/>
              </a:rPr>
              <a:t>	For your convenience I reproduced five slides from his 2012 reports below. </a:t>
            </a:r>
          </a:p>
          <a:p>
            <a:pPr lvl="1" indent="-457200"/>
            <a:r>
              <a:rPr lang="en-US" dirty="0">
                <a:latin typeface="Comic Sans MS" panose="030F0702030302020204" pitchFamily="66" charset="0"/>
              </a:rPr>
              <a:t>	</a:t>
            </a:r>
          </a:p>
        </p:txBody>
      </p:sp>
    </p:spTree>
    <p:extLst>
      <p:ext uri="{BB962C8B-B14F-4D97-AF65-F5344CB8AC3E}">
        <p14:creationId xmlns:p14="http://schemas.microsoft.com/office/powerpoint/2010/main" val="87886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62600"/>
            <a:ext cx="137160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Text Box 3"/>
          <p:cNvSpPr txBox="1">
            <a:spLocks noChangeArrowheads="1"/>
          </p:cNvSpPr>
          <p:nvPr/>
        </p:nvSpPr>
        <p:spPr bwMode="auto">
          <a:xfrm>
            <a:off x="533400" y="50292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itchFamily="18" charset="0"/>
              </a:rPr>
              <a:t>Indium</a:t>
            </a:r>
          </a:p>
        </p:txBody>
      </p:sp>
      <p:sp>
        <p:nvSpPr>
          <p:cNvPr id="61444" name="Text Box 4"/>
          <p:cNvSpPr txBox="1">
            <a:spLocks noChangeArrowheads="1"/>
          </p:cNvSpPr>
          <p:nvPr/>
        </p:nvSpPr>
        <p:spPr bwMode="auto">
          <a:xfrm>
            <a:off x="3505200" y="4953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itchFamily="18" charset="0"/>
              </a:rPr>
              <a:t>- H.V.</a:t>
            </a:r>
          </a:p>
        </p:txBody>
      </p:sp>
      <p:sp>
        <p:nvSpPr>
          <p:cNvPr id="61445" name="Text Box 5"/>
          <p:cNvSpPr txBox="1">
            <a:spLocks noChangeArrowheads="1"/>
          </p:cNvSpPr>
          <p:nvPr/>
        </p:nvSpPr>
        <p:spPr bwMode="auto">
          <a:xfrm>
            <a:off x="0" y="0"/>
            <a:ext cx="365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latin typeface="Times New Roman" pitchFamily="18" charset="0"/>
              </a:rPr>
              <a:t>Oct. 22, 2012</a:t>
            </a:r>
          </a:p>
          <a:p>
            <a:r>
              <a:rPr lang="en-US" altLang="en-US" sz="2000" b="1" u="sng">
                <a:latin typeface="Times New Roman" pitchFamily="18" charset="0"/>
              </a:rPr>
              <a:t>RMD APD  8x8 mm</a:t>
            </a:r>
            <a:r>
              <a:rPr lang="en-US" altLang="en-US" sz="2000" b="1" u="sng" baseline="30000">
                <a:latin typeface="Times New Roman" pitchFamily="18" charset="0"/>
              </a:rPr>
              <a:t>2 </a:t>
            </a:r>
            <a:r>
              <a:rPr lang="en-US" altLang="en-US" sz="2000" b="1" u="sng">
                <a:latin typeface="Times New Roman" pitchFamily="18" charset="0"/>
              </a:rPr>
              <a:t>- indium</a:t>
            </a:r>
          </a:p>
        </p:txBody>
      </p:sp>
      <p:sp>
        <p:nvSpPr>
          <p:cNvPr id="61446" name="Text Box 6"/>
          <p:cNvSpPr txBox="1">
            <a:spLocks noChangeArrowheads="1"/>
          </p:cNvSpPr>
          <p:nvPr/>
        </p:nvSpPr>
        <p:spPr bwMode="auto">
          <a:xfrm>
            <a:off x="5562600" y="0"/>
            <a:ext cx="2527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latin typeface="Comic Sans MS" pitchFamily="66" charset="0"/>
              </a:rPr>
              <a:t>Spatial response map</a:t>
            </a:r>
          </a:p>
        </p:txBody>
      </p:sp>
      <p:sp>
        <p:nvSpPr>
          <p:cNvPr id="61447" name="Text Box 7"/>
          <p:cNvSpPr txBox="1">
            <a:spLocks noChangeArrowheads="1"/>
          </p:cNvSpPr>
          <p:nvPr/>
        </p:nvSpPr>
        <p:spPr bwMode="auto">
          <a:xfrm>
            <a:off x="4114800" y="304800"/>
            <a:ext cx="49022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latin typeface="Times New Roman" pitchFamily="18" charset="0"/>
              </a:rPr>
              <a:t>APD bias at -1.75 kV, </a:t>
            </a:r>
            <a:r>
              <a:rPr lang="en-US" altLang="en-US" sz="1600" b="1" u="sng">
                <a:latin typeface="Times New Roman" pitchFamily="18" charset="0"/>
              </a:rPr>
              <a:t>980 nm Vcsel</a:t>
            </a:r>
            <a:r>
              <a:rPr lang="en-US" altLang="en-US" sz="1600" b="1">
                <a:latin typeface="Times New Roman" pitchFamily="18" charset="0"/>
              </a:rPr>
              <a:t>, spot size &lt;100 µm</a:t>
            </a:r>
          </a:p>
          <a:p>
            <a:pPr algn="ctr"/>
            <a:r>
              <a:rPr lang="en-US" altLang="en-US" sz="1600" b="1">
                <a:latin typeface="Comic Sans MS" pitchFamily="66" charset="0"/>
              </a:rPr>
              <a:t>~3 n</a:t>
            </a:r>
            <a:r>
              <a:rPr lang="en-US" altLang="en-US" sz="1600" b="1">
                <a:latin typeface="Comic Sans MS" pitchFamily="66" charset="0"/>
                <a:cs typeface="Times New Roman" pitchFamily="18" charset="0"/>
              </a:rPr>
              <a:t>s pulse,  1 kHz, 2.6x10</a:t>
            </a:r>
            <a:r>
              <a:rPr lang="en-US" altLang="en-US" sz="1600" b="1" baseline="30000">
                <a:latin typeface="Comic Sans MS" pitchFamily="66" charset="0"/>
                <a:cs typeface="Times New Roman" pitchFamily="18" charset="0"/>
              </a:rPr>
              <a:t>4</a:t>
            </a:r>
            <a:r>
              <a:rPr lang="en-US" altLang="en-US" sz="1600" b="1">
                <a:latin typeface="Comic Sans MS" pitchFamily="66" charset="0"/>
                <a:cs typeface="Times New Roman" pitchFamily="18" charset="0"/>
              </a:rPr>
              <a:t> photons/pulse</a:t>
            </a:r>
          </a:p>
          <a:p>
            <a:pPr algn="ctr"/>
            <a:r>
              <a:rPr lang="en-US" altLang="en-US" sz="1200">
                <a:latin typeface="Comic Sans MS" pitchFamily="66" charset="0"/>
              </a:rPr>
              <a:t>(noise limited to photon statistics of ~160 photons/pulse)</a:t>
            </a:r>
          </a:p>
        </p:txBody>
      </p:sp>
      <p:sp>
        <p:nvSpPr>
          <p:cNvPr id="61448" name="Text Box 8"/>
          <p:cNvSpPr txBox="1">
            <a:spLocks noChangeArrowheads="1"/>
          </p:cNvSpPr>
          <p:nvPr/>
        </p:nvSpPr>
        <p:spPr bwMode="auto">
          <a:xfrm>
            <a:off x="1295400" y="6276975"/>
            <a:ext cx="510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latin typeface="Comic Sans MS" pitchFamily="66" charset="0"/>
              </a:rPr>
              <a:t>APD signal amplitude has good spatial uniformity</a:t>
            </a:r>
          </a:p>
          <a:p>
            <a:pPr algn="ctr"/>
            <a:r>
              <a:rPr lang="el-GR" altLang="en-US" sz="1600" b="1">
                <a:latin typeface="Times New Roman" pitchFamily="18" charset="0"/>
                <a:cs typeface="Times New Roman" pitchFamily="18" charset="0"/>
              </a:rPr>
              <a:t>σ</a:t>
            </a:r>
            <a:r>
              <a:rPr lang="en-US" altLang="en-US" sz="1600" b="1">
                <a:latin typeface="Times New Roman" pitchFamily="18" charset="0"/>
                <a:cs typeface="Times New Roman" pitchFamily="18" charset="0"/>
              </a:rPr>
              <a:t>=</a:t>
            </a:r>
            <a:r>
              <a:rPr lang="en-US" altLang="en-US" sz="1600" b="1">
                <a:latin typeface="Comic Sans MS" pitchFamily="66" charset="0"/>
              </a:rPr>
              <a:t>2.2% in 7.5x7.5 mm</a:t>
            </a:r>
            <a:r>
              <a:rPr lang="en-US" altLang="en-US" sz="1600" b="1" baseline="30000">
                <a:latin typeface="Comic Sans MS" pitchFamily="66" charset="0"/>
              </a:rPr>
              <a:t>2</a:t>
            </a:r>
            <a:r>
              <a:rPr lang="en-US" altLang="en-US" sz="1600" b="1">
                <a:latin typeface="Comic Sans MS" pitchFamily="66" charset="0"/>
              </a:rPr>
              <a:t> center region</a:t>
            </a:r>
          </a:p>
        </p:txBody>
      </p:sp>
      <p:sp>
        <p:nvSpPr>
          <p:cNvPr id="61449" name="Text Box 9"/>
          <p:cNvSpPr txBox="1">
            <a:spLocks noChangeArrowheads="1"/>
          </p:cNvSpPr>
          <p:nvPr/>
        </p:nvSpPr>
        <p:spPr bwMode="auto">
          <a:xfrm>
            <a:off x="152400" y="5867400"/>
            <a:ext cx="100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solidFill>
                  <a:schemeClr val="bg1"/>
                </a:solidFill>
                <a:latin typeface="Comic Sans MS" pitchFamily="66" charset="0"/>
              </a:rPr>
              <a:t>marking </a:t>
            </a:r>
          </a:p>
          <a:p>
            <a:pPr algn="ctr"/>
            <a:r>
              <a:rPr lang="en-US" altLang="en-US" sz="1200">
                <a:solidFill>
                  <a:schemeClr val="bg1"/>
                </a:solidFill>
                <a:latin typeface="Comic Sans MS" pitchFamily="66" charset="0"/>
              </a:rPr>
              <a:t>on the back</a:t>
            </a:r>
          </a:p>
        </p:txBody>
      </p:sp>
      <p:pic>
        <p:nvPicPr>
          <p:cNvPr id="614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66800"/>
            <a:ext cx="4381500"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38100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52" name="Line 12"/>
          <p:cNvSpPr>
            <a:spLocks noChangeShapeType="1"/>
          </p:cNvSpPr>
          <p:nvPr/>
        </p:nvSpPr>
        <p:spPr bwMode="auto">
          <a:xfrm flipV="1">
            <a:off x="762000" y="4572000"/>
            <a:ext cx="228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3" name="Line 13"/>
          <p:cNvSpPr>
            <a:spLocks noChangeShapeType="1"/>
          </p:cNvSpPr>
          <p:nvPr/>
        </p:nvSpPr>
        <p:spPr bwMode="auto">
          <a:xfrm flipV="1">
            <a:off x="3886200" y="3124200"/>
            <a:ext cx="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4" name="Text Box 14"/>
          <p:cNvSpPr txBox="1">
            <a:spLocks noChangeArrowheads="1"/>
          </p:cNvSpPr>
          <p:nvPr/>
        </p:nvSpPr>
        <p:spPr bwMode="auto">
          <a:xfrm>
            <a:off x="1447800" y="4800600"/>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cs typeface="Times New Roman" pitchFamily="18" charset="0"/>
              </a:rPr>
              <a:t>← + </a:t>
            </a:r>
            <a:r>
              <a:rPr lang="en-US" altLang="en-US" sz="1600">
                <a:latin typeface="Times New Roman" pitchFamily="18" charset="0"/>
              </a:rPr>
              <a:t>x-position</a:t>
            </a:r>
          </a:p>
        </p:txBody>
      </p:sp>
      <p:sp>
        <p:nvSpPr>
          <p:cNvPr id="61455" name="Text Box 15"/>
          <p:cNvSpPr txBox="1">
            <a:spLocks noChangeArrowheads="1"/>
          </p:cNvSpPr>
          <p:nvPr/>
        </p:nvSpPr>
        <p:spPr bwMode="auto">
          <a:xfrm rot="16200000">
            <a:off x="-546894" y="2489994"/>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cs typeface="Times New Roman" pitchFamily="18" charset="0"/>
              </a:rPr>
              <a:t>← + </a:t>
            </a:r>
            <a:r>
              <a:rPr lang="en-US" altLang="en-US" sz="1600">
                <a:latin typeface="Times New Roman" pitchFamily="18" charset="0"/>
              </a:rPr>
              <a:t>y-position</a:t>
            </a:r>
          </a:p>
        </p:txBody>
      </p:sp>
    </p:spTree>
    <p:extLst>
      <p:ext uri="{BB962C8B-B14F-4D97-AF65-F5344CB8AC3E}">
        <p14:creationId xmlns:p14="http://schemas.microsoft.com/office/powerpoint/2010/main" val="44655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0" name="Text Box 10"/>
          <p:cNvSpPr txBox="1">
            <a:spLocks noChangeArrowheads="1"/>
          </p:cNvSpPr>
          <p:nvPr/>
        </p:nvSpPr>
        <p:spPr bwMode="auto">
          <a:xfrm>
            <a:off x="5715000" y="0"/>
            <a:ext cx="278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latin typeface="Comic Sans MS" pitchFamily="66" charset="0"/>
              </a:rPr>
              <a:t>Pulse width dependence</a:t>
            </a:r>
          </a:p>
        </p:txBody>
      </p:sp>
      <p:sp>
        <p:nvSpPr>
          <p:cNvPr id="51247" name="Text Box 47"/>
          <p:cNvSpPr txBox="1">
            <a:spLocks noChangeArrowheads="1"/>
          </p:cNvSpPr>
          <p:nvPr/>
        </p:nvSpPr>
        <p:spPr bwMode="auto">
          <a:xfrm>
            <a:off x="0" y="0"/>
            <a:ext cx="365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latin typeface="Times New Roman" pitchFamily="18" charset="0"/>
              </a:rPr>
              <a:t>Oct. 22, 2012</a:t>
            </a:r>
          </a:p>
          <a:p>
            <a:r>
              <a:rPr lang="en-US" altLang="en-US" sz="2000" b="1" u="sng">
                <a:latin typeface="Times New Roman" pitchFamily="18" charset="0"/>
              </a:rPr>
              <a:t>RMD APD  8x8 mm</a:t>
            </a:r>
            <a:r>
              <a:rPr lang="en-US" altLang="en-US" sz="2000" b="1" u="sng" baseline="30000">
                <a:latin typeface="Times New Roman" pitchFamily="18" charset="0"/>
              </a:rPr>
              <a:t>2 </a:t>
            </a:r>
            <a:r>
              <a:rPr lang="en-US" altLang="en-US" sz="2000" b="1" u="sng">
                <a:latin typeface="Times New Roman" pitchFamily="18" charset="0"/>
              </a:rPr>
              <a:t>- indium</a:t>
            </a:r>
          </a:p>
        </p:txBody>
      </p:sp>
      <p:sp>
        <p:nvSpPr>
          <p:cNvPr id="51250" name="Text Box 50"/>
          <p:cNvSpPr txBox="1">
            <a:spLocks noChangeArrowheads="1"/>
          </p:cNvSpPr>
          <p:nvPr/>
        </p:nvSpPr>
        <p:spPr bwMode="auto">
          <a:xfrm>
            <a:off x="533400" y="50292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itchFamily="18" charset="0"/>
              </a:rPr>
              <a:t>Indium</a:t>
            </a:r>
          </a:p>
        </p:txBody>
      </p:sp>
      <p:sp>
        <p:nvSpPr>
          <p:cNvPr id="51251" name="Text Box 51"/>
          <p:cNvSpPr txBox="1">
            <a:spLocks noChangeArrowheads="1"/>
          </p:cNvSpPr>
          <p:nvPr/>
        </p:nvSpPr>
        <p:spPr bwMode="auto">
          <a:xfrm>
            <a:off x="3505200" y="4953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itchFamily="18" charset="0"/>
              </a:rPr>
              <a:t>- H.V.</a:t>
            </a:r>
          </a:p>
        </p:txBody>
      </p:sp>
      <p:pic>
        <p:nvPicPr>
          <p:cNvPr id="51254"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8100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5" name="Line 55"/>
          <p:cNvSpPr>
            <a:spLocks noChangeShapeType="1"/>
          </p:cNvSpPr>
          <p:nvPr/>
        </p:nvSpPr>
        <p:spPr bwMode="auto">
          <a:xfrm flipV="1">
            <a:off x="762000" y="4572000"/>
            <a:ext cx="228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6" name="Line 56"/>
          <p:cNvSpPr>
            <a:spLocks noChangeShapeType="1"/>
          </p:cNvSpPr>
          <p:nvPr/>
        </p:nvSpPr>
        <p:spPr bwMode="auto">
          <a:xfrm flipV="1">
            <a:off x="3886200" y="3124200"/>
            <a:ext cx="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58"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1000"/>
            <a:ext cx="44862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9" name="Rectangle 59"/>
          <p:cNvSpPr>
            <a:spLocks noChangeArrowheads="1"/>
          </p:cNvSpPr>
          <p:nvPr/>
        </p:nvSpPr>
        <p:spPr bwMode="auto">
          <a:xfrm>
            <a:off x="762000" y="2971800"/>
            <a:ext cx="2743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1" name="Text Box 61"/>
          <p:cNvSpPr txBox="1">
            <a:spLocks noChangeArrowheads="1"/>
          </p:cNvSpPr>
          <p:nvPr/>
        </p:nvSpPr>
        <p:spPr bwMode="auto">
          <a:xfrm>
            <a:off x="5410200" y="3124200"/>
            <a:ext cx="3144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Comic Sans MS" pitchFamily="66" charset="0"/>
              </a:rPr>
              <a:t>APD signal pulse shape - 3 ns</a:t>
            </a:r>
          </a:p>
        </p:txBody>
      </p:sp>
      <p:sp>
        <p:nvSpPr>
          <p:cNvPr id="51262" name="Text Box 62"/>
          <p:cNvSpPr txBox="1">
            <a:spLocks noChangeArrowheads="1"/>
          </p:cNvSpPr>
          <p:nvPr/>
        </p:nvSpPr>
        <p:spPr bwMode="auto">
          <a:xfrm>
            <a:off x="1447800" y="4800600"/>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cs typeface="Times New Roman" pitchFamily="18" charset="0"/>
              </a:rPr>
              <a:t>← + </a:t>
            </a:r>
            <a:r>
              <a:rPr lang="en-US" altLang="en-US" sz="1600">
                <a:latin typeface="Times New Roman" pitchFamily="18" charset="0"/>
              </a:rPr>
              <a:t>x-position</a:t>
            </a:r>
          </a:p>
        </p:txBody>
      </p:sp>
      <p:sp>
        <p:nvSpPr>
          <p:cNvPr id="51263" name="Text Box 63"/>
          <p:cNvSpPr txBox="1">
            <a:spLocks noChangeArrowheads="1"/>
          </p:cNvSpPr>
          <p:nvPr/>
        </p:nvSpPr>
        <p:spPr bwMode="auto">
          <a:xfrm rot="16200000">
            <a:off x="-546894" y="2489994"/>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cs typeface="Times New Roman" pitchFamily="18" charset="0"/>
              </a:rPr>
              <a:t>← + </a:t>
            </a:r>
            <a:r>
              <a:rPr lang="en-US" altLang="en-US" sz="1600">
                <a:latin typeface="Times New Roman" pitchFamily="18" charset="0"/>
              </a:rPr>
              <a:t>y-position</a:t>
            </a:r>
          </a:p>
        </p:txBody>
      </p:sp>
      <p:sp>
        <p:nvSpPr>
          <p:cNvPr id="51264" name="Text Box 64"/>
          <p:cNvSpPr txBox="1">
            <a:spLocks noChangeArrowheads="1"/>
          </p:cNvSpPr>
          <p:nvPr/>
        </p:nvSpPr>
        <p:spPr bwMode="auto">
          <a:xfrm>
            <a:off x="1295400" y="6521450"/>
            <a:ext cx="7116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Comic Sans MS" pitchFamily="66" charset="0"/>
              </a:rPr>
              <a:t>APD signal pulse width is ~ 5ns, broader than previous APDs (1-3 ns)</a:t>
            </a:r>
          </a:p>
        </p:txBody>
      </p:sp>
      <p:pic>
        <p:nvPicPr>
          <p:cNvPr id="51265"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429000"/>
            <a:ext cx="3810000"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47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533400" y="50292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itchFamily="18" charset="0"/>
              </a:rPr>
              <a:t>Indium</a:t>
            </a:r>
          </a:p>
        </p:txBody>
      </p:sp>
      <p:sp>
        <p:nvSpPr>
          <p:cNvPr id="60421" name="Text Box 5"/>
          <p:cNvSpPr txBox="1">
            <a:spLocks noChangeArrowheads="1"/>
          </p:cNvSpPr>
          <p:nvPr/>
        </p:nvSpPr>
        <p:spPr bwMode="auto">
          <a:xfrm>
            <a:off x="3505200" y="4953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itchFamily="18" charset="0"/>
              </a:rPr>
              <a:t>- H.V.</a:t>
            </a:r>
          </a:p>
        </p:txBody>
      </p:sp>
      <p:sp>
        <p:nvSpPr>
          <p:cNvPr id="60422" name="Text Box 6"/>
          <p:cNvSpPr txBox="1">
            <a:spLocks noChangeArrowheads="1"/>
          </p:cNvSpPr>
          <p:nvPr/>
        </p:nvSpPr>
        <p:spPr bwMode="auto">
          <a:xfrm>
            <a:off x="1447800" y="4800600"/>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cs typeface="Times New Roman" pitchFamily="18" charset="0"/>
              </a:rPr>
              <a:t>← + </a:t>
            </a:r>
            <a:r>
              <a:rPr lang="en-US" altLang="en-US" sz="1600">
                <a:latin typeface="Times New Roman" pitchFamily="18" charset="0"/>
              </a:rPr>
              <a:t>x-position</a:t>
            </a:r>
          </a:p>
        </p:txBody>
      </p:sp>
      <p:sp>
        <p:nvSpPr>
          <p:cNvPr id="60423" name="Text Box 7"/>
          <p:cNvSpPr txBox="1">
            <a:spLocks noChangeArrowheads="1"/>
          </p:cNvSpPr>
          <p:nvPr/>
        </p:nvSpPr>
        <p:spPr bwMode="auto">
          <a:xfrm rot="16200000">
            <a:off x="-546894" y="2489994"/>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cs typeface="Times New Roman" pitchFamily="18" charset="0"/>
              </a:rPr>
              <a:t>← + </a:t>
            </a:r>
            <a:r>
              <a:rPr lang="en-US" altLang="en-US" sz="1600">
                <a:latin typeface="Times New Roman" pitchFamily="18" charset="0"/>
              </a:rPr>
              <a:t>y-position</a:t>
            </a:r>
          </a:p>
        </p:txBody>
      </p:sp>
      <p:pic>
        <p:nvPicPr>
          <p:cNvPr id="604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8100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5" name="Line 9"/>
          <p:cNvSpPr>
            <a:spLocks noChangeShapeType="1"/>
          </p:cNvSpPr>
          <p:nvPr/>
        </p:nvSpPr>
        <p:spPr bwMode="auto">
          <a:xfrm flipV="1">
            <a:off x="762000" y="4572000"/>
            <a:ext cx="228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6" name="Line 10"/>
          <p:cNvSpPr>
            <a:spLocks noChangeShapeType="1"/>
          </p:cNvSpPr>
          <p:nvPr/>
        </p:nvSpPr>
        <p:spPr bwMode="auto">
          <a:xfrm flipV="1">
            <a:off x="3886200" y="3124200"/>
            <a:ext cx="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Text Box 11"/>
          <p:cNvSpPr txBox="1">
            <a:spLocks noChangeArrowheads="1"/>
          </p:cNvSpPr>
          <p:nvPr/>
        </p:nvSpPr>
        <p:spPr bwMode="auto">
          <a:xfrm>
            <a:off x="0" y="0"/>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latin typeface="Times New Roman" pitchFamily="18" charset="0"/>
              </a:rPr>
              <a:t>Oct. 22, 2012  </a:t>
            </a:r>
            <a:r>
              <a:rPr lang="en-US" altLang="en-US" sz="2000" b="1" u="sng">
                <a:latin typeface="Times New Roman" pitchFamily="18" charset="0"/>
              </a:rPr>
              <a:t>RMD APD  8x8 mm</a:t>
            </a:r>
            <a:r>
              <a:rPr lang="en-US" altLang="en-US" sz="2000" b="1" u="sng" baseline="30000">
                <a:latin typeface="Times New Roman" pitchFamily="18" charset="0"/>
              </a:rPr>
              <a:t>2 </a:t>
            </a:r>
            <a:r>
              <a:rPr lang="en-US" altLang="en-US" sz="2000" b="1" u="sng">
                <a:latin typeface="Times New Roman" pitchFamily="18" charset="0"/>
              </a:rPr>
              <a:t>– indium       Signal delay time on APD</a:t>
            </a:r>
          </a:p>
        </p:txBody>
      </p:sp>
      <p:sp>
        <p:nvSpPr>
          <p:cNvPr id="60428" name="Oval 12"/>
          <p:cNvSpPr>
            <a:spLocks noChangeArrowheads="1"/>
          </p:cNvSpPr>
          <p:nvPr/>
        </p:nvSpPr>
        <p:spPr bwMode="auto">
          <a:xfrm>
            <a:off x="3048000" y="1905000"/>
            <a:ext cx="228600" cy="228600"/>
          </a:xfrm>
          <a:prstGeom prst="ellipse">
            <a:avLst/>
          </a:prstGeom>
          <a:noFill/>
          <a:ln w="9525">
            <a:solidFill>
              <a:srgbClr val="FF00FF"/>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9" name="Oval 13"/>
          <p:cNvSpPr>
            <a:spLocks noChangeArrowheads="1"/>
          </p:cNvSpPr>
          <p:nvPr/>
        </p:nvSpPr>
        <p:spPr bwMode="auto">
          <a:xfrm>
            <a:off x="1066800" y="1905000"/>
            <a:ext cx="228600" cy="228600"/>
          </a:xfrm>
          <a:prstGeom prst="ellipse">
            <a:avLst/>
          </a:prstGeom>
          <a:noFill/>
          <a:ln w="9525">
            <a:solidFill>
              <a:srgbClr val="FF00FF"/>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0" name="Oval 14"/>
          <p:cNvSpPr>
            <a:spLocks noChangeArrowheads="1"/>
          </p:cNvSpPr>
          <p:nvPr/>
        </p:nvSpPr>
        <p:spPr bwMode="auto">
          <a:xfrm>
            <a:off x="3048000" y="3886200"/>
            <a:ext cx="228600" cy="228600"/>
          </a:xfrm>
          <a:prstGeom prst="ellipse">
            <a:avLst/>
          </a:prstGeom>
          <a:noFill/>
          <a:ln w="9525">
            <a:solidFill>
              <a:srgbClr val="FF00FF"/>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1" name="Oval 15"/>
          <p:cNvSpPr>
            <a:spLocks noChangeArrowheads="1"/>
          </p:cNvSpPr>
          <p:nvPr/>
        </p:nvSpPr>
        <p:spPr bwMode="auto">
          <a:xfrm>
            <a:off x="990600" y="3886200"/>
            <a:ext cx="228600" cy="228600"/>
          </a:xfrm>
          <a:prstGeom prst="ellipse">
            <a:avLst/>
          </a:prstGeom>
          <a:noFill/>
          <a:ln w="9525">
            <a:solidFill>
              <a:srgbClr val="FF00FF"/>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2" name="Rectangle 16"/>
          <p:cNvSpPr>
            <a:spLocks noChangeArrowheads="1"/>
          </p:cNvSpPr>
          <p:nvPr/>
        </p:nvSpPr>
        <p:spPr bwMode="auto">
          <a:xfrm>
            <a:off x="762000" y="2971800"/>
            <a:ext cx="2743200" cy="76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3" name="Rectangle 17"/>
          <p:cNvSpPr>
            <a:spLocks noChangeArrowheads="1"/>
          </p:cNvSpPr>
          <p:nvPr/>
        </p:nvSpPr>
        <p:spPr bwMode="auto">
          <a:xfrm rot="16200000">
            <a:off x="800100" y="3009900"/>
            <a:ext cx="2743200" cy="762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4" name="Text Box 18"/>
          <p:cNvSpPr txBox="1">
            <a:spLocks noChangeArrowheads="1"/>
          </p:cNvSpPr>
          <p:nvPr/>
        </p:nvSpPr>
        <p:spPr bwMode="auto">
          <a:xfrm>
            <a:off x="762000" y="3581400"/>
            <a:ext cx="7889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Comic Sans MS" pitchFamily="66" charset="0"/>
              </a:rPr>
              <a:t>(3.5,3.5)</a:t>
            </a:r>
          </a:p>
        </p:txBody>
      </p:sp>
      <p:sp>
        <p:nvSpPr>
          <p:cNvPr id="60435" name="Text Box 19"/>
          <p:cNvSpPr txBox="1">
            <a:spLocks noChangeArrowheads="1"/>
          </p:cNvSpPr>
          <p:nvPr/>
        </p:nvSpPr>
        <p:spPr bwMode="auto">
          <a:xfrm>
            <a:off x="2667000" y="3581400"/>
            <a:ext cx="8524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Comic Sans MS" pitchFamily="66" charset="0"/>
              </a:rPr>
              <a:t>(-3.5,3.5)</a:t>
            </a:r>
          </a:p>
        </p:txBody>
      </p:sp>
      <p:sp>
        <p:nvSpPr>
          <p:cNvPr id="60436" name="Text Box 20"/>
          <p:cNvSpPr txBox="1">
            <a:spLocks noChangeArrowheads="1"/>
          </p:cNvSpPr>
          <p:nvPr/>
        </p:nvSpPr>
        <p:spPr bwMode="auto">
          <a:xfrm>
            <a:off x="2590800" y="2133600"/>
            <a:ext cx="9159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Comic Sans MS" pitchFamily="66" charset="0"/>
              </a:rPr>
              <a:t>(-3.5,-3.5)</a:t>
            </a:r>
          </a:p>
        </p:txBody>
      </p:sp>
      <p:sp>
        <p:nvSpPr>
          <p:cNvPr id="60437" name="Text Box 21"/>
          <p:cNvSpPr txBox="1">
            <a:spLocks noChangeArrowheads="1"/>
          </p:cNvSpPr>
          <p:nvPr/>
        </p:nvSpPr>
        <p:spPr bwMode="auto">
          <a:xfrm>
            <a:off x="838200" y="2133600"/>
            <a:ext cx="8524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Comic Sans MS" pitchFamily="66" charset="0"/>
              </a:rPr>
              <a:t>(3.5,-3.5)</a:t>
            </a:r>
          </a:p>
        </p:txBody>
      </p:sp>
      <p:sp>
        <p:nvSpPr>
          <p:cNvPr id="60438" name="Oval 22"/>
          <p:cNvSpPr>
            <a:spLocks noChangeArrowheads="1"/>
          </p:cNvSpPr>
          <p:nvPr/>
        </p:nvSpPr>
        <p:spPr bwMode="auto">
          <a:xfrm>
            <a:off x="2057400" y="2895600"/>
            <a:ext cx="228600" cy="228600"/>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9" name="Text Box 23"/>
          <p:cNvSpPr txBox="1">
            <a:spLocks noChangeArrowheads="1"/>
          </p:cNvSpPr>
          <p:nvPr/>
        </p:nvSpPr>
        <p:spPr bwMode="auto">
          <a:xfrm>
            <a:off x="2133600" y="2667000"/>
            <a:ext cx="525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Comic Sans MS" pitchFamily="66" charset="0"/>
              </a:rPr>
              <a:t>(0,0)</a:t>
            </a:r>
          </a:p>
        </p:txBody>
      </p:sp>
      <p:pic>
        <p:nvPicPr>
          <p:cNvPr id="6044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57200"/>
            <a:ext cx="3724275"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41" name="Text Box 25"/>
          <p:cNvSpPr txBox="1">
            <a:spLocks noChangeArrowheads="1"/>
          </p:cNvSpPr>
          <p:nvPr/>
        </p:nvSpPr>
        <p:spPr bwMode="auto">
          <a:xfrm>
            <a:off x="1600200" y="6521450"/>
            <a:ext cx="6399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Comic Sans MS" pitchFamily="66" charset="0"/>
              </a:rPr>
              <a:t>APD time-walk translates to timing jitter in particle detection</a:t>
            </a:r>
          </a:p>
        </p:txBody>
      </p:sp>
      <p:pic>
        <p:nvPicPr>
          <p:cNvPr id="6044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419600" cy="303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43" name="Oval 27"/>
          <p:cNvSpPr>
            <a:spLocks noChangeArrowheads="1"/>
          </p:cNvSpPr>
          <p:nvPr/>
        </p:nvSpPr>
        <p:spPr bwMode="auto">
          <a:xfrm>
            <a:off x="7239000" y="4343400"/>
            <a:ext cx="762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4" name="Oval 28"/>
          <p:cNvSpPr>
            <a:spLocks noChangeArrowheads="1"/>
          </p:cNvSpPr>
          <p:nvPr/>
        </p:nvSpPr>
        <p:spPr bwMode="auto">
          <a:xfrm>
            <a:off x="6248400" y="5257800"/>
            <a:ext cx="1524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5" name="Line 29"/>
          <p:cNvSpPr>
            <a:spLocks noChangeShapeType="1"/>
          </p:cNvSpPr>
          <p:nvPr/>
        </p:nvSpPr>
        <p:spPr bwMode="auto">
          <a:xfrm flipH="1">
            <a:off x="5486400" y="57912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6" name="Line 30"/>
          <p:cNvSpPr>
            <a:spLocks noChangeShapeType="1"/>
          </p:cNvSpPr>
          <p:nvPr/>
        </p:nvSpPr>
        <p:spPr bwMode="auto">
          <a:xfrm>
            <a:off x="7315200" y="4953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3017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6261" b="24870"/>
          <a:stretch>
            <a:fillRect/>
          </a:stretch>
        </p:blipFill>
        <p:spPr bwMode="auto">
          <a:xfrm>
            <a:off x="228600" y="3581400"/>
            <a:ext cx="32480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ChangeArrowheads="1"/>
          </p:cNvSpPr>
          <p:nvPr/>
        </p:nvSpPr>
        <p:spPr bwMode="auto">
          <a:xfrm>
            <a:off x="0" y="0"/>
            <a:ext cx="601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latin typeface="Comic Sans MS" pitchFamily="66" charset="0"/>
              </a:rPr>
              <a:t>Nov.29, 2012  1-MIP time-walk &amp; time jitter</a:t>
            </a: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1610" t="19409" r="21768" b="16174"/>
          <a:stretch>
            <a:fillRect/>
          </a:stretch>
        </p:blipFill>
        <p:spPr bwMode="auto">
          <a:xfrm>
            <a:off x="304800" y="381000"/>
            <a:ext cx="3452813"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Rectangle 5"/>
          <p:cNvSpPr>
            <a:spLocks noChangeArrowheads="1"/>
          </p:cNvSpPr>
          <p:nvPr/>
        </p:nvSpPr>
        <p:spPr bwMode="auto">
          <a:xfrm>
            <a:off x="609600" y="1838325"/>
            <a:ext cx="2743200" cy="76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Rectangle 6"/>
          <p:cNvSpPr>
            <a:spLocks noChangeArrowheads="1"/>
          </p:cNvSpPr>
          <p:nvPr/>
        </p:nvSpPr>
        <p:spPr bwMode="auto">
          <a:xfrm rot="16200000">
            <a:off x="647700" y="1876425"/>
            <a:ext cx="2743200" cy="762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Text Box 7"/>
          <p:cNvSpPr txBox="1">
            <a:spLocks noChangeArrowheads="1"/>
          </p:cNvSpPr>
          <p:nvPr/>
        </p:nvSpPr>
        <p:spPr bwMode="auto">
          <a:xfrm>
            <a:off x="1981200" y="1533525"/>
            <a:ext cx="525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Comic Sans MS" pitchFamily="66" charset="0"/>
              </a:rPr>
              <a:t>(0,0)</a:t>
            </a:r>
          </a:p>
        </p:txBody>
      </p:sp>
      <p:sp>
        <p:nvSpPr>
          <p:cNvPr id="4104" name="Text Box 8"/>
          <p:cNvSpPr txBox="1">
            <a:spLocks noChangeArrowheads="1"/>
          </p:cNvSpPr>
          <p:nvPr/>
        </p:nvSpPr>
        <p:spPr bwMode="auto">
          <a:xfrm>
            <a:off x="1295400" y="3276600"/>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cs typeface="Times New Roman" pitchFamily="18" charset="0"/>
              </a:rPr>
              <a:t>← + </a:t>
            </a:r>
            <a:r>
              <a:rPr lang="en-US" altLang="en-US" sz="1600">
                <a:latin typeface="Times New Roman" pitchFamily="18" charset="0"/>
              </a:rPr>
              <a:t>x-position</a:t>
            </a:r>
          </a:p>
        </p:txBody>
      </p:sp>
      <p:sp>
        <p:nvSpPr>
          <p:cNvPr id="4105" name="Text Box 9"/>
          <p:cNvSpPr txBox="1">
            <a:spLocks noChangeArrowheads="1"/>
          </p:cNvSpPr>
          <p:nvPr/>
        </p:nvSpPr>
        <p:spPr bwMode="auto">
          <a:xfrm rot="16200000">
            <a:off x="-546894" y="1499394"/>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cs typeface="Times New Roman" pitchFamily="18" charset="0"/>
              </a:rPr>
              <a:t>← + </a:t>
            </a:r>
            <a:r>
              <a:rPr lang="en-US" altLang="en-US" sz="1600">
                <a:latin typeface="Times New Roman" pitchFamily="18" charset="0"/>
              </a:rPr>
              <a:t>y-position</a:t>
            </a:r>
          </a:p>
        </p:txBody>
      </p:sp>
      <p:pic>
        <p:nvPicPr>
          <p:cNvPr id="41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762000"/>
            <a:ext cx="5029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8" name="Oval 12"/>
          <p:cNvSpPr>
            <a:spLocks noChangeArrowheads="1"/>
          </p:cNvSpPr>
          <p:nvPr/>
        </p:nvSpPr>
        <p:spPr bwMode="auto">
          <a:xfrm>
            <a:off x="6248400" y="1066800"/>
            <a:ext cx="990600" cy="1143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9" name="Picture 13"/>
          <p:cNvPicPr>
            <a:picLocks noChangeAspect="1" noChangeArrowheads="1"/>
          </p:cNvPicPr>
          <p:nvPr/>
        </p:nvPicPr>
        <p:blipFill>
          <a:blip r:embed="rId5">
            <a:extLst>
              <a:ext uri="{28A0092B-C50C-407E-A947-70E740481C1C}">
                <a14:useLocalDpi xmlns:a14="http://schemas.microsoft.com/office/drawing/2010/main" val="0"/>
              </a:ext>
            </a:extLst>
          </a:blip>
          <a:srcRect t="29996" b="29996"/>
          <a:stretch>
            <a:fillRect/>
          </a:stretch>
        </p:blipFill>
        <p:spPr bwMode="auto">
          <a:xfrm>
            <a:off x="3505200" y="3581400"/>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0" name="Text Box 14"/>
          <p:cNvSpPr txBox="1">
            <a:spLocks noChangeArrowheads="1"/>
          </p:cNvSpPr>
          <p:nvPr/>
        </p:nvSpPr>
        <p:spPr bwMode="auto">
          <a:xfrm>
            <a:off x="381000" y="3581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latin typeface="Comic Sans MS" pitchFamily="66" charset="0"/>
              </a:rPr>
              <a:t>1-MIP spatial response map</a:t>
            </a:r>
          </a:p>
        </p:txBody>
      </p:sp>
      <p:sp>
        <p:nvSpPr>
          <p:cNvPr id="4111" name="Rectangle 15"/>
          <p:cNvSpPr>
            <a:spLocks noChangeArrowheads="1"/>
          </p:cNvSpPr>
          <p:nvPr/>
        </p:nvSpPr>
        <p:spPr bwMode="auto">
          <a:xfrm>
            <a:off x="3505200" y="3581400"/>
            <a:ext cx="7842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solidFill>
                  <a:schemeClr val="bg1"/>
                </a:solidFill>
              </a:rPr>
              <a:t>spot size</a:t>
            </a:r>
          </a:p>
          <a:p>
            <a:r>
              <a:rPr lang="en-US" altLang="en-US" sz="1000">
                <a:solidFill>
                  <a:schemeClr val="bg1"/>
                </a:solidFill>
              </a:rPr>
              <a:t>320 </a:t>
            </a:r>
            <a:r>
              <a:rPr lang="en-US" altLang="en-US" sz="1000">
                <a:solidFill>
                  <a:schemeClr val="bg1"/>
                </a:solidFill>
                <a:cs typeface="Times New Roman" pitchFamily="18" charset="0"/>
              </a:rPr>
              <a:t>µm</a:t>
            </a:r>
          </a:p>
          <a:p>
            <a:r>
              <a:rPr lang="en-US" altLang="en-US" sz="900">
                <a:solidFill>
                  <a:schemeClr val="bg1"/>
                </a:solidFill>
                <a:cs typeface="Times New Roman" pitchFamily="18" charset="0"/>
              </a:rPr>
              <a:t>FWHM</a:t>
            </a:r>
            <a:r>
              <a:rPr lang="en-US" altLang="en-US" sz="900">
                <a:solidFill>
                  <a:schemeClr val="bg1"/>
                </a:solidFill>
              </a:rPr>
              <a:t> </a:t>
            </a:r>
          </a:p>
        </p:txBody>
      </p:sp>
      <p:sp>
        <p:nvSpPr>
          <p:cNvPr id="4112" name="Text Box 16"/>
          <p:cNvSpPr txBox="1">
            <a:spLocks noChangeArrowheads="1"/>
          </p:cNvSpPr>
          <p:nvPr/>
        </p:nvSpPr>
        <p:spPr bwMode="auto">
          <a:xfrm>
            <a:off x="5486400" y="3810000"/>
            <a:ext cx="230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mic Sans MS" pitchFamily="66" charset="0"/>
              </a:rPr>
              <a:t>x &amp; y line-out map</a:t>
            </a:r>
          </a:p>
        </p:txBody>
      </p:sp>
      <p:pic>
        <p:nvPicPr>
          <p:cNvPr id="411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191000"/>
            <a:ext cx="44767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91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71913"/>
            <a:ext cx="4724400"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85800"/>
            <a:ext cx="436245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Rectangle 4"/>
          <p:cNvSpPr>
            <a:spLocks noChangeArrowheads="1"/>
          </p:cNvSpPr>
          <p:nvPr/>
        </p:nvSpPr>
        <p:spPr bwMode="auto">
          <a:xfrm>
            <a:off x="0" y="0"/>
            <a:ext cx="601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000" b="1">
                <a:latin typeface="Comic Sans MS" pitchFamily="66" charset="0"/>
              </a:rPr>
              <a:t>Nov.29, 2012  1-MIP time-walk &amp; time jitter</a:t>
            </a:r>
          </a:p>
        </p:txBody>
      </p:sp>
      <p:sp>
        <p:nvSpPr>
          <p:cNvPr id="5125" name="Oval 5"/>
          <p:cNvSpPr>
            <a:spLocks noChangeArrowheads="1"/>
          </p:cNvSpPr>
          <p:nvPr/>
        </p:nvSpPr>
        <p:spPr bwMode="auto">
          <a:xfrm>
            <a:off x="6705600" y="4638675"/>
            <a:ext cx="152400" cy="466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Oval 6"/>
          <p:cNvSpPr>
            <a:spLocks noChangeArrowheads="1"/>
          </p:cNvSpPr>
          <p:nvPr/>
        </p:nvSpPr>
        <p:spPr bwMode="auto">
          <a:xfrm>
            <a:off x="6705600" y="5410200"/>
            <a:ext cx="152400" cy="4476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Line 7"/>
          <p:cNvSpPr>
            <a:spLocks noChangeShapeType="1"/>
          </p:cNvSpPr>
          <p:nvPr/>
        </p:nvSpPr>
        <p:spPr bwMode="auto">
          <a:xfrm flipH="1" flipV="1">
            <a:off x="5181600" y="54102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8"/>
          <p:cNvSpPr>
            <a:spLocks noChangeShapeType="1"/>
          </p:cNvSpPr>
          <p:nvPr/>
        </p:nvSpPr>
        <p:spPr bwMode="auto">
          <a:xfrm flipV="1">
            <a:off x="6781800" y="51054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11610" t="19409" r="21768" b="16174"/>
          <a:stretch>
            <a:fillRect/>
          </a:stretch>
        </p:blipFill>
        <p:spPr bwMode="auto">
          <a:xfrm>
            <a:off x="304800" y="381000"/>
            <a:ext cx="3452813"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 name="Rectangle 10"/>
          <p:cNvSpPr>
            <a:spLocks noChangeArrowheads="1"/>
          </p:cNvSpPr>
          <p:nvPr/>
        </p:nvSpPr>
        <p:spPr bwMode="auto">
          <a:xfrm>
            <a:off x="609600" y="1838325"/>
            <a:ext cx="2743200" cy="76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Rectangle 11"/>
          <p:cNvSpPr>
            <a:spLocks noChangeArrowheads="1"/>
          </p:cNvSpPr>
          <p:nvPr/>
        </p:nvSpPr>
        <p:spPr bwMode="auto">
          <a:xfrm rot="16200000">
            <a:off x="647700" y="1866900"/>
            <a:ext cx="2743200" cy="762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Text Box 12"/>
          <p:cNvSpPr txBox="1">
            <a:spLocks noChangeArrowheads="1"/>
          </p:cNvSpPr>
          <p:nvPr/>
        </p:nvSpPr>
        <p:spPr bwMode="auto">
          <a:xfrm>
            <a:off x="1981200" y="1533525"/>
            <a:ext cx="525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Comic Sans MS" pitchFamily="66" charset="0"/>
              </a:rPr>
              <a:t>(0,0)</a:t>
            </a:r>
          </a:p>
        </p:txBody>
      </p:sp>
      <p:sp>
        <p:nvSpPr>
          <p:cNvPr id="5133" name="Text Box 13"/>
          <p:cNvSpPr txBox="1">
            <a:spLocks noChangeArrowheads="1"/>
          </p:cNvSpPr>
          <p:nvPr/>
        </p:nvSpPr>
        <p:spPr bwMode="auto">
          <a:xfrm>
            <a:off x="1295400" y="3276600"/>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cs typeface="Times New Roman" pitchFamily="18" charset="0"/>
              </a:rPr>
              <a:t>← + </a:t>
            </a:r>
            <a:r>
              <a:rPr lang="en-US" altLang="en-US" sz="1600">
                <a:latin typeface="Times New Roman" pitchFamily="18" charset="0"/>
              </a:rPr>
              <a:t>x-position</a:t>
            </a:r>
          </a:p>
        </p:txBody>
      </p:sp>
      <p:sp>
        <p:nvSpPr>
          <p:cNvPr id="5134" name="Text Box 14"/>
          <p:cNvSpPr txBox="1">
            <a:spLocks noChangeArrowheads="1"/>
          </p:cNvSpPr>
          <p:nvPr/>
        </p:nvSpPr>
        <p:spPr bwMode="auto">
          <a:xfrm rot="16200000">
            <a:off x="-546894" y="1499394"/>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cs typeface="Times New Roman" pitchFamily="18" charset="0"/>
              </a:rPr>
              <a:t>← + </a:t>
            </a:r>
            <a:r>
              <a:rPr lang="en-US" altLang="en-US" sz="1600">
                <a:latin typeface="Times New Roman" pitchFamily="18" charset="0"/>
              </a:rPr>
              <a:t>y-position</a:t>
            </a:r>
          </a:p>
        </p:txBody>
      </p:sp>
      <p:pic>
        <p:nvPicPr>
          <p:cNvPr id="5135"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657600"/>
            <a:ext cx="4113213"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057400"/>
            <a:ext cx="436245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7" name="Text Box 17"/>
          <p:cNvSpPr txBox="1">
            <a:spLocks noChangeArrowheads="1"/>
          </p:cNvSpPr>
          <p:nvPr/>
        </p:nvSpPr>
        <p:spPr bwMode="auto">
          <a:xfrm>
            <a:off x="6248400" y="39624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latin typeface="Comic Sans MS" pitchFamily="66" charset="0"/>
              </a:rPr>
              <a:t>1-MIP &lt;</a:t>
            </a:r>
            <a:r>
              <a:rPr lang="el-GR" altLang="en-US" sz="2000" b="1">
                <a:latin typeface="Times New Roman" pitchFamily="18" charset="0"/>
                <a:cs typeface="Times New Roman" pitchFamily="18" charset="0"/>
              </a:rPr>
              <a:t>σ</a:t>
            </a:r>
            <a:r>
              <a:rPr lang="en-US" altLang="en-US" b="1">
                <a:latin typeface="Comic Sans MS" pitchFamily="66" charset="0"/>
                <a:cs typeface="Times New Roman" pitchFamily="18" charset="0"/>
              </a:rPr>
              <a:t>&gt;</a:t>
            </a:r>
            <a:r>
              <a:rPr lang="en-US" altLang="en-US" b="1">
                <a:latin typeface="Comic Sans MS" pitchFamily="66" charset="0"/>
              </a:rPr>
              <a:t>~70 ps</a:t>
            </a:r>
          </a:p>
        </p:txBody>
      </p:sp>
      <p:sp>
        <p:nvSpPr>
          <p:cNvPr id="5138" name="Rectangle 18"/>
          <p:cNvSpPr>
            <a:spLocks noChangeArrowheads="1"/>
          </p:cNvSpPr>
          <p:nvPr/>
        </p:nvSpPr>
        <p:spPr bwMode="auto">
          <a:xfrm>
            <a:off x="1219200" y="4724400"/>
            <a:ext cx="776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3399"/>
                </a:solidFill>
                <a:latin typeface="Comic Sans MS" pitchFamily="66" charset="0"/>
              </a:rPr>
              <a:t>trigger</a:t>
            </a:r>
          </a:p>
        </p:txBody>
      </p:sp>
      <p:sp>
        <p:nvSpPr>
          <p:cNvPr id="5139" name="Rectangle 19"/>
          <p:cNvSpPr>
            <a:spLocks noChangeArrowheads="1"/>
          </p:cNvSpPr>
          <p:nvPr/>
        </p:nvSpPr>
        <p:spPr bwMode="auto">
          <a:xfrm>
            <a:off x="2819400" y="5029200"/>
            <a:ext cx="6556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0000FF"/>
                </a:solidFill>
                <a:latin typeface="Comic Sans MS" pitchFamily="66" charset="0"/>
              </a:rPr>
              <a:t>APD</a:t>
            </a:r>
          </a:p>
          <a:p>
            <a:r>
              <a:rPr lang="en-US" altLang="en-US" sz="1400" b="1">
                <a:solidFill>
                  <a:srgbClr val="0000FF"/>
                </a:solidFill>
                <a:latin typeface="Comic Sans MS" pitchFamily="66" charset="0"/>
              </a:rPr>
              <a:t>signal</a:t>
            </a:r>
          </a:p>
        </p:txBody>
      </p:sp>
      <p:sp>
        <p:nvSpPr>
          <p:cNvPr id="5140" name="Rectangle 20"/>
          <p:cNvSpPr>
            <a:spLocks noChangeArrowheads="1"/>
          </p:cNvSpPr>
          <p:nvPr/>
        </p:nvSpPr>
        <p:spPr bwMode="auto">
          <a:xfrm>
            <a:off x="6324600" y="0"/>
            <a:ext cx="2686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mic Sans MS" pitchFamily="66" charset="0"/>
              </a:rPr>
              <a:t>Quantitative analysis</a:t>
            </a:r>
          </a:p>
          <a:p>
            <a:r>
              <a:rPr lang="en-US" altLang="en-US" sz="2000">
                <a:latin typeface="Comic Sans MS" pitchFamily="66" charset="0"/>
              </a:rPr>
              <a:t>using HydraHarp400</a:t>
            </a:r>
            <a:endParaRPr lang="en-US" altLang="en-US" sz="1400">
              <a:latin typeface="Comic Sans MS" pitchFamily="66" charset="0"/>
            </a:endParaRPr>
          </a:p>
        </p:txBody>
      </p:sp>
      <p:sp>
        <p:nvSpPr>
          <p:cNvPr id="5141" name="Text Box 21"/>
          <p:cNvSpPr txBox="1">
            <a:spLocks noChangeArrowheads="1"/>
          </p:cNvSpPr>
          <p:nvPr/>
        </p:nvSpPr>
        <p:spPr bwMode="auto">
          <a:xfrm>
            <a:off x="1600200" y="4038600"/>
            <a:ext cx="1373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18" charset="0"/>
                <a:cs typeface="Times New Roman" pitchFamily="18" charset="0"/>
              </a:rPr>
              <a:t>at center (0, 0)</a:t>
            </a:r>
            <a:endParaRPr lang="en-US" altLang="en-US" sz="1600">
              <a:latin typeface="Times New Roman" pitchFamily="18" charset="0"/>
            </a:endParaRPr>
          </a:p>
        </p:txBody>
      </p:sp>
      <p:pic>
        <p:nvPicPr>
          <p:cNvPr id="5142"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715000"/>
            <a:ext cx="17526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3" name="Oval 23"/>
          <p:cNvSpPr>
            <a:spLocks noChangeArrowheads="1"/>
          </p:cNvSpPr>
          <p:nvPr/>
        </p:nvSpPr>
        <p:spPr bwMode="auto">
          <a:xfrm>
            <a:off x="1905000" y="1752600"/>
            <a:ext cx="228600" cy="228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Oval 24"/>
          <p:cNvSpPr>
            <a:spLocks noChangeArrowheads="1"/>
          </p:cNvSpPr>
          <p:nvPr/>
        </p:nvSpPr>
        <p:spPr bwMode="auto">
          <a:xfrm>
            <a:off x="2819400" y="1752600"/>
            <a:ext cx="228600" cy="228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Oval 25"/>
          <p:cNvSpPr>
            <a:spLocks noChangeArrowheads="1"/>
          </p:cNvSpPr>
          <p:nvPr/>
        </p:nvSpPr>
        <p:spPr bwMode="auto">
          <a:xfrm>
            <a:off x="914400" y="1752600"/>
            <a:ext cx="228600" cy="228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Oval 26"/>
          <p:cNvSpPr>
            <a:spLocks noChangeArrowheads="1"/>
          </p:cNvSpPr>
          <p:nvPr/>
        </p:nvSpPr>
        <p:spPr bwMode="auto">
          <a:xfrm>
            <a:off x="1905000" y="838200"/>
            <a:ext cx="228600" cy="228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Oval 27"/>
          <p:cNvSpPr>
            <a:spLocks noChangeArrowheads="1"/>
          </p:cNvSpPr>
          <p:nvPr/>
        </p:nvSpPr>
        <p:spPr bwMode="auto">
          <a:xfrm>
            <a:off x="1905000" y="2667000"/>
            <a:ext cx="228600" cy="228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Oval 28"/>
          <p:cNvSpPr>
            <a:spLocks noChangeArrowheads="1"/>
          </p:cNvSpPr>
          <p:nvPr/>
        </p:nvSpPr>
        <p:spPr bwMode="auto">
          <a:xfrm>
            <a:off x="2819400" y="2667000"/>
            <a:ext cx="228600" cy="228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Oval 29"/>
          <p:cNvSpPr>
            <a:spLocks noChangeArrowheads="1"/>
          </p:cNvSpPr>
          <p:nvPr/>
        </p:nvSpPr>
        <p:spPr bwMode="auto">
          <a:xfrm>
            <a:off x="2819400" y="838200"/>
            <a:ext cx="228600" cy="228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0" name="Oval 30"/>
          <p:cNvSpPr>
            <a:spLocks noChangeArrowheads="1"/>
          </p:cNvSpPr>
          <p:nvPr/>
        </p:nvSpPr>
        <p:spPr bwMode="auto">
          <a:xfrm>
            <a:off x="914400" y="838200"/>
            <a:ext cx="228600" cy="228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1" name="Oval 31"/>
          <p:cNvSpPr>
            <a:spLocks noChangeArrowheads="1"/>
          </p:cNvSpPr>
          <p:nvPr/>
        </p:nvSpPr>
        <p:spPr bwMode="auto">
          <a:xfrm>
            <a:off x="914400" y="2667000"/>
            <a:ext cx="228600" cy="228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3738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1028" y="228600"/>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Do </a:t>
            </a:r>
            <a:r>
              <a:rPr lang="en-US" sz="2400" dirty="0" smtClean="0">
                <a:latin typeface="Comic Sans MS" panose="030F0702030302020204" pitchFamily="66" charset="0"/>
              </a:rPr>
              <a:t>all three electrodes need to be hooked up?</a:t>
            </a:r>
          </a:p>
        </p:txBody>
      </p:sp>
      <p:sp>
        <p:nvSpPr>
          <p:cNvPr id="2" name="TextBox 1"/>
          <p:cNvSpPr txBox="1"/>
          <p:nvPr/>
        </p:nvSpPr>
        <p:spPr>
          <a:xfrm>
            <a:off x="914400" y="914400"/>
            <a:ext cx="7239000" cy="2585323"/>
          </a:xfrm>
          <a:prstGeom prst="rect">
            <a:avLst/>
          </a:prstGeom>
          <a:noFill/>
        </p:spPr>
        <p:txBody>
          <a:bodyPr wrap="square" rtlCol="0">
            <a:spAutoFit/>
          </a:bodyPr>
          <a:lstStyle/>
          <a:p>
            <a:r>
              <a:rPr lang="en-US" dirty="0" smtClean="0">
                <a:latin typeface="Comic Sans MS" panose="030F0702030302020204" pitchFamily="66" charset="0"/>
              </a:rPr>
              <a:t>	According to induced </a:t>
            </a:r>
            <a:r>
              <a:rPr lang="en-US" dirty="0">
                <a:latin typeface="Comic Sans MS" panose="030F0702030302020204" pitchFamily="66" charset="0"/>
              </a:rPr>
              <a:t>s</a:t>
            </a:r>
            <a:r>
              <a:rPr lang="en-US" dirty="0" smtClean="0">
                <a:latin typeface="Comic Sans MS" panose="030F0702030302020204" pitchFamily="66" charset="0"/>
              </a:rPr>
              <a:t>ignal </a:t>
            </a:r>
            <a:r>
              <a:rPr lang="en-US" dirty="0">
                <a:latin typeface="Comic Sans MS" panose="030F0702030302020204" pitchFamily="66" charset="0"/>
              </a:rPr>
              <a:t>m</a:t>
            </a:r>
            <a:r>
              <a:rPr lang="en-US" dirty="0" smtClean="0">
                <a:latin typeface="Comic Sans MS" panose="030F0702030302020204" pitchFamily="66" charset="0"/>
              </a:rPr>
              <a:t>echanism when we calculate the weighting field we have to set the pick up electrode to certain potential </a:t>
            </a:r>
            <a:r>
              <a:rPr lang="en-US" dirty="0" err="1" smtClean="0">
                <a:latin typeface="Comic Sans MS" panose="030F0702030302020204" pitchFamily="66" charset="0"/>
              </a:rPr>
              <a:t>V</a:t>
            </a:r>
            <a:r>
              <a:rPr lang="en-US" baseline="-25000" dirty="0" err="1" smtClean="0">
                <a:latin typeface="Comic Sans MS" panose="030F0702030302020204" pitchFamily="66" charset="0"/>
              </a:rPr>
              <a:t>w</a:t>
            </a:r>
            <a:r>
              <a:rPr lang="en-US" baseline="-25000" dirty="0">
                <a:latin typeface="Comic Sans MS" panose="030F0702030302020204" pitchFamily="66" charset="0"/>
              </a:rPr>
              <a:t> </a:t>
            </a:r>
            <a:r>
              <a:rPr lang="en-US" baseline="-25000" dirty="0" smtClean="0">
                <a:latin typeface="Comic Sans MS" panose="030F0702030302020204" pitchFamily="66" charset="0"/>
              </a:rPr>
              <a:t>, </a:t>
            </a:r>
            <a:r>
              <a:rPr lang="en-US" dirty="0" smtClean="0">
                <a:latin typeface="Comic Sans MS" panose="030F0702030302020204" pitchFamily="66" charset="0"/>
              </a:rPr>
              <a:t>set the rest electrodes to ground, then calculate the weighting field with this configuration. If we leave some of the electrodes unconnected, the reference potential of this part of device is unknown  in the calculation. However the device is enclosed in a metal box, which is grounded, therefore the weighting field would be quite different. We can anticipate that the field would decrease, so does the induced signal. </a:t>
            </a:r>
            <a:r>
              <a:rPr lang="en-US" dirty="0">
                <a:latin typeface="Comic Sans MS" panose="030F0702030302020204" pitchFamily="66" charset="0"/>
              </a:rPr>
              <a:t>	</a:t>
            </a:r>
          </a:p>
        </p:txBody>
      </p:sp>
      <p:sp>
        <p:nvSpPr>
          <p:cNvPr id="3" name="Rectangle 2"/>
          <p:cNvSpPr/>
          <p:nvPr/>
        </p:nvSpPr>
        <p:spPr>
          <a:xfrm>
            <a:off x="5029198" y="3499723"/>
            <a:ext cx="4038602" cy="3139321"/>
          </a:xfrm>
          <a:prstGeom prst="rect">
            <a:avLst/>
          </a:prstGeom>
        </p:spPr>
        <p:txBody>
          <a:bodyPr wrap="square">
            <a:spAutoFit/>
          </a:bodyPr>
          <a:lstStyle/>
          <a:p>
            <a:r>
              <a:rPr lang="en-US" dirty="0">
                <a:latin typeface="Comic Sans MS" panose="030F0702030302020204" pitchFamily="66" charset="0"/>
              </a:rPr>
              <a:t>	The following slide shows that w/ and w/o mesh electrode </a:t>
            </a:r>
            <a:r>
              <a:rPr lang="en-US" dirty="0" smtClean="0">
                <a:latin typeface="Comic Sans MS" panose="030F0702030302020204" pitchFamily="66" charset="0"/>
              </a:rPr>
              <a:t>readout the </a:t>
            </a:r>
            <a:r>
              <a:rPr lang="en-US" dirty="0">
                <a:latin typeface="Comic Sans MS" panose="030F0702030302020204" pitchFamily="66" charset="0"/>
              </a:rPr>
              <a:t>cathode signals are fact of two different! It </a:t>
            </a:r>
            <a:r>
              <a:rPr lang="en-US" dirty="0" smtClean="0">
                <a:latin typeface="Comic Sans MS" panose="030F0702030302020204" pitchFamily="66" charset="0"/>
              </a:rPr>
              <a:t>supports </a:t>
            </a:r>
            <a:r>
              <a:rPr lang="en-US" dirty="0">
                <a:latin typeface="Comic Sans MS" panose="030F0702030302020204" pitchFamily="66" charset="0"/>
              </a:rPr>
              <a:t>the above hypothesis. </a:t>
            </a:r>
            <a:r>
              <a:rPr lang="en-US" dirty="0" smtClean="0">
                <a:latin typeface="Comic Sans MS" panose="030F0702030302020204" pitchFamily="66" charset="0"/>
              </a:rPr>
              <a:t>For the anode electrode w/ and w/o it makes little affect on the weighting field since mesh electrode covers larger area, so no significant influence on mesh and cathode signals. </a:t>
            </a:r>
            <a:endParaRPr lang="en-US" dirty="0">
              <a:latin typeface="Comic Sans MS" panose="030F0702030302020204" pitchFamily="66"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3581400"/>
            <a:ext cx="4952999" cy="326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560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1028" y="77569"/>
            <a:ext cx="7162800" cy="830997"/>
          </a:xfrm>
          <a:prstGeom prst="rect">
            <a:avLst/>
          </a:prstGeom>
          <a:noFill/>
        </p:spPr>
        <p:txBody>
          <a:bodyPr wrap="square" rtlCol="0">
            <a:spAutoFit/>
          </a:bodyPr>
          <a:lstStyle/>
          <a:p>
            <a:pPr algn="ctr"/>
            <a:r>
              <a:rPr lang="en-US" sz="2400" dirty="0" smtClean="0">
                <a:latin typeface="Comic Sans MS" panose="030F0702030302020204" pitchFamily="66" charset="0"/>
              </a:rPr>
              <a:t>w/ and w/o mesh readout: cathode signal size  are fact of 2 different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34" y="918091"/>
            <a:ext cx="7418387"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24600" y="2819400"/>
            <a:ext cx="1524000" cy="369332"/>
          </a:xfrm>
          <a:prstGeom prst="rect">
            <a:avLst/>
          </a:prstGeom>
          <a:noFill/>
        </p:spPr>
        <p:txBody>
          <a:bodyPr wrap="square" rtlCol="0">
            <a:spAutoFit/>
          </a:bodyPr>
          <a:lstStyle/>
          <a:p>
            <a:r>
              <a:rPr lang="en-US" dirty="0" smtClean="0"/>
              <a:t>Anode</a:t>
            </a:r>
            <a:endParaRPr lang="en-US" dirty="0"/>
          </a:p>
        </p:txBody>
      </p:sp>
      <p:sp>
        <p:nvSpPr>
          <p:cNvPr id="7" name="TextBox 6"/>
          <p:cNvSpPr txBox="1"/>
          <p:nvPr/>
        </p:nvSpPr>
        <p:spPr>
          <a:xfrm>
            <a:off x="6324600" y="3196114"/>
            <a:ext cx="1524000" cy="369332"/>
          </a:xfrm>
          <a:prstGeom prst="rect">
            <a:avLst/>
          </a:prstGeom>
          <a:noFill/>
        </p:spPr>
        <p:txBody>
          <a:bodyPr wrap="square" rtlCol="0">
            <a:spAutoFit/>
          </a:bodyPr>
          <a:lstStyle/>
          <a:p>
            <a:r>
              <a:rPr lang="en-US" dirty="0" smtClean="0"/>
              <a:t>Mesh</a:t>
            </a:r>
            <a:endParaRPr lang="en-US" dirty="0"/>
          </a:p>
        </p:txBody>
      </p:sp>
      <p:sp>
        <p:nvSpPr>
          <p:cNvPr id="8" name="TextBox 7"/>
          <p:cNvSpPr txBox="1"/>
          <p:nvPr/>
        </p:nvSpPr>
        <p:spPr>
          <a:xfrm>
            <a:off x="6324600" y="3697248"/>
            <a:ext cx="1524000" cy="369332"/>
          </a:xfrm>
          <a:prstGeom prst="rect">
            <a:avLst/>
          </a:prstGeom>
          <a:noFill/>
        </p:spPr>
        <p:txBody>
          <a:bodyPr wrap="square" rtlCol="0">
            <a:spAutoFit/>
          </a:bodyPr>
          <a:lstStyle/>
          <a:p>
            <a:r>
              <a:rPr lang="en-US" dirty="0" smtClean="0">
                <a:solidFill>
                  <a:srgbClr val="FF0000"/>
                </a:solidFill>
              </a:rPr>
              <a:t>Cathode</a:t>
            </a:r>
            <a:endParaRPr lang="en-US" dirty="0">
              <a:solidFill>
                <a:srgbClr val="FF0000"/>
              </a:solidFill>
            </a:endParaRPr>
          </a:p>
        </p:txBody>
      </p:sp>
      <p:cxnSp>
        <p:nvCxnSpPr>
          <p:cNvPr id="9" name="Straight Arrow Connector 8"/>
          <p:cNvCxnSpPr/>
          <p:nvPr/>
        </p:nvCxnSpPr>
        <p:spPr>
          <a:xfrm flipH="1" flipV="1">
            <a:off x="3352800" y="3380780"/>
            <a:ext cx="609600" cy="4029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3004066"/>
            <a:ext cx="1219200" cy="779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62400" y="3783747"/>
            <a:ext cx="1905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52900" y="3582263"/>
            <a:ext cx="1790700" cy="307777"/>
          </a:xfrm>
          <a:prstGeom prst="rect">
            <a:avLst/>
          </a:prstGeom>
          <a:noFill/>
        </p:spPr>
        <p:txBody>
          <a:bodyPr wrap="square" rtlCol="0">
            <a:spAutoFit/>
          </a:bodyPr>
          <a:lstStyle/>
          <a:p>
            <a:r>
              <a:rPr lang="en-US" sz="1400" dirty="0" smtClean="0"/>
              <a:t>w/ mesh readout</a:t>
            </a:r>
            <a:endParaRPr lang="en-US" sz="1400" dirty="0"/>
          </a:p>
        </p:txBody>
      </p:sp>
      <p:sp>
        <p:nvSpPr>
          <p:cNvPr id="21" name="TextBox 20"/>
          <p:cNvSpPr txBox="1"/>
          <p:nvPr/>
        </p:nvSpPr>
        <p:spPr>
          <a:xfrm>
            <a:off x="1371600" y="2692837"/>
            <a:ext cx="1524000" cy="307777"/>
          </a:xfrm>
          <a:prstGeom prst="rect">
            <a:avLst/>
          </a:prstGeom>
          <a:noFill/>
        </p:spPr>
        <p:txBody>
          <a:bodyPr wrap="square" rtlCol="0">
            <a:spAutoFit/>
          </a:bodyPr>
          <a:lstStyle/>
          <a:p>
            <a:r>
              <a:rPr lang="en-US" sz="1400" dirty="0" smtClean="0"/>
              <a:t>w/o mesh readout</a:t>
            </a:r>
            <a:endParaRPr lang="en-US" sz="1400" dirty="0"/>
          </a:p>
        </p:txBody>
      </p:sp>
      <p:cxnSp>
        <p:nvCxnSpPr>
          <p:cNvPr id="22" name="Straight Arrow Connector 21"/>
          <p:cNvCxnSpPr/>
          <p:nvPr/>
        </p:nvCxnSpPr>
        <p:spPr>
          <a:xfrm flipH="1" flipV="1">
            <a:off x="3657600" y="3276600"/>
            <a:ext cx="304800" cy="507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1" idx="2"/>
          </p:cNvCxnSpPr>
          <p:nvPr/>
        </p:nvCxnSpPr>
        <p:spPr>
          <a:xfrm>
            <a:off x="2133600" y="3000614"/>
            <a:ext cx="1295400" cy="266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352800" y="3783747"/>
            <a:ext cx="609600" cy="347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133600" y="3004066"/>
            <a:ext cx="1219200" cy="526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73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19150" y="241905"/>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w/ mesh readout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142038" cy="459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67400" y="2590800"/>
            <a:ext cx="1371600" cy="369332"/>
          </a:xfrm>
          <a:prstGeom prst="rect">
            <a:avLst/>
          </a:prstGeom>
          <a:noFill/>
        </p:spPr>
        <p:txBody>
          <a:bodyPr wrap="square" rtlCol="0">
            <a:spAutoFit/>
          </a:bodyPr>
          <a:lstStyle/>
          <a:p>
            <a:r>
              <a:rPr lang="en-US" dirty="0" smtClean="0"/>
              <a:t>Anode</a:t>
            </a:r>
            <a:endParaRPr lang="en-US" dirty="0"/>
          </a:p>
        </p:txBody>
      </p:sp>
      <p:sp>
        <p:nvSpPr>
          <p:cNvPr id="19" name="TextBox 18"/>
          <p:cNvSpPr txBox="1"/>
          <p:nvPr/>
        </p:nvSpPr>
        <p:spPr>
          <a:xfrm>
            <a:off x="5867400" y="2918989"/>
            <a:ext cx="1371600" cy="369332"/>
          </a:xfrm>
          <a:prstGeom prst="rect">
            <a:avLst/>
          </a:prstGeom>
          <a:noFill/>
        </p:spPr>
        <p:txBody>
          <a:bodyPr wrap="square" rtlCol="0">
            <a:spAutoFit/>
          </a:bodyPr>
          <a:lstStyle/>
          <a:p>
            <a:r>
              <a:rPr lang="en-US" dirty="0" smtClean="0"/>
              <a:t>Mesh</a:t>
            </a:r>
            <a:endParaRPr lang="en-US" dirty="0"/>
          </a:p>
        </p:txBody>
      </p:sp>
      <p:sp>
        <p:nvSpPr>
          <p:cNvPr id="23" name="TextBox 22"/>
          <p:cNvSpPr txBox="1"/>
          <p:nvPr/>
        </p:nvSpPr>
        <p:spPr>
          <a:xfrm>
            <a:off x="5867400" y="3267128"/>
            <a:ext cx="1371600" cy="369332"/>
          </a:xfrm>
          <a:prstGeom prst="rect">
            <a:avLst/>
          </a:prstGeom>
          <a:noFill/>
        </p:spPr>
        <p:txBody>
          <a:bodyPr wrap="square" rtlCol="0">
            <a:spAutoFit/>
          </a:bodyPr>
          <a:lstStyle/>
          <a:p>
            <a:r>
              <a:rPr lang="en-US" dirty="0" smtClean="0"/>
              <a:t>Cathode</a:t>
            </a:r>
            <a:endParaRPr lang="en-US" dirty="0"/>
          </a:p>
        </p:txBody>
      </p:sp>
      <p:sp>
        <p:nvSpPr>
          <p:cNvPr id="6" name="TextBox 5"/>
          <p:cNvSpPr txBox="1"/>
          <p:nvPr/>
        </p:nvSpPr>
        <p:spPr>
          <a:xfrm>
            <a:off x="1295400" y="5791200"/>
            <a:ext cx="6553200" cy="646331"/>
          </a:xfrm>
          <a:prstGeom prst="rect">
            <a:avLst/>
          </a:prstGeom>
          <a:noFill/>
        </p:spPr>
        <p:txBody>
          <a:bodyPr wrap="square" rtlCol="0">
            <a:spAutoFit/>
          </a:bodyPr>
          <a:lstStyle/>
          <a:p>
            <a:r>
              <a:rPr lang="en-US" dirty="0" smtClean="0">
                <a:latin typeface="Comic Sans MS" panose="030F0702030302020204" pitchFamily="66" charset="0"/>
              </a:rPr>
              <a:t>For clarity here we only show the signal for with mesh readout scenario. The cathode signal is large. </a:t>
            </a:r>
            <a:endParaRPr lang="en-US" dirty="0">
              <a:latin typeface="Comic Sans MS" panose="030F0702030302020204" pitchFamily="66" charset="0"/>
            </a:endParaRPr>
          </a:p>
        </p:txBody>
      </p:sp>
    </p:spTree>
    <p:extLst>
      <p:ext uri="{BB962C8B-B14F-4D97-AF65-F5344CB8AC3E}">
        <p14:creationId xmlns:p14="http://schemas.microsoft.com/office/powerpoint/2010/main" val="370508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00100" y="685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0100" y="838200"/>
            <a:ext cx="7467600" cy="2554545"/>
          </a:xfrm>
          <a:prstGeom prst="rect">
            <a:avLst/>
          </a:prstGeom>
          <a:noFill/>
        </p:spPr>
        <p:txBody>
          <a:bodyPr wrap="square" rtlCol="0">
            <a:spAutoFit/>
          </a:bodyPr>
          <a:lstStyle/>
          <a:p>
            <a:r>
              <a:rPr lang="en-US" sz="2000" dirty="0" smtClean="0">
                <a:latin typeface="Comic Sans MS" panose="030F0702030302020204" pitchFamily="66" charset="0"/>
              </a:rPr>
              <a:t>To understand the signal formation of APD we have to gather more information, which includes the difference of the signal size and shape on various electrodes. </a:t>
            </a:r>
          </a:p>
          <a:p>
            <a:r>
              <a:rPr lang="en-US" sz="2000" dirty="0" smtClean="0">
                <a:latin typeface="Comic Sans MS" panose="030F0702030302020204" pitchFamily="66" charset="0"/>
              </a:rPr>
              <a:t>For a </a:t>
            </a:r>
            <a:r>
              <a:rPr lang="en-US" sz="2000" dirty="0" smtClean="0">
                <a:latin typeface="Comic Sans MS" panose="030F0702030302020204" pitchFamily="66" charset="0"/>
              </a:rPr>
              <a:t>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a:t>
            </a:r>
            <a:r>
              <a:rPr lang="en-US" sz="2000" dirty="0" smtClean="0">
                <a:latin typeface="Comic Sans MS" panose="030F0702030302020204" pitchFamily="66" charset="0"/>
              </a:rPr>
              <a:t>mesh APD we can get three signals from Anode, Cathode and Mesh, respectively. With the help of Agilent digital scope we also can get various combination of these signals in real time, such as cathode-mesh, anode-mesh, etc. </a:t>
            </a: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3048000"/>
            <a:ext cx="4419600" cy="373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0" y="3124200"/>
            <a:ext cx="3048000" cy="2031325"/>
          </a:xfrm>
          <a:prstGeom prst="rect">
            <a:avLst/>
          </a:prstGeom>
          <a:noFill/>
        </p:spPr>
        <p:txBody>
          <a:bodyPr wrap="square" rtlCol="0">
            <a:spAutoFit/>
          </a:bodyPr>
          <a:lstStyle/>
          <a:p>
            <a:r>
              <a:rPr lang="en-US" dirty="0" smtClean="0"/>
              <a:t>All 3 signals measured across a 10-k</a:t>
            </a:r>
            <a:r>
              <a:rPr lang="en-US" dirty="0" smtClean="0">
                <a:sym typeface="Symbol" panose="05050102010706020507" pitchFamily="18" charset="2"/>
              </a:rPr>
              <a:t> safety resistor.</a:t>
            </a:r>
          </a:p>
          <a:p>
            <a:r>
              <a:rPr lang="en-US" dirty="0" smtClean="0">
                <a:sym typeface="Symbol" panose="05050102010706020507" pitchFamily="18" charset="2"/>
              </a:rPr>
              <a:t>In this study, all 3 signals were read out at the same time.</a:t>
            </a:r>
          </a:p>
          <a:p>
            <a:r>
              <a:rPr lang="en-US" dirty="0" smtClean="0">
                <a:sym typeface="Symbol" panose="05050102010706020507" pitchFamily="18" charset="2"/>
              </a:rPr>
              <a:t>But, in “usual” operation, the Anode signal line would be left open.</a:t>
            </a:r>
            <a:endParaRPr lang="en-US" dirty="0"/>
          </a:p>
        </p:txBody>
      </p:sp>
    </p:spTree>
    <p:extLst>
      <p:ext uri="{BB962C8B-B14F-4D97-AF65-F5344CB8AC3E}">
        <p14:creationId xmlns:p14="http://schemas.microsoft.com/office/powerpoint/2010/main" val="2542658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1016518"/>
            <a:ext cx="6070600" cy="454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8200" y="228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w/o mesh readout</a:t>
            </a:r>
          </a:p>
        </p:txBody>
      </p:sp>
      <p:sp>
        <p:nvSpPr>
          <p:cNvPr id="19" name="TextBox 18"/>
          <p:cNvSpPr txBox="1"/>
          <p:nvPr/>
        </p:nvSpPr>
        <p:spPr>
          <a:xfrm>
            <a:off x="5791200" y="2944231"/>
            <a:ext cx="1371600" cy="369332"/>
          </a:xfrm>
          <a:prstGeom prst="rect">
            <a:avLst/>
          </a:prstGeom>
          <a:noFill/>
        </p:spPr>
        <p:txBody>
          <a:bodyPr wrap="square" rtlCol="0">
            <a:spAutoFit/>
          </a:bodyPr>
          <a:lstStyle/>
          <a:p>
            <a:r>
              <a:rPr lang="en-US" dirty="0" smtClean="0"/>
              <a:t>Mesh</a:t>
            </a:r>
            <a:endParaRPr lang="en-US" dirty="0"/>
          </a:p>
        </p:txBody>
      </p:sp>
      <p:sp>
        <p:nvSpPr>
          <p:cNvPr id="23" name="TextBox 22"/>
          <p:cNvSpPr txBox="1"/>
          <p:nvPr/>
        </p:nvSpPr>
        <p:spPr>
          <a:xfrm>
            <a:off x="5810250" y="3313563"/>
            <a:ext cx="1371600" cy="369332"/>
          </a:xfrm>
          <a:prstGeom prst="rect">
            <a:avLst/>
          </a:prstGeom>
          <a:noFill/>
        </p:spPr>
        <p:txBody>
          <a:bodyPr wrap="square" rtlCol="0">
            <a:spAutoFit/>
          </a:bodyPr>
          <a:lstStyle/>
          <a:p>
            <a:r>
              <a:rPr lang="en-US" dirty="0" smtClean="0"/>
              <a:t>Cathode</a:t>
            </a:r>
            <a:endParaRPr lang="en-US" dirty="0"/>
          </a:p>
        </p:txBody>
      </p:sp>
      <p:sp>
        <p:nvSpPr>
          <p:cNvPr id="2" name="TextBox 1"/>
          <p:cNvSpPr txBox="1"/>
          <p:nvPr/>
        </p:nvSpPr>
        <p:spPr>
          <a:xfrm>
            <a:off x="5791200" y="2555849"/>
            <a:ext cx="1371600" cy="369332"/>
          </a:xfrm>
          <a:prstGeom prst="rect">
            <a:avLst/>
          </a:prstGeom>
          <a:noFill/>
        </p:spPr>
        <p:txBody>
          <a:bodyPr wrap="square" rtlCol="0">
            <a:spAutoFit/>
          </a:bodyPr>
          <a:lstStyle/>
          <a:p>
            <a:r>
              <a:rPr lang="en-US" dirty="0" smtClean="0"/>
              <a:t>Anode</a:t>
            </a:r>
            <a:endParaRPr lang="en-US" dirty="0"/>
          </a:p>
        </p:txBody>
      </p:sp>
      <p:sp>
        <p:nvSpPr>
          <p:cNvPr id="9" name="TextBox 8"/>
          <p:cNvSpPr txBox="1"/>
          <p:nvPr/>
        </p:nvSpPr>
        <p:spPr>
          <a:xfrm>
            <a:off x="1295400" y="5791200"/>
            <a:ext cx="6553200" cy="646331"/>
          </a:xfrm>
          <a:prstGeom prst="rect">
            <a:avLst/>
          </a:prstGeom>
          <a:noFill/>
        </p:spPr>
        <p:txBody>
          <a:bodyPr wrap="square" rtlCol="0">
            <a:spAutoFit/>
          </a:bodyPr>
          <a:lstStyle/>
          <a:p>
            <a:r>
              <a:rPr lang="en-US" dirty="0">
                <a:latin typeface="Comic Sans MS" panose="030F0702030302020204" pitchFamily="66" charset="0"/>
              </a:rPr>
              <a:t>H</a:t>
            </a:r>
            <a:r>
              <a:rPr lang="en-US" dirty="0" smtClean="0">
                <a:latin typeface="Comic Sans MS" panose="030F0702030302020204" pitchFamily="66" charset="0"/>
              </a:rPr>
              <a:t>ere we only show the signal for without mesh readout scenario. The cathode signal is much smaller. </a:t>
            </a:r>
            <a:endParaRPr lang="en-US" dirty="0">
              <a:latin typeface="Comic Sans MS" panose="030F0702030302020204" pitchFamily="66" charset="0"/>
            </a:endParaRPr>
          </a:p>
        </p:txBody>
      </p:sp>
    </p:spTree>
    <p:extLst>
      <p:ext uri="{BB962C8B-B14F-4D97-AF65-F5344CB8AC3E}">
        <p14:creationId xmlns:p14="http://schemas.microsoft.com/office/powerpoint/2010/main" val="79135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8200" y="228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w/ and w/o anode readout</a:t>
            </a:r>
          </a:p>
        </p:txBody>
      </p:sp>
      <p:sp>
        <p:nvSpPr>
          <p:cNvPr id="19" name="TextBox 18"/>
          <p:cNvSpPr txBox="1"/>
          <p:nvPr/>
        </p:nvSpPr>
        <p:spPr>
          <a:xfrm>
            <a:off x="5791200" y="2944231"/>
            <a:ext cx="1371600" cy="369332"/>
          </a:xfrm>
          <a:prstGeom prst="rect">
            <a:avLst/>
          </a:prstGeom>
          <a:noFill/>
        </p:spPr>
        <p:txBody>
          <a:bodyPr wrap="square" rtlCol="0">
            <a:spAutoFit/>
          </a:bodyPr>
          <a:lstStyle/>
          <a:p>
            <a:r>
              <a:rPr lang="en-US" dirty="0" smtClean="0"/>
              <a:t>Mesh</a:t>
            </a:r>
            <a:endParaRPr lang="en-US" dirty="0"/>
          </a:p>
        </p:txBody>
      </p:sp>
      <p:sp>
        <p:nvSpPr>
          <p:cNvPr id="23" name="TextBox 22"/>
          <p:cNvSpPr txBox="1"/>
          <p:nvPr/>
        </p:nvSpPr>
        <p:spPr>
          <a:xfrm>
            <a:off x="5810250" y="3313563"/>
            <a:ext cx="1371600" cy="369332"/>
          </a:xfrm>
          <a:prstGeom prst="rect">
            <a:avLst/>
          </a:prstGeom>
          <a:noFill/>
        </p:spPr>
        <p:txBody>
          <a:bodyPr wrap="square" rtlCol="0">
            <a:spAutoFit/>
          </a:bodyPr>
          <a:lstStyle/>
          <a:p>
            <a:r>
              <a:rPr lang="en-US" dirty="0" smtClean="0"/>
              <a:t>Cathode</a:t>
            </a:r>
            <a:endParaRPr lang="en-US" dirty="0"/>
          </a:p>
        </p:txBody>
      </p:sp>
      <p:sp>
        <p:nvSpPr>
          <p:cNvPr id="2" name="TextBox 1"/>
          <p:cNvSpPr txBox="1"/>
          <p:nvPr/>
        </p:nvSpPr>
        <p:spPr>
          <a:xfrm>
            <a:off x="5791200" y="2555849"/>
            <a:ext cx="1371600" cy="369332"/>
          </a:xfrm>
          <a:prstGeom prst="rect">
            <a:avLst/>
          </a:prstGeom>
          <a:noFill/>
        </p:spPr>
        <p:txBody>
          <a:bodyPr wrap="square" rtlCol="0">
            <a:spAutoFit/>
          </a:bodyPr>
          <a:lstStyle/>
          <a:p>
            <a:r>
              <a:rPr lang="en-US" dirty="0" smtClean="0"/>
              <a:t>Anode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 y="990600"/>
            <a:ext cx="7294563" cy="446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85775" y="5657255"/>
            <a:ext cx="7543800" cy="923330"/>
          </a:xfrm>
          <a:prstGeom prst="rect">
            <a:avLst/>
          </a:prstGeom>
          <a:noFill/>
        </p:spPr>
        <p:txBody>
          <a:bodyPr wrap="square" rtlCol="0">
            <a:spAutoFit/>
          </a:bodyPr>
          <a:lstStyle/>
          <a:p>
            <a:r>
              <a:rPr lang="en-US" dirty="0" smtClean="0">
                <a:latin typeface="Comic Sans MS" panose="030F0702030302020204" pitchFamily="66" charset="0"/>
              </a:rPr>
              <a:t>Pay only attention to the cathode signals (arrow marked ones),  ignore all other waveforms on the screen. </a:t>
            </a:r>
          </a:p>
          <a:p>
            <a:r>
              <a:rPr lang="en-US" dirty="0">
                <a:latin typeface="Comic Sans MS" panose="030F0702030302020204" pitchFamily="66" charset="0"/>
              </a:rPr>
              <a:t>W</a:t>
            </a:r>
            <a:r>
              <a:rPr lang="en-US" dirty="0" smtClean="0">
                <a:latin typeface="Comic Sans MS" panose="030F0702030302020204" pitchFamily="66" charset="0"/>
              </a:rPr>
              <a:t>/ and w/o anode readout make small difference for two scenarios. </a:t>
            </a:r>
            <a:endParaRPr lang="en-US" dirty="0">
              <a:latin typeface="Comic Sans MS" panose="030F0702030302020204" pitchFamily="66" charset="0"/>
            </a:endParaRPr>
          </a:p>
        </p:txBody>
      </p:sp>
      <p:sp>
        <p:nvSpPr>
          <p:cNvPr id="3" name="TextBox 2"/>
          <p:cNvSpPr txBox="1"/>
          <p:nvPr/>
        </p:nvSpPr>
        <p:spPr>
          <a:xfrm>
            <a:off x="5029200" y="2925181"/>
            <a:ext cx="2362200" cy="369332"/>
          </a:xfrm>
          <a:prstGeom prst="rect">
            <a:avLst/>
          </a:prstGeom>
          <a:noFill/>
        </p:spPr>
        <p:txBody>
          <a:bodyPr wrap="square" rtlCol="0">
            <a:spAutoFit/>
          </a:bodyPr>
          <a:lstStyle/>
          <a:p>
            <a:r>
              <a:rPr lang="en-US" dirty="0" smtClean="0"/>
              <a:t>w/ anode readout</a:t>
            </a:r>
            <a:endParaRPr lang="en-US" dirty="0"/>
          </a:p>
        </p:txBody>
      </p:sp>
      <p:sp>
        <p:nvSpPr>
          <p:cNvPr id="12" name="TextBox 11"/>
          <p:cNvSpPr txBox="1"/>
          <p:nvPr/>
        </p:nvSpPr>
        <p:spPr>
          <a:xfrm>
            <a:off x="5029200" y="3682895"/>
            <a:ext cx="2362200" cy="369332"/>
          </a:xfrm>
          <a:prstGeom prst="rect">
            <a:avLst/>
          </a:prstGeom>
          <a:noFill/>
        </p:spPr>
        <p:txBody>
          <a:bodyPr wrap="square" rtlCol="0">
            <a:spAutoFit/>
          </a:bodyPr>
          <a:lstStyle/>
          <a:p>
            <a:r>
              <a:rPr lang="en-US" dirty="0" smtClean="0"/>
              <a:t>w/o anode readout</a:t>
            </a:r>
            <a:endParaRPr lang="en-US" dirty="0"/>
          </a:p>
        </p:txBody>
      </p:sp>
      <p:cxnSp>
        <p:nvCxnSpPr>
          <p:cNvPr id="7" name="Straight Arrow Connector 6"/>
          <p:cNvCxnSpPr/>
          <p:nvPr/>
        </p:nvCxnSpPr>
        <p:spPr>
          <a:xfrm flipH="1" flipV="1">
            <a:off x="4495800" y="2555849"/>
            <a:ext cx="685800"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029200" y="3867561"/>
            <a:ext cx="304800" cy="7806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53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8200" y="228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w/ and w/o anode readout</a:t>
            </a:r>
          </a:p>
        </p:txBody>
      </p:sp>
      <p:sp>
        <p:nvSpPr>
          <p:cNvPr id="9" name="TextBox 8"/>
          <p:cNvSpPr txBox="1"/>
          <p:nvPr/>
        </p:nvSpPr>
        <p:spPr>
          <a:xfrm>
            <a:off x="685800" y="5722545"/>
            <a:ext cx="7543800" cy="923330"/>
          </a:xfrm>
          <a:prstGeom prst="rect">
            <a:avLst/>
          </a:prstGeom>
          <a:noFill/>
        </p:spPr>
        <p:txBody>
          <a:bodyPr wrap="square" rtlCol="0">
            <a:spAutoFit/>
          </a:bodyPr>
          <a:lstStyle/>
          <a:p>
            <a:r>
              <a:rPr lang="en-US" dirty="0" smtClean="0">
                <a:latin typeface="Comic Sans MS" panose="030F0702030302020204" pitchFamily="66" charset="0"/>
              </a:rPr>
              <a:t>Pay only attention to the mesh signals (arrow marked ones),  ignore all other waveforms on the screen. </a:t>
            </a:r>
          </a:p>
          <a:p>
            <a:r>
              <a:rPr lang="en-US" dirty="0">
                <a:latin typeface="Comic Sans MS" panose="030F0702030302020204" pitchFamily="66" charset="0"/>
              </a:rPr>
              <a:t>W</a:t>
            </a:r>
            <a:r>
              <a:rPr lang="en-US" dirty="0" smtClean="0">
                <a:latin typeface="Comic Sans MS" panose="030F0702030302020204" pitchFamily="66" charset="0"/>
              </a:rPr>
              <a:t>/ and w/o anode readout make small difference for two scenarios. </a:t>
            </a:r>
            <a:endParaRPr lang="en-US" dirty="0">
              <a:latin typeface="Comic Sans MS" panose="030F0702030302020204"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052513"/>
            <a:ext cx="7324725" cy="465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43600" y="3657600"/>
            <a:ext cx="2057400" cy="369332"/>
          </a:xfrm>
          <a:prstGeom prst="rect">
            <a:avLst/>
          </a:prstGeom>
          <a:noFill/>
        </p:spPr>
        <p:txBody>
          <a:bodyPr wrap="square" rtlCol="0">
            <a:spAutoFit/>
          </a:bodyPr>
          <a:lstStyle/>
          <a:p>
            <a:r>
              <a:rPr lang="en-US" dirty="0" smtClean="0"/>
              <a:t>w/ anode readout</a:t>
            </a:r>
            <a:endParaRPr lang="en-US" dirty="0"/>
          </a:p>
        </p:txBody>
      </p:sp>
      <p:cxnSp>
        <p:nvCxnSpPr>
          <p:cNvPr id="7" name="Straight Arrow Connector 6"/>
          <p:cNvCxnSpPr>
            <a:stCxn id="3" idx="1"/>
          </p:cNvCxnSpPr>
          <p:nvPr/>
        </p:nvCxnSpPr>
        <p:spPr>
          <a:xfrm flipH="1">
            <a:off x="5410200" y="3842266"/>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72175" y="3008761"/>
            <a:ext cx="2057400" cy="369332"/>
          </a:xfrm>
          <a:prstGeom prst="rect">
            <a:avLst/>
          </a:prstGeom>
          <a:noFill/>
        </p:spPr>
        <p:txBody>
          <a:bodyPr wrap="square" rtlCol="0">
            <a:spAutoFit/>
          </a:bodyPr>
          <a:lstStyle/>
          <a:p>
            <a:r>
              <a:rPr lang="en-US" dirty="0" smtClean="0"/>
              <a:t>w/o anode readout</a:t>
            </a:r>
            <a:endParaRPr lang="en-US" dirty="0"/>
          </a:p>
        </p:txBody>
      </p:sp>
      <p:cxnSp>
        <p:nvCxnSpPr>
          <p:cNvPr id="14" name="Straight Arrow Connector 13"/>
          <p:cNvCxnSpPr/>
          <p:nvPr/>
        </p:nvCxnSpPr>
        <p:spPr>
          <a:xfrm flipH="1" flipV="1">
            <a:off x="5676900" y="2819400"/>
            <a:ext cx="400050" cy="413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8200" y="228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w/ and w/o anode readout</a:t>
            </a:r>
          </a:p>
        </p:txBody>
      </p:sp>
      <p:sp>
        <p:nvSpPr>
          <p:cNvPr id="9" name="TextBox 8"/>
          <p:cNvSpPr txBox="1"/>
          <p:nvPr/>
        </p:nvSpPr>
        <p:spPr>
          <a:xfrm>
            <a:off x="685800" y="990600"/>
            <a:ext cx="7543800" cy="2031325"/>
          </a:xfrm>
          <a:prstGeom prst="rect">
            <a:avLst/>
          </a:prstGeom>
          <a:noFill/>
        </p:spPr>
        <p:txBody>
          <a:bodyPr wrap="square" rtlCol="0">
            <a:spAutoFit/>
          </a:bodyPr>
          <a:lstStyle/>
          <a:p>
            <a:r>
              <a:rPr lang="en-US" dirty="0" smtClean="0">
                <a:latin typeface="Comic Sans MS" panose="030F0702030302020204" pitchFamily="66" charset="0"/>
              </a:rPr>
              <a:t>From above test results we can say that w/ or w/o anode readout makes little difference on the mesh and cathode signal. With the induced signal mechanism in mind this result is easy to understand. Since the anode electrode is direct under the mesh electrode and covers less area as mesh, with or without this electrode has little influence when we calculate the weighting field, therefore the induced signals on mesh and cathode keep almost the same. </a:t>
            </a:r>
            <a:endParaRPr lang="en-US" dirty="0">
              <a:latin typeface="Comic Sans MS" panose="030F0702030302020204" pitchFamily="66" charset="0"/>
            </a:endParaRPr>
          </a:p>
        </p:txBody>
      </p:sp>
    </p:spTree>
    <p:extLst>
      <p:ext uri="{BB962C8B-B14F-4D97-AF65-F5344CB8AC3E}">
        <p14:creationId xmlns:p14="http://schemas.microsoft.com/office/powerpoint/2010/main" val="173665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9987"/>
            <a:ext cx="7772400" cy="1470025"/>
          </a:xfrm>
        </p:spPr>
        <p:txBody>
          <a:bodyPr>
            <a:normAutofit/>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219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212" y="4206067"/>
            <a:ext cx="2452420" cy="23344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20012"/>
            <a:ext cx="2463432" cy="21226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634469"/>
            <a:ext cx="3639008" cy="2729256"/>
          </a:xfrm>
          <a:prstGeom prst="rect">
            <a:avLst/>
          </a:prstGeom>
        </p:spPr>
      </p:pic>
      <p:sp>
        <p:nvSpPr>
          <p:cNvPr id="9" name="TextBox 8"/>
          <p:cNvSpPr txBox="1"/>
          <p:nvPr/>
        </p:nvSpPr>
        <p:spPr>
          <a:xfrm>
            <a:off x="247650" y="4396814"/>
            <a:ext cx="1447800" cy="276999"/>
          </a:xfrm>
          <a:prstGeom prst="rect">
            <a:avLst/>
          </a:prstGeom>
          <a:noFill/>
        </p:spPr>
        <p:txBody>
          <a:bodyPr wrap="square" rtlCol="0">
            <a:spAutoFit/>
          </a:bodyPr>
          <a:lstStyle/>
          <a:p>
            <a:pPr algn="r"/>
            <a:r>
              <a:rPr lang="en-US" sz="1200" dirty="0" smtClean="0"/>
              <a:t>Test box</a:t>
            </a:r>
            <a:endParaRPr lang="en-US" sz="1200" dirty="0"/>
          </a:p>
        </p:txBody>
      </p:sp>
      <p:sp>
        <p:nvSpPr>
          <p:cNvPr id="10" name="TextBox 9"/>
          <p:cNvSpPr txBox="1"/>
          <p:nvPr/>
        </p:nvSpPr>
        <p:spPr>
          <a:xfrm>
            <a:off x="209550" y="4689912"/>
            <a:ext cx="1447800" cy="276999"/>
          </a:xfrm>
          <a:prstGeom prst="rect">
            <a:avLst/>
          </a:prstGeom>
          <a:noFill/>
        </p:spPr>
        <p:txBody>
          <a:bodyPr wrap="square" rtlCol="0">
            <a:spAutoFit/>
          </a:bodyPr>
          <a:lstStyle/>
          <a:p>
            <a:pPr algn="r"/>
            <a:r>
              <a:rPr lang="en-US" sz="1200" dirty="0" smtClean="0"/>
              <a:t>Box open window</a:t>
            </a:r>
            <a:endParaRPr lang="en-US" sz="1200" dirty="0"/>
          </a:p>
        </p:txBody>
      </p:sp>
      <p:sp>
        <p:nvSpPr>
          <p:cNvPr id="11" name="TextBox 10"/>
          <p:cNvSpPr txBox="1"/>
          <p:nvPr/>
        </p:nvSpPr>
        <p:spPr>
          <a:xfrm>
            <a:off x="209550" y="4953795"/>
            <a:ext cx="1447800" cy="276999"/>
          </a:xfrm>
          <a:prstGeom prst="rect">
            <a:avLst/>
          </a:prstGeom>
          <a:noFill/>
        </p:spPr>
        <p:txBody>
          <a:bodyPr wrap="square" rtlCol="0">
            <a:spAutoFit/>
          </a:bodyPr>
          <a:lstStyle/>
          <a:p>
            <a:pPr algn="r"/>
            <a:r>
              <a:rPr lang="en-US" sz="1200" dirty="0" smtClean="0"/>
              <a:t>Mesh APD</a:t>
            </a:r>
            <a:endParaRPr lang="en-US" sz="1200" dirty="0"/>
          </a:p>
        </p:txBody>
      </p:sp>
      <p:cxnSp>
        <p:nvCxnSpPr>
          <p:cNvPr id="13" name="Straight Arrow Connector 12"/>
          <p:cNvCxnSpPr/>
          <p:nvPr/>
        </p:nvCxnSpPr>
        <p:spPr>
          <a:xfrm flipH="1">
            <a:off x="1447800" y="3742653"/>
            <a:ext cx="1066800" cy="2564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3742653"/>
            <a:ext cx="0" cy="174374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24000" y="3870876"/>
            <a:ext cx="762000" cy="664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524000" y="3870876"/>
            <a:ext cx="838200" cy="9575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524000" y="3810000"/>
            <a:ext cx="914400" cy="12822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9200" y="3860597"/>
            <a:ext cx="304800" cy="307777"/>
          </a:xfrm>
          <a:prstGeom prst="rect">
            <a:avLst/>
          </a:prstGeom>
          <a:noFill/>
        </p:spPr>
        <p:txBody>
          <a:bodyPr wrap="square" rtlCol="0">
            <a:spAutoFit/>
          </a:bodyPr>
          <a:lstStyle/>
          <a:p>
            <a:r>
              <a:rPr lang="en-US" sz="1400" b="1" dirty="0" smtClean="0">
                <a:solidFill>
                  <a:srgbClr val="FF0000"/>
                </a:solidFill>
              </a:rPr>
              <a:t>x</a:t>
            </a:r>
            <a:endParaRPr lang="en-US" sz="1400" b="1" dirty="0">
              <a:solidFill>
                <a:srgbClr val="FF0000"/>
              </a:solidFill>
            </a:endParaRPr>
          </a:p>
        </p:txBody>
      </p:sp>
      <p:sp>
        <p:nvSpPr>
          <p:cNvPr id="25" name="TextBox 24"/>
          <p:cNvSpPr txBox="1"/>
          <p:nvPr/>
        </p:nvSpPr>
        <p:spPr>
          <a:xfrm>
            <a:off x="2381250" y="5486400"/>
            <a:ext cx="304800" cy="307777"/>
          </a:xfrm>
          <a:prstGeom prst="rect">
            <a:avLst/>
          </a:prstGeom>
          <a:noFill/>
        </p:spPr>
        <p:txBody>
          <a:bodyPr wrap="square" rtlCol="0">
            <a:spAutoFit/>
          </a:bodyPr>
          <a:lstStyle/>
          <a:p>
            <a:r>
              <a:rPr lang="en-US" sz="1400" b="1" dirty="0">
                <a:solidFill>
                  <a:srgbClr val="FF0000"/>
                </a:solidFill>
              </a:rPr>
              <a:t>y</a:t>
            </a:r>
          </a:p>
        </p:txBody>
      </p:sp>
      <p:sp>
        <p:nvSpPr>
          <p:cNvPr id="27" name="TextBox 26"/>
          <p:cNvSpPr txBox="1"/>
          <p:nvPr/>
        </p:nvSpPr>
        <p:spPr>
          <a:xfrm>
            <a:off x="1828800" y="2286000"/>
            <a:ext cx="1752600" cy="276999"/>
          </a:xfrm>
          <a:prstGeom prst="rect">
            <a:avLst/>
          </a:prstGeom>
          <a:noFill/>
        </p:spPr>
        <p:txBody>
          <a:bodyPr wrap="square" rtlCol="0">
            <a:spAutoFit/>
          </a:bodyPr>
          <a:lstStyle/>
          <a:p>
            <a:r>
              <a:rPr lang="en-US" sz="1200" dirty="0" smtClean="0"/>
              <a:t>Lens of laser diode</a:t>
            </a:r>
            <a:endParaRPr lang="en-US" sz="1200" dirty="0"/>
          </a:p>
        </p:txBody>
      </p:sp>
      <p:cxnSp>
        <p:nvCxnSpPr>
          <p:cNvPr id="28" name="Straight Connector 27"/>
          <p:cNvCxnSpPr>
            <a:stCxn id="27" idx="2"/>
          </p:cNvCxnSpPr>
          <p:nvPr/>
        </p:nvCxnSpPr>
        <p:spPr>
          <a:xfrm flipH="1">
            <a:off x="2647950" y="2562999"/>
            <a:ext cx="57150" cy="13078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00800" y="3505200"/>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Front view of mesh APD</a:t>
            </a:r>
            <a:endParaRPr lang="en-US" sz="1200" dirty="0">
              <a:solidFill>
                <a:srgbClr val="FFC000"/>
              </a:solidFill>
            </a:endParaRPr>
          </a:p>
        </p:txBody>
      </p:sp>
      <p:cxnSp>
        <p:nvCxnSpPr>
          <p:cNvPr id="33" name="Straight Arrow Connector 32"/>
          <p:cNvCxnSpPr/>
          <p:nvPr/>
        </p:nvCxnSpPr>
        <p:spPr>
          <a:xfrm flipV="1">
            <a:off x="6629400" y="3048000"/>
            <a:ext cx="381000" cy="457200"/>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00800" y="4063893"/>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Back view of mesh APD</a:t>
            </a:r>
            <a:endParaRPr lang="en-US" sz="1200" dirty="0">
              <a:solidFill>
                <a:srgbClr val="FFC000"/>
              </a:solidFill>
            </a:endParaRPr>
          </a:p>
        </p:txBody>
      </p:sp>
      <p:cxnSp>
        <p:nvCxnSpPr>
          <p:cNvPr id="35" name="Straight Arrow Connector 34"/>
          <p:cNvCxnSpPr/>
          <p:nvPr/>
        </p:nvCxnSpPr>
        <p:spPr>
          <a:xfrm>
            <a:off x="6858000" y="4277169"/>
            <a:ext cx="545916" cy="396644"/>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1200" y="5763399"/>
            <a:ext cx="1752600" cy="523220"/>
          </a:xfrm>
          <a:prstGeom prst="rect">
            <a:avLst/>
          </a:prstGeom>
          <a:noFill/>
        </p:spPr>
        <p:txBody>
          <a:bodyPr wrap="square" rtlCol="0">
            <a:spAutoFit/>
          </a:bodyPr>
          <a:lstStyle/>
          <a:p>
            <a:r>
              <a:rPr lang="en-US" sz="1400" dirty="0" smtClean="0">
                <a:solidFill>
                  <a:srgbClr val="FF0000"/>
                </a:solidFill>
              </a:rPr>
              <a:t>Coordinate system used in this test</a:t>
            </a:r>
            <a:endParaRPr lang="en-US" sz="1400" dirty="0">
              <a:solidFill>
                <a:srgbClr val="FF0000"/>
              </a:solidFill>
            </a:endParaRPr>
          </a:p>
        </p:txBody>
      </p:sp>
    </p:spTree>
    <p:extLst>
      <p:ext uri="{BB962C8B-B14F-4D97-AF65-F5344CB8AC3E}">
        <p14:creationId xmlns:p14="http://schemas.microsoft.com/office/powerpoint/2010/main" val="163422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7772400" cy="990600"/>
          </a:xfrm>
        </p:spPr>
        <p:txBody>
          <a:bodyPr>
            <a:normAutofit/>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066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9625" y="1295400"/>
            <a:ext cx="7467600" cy="4401205"/>
          </a:xfrm>
          <a:prstGeom prst="rect">
            <a:avLst/>
          </a:prstGeom>
          <a:noFill/>
        </p:spPr>
        <p:txBody>
          <a:bodyPr wrap="square" rtlCol="0">
            <a:spAutoFit/>
          </a:bodyPr>
          <a:lstStyle/>
          <a:p>
            <a:r>
              <a:rPr lang="en-US" sz="2000" dirty="0" smtClean="0">
                <a:latin typeface="Comic Sans MS" panose="030F0702030302020204" pitchFamily="66" charset="0"/>
              </a:rPr>
              <a:t>The Laser Diode used in this test is WSLP-980-010m-4-PD fiber coupled laser diode, </a:t>
            </a:r>
            <a:r>
              <a:rPr lang="en-US" sz="2000" dirty="0" smtClean="0">
                <a:latin typeface="Comic Sans MS" panose="030F0702030302020204" pitchFamily="66" charset="0"/>
              </a:rPr>
              <a:t>980-nm</a:t>
            </a:r>
            <a:r>
              <a:rPr lang="en-US" sz="2000" dirty="0" smtClean="0">
                <a:latin typeface="Comic Sans MS" panose="030F0702030302020204" pitchFamily="66" charset="0"/>
              </a:rPr>
              <a:t>, </a:t>
            </a:r>
            <a:r>
              <a:rPr lang="en-US" sz="2000" dirty="0" smtClean="0">
                <a:latin typeface="Comic Sans MS" panose="030F0702030302020204" pitchFamily="66" charset="0"/>
              </a:rPr>
              <a:t>10-mW </a:t>
            </a:r>
            <a:r>
              <a:rPr lang="en-US" sz="2000" dirty="0" smtClean="0">
                <a:latin typeface="Comic Sans MS" panose="030F0702030302020204" pitchFamily="66" charset="0"/>
              </a:rPr>
              <a:t>laser diode, 6um thick, </a:t>
            </a:r>
            <a:r>
              <a:rPr lang="en-US" sz="2000" dirty="0" smtClean="0">
                <a:latin typeface="Comic Sans MS" panose="030F0702030302020204" pitchFamily="66" charset="0"/>
              </a:rPr>
              <a:t>80-cm-long </a:t>
            </a:r>
            <a:r>
              <a:rPr lang="en-US" sz="2000" dirty="0" smtClean="0">
                <a:latin typeface="Comic Sans MS" panose="030F0702030302020204" pitchFamily="66" charset="0"/>
              </a:rPr>
              <a:t>fiber. </a:t>
            </a:r>
          </a:p>
          <a:p>
            <a:r>
              <a:rPr lang="en-US" sz="2000" dirty="0" smtClean="0">
                <a:latin typeface="Comic Sans MS" panose="030F0702030302020204" pitchFamily="66" charset="0"/>
              </a:rPr>
              <a:t>The trigger pulse is coming from HP8131A pulse generator. Parameters used are: </a:t>
            </a:r>
          </a:p>
          <a:p>
            <a:r>
              <a:rPr lang="en-US" sz="2000" dirty="0" err="1" smtClean="0">
                <a:latin typeface="Comic Sans MS" panose="030F0702030302020204" pitchFamily="66" charset="0"/>
              </a:rPr>
              <a:t>Vhigh</a:t>
            </a:r>
            <a:r>
              <a:rPr lang="en-US" sz="2000" dirty="0" smtClean="0">
                <a:latin typeface="Comic Sans MS" panose="030F0702030302020204" pitchFamily="66" charset="0"/>
              </a:rPr>
              <a:t> = 0;</a:t>
            </a:r>
          </a:p>
          <a:p>
            <a:r>
              <a:rPr lang="en-US" sz="2000" dirty="0" err="1" smtClean="0">
                <a:latin typeface="Comic Sans MS" panose="030F0702030302020204" pitchFamily="66" charset="0"/>
              </a:rPr>
              <a:t>Vlow</a:t>
            </a:r>
            <a:r>
              <a:rPr lang="en-US" sz="2000" dirty="0" smtClean="0">
                <a:latin typeface="Comic Sans MS" panose="030F0702030302020204" pitchFamily="66" charset="0"/>
              </a:rPr>
              <a:t>   = -</a:t>
            </a:r>
            <a:r>
              <a:rPr lang="en-US" sz="2000" dirty="0" smtClean="0">
                <a:latin typeface="Comic Sans MS" panose="030F0702030302020204" pitchFamily="66" charset="0"/>
              </a:rPr>
              <a:t>3.6 V </a:t>
            </a:r>
            <a:r>
              <a:rPr lang="en-US" sz="2000" dirty="0" smtClean="0">
                <a:latin typeface="Comic Sans MS" panose="030F0702030302020204" pitchFamily="66" charset="0"/>
              </a:rPr>
              <a:t>(varies later); </a:t>
            </a:r>
          </a:p>
          <a:p>
            <a:r>
              <a:rPr lang="en-US" sz="2000" dirty="0" smtClean="0">
                <a:latin typeface="Comic Sans MS" panose="030F0702030302020204" pitchFamily="66" charset="0"/>
              </a:rPr>
              <a:t>Width= </a:t>
            </a:r>
            <a:r>
              <a:rPr lang="en-US" sz="2000" dirty="0" smtClean="0">
                <a:latin typeface="Comic Sans MS" panose="030F0702030302020204" pitchFamily="66" charset="0"/>
              </a:rPr>
              <a:t>0.5 ns</a:t>
            </a:r>
            <a:r>
              <a:rPr lang="en-US" sz="2000" dirty="0" smtClean="0">
                <a:latin typeface="Comic Sans MS" panose="030F0702030302020204" pitchFamily="66" charset="0"/>
              </a:rPr>
              <a:t>; </a:t>
            </a:r>
          </a:p>
          <a:p>
            <a:r>
              <a:rPr lang="en-US" sz="2000" dirty="0" err="1" smtClean="0">
                <a:latin typeface="Comic Sans MS" panose="030F0702030302020204" pitchFamily="66" charset="0"/>
              </a:rPr>
              <a:t>Freq</a:t>
            </a:r>
            <a:r>
              <a:rPr lang="en-US" sz="2000" dirty="0" smtClean="0">
                <a:latin typeface="Comic Sans MS" panose="030F0702030302020204" pitchFamily="66" charset="0"/>
              </a:rPr>
              <a:t>  = </a:t>
            </a:r>
            <a:r>
              <a:rPr lang="en-US" sz="2000" dirty="0" smtClean="0">
                <a:latin typeface="Comic Sans MS" panose="030F0702030302020204" pitchFamily="66" charset="0"/>
              </a:rPr>
              <a:t>10 kHz</a:t>
            </a:r>
            <a:r>
              <a:rPr lang="en-US" sz="2000" dirty="0" smtClean="0">
                <a:latin typeface="Comic Sans MS" panose="030F0702030302020204" pitchFamily="66" charset="0"/>
              </a:rPr>
              <a:t>.</a:t>
            </a:r>
          </a:p>
          <a:p>
            <a:r>
              <a:rPr lang="en-US" sz="2000" dirty="0" smtClean="0">
                <a:latin typeface="Comic Sans MS" panose="030F0702030302020204" pitchFamily="66" charset="0"/>
              </a:rPr>
              <a:t>All three channels use </a:t>
            </a:r>
            <a:r>
              <a:rPr lang="en-US" sz="2000" dirty="0" err="1" smtClean="0">
                <a:latin typeface="Comic Sans MS" panose="030F0702030302020204" pitchFamily="66" charset="0"/>
              </a:rPr>
              <a:t>Wenteq</a:t>
            </a:r>
            <a:r>
              <a:rPr lang="en-US" sz="2000" dirty="0" smtClean="0">
                <a:latin typeface="Comic Sans MS" panose="030F0702030302020204" pitchFamily="66" charset="0"/>
              </a:rPr>
              <a:t> 5008 amplifier. </a:t>
            </a:r>
          </a:p>
          <a:p>
            <a:r>
              <a:rPr lang="en-US" sz="2000" dirty="0" smtClean="0">
                <a:latin typeface="Comic Sans MS" panose="030F0702030302020204" pitchFamily="66" charset="0"/>
              </a:rPr>
              <a:t>-</a:t>
            </a:r>
            <a:r>
              <a:rPr lang="en-US" sz="2000" dirty="0" smtClean="0">
                <a:latin typeface="Comic Sans MS" panose="030F0702030302020204" pitchFamily="66" charset="0"/>
              </a:rPr>
              <a:t>1750 V </a:t>
            </a:r>
            <a:r>
              <a:rPr lang="en-US" sz="2000" dirty="0" smtClean="0">
                <a:latin typeface="Comic Sans MS" panose="030F0702030302020204" pitchFamily="66" charset="0"/>
              </a:rPr>
              <a:t>is applied to the 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mesh APD. </a:t>
            </a:r>
          </a:p>
          <a:p>
            <a:r>
              <a:rPr lang="en-US" sz="2000" dirty="0" smtClean="0">
                <a:latin typeface="Comic Sans MS" panose="030F0702030302020204" pitchFamily="66" charset="0"/>
              </a:rPr>
              <a:t>The lens of the laser diode is mounted on an x-y stage, thus the laser beam can move along with x and y direction.  </a:t>
            </a:r>
          </a:p>
          <a:p>
            <a:r>
              <a:rPr lang="en-US" sz="2000" dirty="0" smtClean="0">
                <a:latin typeface="Comic Sans MS" panose="030F0702030302020204" pitchFamily="66" charset="0"/>
              </a:rPr>
              <a:t>The tested mesh APD S/N: 431-3-A. </a:t>
            </a:r>
          </a:p>
        </p:txBody>
      </p:sp>
    </p:spTree>
    <p:extLst>
      <p:ext uri="{BB962C8B-B14F-4D97-AF65-F5344CB8AC3E}">
        <p14:creationId xmlns:p14="http://schemas.microsoft.com/office/powerpoint/2010/main" val="250058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9172" y="228600"/>
            <a:ext cx="7450428" cy="523220"/>
          </a:xfrm>
          <a:prstGeom prst="rect">
            <a:avLst/>
          </a:prstGeom>
          <a:noFill/>
        </p:spPr>
        <p:txBody>
          <a:bodyPr wrap="square" rtlCol="0">
            <a:spAutoFit/>
          </a:bodyPr>
          <a:lstStyle/>
          <a:p>
            <a:pPr algn="ctr"/>
            <a:r>
              <a:rPr lang="en-US" sz="2800" dirty="0" smtClean="0">
                <a:latin typeface="Comic Sans MS" panose="030F0702030302020204" pitchFamily="66" charset="0"/>
              </a:rPr>
              <a:t>Scan results from various channels</a:t>
            </a:r>
          </a:p>
        </p:txBody>
      </p:sp>
      <p:sp>
        <p:nvSpPr>
          <p:cNvPr id="2" name="TextBox 1"/>
          <p:cNvSpPr txBox="1"/>
          <p:nvPr/>
        </p:nvSpPr>
        <p:spPr>
          <a:xfrm>
            <a:off x="381000" y="914400"/>
            <a:ext cx="8382000" cy="1200329"/>
          </a:xfrm>
          <a:prstGeom prst="rect">
            <a:avLst/>
          </a:prstGeom>
          <a:noFill/>
        </p:spPr>
        <p:txBody>
          <a:bodyPr wrap="square" rtlCol="0">
            <a:spAutoFit/>
          </a:bodyPr>
          <a:lstStyle/>
          <a:p>
            <a:r>
              <a:rPr lang="en-US" dirty="0" smtClean="0">
                <a:latin typeface="Comic Sans MS" panose="030F0702030302020204" pitchFamily="66" charset="0"/>
              </a:rPr>
              <a:t>We scan a </a:t>
            </a:r>
            <a:r>
              <a:rPr lang="en-US" dirty="0" smtClean="0">
                <a:latin typeface="Comic Sans MS" panose="030F0702030302020204" pitchFamily="66" charset="0"/>
              </a:rPr>
              <a:t>64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smtClean="0">
                <a:latin typeface="Comic Sans MS" panose="030F0702030302020204" pitchFamily="66" charset="0"/>
              </a:rPr>
              <a:t>mesh APD along with x and y directions for various channels: Cathode, Mesh, Anode, Cathode-Mesh and Anode-Mesh as shown below: Cathode-Mesh signal has wide flat distribution both on x and y directions:</a:t>
            </a:r>
            <a:endParaRPr lang="en-US" dirty="0">
              <a:latin typeface="Comic Sans MS" panose="030F0702030302020204" pitchFamily="66" charset="0"/>
            </a:endParaRPr>
          </a:p>
        </p:txBody>
      </p:sp>
      <p:graphicFrame>
        <p:nvGraphicFramePr>
          <p:cNvPr id="7" name="Chart 6"/>
          <p:cNvGraphicFramePr>
            <a:graphicFrameLocks/>
          </p:cNvGraphicFramePr>
          <p:nvPr>
            <p:extLst>
              <p:ext uri="{D42A27DB-BD31-4B8C-83A1-F6EECF244321}">
                <p14:modId xmlns:p14="http://schemas.microsoft.com/office/powerpoint/2010/main" val="2603842064"/>
              </p:ext>
            </p:extLst>
          </p:nvPr>
        </p:nvGraphicFramePr>
        <p:xfrm>
          <a:off x="152400" y="2162354"/>
          <a:ext cx="2754603" cy="1934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786660405"/>
              </p:ext>
            </p:extLst>
          </p:nvPr>
        </p:nvGraphicFramePr>
        <p:xfrm>
          <a:off x="3047999" y="2124254"/>
          <a:ext cx="2743200" cy="1938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739183391"/>
              </p:ext>
            </p:extLst>
          </p:nvPr>
        </p:nvGraphicFramePr>
        <p:xfrm>
          <a:off x="5867400" y="2124254"/>
          <a:ext cx="2743200" cy="1938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03323683"/>
              </p:ext>
            </p:extLst>
          </p:nvPr>
        </p:nvGraphicFramePr>
        <p:xfrm>
          <a:off x="228600" y="4172724"/>
          <a:ext cx="2743200" cy="19385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542754770"/>
              </p:ext>
            </p:extLst>
          </p:nvPr>
        </p:nvGraphicFramePr>
        <p:xfrm>
          <a:off x="2819400" y="4248924"/>
          <a:ext cx="2743200" cy="19385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1696731585"/>
              </p:ext>
            </p:extLst>
          </p:nvPr>
        </p:nvGraphicFramePr>
        <p:xfrm>
          <a:off x="5410200" y="4248924"/>
          <a:ext cx="3505200" cy="193852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8380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1028" y="228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Induced signal vs. beam position</a:t>
            </a:r>
          </a:p>
        </p:txBody>
      </p:sp>
      <p:sp>
        <p:nvSpPr>
          <p:cNvPr id="3" name="TextBox 2"/>
          <p:cNvSpPr txBox="1"/>
          <p:nvPr/>
        </p:nvSpPr>
        <p:spPr>
          <a:xfrm>
            <a:off x="495300" y="4005203"/>
            <a:ext cx="8382000" cy="2862322"/>
          </a:xfrm>
          <a:prstGeom prst="rect">
            <a:avLst/>
          </a:prstGeom>
          <a:noFill/>
        </p:spPr>
        <p:txBody>
          <a:bodyPr wrap="square" rtlCol="0">
            <a:spAutoFit/>
          </a:bodyPr>
          <a:lstStyle/>
          <a:p>
            <a:r>
              <a:rPr lang="en-US" dirty="0" smtClean="0">
                <a:latin typeface="Comic Sans MS" panose="030F0702030302020204" pitchFamily="66" charset="0"/>
              </a:rPr>
              <a:t>	This plot clearly shows induced current on cathode electrode is almost the mirror image of the induced current on anode + mesh electrodes. </a:t>
            </a:r>
            <a:r>
              <a:rPr lang="en-US" dirty="0">
                <a:latin typeface="Comic Sans MS" panose="030F0702030302020204" pitchFamily="66" charset="0"/>
              </a:rPr>
              <a:t>T</a:t>
            </a:r>
            <a:r>
              <a:rPr lang="en-US" dirty="0" smtClean="0">
                <a:latin typeface="Comic Sans MS" panose="030F0702030302020204" pitchFamily="66" charset="0"/>
              </a:rPr>
              <a:t>he induced signal from cathode is the largest one.</a:t>
            </a:r>
          </a:p>
          <a:p>
            <a:r>
              <a:rPr lang="en-US" dirty="0" smtClean="0">
                <a:latin typeface="Comic Sans MS" panose="030F0702030302020204" pitchFamily="66" charset="0"/>
              </a:rPr>
              <a:t>	If we combine all three signals together and produce a signal = Cathode – (Mesh + Anode), we can double the signal size, also can reduce common mode noise, that can further improve the time resolution. </a:t>
            </a:r>
            <a:endParaRPr lang="en-US" dirty="0" smtClean="0">
              <a:latin typeface="Comic Sans MS" panose="030F0702030302020204" pitchFamily="66" charset="0"/>
            </a:endParaRPr>
          </a:p>
          <a:p>
            <a:r>
              <a:rPr lang="en-US" dirty="0">
                <a:latin typeface="Comic Sans MS" panose="030F0702030302020204" pitchFamily="66" charset="0"/>
              </a:rPr>
              <a:t> </a:t>
            </a:r>
            <a:r>
              <a:rPr lang="en-US" dirty="0" smtClean="0">
                <a:latin typeface="Comic Sans MS" panose="030F0702030302020204" pitchFamily="66" charset="0"/>
              </a:rPr>
              <a:t>             </a:t>
            </a:r>
            <a:r>
              <a:rPr lang="en-US" dirty="0" smtClean="0">
                <a:latin typeface="Comic Sans MS" panose="030F0702030302020204" pitchFamily="66" charset="0"/>
              </a:rPr>
              <a:t>In </a:t>
            </a:r>
            <a:r>
              <a:rPr lang="en-US" dirty="0" smtClean="0">
                <a:latin typeface="Comic Sans MS" panose="030F0702030302020204" pitchFamily="66" charset="0"/>
              </a:rPr>
              <a:t>the following tests we use Cathode-Mesh signal to measure the time resolution, it does show better results. </a:t>
            </a:r>
          </a:p>
          <a:p>
            <a:r>
              <a:rPr lang="en-US" dirty="0" smtClean="0">
                <a:latin typeface="Comic Sans MS" panose="030F0702030302020204" pitchFamily="66" charset="0"/>
              </a:rPr>
              <a:t>	Next slide is Dick’s sketch of mesh APD, it can helps us to understand above statement. </a:t>
            </a:r>
            <a:endParaRPr lang="en-US" dirty="0">
              <a:latin typeface="Comic Sans MS" panose="030F0702030302020204" pitchFamily="66" charset="0"/>
            </a:endParaRPr>
          </a:p>
        </p:txBody>
      </p:sp>
      <p:graphicFrame>
        <p:nvGraphicFramePr>
          <p:cNvPr id="8" name="Chart 7"/>
          <p:cNvGraphicFramePr>
            <a:graphicFrameLocks/>
          </p:cNvGraphicFramePr>
          <p:nvPr>
            <p:extLst>
              <p:ext uri="{D42A27DB-BD31-4B8C-83A1-F6EECF244321}">
                <p14:modId xmlns:p14="http://schemas.microsoft.com/office/powerpoint/2010/main" val="1248080479"/>
              </p:ext>
            </p:extLst>
          </p:nvPr>
        </p:nvGraphicFramePr>
        <p:xfrm>
          <a:off x="2057400" y="914400"/>
          <a:ext cx="4572000" cy="3171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250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1028" y="228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Dick’s sketch of mesh APD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707" y="1066800"/>
            <a:ext cx="495573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6800" y="2971800"/>
            <a:ext cx="6934200" cy="3139321"/>
          </a:xfrm>
          <a:prstGeom prst="rect">
            <a:avLst/>
          </a:prstGeom>
          <a:noFill/>
        </p:spPr>
        <p:txBody>
          <a:bodyPr wrap="square" rtlCol="0">
            <a:spAutoFit/>
          </a:bodyPr>
          <a:lstStyle/>
          <a:p>
            <a:r>
              <a:rPr lang="en-US" dirty="0" smtClean="0">
                <a:latin typeface="Comic Sans MS" panose="030F0702030302020204" pitchFamily="66" charset="0"/>
              </a:rPr>
              <a:t>According to Dick’s sketch if we believe the induced signal model we can see that the cathode electrode should be the best place to obtain the induced signal because the bottom electrode is Au-sintered and covers entire back </a:t>
            </a:r>
            <a:r>
              <a:rPr lang="en-US" dirty="0" smtClean="0">
                <a:latin typeface="Comic Sans MS" panose="030F0702030302020204" pitchFamily="66" charset="0"/>
              </a:rPr>
              <a:t>side          </a:t>
            </a:r>
            <a:r>
              <a:rPr lang="en-US" dirty="0" smtClean="0">
                <a:latin typeface="Comic Sans MS" panose="030F0702030302020204" pitchFamily="66" charset="0"/>
              </a:rPr>
              <a:t>(</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there is no other electrode in between this electrode and the  P-N junction.</a:t>
            </a:r>
          </a:p>
          <a:p>
            <a:r>
              <a:rPr lang="en-US" dirty="0" smtClean="0">
                <a:latin typeface="Comic Sans MS" panose="030F0702030302020204" pitchFamily="66" charset="0"/>
              </a:rPr>
              <a:t>The anode side mesh electrode, although covers the entire APD active area, but there is anode electrode in between the mesh and P-N junction, therefore the induced signal on mesh electrode is partly shielded by the anode. This picture is strongly endorsed by our test result on the previous slide. </a:t>
            </a:r>
            <a:endParaRPr lang="en-US" dirty="0">
              <a:latin typeface="Comic Sans MS" panose="030F0702030302020204" pitchFamily="66" charset="0"/>
            </a:endParaRPr>
          </a:p>
        </p:txBody>
      </p:sp>
      <p:sp>
        <p:nvSpPr>
          <p:cNvPr id="6" name="TextBox 5"/>
          <p:cNvSpPr txBox="1"/>
          <p:nvPr/>
        </p:nvSpPr>
        <p:spPr>
          <a:xfrm>
            <a:off x="3659845" y="2552700"/>
            <a:ext cx="3276600" cy="381000"/>
          </a:xfrm>
          <a:prstGeom prst="rect">
            <a:avLst/>
          </a:prstGeom>
          <a:noFill/>
        </p:spPr>
        <p:txBody>
          <a:bodyPr wrap="square" rtlCol="0">
            <a:spAutoFit/>
          </a:bodyPr>
          <a:lstStyle/>
          <a:p>
            <a:r>
              <a:rPr lang="en-US" dirty="0" smtClean="0">
                <a:latin typeface="Comic Sans MS" panose="030F0702030302020204" pitchFamily="66" charset="0"/>
              </a:rPr>
              <a:t>Cathode electrode</a:t>
            </a:r>
            <a:endParaRPr lang="en-US" dirty="0">
              <a:latin typeface="Comic Sans MS" panose="030F0702030302020204" pitchFamily="66" charset="0"/>
            </a:endParaRPr>
          </a:p>
        </p:txBody>
      </p:sp>
    </p:spTree>
    <p:extLst>
      <p:ext uri="{BB962C8B-B14F-4D97-AF65-F5344CB8AC3E}">
        <p14:creationId xmlns:p14="http://schemas.microsoft.com/office/powerpoint/2010/main" val="74928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9172" y="228600"/>
            <a:ext cx="7450428" cy="523220"/>
          </a:xfrm>
          <a:prstGeom prst="rect">
            <a:avLst/>
          </a:prstGeom>
          <a:noFill/>
        </p:spPr>
        <p:txBody>
          <a:bodyPr wrap="square" rtlCol="0">
            <a:spAutoFit/>
          </a:bodyPr>
          <a:lstStyle/>
          <a:p>
            <a:pPr algn="ctr"/>
            <a:r>
              <a:rPr lang="en-US" sz="2800" dirty="0" smtClean="0">
                <a:latin typeface="Comic Sans MS" panose="030F0702030302020204" pitchFamily="66" charset="0"/>
              </a:rPr>
              <a:t>How to calibrate laser diode measurement</a:t>
            </a:r>
          </a:p>
        </p:txBody>
      </p:sp>
      <p:sp>
        <p:nvSpPr>
          <p:cNvPr id="2" name="TextBox 1"/>
          <p:cNvSpPr txBox="1"/>
          <p:nvPr/>
        </p:nvSpPr>
        <p:spPr>
          <a:xfrm>
            <a:off x="381000" y="914400"/>
            <a:ext cx="8382000" cy="2308324"/>
          </a:xfrm>
          <a:prstGeom prst="rect">
            <a:avLst/>
          </a:prstGeom>
          <a:noFill/>
        </p:spPr>
        <p:txBody>
          <a:bodyPr wrap="square" rtlCol="0">
            <a:spAutoFit/>
          </a:bodyPr>
          <a:lstStyle/>
          <a:p>
            <a:r>
              <a:rPr lang="en-US" dirty="0" smtClean="0">
                <a:latin typeface="Comic Sans MS" panose="030F0702030302020204" pitchFamily="66" charset="0"/>
              </a:rPr>
              <a:t>Laser diode signal gives us a convenient means to test APD timing performance, however the reliable calibration of the absolute beam intensity is still an issue. Previously we had used known optical transmission, absorption coefficient of various materials in the mesh APD to calculate the MIP equivalent laser beam intensity, but the uncertainty of these coefficients bring in big error. Another calibration method we can use is </a:t>
            </a:r>
            <a:r>
              <a:rPr lang="en-US" dirty="0" smtClean="0">
                <a:latin typeface="Comic Sans MS" panose="030F0702030302020204" pitchFamily="66" charset="0"/>
              </a:rPr>
              <a:t> Fe-55 </a:t>
            </a:r>
            <a:r>
              <a:rPr lang="en-US" dirty="0" smtClean="0">
                <a:latin typeface="Comic Sans MS" panose="030F0702030302020204" pitchFamily="66" charset="0"/>
              </a:rPr>
              <a:t>source. The well defined full energy peak of </a:t>
            </a:r>
            <a:r>
              <a:rPr lang="en-US" dirty="0" smtClean="0">
                <a:latin typeface="Comic Sans MS" panose="030F0702030302020204" pitchFamily="66" charset="0"/>
              </a:rPr>
              <a:t>5.9-keV </a:t>
            </a:r>
            <a:r>
              <a:rPr lang="en-US" dirty="0" smtClean="0">
                <a:latin typeface="Comic Sans MS" panose="030F0702030302020204" pitchFamily="66" charset="0"/>
              </a:rPr>
              <a:t>X-ray can easily compare to MIP with much less uncertainty. </a:t>
            </a:r>
            <a:endParaRPr lang="en-US" dirty="0">
              <a:latin typeface="Comic Sans MS" panose="030F0702030302020204" pitchFamily="66" charset="0"/>
            </a:endParaRPr>
          </a:p>
        </p:txBody>
      </p:sp>
      <p:sp>
        <p:nvSpPr>
          <p:cNvPr id="6" name="TextBox 5"/>
          <p:cNvSpPr txBox="1"/>
          <p:nvPr/>
        </p:nvSpPr>
        <p:spPr>
          <a:xfrm>
            <a:off x="4419600" y="3352800"/>
            <a:ext cx="4038600" cy="3416320"/>
          </a:xfrm>
          <a:prstGeom prst="rect">
            <a:avLst/>
          </a:prstGeom>
          <a:noFill/>
        </p:spPr>
        <p:txBody>
          <a:bodyPr wrap="square" rtlCol="0">
            <a:spAutoFit/>
          </a:bodyPr>
          <a:lstStyle/>
          <a:p>
            <a:r>
              <a:rPr lang="en-US" dirty="0" smtClean="0">
                <a:latin typeface="Comic Sans MS" panose="030F0702030302020204" pitchFamily="66" charset="0"/>
              </a:rPr>
              <a:t>Since the cathode signal varies with avalanche location, Fe-55 x-ray hits different points on the APD that will smear the full energy peak. </a:t>
            </a:r>
            <a:endParaRPr lang="en-US" dirty="0" smtClean="0">
              <a:latin typeface="Comic Sans MS" panose="030F0702030302020204" pitchFamily="66" charset="0"/>
            </a:endParaRPr>
          </a:p>
          <a:p>
            <a:r>
              <a:rPr lang="en-US" dirty="0" smtClean="0">
                <a:latin typeface="Comic Sans MS" panose="030F0702030302020204" pitchFamily="66" charset="0"/>
              </a:rPr>
              <a:t>As </a:t>
            </a:r>
            <a:r>
              <a:rPr lang="en-US" dirty="0" smtClean="0">
                <a:latin typeface="Comic Sans MS" panose="030F0702030302020204" pitchFamily="66" charset="0"/>
              </a:rPr>
              <a:t>we demonstrated before the Cathode-Mesh signal over the entire APD surface is much more uniform, we can expect better </a:t>
            </a:r>
            <a:r>
              <a:rPr lang="en-US" dirty="0" smtClean="0">
                <a:latin typeface="Comic Sans MS" panose="030F0702030302020204" pitchFamily="66" charset="0"/>
              </a:rPr>
              <a:t>   Fe-55 </a:t>
            </a:r>
            <a:r>
              <a:rPr lang="en-US" dirty="0" smtClean="0">
                <a:latin typeface="Comic Sans MS" panose="030F0702030302020204" pitchFamily="66" charset="0"/>
              </a:rPr>
              <a:t>full energy peak with this signal. </a:t>
            </a:r>
            <a:endParaRPr lang="en-US" dirty="0" smtClean="0">
              <a:latin typeface="Comic Sans MS" panose="030F0702030302020204" pitchFamily="66" charset="0"/>
            </a:endParaRPr>
          </a:p>
          <a:p>
            <a:r>
              <a:rPr lang="en-US" dirty="0" smtClean="0">
                <a:latin typeface="Comic Sans MS" panose="030F0702030302020204" pitchFamily="66" charset="0"/>
              </a:rPr>
              <a:t>On </a:t>
            </a:r>
            <a:r>
              <a:rPr lang="en-US" dirty="0" smtClean="0">
                <a:latin typeface="Comic Sans MS" panose="030F0702030302020204" pitchFamily="66" charset="0"/>
              </a:rPr>
              <a:t>the left plot it does show this feature.  </a:t>
            </a:r>
            <a:endParaRPr lang="en-US" dirty="0">
              <a:latin typeface="Comic Sans MS" panose="030F0702030302020204" pitchFamily="66" charset="0"/>
            </a:endParaRPr>
          </a:p>
        </p:txBody>
      </p:sp>
      <p:graphicFrame>
        <p:nvGraphicFramePr>
          <p:cNvPr id="20" name="Chart 19"/>
          <p:cNvGraphicFramePr>
            <a:graphicFrameLocks/>
          </p:cNvGraphicFramePr>
          <p:nvPr>
            <p:extLst>
              <p:ext uri="{D42A27DB-BD31-4B8C-83A1-F6EECF244321}">
                <p14:modId xmlns:p14="http://schemas.microsoft.com/office/powerpoint/2010/main" val="1693770147"/>
              </p:ext>
            </p:extLst>
          </p:nvPr>
        </p:nvGraphicFramePr>
        <p:xfrm>
          <a:off x="381000" y="3352800"/>
          <a:ext cx="3962400" cy="2743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Arrow Connector 18"/>
          <p:cNvCxnSpPr/>
          <p:nvPr/>
        </p:nvCxnSpPr>
        <p:spPr>
          <a:xfrm flipH="1" flipV="1">
            <a:off x="2438400" y="4800600"/>
            <a:ext cx="2065986" cy="1219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6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75182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9172" y="228600"/>
            <a:ext cx="7450428" cy="523220"/>
          </a:xfrm>
          <a:prstGeom prst="rect">
            <a:avLst/>
          </a:prstGeom>
          <a:noFill/>
        </p:spPr>
        <p:txBody>
          <a:bodyPr wrap="square" rtlCol="0">
            <a:spAutoFit/>
          </a:bodyPr>
          <a:lstStyle/>
          <a:p>
            <a:pPr algn="ctr"/>
            <a:r>
              <a:rPr lang="en-US" sz="2800" dirty="0" smtClean="0">
                <a:latin typeface="Comic Sans MS" panose="030F0702030302020204" pitchFamily="66" charset="0"/>
              </a:rPr>
              <a:t>Time resolution </a:t>
            </a:r>
          </a:p>
        </p:txBody>
      </p:sp>
      <p:sp>
        <p:nvSpPr>
          <p:cNvPr id="3" name="TextBox 2"/>
          <p:cNvSpPr txBox="1"/>
          <p:nvPr/>
        </p:nvSpPr>
        <p:spPr>
          <a:xfrm>
            <a:off x="819150" y="751820"/>
            <a:ext cx="7239000" cy="923330"/>
          </a:xfrm>
          <a:prstGeom prst="rect">
            <a:avLst/>
          </a:prstGeom>
          <a:noFill/>
        </p:spPr>
        <p:txBody>
          <a:bodyPr wrap="square" rtlCol="0">
            <a:spAutoFit/>
          </a:bodyPr>
          <a:lstStyle/>
          <a:p>
            <a:r>
              <a:rPr lang="en-US" dirty="0" smtClean="0">
                <a:latin typeface="Comic Sans MS" panose="030F0702030302020204" pitchFamily="66" charset="0"/>
              </a:rPr>
              <a:t>We know Fe-55 peak, we can thru adjusting HP </a:t>
            </a:r>
            <a:r>
              <a:rPr lang="en-US" dirty="0" err="1" smtClean="0">
                <a:latin typeface="Comic Sans MS" panose="030F0702030302020204" pitchFamily="66" charset="0"/>
              </a:rPr>
              <a:t>pulser</a:t>
            </a:r>
            <a:r>
              <a:rPr lang="en-US" dirty="0" smtClean="0">
                <a:latin typeface="Comic Sans MS" panose="030F0702030302020204" pitchFamily="66" charset="0"/>
              </a:rPr>
              <a:t> output signal amplitude to vary laser diode beam intensity, thus vary the APD output signal size and calculate its MIP equivalence.</a:t>
            </a:r>
            <a:endParaRPr lang="en-US" dirty="0">
              <a:latin typeface="Comic Sans MS" panose="030F0702030302020204"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18658609"/>
              </p:ext>
            </p:extLst>
          </p:nvPr>
        </p:nvGraphicFramePr>
        <p:xfrm>
          <a:off x="819150" y="1675150"/>
          <a:ext cx="7450428" cy="3772376"/>
        </p:xfrm>
        <a:graphic>
          <a:graphicData uri="http://schemas.openxmlformats.org/drawingml/2006/table">
            <a:tbl>
              <a:tblPr firstRow="1" bandRow="1">
                <a:tableStyleId>{5C22544A-7EE6-4342-B048-85BDC9FD1C3A}</a:tableStyleId>
              </a:tblPr>
              <a:tblGrid>
                <a:gridCol w="1025890"/>
                <a:gridCol w="1184677"/>
                <a:gridCol w="1388368"/>
                <a:gridCol w="1260693"/>
                <a:gridCol w="1295400"/>
                <a:gridCol w="1295400"/>
              </a:tblGrid>
              <a:tr h="714494">
                <a:tc>
                  <a:txBody>
                    <a:bodyPr/>
                    <a:lstStyle/>
                    <a:p>
                      <a:r>
                        <a:rPr lang="en-US" dirty="0" smtClean="0"/>
                        <a:t>HP </a:t>
                      </a:r>
                      <a:r>
                        <a:rPr lang="en-US" dirty="0" err="1" smtClean="0"/>
                        <a:t>Pulser</a:t>
                      </a:r>
                      <a:endParaRPr lang="en-US" dirty="0" smtClean="0"/>
                    </a:p>
                    <a:p>
                      <a:r>
                        <a:rPr lang="en-US" dirty="0" err="1" smtClean="0"/>
                        <a:t>Vlow</a:t>
                      </a:r>
                      <a:r>
                        <a:rPr lang="en-US" dirty="0" smtClean="0"/>
                        <a:t>(V)</a:t>
                      </a:r>
                      <a:endParaRPr lang="en-US" dirty="0"/>
                    </a:p>
                  </a:txBody>
                  <a:tcPr/>
                </a:tc>
                <a:tc>
                  <a:txBody>
                    <a:bodyPr/>
                    <a:lstStyle/>
                    <a:p>
                      <a:r>
                        <a:rPr lang="en-US" dirty="0" err="1" smtClean="0"/>
                        <a:t>Vmax</a:t>
                      </a:r>
                      <a:endParaRPr lang="en-US" dirty="0" smtClean="0"/>
                    </a:p>
                    <a:p>
                      <a:r>
                        <a:rPr lang="en-US" dirty="0" smtClean="0"/>
                        <a:t>(Cathode)</a:t>
                      </a:r>
                      <a:endParaRPr lang="en-US" dirty="0"/>
                    </a:p>
                  </a:txBody>
                  <a:tcPr/>
                </a:tc>
                <a:tc>
                  <a:txBody>
                    <a:bodyPr/>
                    <a:lstStyle/>
                    <a:p>
                      <a:r>
                        <a:rPr lang="en-US" dirty="0" err="1" smtClean="0"/>
                        <a:t>Vmax</a:t>
                      </a:r>
                      <a:endParaRPr lang="en-US" dirty="0" smtClean="0"/>
                    </a:p>
                    <a:p>
                      <a:r>
                        <a:rPr lang="en-US" dirty="0" smtClean="0"/>
                        <a:t>(Cat-Mesh)</a:t>
                      </a:r>
                      <a:endParaRPr lang="en-US" dirty="0"/>
                    </a:p>
                  </a:txBody>
                  <a:tcPr/>
                </a:tc>
                <a:tc>
                  <a:txBody>
                    <a:bodyPr/>
                    <a:lstStyle/>
                    <a:p>
                      <a:r>
                        <a:rPr lang="en-US" dirty="0" smtClean="0"/>
                        <a:t># of equivalent MIPs*</a:t>
                      </a:r>
                      <a:endParaRPr lang="en-US" dirty="0"/>
                    </a:p>
                  </a:txBody>
                  <a:tcPr/>
                </a:tc>
                <a:tc>
                  <a:txBody>
                    <a:bodyPr/>
                    <a:lstStyle/>
                    <a:p>
                      <a:r>
                        <a:rPr lang="el-GR" sz="1600" dirty="0" smtClean="0">
                          <a:latin typeface="GreekC" panose="00000400000000000000" pitchFamily="2" charset="0"/>
                          <a:cs typeface="GreekC" panose="00000400000000000000" pitchFamily="2" charset="0"/>
                        </a:rPr>
                        <a:t>σ</a:t>
                      </a:r>
                      <a:r>
                        <a:rPr lang="en-US" sz="1600" baseline="-25000" dirty="0" smtClean="0">
                          <a:latin typeface="+mn-lt"/>
                          <a:cs typeface="GreekC" panose="00000400000000000000" pitchFamily="2" charset="0"/>
                        </a:rPr>
                        <a:t>t</a:t>
                      </a:r>
                      <a:r>
                        <a:rPr lang="en-US" sz="1600" dirty="0" smtClean="0">
                          <a:latin typeface="+mn-lt"/>
                          <a:cs typeface="GreekC" panose="00000400000000000000" pitchFamily="2" charset="0"/>
                        </a:rPr>
                        <a:t>(Cathode</a:t>
                      </a:r>
                      <a:r>
                        <a:rPr lang="en-US" sz="1600" dirty="0" smtClean="0">
                          <a:latin typeface="+mn-lt"/>
                          <a:cs typeface="GreekC" panose="00000400000000000000" pitchFamily="2" charset="0"/>
                        </a:rPr>
                        <a:t>)(</a:t>
                      </a:r>
                      <a:r>
                        <a:rPr lang="en-US" sz="1600" dirty="0" err="1" smtClean="0">
                          <a:latin typeface="+mn-lt"/>
                          <a:cs typeface="GreekC" panose="00000400000000000000" pitchFamily="2" charset="0"/>
                        </a:rPr>
                        <a:t>ps</a:t>
                      </a:r>
                      <a:r>
                        <a:rPr lang="en-US" sz="1600" dirty="0" smtClean="0">
                          <a:latin typeface="+mn-lt"/>
                          <a:cs typeface="GreekC" panose="00000400000000000000" pitchFamily="2" charset="0"/>
                        </a:rPr>
                        <a:t>) **</a:t>
                      </a:r>
                      <a:endParaRPr lang="en-US" sz="1600" dirty="0">
                        <a:latin typeface="GreekC" panose="00000400000000000000" pitchFamily="2" charset="0"/>
                        <a:cs typeface="GreekC" panose="00000400000000000000" pitchFamily="2" charset="0"/>
                      </a:endParaRPr>
                    </a:p>
                  </a:txBody>
                  <a:tcPr/>
                </a:tc>
                <a:tc>
                  <a:txBody>
                    <a:bodyPr/>
                    <a:lstStyle/>
                    <a:p>
                      <a:r>
                        <a:rPr lang="el-GR" sz="1600" dirty="0" smtClean="0">
                          <a:latin typeface="GreekC" panose="00000400000000000000" pitchFamily="2" charset="0"/>
                          <a:cs typeface="GreekC" panose="00000400000000000000" pitchFamily="2" charset="0"/>
                        </a:rPr>
                        <a:t>σ</a:t>
                      </a:r>
                      <a:r>
                        <a:rPr lang="en-US" sz="1600" baseline="-25000" dirty="0" smtClean="0">
                          <a:latin typeface="+mn-lt"/>
                          <a:cs typeface="GreekC" panose="00000400000000000000" pitchFamily="2" charset="0"/>
                        </a:rPr>
                        <a:t>t</a:t>
                      </a:r>
                      <a:r>
                        <a:rPr lang="en-US" sz="1600" dirty="0" smtClean="0">
                          <a:latin typeface="+mn-lt"/>
                          <a:cs typeface="GreekC" panose="00000400000000000000" pitchFamily="2" charset="0"/>
                        </a:rPr>
                        <a:t>(Cathode-Mesh</a:t>
                      </a:r>
                      <a:r>
                        <a:rPr lang="en-US" sz="1600" dirty="0" smtClean="0">
                          <a:latin typeface="+mn-lt"/>
                          <a:cs typeface="GreekC" panose="00000400000000000000" pitchFamily="2" charset="0"/>
                        </a:rPr>
                        <a:t>)(</a:t>
                      </a:r>
                      <a:r>
                        <a:rPr lang="en-US" sz="1600" dirty="0" err="1" smtClean="0">
                          <a:latin typeface="+mn-lt"/>
                          <a:cs typeface="GreekC" panose="00000400000000000000" pitchFamily="2" charset="0"/>
                        </a:rPr>
                        <a:t>ps</a:t>
                      </a:r>
                      <a:r>
                        <a:rPr lang="en-US" sz="1600" dirty="0" smtClean="0">
                          <a:latin typeface="+mn-lt"/>
                          <a:cs typeface="GreekC" panose="00000400000000000000" pitchFamily="2" charset="0"/>
                        </a:rPr>
                        <a:t>) **</a:t>
                      </a:r>
                      <a:endParaRPr lang="en-US" sz="1600" dirty="0">
                        <a:latin typeface="GreekC" panose="00000400000000000000" pitchFamily="2" charset="0"/>
                        <a:cs typeface="GreekC" panose="00000400000000000000" pitchFamily="2" charset="0"/>
                      </a:endParaRPr>
                    </a:p>
                  </a:txBody>
                  <a:tcPr/>
                </a:tc>
              </a:tr>
              <a:tr h="714494">
                <a:tc>
                  <a:txBody>
                    <a:bodyPr/>
                    <a:lstStyle/>
                    <a:p>
                      <a:r>
                        <a:rPr lang="en-US" dirty="0" smtClean="0"/>
                        <a:t>-3.6</a:t>
                      </a:r>
                      <a:endParaRPr lang="en-US" dirty="0"/>
                    </a:p>
                  </a:txBody>
                  <a:tcPr/>
                </a:tc>
                <a:tc>
                  <a:txBody>
                    <a:bodyPr/>
                    <a:lstStyle/>
                    <a:p>
                      <a:r>
                        <a:rPr lang="en-US" dirty="0" smtClean="0"/>
                        <a:t>0.7</a:t>
                      </a:r>
                      <a:endParaRPr lang="en-US" dirty="0"/>
                    </a:p>
                  </a:txBody>
                  <a:tcPr/>
                </a:tc>
                <a:tc>
                  <a:txBody>
                    <a:bodyPr/>
                    <a:lstStyle/>
                    <a:p>
                      <a:r>
                        <a:rPr lang="en-US" dirty="0" smtClean="0"/>
                        <a:t>1.28</a:t>
                      </a:r>
                      <a:endParaRPr lang="en-US" dirty="0"/>
                    </a:p>
                  </a:txBody>
                  <a:tcPr/>
                </a:tc>
                <a:tc>
                  <a:txBody>
                    <a:bodyPr/>
                    <a:lstStyle/>
                    <a:p>
                      <a:r>
                        <a:rPr lang="en-US" dirty="0" smtClean="0"/>
                        <a:t>3.6</a:t>
                      </a:r>
                      <a:endParaRPr lang="en-US" dirty="0"/>
                    </a:p>
                  </a:txBody>
                  <a:tcPr/>
                </a:tc>
                <a:tc>
                  <a:txBody>
                    <a:bodyPr/>
                    <a:lstStyle/>
                    <a:p>
                      <a:r>
                        <a:rPr lang="en-US" dirty="0" smtClean="0"/>
                        <a:t>11.9</a:t>
                      </a:r>
                      <a:endParaRPr lang="en-US" dirty="0"/>
                    </a:p>
                  </a:txBody>
                  <a:tcPr/>
                </a:tc>
                <a:tc>
                  <a:txBody>
                    <a:bodyPr/>
                    <a:lstStyle/>
                    <a:p>
                      <a:r>
                        <a:rPr lang="en-US" dirty="0" smtClean="0"/>
                        <a:t>9.9</a:t>
                      </a:r>
                      <a:endParaRPr lang="en-US" dirty="0"/>
                    </a:p>
                  </a:txBody>
                  <a:tcPr/>
                </a:tc>
              </a:tr>
              <a:tr h="714494">
                <a:tc>
                  <a:txBody>
                    <a:bodyPr/>
                    <a:lstStyle/>
                    <a:p>
                      <a:r>
                        <a:rPr lang="en-US" dirty="0" smtClean="0"/>
                        <a:t>-3.57</a:t>
                      </a:r>
                      <a:endParaRPr lang="en-US" dirty="0"/>
                    </a:p>
                  </a:txBody>
                  <a:tcPr/>
                </a:tc>
                <a:tc>
                  <a:txBody>
                    <a:bodyPr/>
                    <a:lstStyle/>
                    <a:p>
                      <a:r>
                        <a:rPr lang="en-US" dirty="0" smtClean="0"/>
                        <a:t>0.324</a:t>
                      </a:r>
                      <a:endParaRPr lang="en-US" dirty="0"/>
                    </a:p>
                  </a:txBody>
                  <a:tcPr/>
                </a:tc>
                <a:tc>
                  <a:txBody>
                    <a:bodyPr/>
                    <a:lstStyle/>
                    <a:p>
                      <a:r>
                        <a:rPr lang="en-US" dirty="0" smtClean="0"/>
                        <a:t>0.625</a:t>
                      </a:r>
                      <a:endParaRPr lang="en-US" dirty="0"/>
                    </a:p>
                  </a:txBody>
                  <a:tcPr/>
                </a:tc>
                <a:tc>
                  <a:txBody>
                    <a:bodyPr/>
                    <a:lstStyle/>
                    <a:p>
                      <a:r>
                        <a:rPr lang="en-US" dirty="0" smtClean="0"/>
                        <a:t>1.7</a:t>
                      </a:r>
                      <a:endParaRPr lang="en-US" dirty="0"/>
                    </a:p>
                  </a:txBody>
                  <a:tcPr/>
                </a:tc>
                <a:tc>
                  <a:txBody>
                    <a:bodyPr/>
                    <a:lstStyle/>
                    <a:p>
                      <a:r>
                        <a:rPr lang="en-US" dirty="0" smtClean="0"/>
                        <a:t>16</a:t>
                      </a:r>
                      <a:endParaRPr lang="en-US" dirty="0"/>
                    </a:p>
                  </a:txBody>
                  <a:tcPr/>
                </a:tc>
                <a:tc>
                  <a:txBody>
                    <a:bodyPr/>
                    <a:lstStyle/>
                    <a:p>
                      <a:r>
                        <a:rPr lang="en-US" dirty="0" smtClean="0"/>
                        <a:t>12.6</a:t>
                      </a:r>
                      <a:endParaRPr lang="en-US" dirty="0"/>
                    </a:p>
                  </a:txBody>
                  <a:tcPr/>
                </a:tc>
              </a:tr>
              <a:tr h="714494">
                <a:tc>
                  <a:txBody>
                    <a:bodyPr/>
                    <a:lstStyle/>
                    <a:p>
                      <a:r>
                        <a:rPr lang="en-US" dirty="0" smtClean="0"/>
                        <a:t>-3.56</a:t>
                      </a:r>
                      <a:endParaRPr lang="en-US" dirty="0"/>
                    </a:p>
                  </a:txBody>
                  <a:tcPr/>
                </a:tc>
                <a:tc>
                  <a:txBody>
                    <a:bodyPr/>
                    <a:lstStyle/>
                    <a:p>
                      <a:r>
                        <a:rPr lang="en-US" dirty="0" smtClean="0"/>
                        <a:t>0.219</a:t>
                      </a:r>
                      <a:endParaRPr lang="en-US" dirty="0"/>
                    </a:p>
                  </a:txBody>
                  <a:tcPr/>
                </a:tc>
                <a:tc>
                  <a:txBody>
                    <a:bodyPr/>
                    <a:lstStyle/>
                    <a:p>
                      <a:r>
                        <a:rPr lang="en-US" dirty="0" smtClean="0"/>
                        <a:t>0.427</a:t>
                      </a:r>
                      <a:endParaRPr lang="en-US" dirty="0"/>
                    </a:p>
                  </a:txBody>
                  <a:tcPr/>
                </a:tc>
                <a:tc>
                  <a:txBody>
                    <a:bodyPr/>
                    <a:lstStyle/>
                    <a:p>
                      <a:r>
                        <a:rPr lang="en-US" dirty="0" smtClean="0">
                          <a:solidFill>
                            <a:srgbClr val="FF0000"/>
                          </a:solidFill>
                        </a:rPr>
                        <a:t>1.19</a:t>
                      </a:r>
                      <a:endParaRPr lang="en-US" dirty="0">
                        <a:solidFill>
                          <a:srgbClr val="FF0000"/>
                        </a:solidFill>
                      </a:endParaRPr>
                    </a:p>
                  </a:txBody>
                  <a:tcPr/>
                </a:tc>
                <a:tc>
                  <a:txBody>
                    <a:bodyPr/>
                    <a:lstStyle/>
                    <a:p>
                      <a:r>
                        <a:rPr lang="en-US" dirty="0" smtClean="0">
                          <a:solidFill>
                            <a:srgbClr val="FF0000"/>
                          </a:solidFill>
                        </a:rPr>
                        <a:t>22.5</a:t>
                      </a:r>
                      <a:endParaRPr lang="en-US" dirty="0">
                        <a:solidFill>
                          <a:srgbClr val="FF0000"/>
                        </a:solidFill>
                      </a:endParaRPr>
                    </a:p>
                  </a:txBody>
                  <a:tcPr/>
                </a:tc>
                <a:tc>
                  <a:txBody>
                    <a:bodyPr/>
                    <a:lstStyle/>
                    <a:p>
                      <a:r>
                        <a:rPr lang="en-US" dirty="0" smtClean="0">
                          <a:solidFill>
                            <a:srgbClr val="FF0000"/>
                          </a:solidFill>
                        </a:rPr>
                        <a:t>18.7</a:t>
                      </a:r>
                      <a:endParaRPr lang="en-US" dirty="0">
                        <a:solidFill>
                          <a:srgbClr val="FF0000"/>
                        </a:solidFill>
                      </a:endParaRPr>
                    </a:p>
                  </a:txBody>
                  <a:tcPr/>
                </a:tc>
              </a:tr>
              <a:tr h="714494">
                <a:tc>
                  <a:txBody>
                    <a:bodyPr/>
                    <a:lstStyle/>
                    <a:p>
                      <a:r>
                        <a:rPr lang="en-US" dirty="0" smtClean="0"/>
                        <a:t>-3.55</a:t>
                      </a:r>
                      <a:endParaRPr lang="en-US" dirty="0"/>
                    </a:p>
                  </a:txBody>
                  <a:tcPr/>
                </a:tc>
                <a:tc>
                  <a:txBody>
                    <a:bodyPr/>
                    <a:lstStyle/>
                    <a:p>
                      <a:r>
                        <a:rPr lang="en-US" dirty="0" smtClean="0"/>
                        <a:t>0.168</a:t>
                      </a:r>
                      <a:endParaRPr lang="en-US" dirty="0"/>
                    </a:p>
                  </a:txBody>
                  <a:tcPr/>
                </a:tc>
                <a:tc>
                  <a:txBody>
                    <a:bodyPr/>
                    <a:lstStyle/>
                    <a:p>
                      <a:r>
                        <a:rPr lang="en-US" dirty="0" smtClean="0"/>
                        <a:t>0.313</a:t>
                      </a:r>
                      <a:endParaRPr lang="en-US" dirty="0"/>
                    </a:p>
                  </a:txBody>
                  <a:tcPr/>
                </a:tc>
                <a:tc>
                  <a:txBody>
                    <a:bodyPr/>
                    <a:lstStyle/>
                    <a:p>
                      <a:r>
                        <a:rPr lang="en-US" dirty="0" smtClean="0"/>
                        <a:t>0.87</a:t>
                      </a:r>
                      <a:endParaRPr lang="en-US" dirty="0"/>
                    </a:p>
                  </a:txBody>
                  <a:tcPr/>
                </a:tc>
                <a:tc>
                  <a:txBody>
                    <a:bodyPr/>
                    <a:lstStyle/>
                    <a:p>
                      <a:r>
                        <a:rPr lang="en-US" dirty="0" smtClean="0"/>
                        <a:t>32.5</a:t>
                      </a:r>
                      <a:endParaRPr lang="en-US" dirty="0"/>
                    </a:p>
                  </a:txBody>
                  <a:tcPr/>
                </a:tc>
                <a:tc>
                  <a:txBody>
                    <a:bodyPr/>
                    <a:lstStyle/>
                    <a:p>
                      <a:r>
                        <a:rPr lang="en-US" dirty="0" smtClean="0"/>
                        <a:t>25.1</a:t>
                      </a:r>
                      <a:endParaRPr lang="en-US" dirty="0"/>
                    </a:p>
                  </a:txBody>
                  <a:tcPr/>
                </a:tc>
              </a:tr>
            </a:tbl>
          </a:graphicData>
        </a:graphic>
      </p:graphicFrame>
      <p:sp>
        <p:nvSpPr>
          <p:cNvPr id="13" name="TextBox 12"/>
          <p:cNvSpPr txBox="1"/>
          <p:nvPr/>
        </p:nvSpPr>
        <p:spPr>
          <a:xfrm>
            <a:off x="779172" y="5486400"/>
            <a:ext cx="7450428" cy="1200329"/>
          </a:xfrm>
          <a:prstGeom prst="rect">
            <a:avLst/>
          </a:prstGeom>
          <a:noFill/>
        </p:spPr>
        <p:txBody>
          <a:bodyPr wrap="square" rtlCol="0">
            <a:spAutoFit/>
          </a:bodyPr>
          <a:lstStyle/>
          <a:p>
            <a:r>
              <a:rPr lang="en-US" dirty="0" smtClean="0">
                <a:latin typeface="Comic Sans MS" panose="030F0702030302020204" pitchFamily="66" charset="0"/>
              </a:rPr>
              <a:t>*Assume the total # of electron-hole pairs created in APD is 5000.</a:t>
            </a:r>
          </a:p>
          <a:p>
            <a:r>
              <a:rPr lang="en-US" dirty="0" smtClean="0">
                <a:latin typeface="Comic Sans MS" panose="030F0702030302020204" pitchFamily="66" charset="0"/>
              </a:rPr>
              <a:t>** </a:t>
            </a:r>
            <a:r>
              <a:rPr lang="el-GR" dirty="0" smtClean="0">
                <a:latin typeface="GreekC" panose="00000400000000000000" pitchFamily="2" charset="0"/>
                <a:cs typeface="GreekC" panose="00000400000000000000" pitchFamily="2" charset="0"/>
              </a:rPr>
              <a:t>σ</a:t>
            </a:r>
            <a:r>
              <a:rPr lang="en-US" baseline="-25000" dirty="0" smtClean="0">
                <a:latin typeface="Comic Sans MS" panose="030F0702030302020204" pitchFamily="66" charset="0"/>
                <a:cs typeface="GreekC" panose="00000400000000000000" pitchFamily="2" charset="0"/>
              </a:rPr>
              <a:t>t</a:t>
            </a:r>
            <a:r>
              <a:rPr lang="en-US" dirty="0" smtClean="0">
                <a:latin typeface="Comic Sans MS" panose="030F0702030302020204" pitchFamily="66" charset="0"/>
                <a:cs typeface="GreekC" panose="00000400000000000000" pitchFamily="2" charset="0"/>
              </a:rPr>
              <a:t> </a:t>
            </a:r>
            <a:r>
              <a:rPr lang="en-US" dirty="0" smtClean="0">
                <a:latin typeface="Comic Sans MS" panose="030F0702030302020204" pitchFamily="66" charset="0"/>
                <a:cs typeface="GreekC" panose="00000400000000000000" pitchFamily="2" charset="0"/>
              </a:rPr>
              <a:t>is measured direct by Agilent scope, it is the time jitter of trigger-Cathode and trigger-(Cathode-Mesh), see next slide for example of this setting.  </a:t>
            </a:r>
            <a:endParaRPr lang="en-US" dirty="0">
              <a:latin typeface="Comic Sans MS" panose="030F0702030302020204" pitchFamily="66" charset="0"/>
            </a:endParaRPr>
          </a:p>
        </p:txBody>
      </p:sp>
      <p:cxnSp>
        <p:nvCxnSpPr>
          <p:cNvPr id="15" name="Straight Arrow Connector 14"/>
          <p:cNvCxnSpPr/>
          <p:nvPr/>
        </p:nvCxnSpPr>
        <p:spPr>
          <a:xfrm flipV="1">
            <a:off x="6096000" y="3581400"/>
            <a:ext cx="10668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966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47694</TotalTime>
  <Words>1368</Words>
  <Application>Microsoft Office PowerPoint</Application>
  <PresentationFormat>On-screen Show (4:3)</PresentationFormat>
  <Paragraphs>211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Comic Sans MS</vt:lpstr>
      <vt:lpstr>GreekC</vt:lpstr>
      <vt:lpstr>Symbol</vt:lpstr>
      <vt:lpstr>Times New Roman</vt:lpstr>
      <vt:lpstr>Office Theme</vt:lpstr>
      <vt:lpstr>Signal from anode, cathode and mesh of RMD 8x8 mm2 mesh APD</vt:lpstr>
      <vt:lpstr>PowerPoint Presentation</vt:lpstr>
      <vt:lpstr>Test setup</vt:lpstr>
      <vt:lpstr>Test 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between several amplifiers to the laser diode/64mm^2 mesh APD signal</dc:title>
  <dc:creator>Princeton Affiliate</dc:creator>
  <cp:lastModifiedBy>Kirk T McDonald</cp:lastModifiedBy>
  <cp:revision>139</cp:revision>
  <dcterms:created xsi:type="dcterms:W3CDTF">2013-12-16T18:30:10Z</dcterms:created>
  <dcterms:modified xsi:type="dcterms:W3CDTF">2015-02-05T22:16:07Z</dcterms:modified>
</cp:coreProperties>
</file>